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256" r:id="rId3"/>
    <p:sldId id="278" r:id="rId4"/>
    <p:sldId id="279" r:id="rId5"/>
    <p:sldId id="260" r:id="rId6"/>
    <p:sldId id="259" r:id="rId7"/>
    <p:sldId id="263" r:id="rId8"/>
    <p:sldId id="270" r:id="rId9"/>
    <p:sldId id="265" r:id="rId10"/>
    <p:sldId id="280" r:id="rId11"/>
    <p:sldId id="266" r:id="rId12"/>
    <p:sldId id="262" r:id="rId13"/>
    <p:sldId id="267" r:id="rId14"/>
    <p:sldId id="275" r:id="rId15"/>
    <p:sldId id="276" r:id="rId16"/>
    <p:sldId id="281" r:id="rId17"/>
    <p:sldId id="257" r:id="rId18"/>
    <p:sldId id="274" r:id="rId19"/>
    <p:sldId id="271" r:id="rId20"/>
    <p:sldId id="277" r:id="rId21"/>
    <p:sldId id="282" r:id="rId22"/>
    <p:sldId id="258" r:id="rId23"/>
    <p:sldId id="261" r:id="rId24"/>
    <p:sldId id="264" r:id="rId25"/>
    <p:sldId id="269" r:id="rId26"/>
    <p:sldId id="273" r:id="rId27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C11"/>
    <a:srgbClr val="C00000"/>
    <a:srgbClr val="460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0" autoAdjust="0"/>
    <p:restoredTop sz="94660"/>
  </p:normalViewPr>
  <p:slideViewPr>
    <p:cSldViewPr snapToGrid="0">
      <p:cViewPr varScale="1">
        <p:scale>
          <a:sx n="89" d="100"/>
          <a:sy n="89" d="100"/>
        </p:scale>
        <p:origin x="7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8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AEB56-0AE9-48DC-AA7F-E9BF01ADF0B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62473-4D5F-4B7C-8BD0-904DB86BC5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2D2DD-F2A9-4438-8F05-E9E05E1397B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07DCD-C36F-435C-9ECE-484FA7435F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7DCD-C36F-435C-9ECE-484FA7435F0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7DCD-C36F-435C-9ECE-484FA7435F0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7DCD-C36F-435C-9ECE-484FA7435F0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7DCD-C36F-435C-9ECE-484FA7435F0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34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7105" fontAlgn="base">
              <a:spcBef>
                <a:spcPct val="0"/>
              </a:spcBef>
              <a:spcAft>
                <a:spcPct val="0"/>
              </a:spcAft>
            </a:pPr>
            <a:fld id="{FD3613FA-6C4F-4BC8-80C3-97D4E0B05775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65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7105" fontAlgn="base">
              <a:spcBef>
                <a:spcPct val="0"/>
              </a:spcBef>
              <a:spcAft>
                <a:spcPct val="0"/>
              </a:spcAft>
            </a:pPr>
            <a:fld id="{AAE209C9-6E4D-475A-9584-F279F0376780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7DCD-C36F-435C-9ECE-484FA7435F0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7DCD-C36F-435C-9ECE-484FA7435F0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7DCD-C36F-435C-9ECE-484FA7435F0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7DCD-C36F-435C-9ECE-484FA7435F0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67105" fontAlgn="base">
              <a:spcBef>
                <a:spcPct val="0"/>
              </a:spcBef>
              <a:spcAft>
                <a:spcPct val="0"/>
              </a:spcAft>
            </a:pPr>
            <a:fld id="{7852C80A-9F45-462E-87CE-685426BA618A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19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7DCD-C36F-435C-9ECE-484FA7435F0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7DCD-C36F-435C-9ECE-484FA7435F0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7DCD-C36F-435C-9ECE-484FA7435F0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7DCD-C36F-435C-9ECE-484FA7435F0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7DCD-C36F-435C-9ECE-484FA7435F0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7DCD-C36F-435C-9ECE-484FA7435F0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7DCD-C36F-435C-9ECE-484FA7435F0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7DCD-C36F-435C-9ECE-484FA7435F0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7DCD-C36F-435C-9ECE-484FA7435F0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7DCD-C36F-435C-9ECE-484FA7435F0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7DCD-C36F-435C-9ECE-484FA7435F0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7DCD-C36F-435C-9ECE-484FA7435F0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7DCD-C36F-435C-9ECE-484FA7435F0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7DCD-C36F-435C-9ECE-484FA7435F0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0525-4228-4CD8-89BF-527176D758A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F73B-E822-4596-8176-243F5A6754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0525-4228-4CD8-89BF-527176D758A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F73B-E822-4596-8176-243F5A6754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0525-4228-4CD8-89BF-527176D758A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F73B-E822-4596-8176-243F5A6754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0525-4228-4CD8-89BF-527176D758A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F73B-E822-4596-8176-243F5A6754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0525-4228-4CD8-89BF-527176D758A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F73B-E822-4596-8176-243F5A6754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0525-4228-4CD8-89BF-527176D758A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F73B-E822-4596-8176-243F5A6754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0525-4228-4CD8-89BF-527176D758A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F73B-E822-4596-8176-243F5A6754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0525-4228-4CD8-89BF-527176D758A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F73B-E822-4596-8176-243F5A6754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0525-4228-4CD8-89BF-527176D758A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F73B-E822-4596-8176-243F5A6754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0525-4228-4CD8-89BF-527176D758A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F73B-E822-4596-8176-243F5A6754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0525-4228-4CD8-89BF-527176D758A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8F73B-E822-4596-8176-243F5A6754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51435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2688"/>
            <a:ext cx="9144000" cy="1280812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0" y="546100"/>
            <a:ext cx="9144000" cy="435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177800" y="84435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90525-4228-4CD8-89BF-527176D758A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8F73B-E822-4596-8176-243F5A6754F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28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slide" Target="slide9.xml"/><Relationship Id="rId5" Type="http://schemas.openxmlformats.org/officeDocument/2006/relationships/tags" Target="../tags/tag30.xml"/><Relationship Id="rId10" Type="http://schemas.openxmlformats.org/officeDocument/2006/relationships/image" Target="../media/image2.png"/><Relationship Id="rId4" Type="http://schemas.openxmlformats.org/officeDocument/2006/relationships/tags" Target="../tags/tag29.xml"/><Relationship Id="rId9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7.xml"/><Relationship Id="rId18" Type="http://schemas.openxmlformats.org/officeDocument/2006/relationships/slide" Target="slide20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slide" Target="slide9.xml"/><Relationship Id="rId2" Type="http://schemas.openxmlformats.org/officeDocument/2006/relationships/tags" Target="../tags/tag3.xml"/><Relationship Id="rId16" Type="http://schemas.openxmlformats.org/officeDocument/2006/relationships/image" Target="../media/image2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1.jpeg"/><Relationship Id="rId10" Type="http://schemas.openxmlformats.org/officeDocument/2006/relationships/tags" Target="../tags/tag11.xml"/><Relationship Id="rId19" Type="http://schemas.openxmlformats.org/officeDocument/2006/relationships/slide" Target="slide15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3" Type="http://schemas.openxmlformats.org/officeDocument/2006/relationships/tags" Target="../tags/tag3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slide" Target="slide9.xml"/><Relationship Id="rId5" Type="http://schemas.openxmlformats.org/officeDocument/2006/relationships/tags" Target="../tags/tag36.xml"/><Relationship Id="rId10" Type="http://schemas.openxmlformats.org/officeDocument/2006/relationships/image" Target="../media/image2.png"/><Relationship Id="rId4" Type="http://schemas.openxmlformats.org/officeDocument/2006/relationships/tags" Target="../tags/tag35.xml"/><Relationship Id="rId9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slide" Target="slide9.xm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slide" Target="slide9.xml"/><Relationship Id="rId5" Type="http://schemas.openxmlformats.org/officeDocument/2006/relationships/tags" Target="../tags/tag24.xml"/><Relationship Id="rId10" Type="http://schemas.openxmlformats.org/officeDocument/2006/relationships/image" Target="../media/image2.png"/><Relationship Id="rId4" Type="http://schemas.openxmlformats.org/officeDocument/2006/relationships/tags" Target="../tags/tag23.xml"/><Relationship Id="rId9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2688"/>
            <a:ext cx="9144000" cy="128081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862833" y="1368744"/>
            <a:ext cx="1250852" cy="1287422"/>
            <a:chOff x="1479136" y="1653961"/>
            <a:chExt cx="2585737" cy="2661333"/>
          </a:xfrm>
        </p:grpSpPr>
        <p:grpSp>
          <p:nvGrpSpPr>
            <p:cNvPr id="5" name="组合 4"/>
            <p:cNvGrpSpPr/>
            <p:nvPr/>
          </p:nvGrpSpPr>
          <p:grpSpPr>
            <a:xfrm>
              <a:off x="1479136" y="1653961"/>
              <a:ext cx="2585737" cy="2661333"/>
              <a:chOff x="1827622" y="1343919"/>
              <a:chExt cx="2304000" cy="2304000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1827622" y="1343919"/>
                <a:ext cx="2304000" cy="2304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1877481" y="1393778"/>
                <a:ext cx="2204282" cy="220428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椭圆 5"/>
            <p:cNvSpPr/>
            <p:nvPr/>
          </p:nvSpPr>
          <p:spPr>
            <a:xfrm>
              <a:off x="1859981" y="2045940"/>
              <a:ext cx="1824045" cy="1877374"/>
            </a:xfrm>
            <a:prstGeom prst="ellipse">
              <a:avLst/>
            </a:prstGeom>
            <a:solidFill>
              <a:srgbClr val="E98C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51846" rIns="0" bIns="51846" rtlCol="0" anchor="t"/>
            <a:lstStyle/>
            <a:p>
              <a:pPr algn="ctr"/>
              <a:r>
                <a:rPr lang="zh-CN" altLang="en-US" sz="4400" b="1" dirty="0">
                  <a:solidFill>
                    <a:schemeClr val="bg1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财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290838" y="1368744"/>
            <a:ext cx="1250852" cy="1287422"/>
            <a:chOff x="1479136" y="1653961"/>
            <a:chExt cx="2585737" cy="2661333"/>
          </a:xfrm>
        </p:grpSpPr>
        <p:grpSp>
          <p:nvGrpSpPr>
            <p:cNvPr id="10" name="组合 9"/>
            <p:cNvGrpSpPr/>
            <p:nvPr/>
          </p:nvGrpSpPr>
          <p:grpSpPr>
            <a:xfrm>
              <a:off x="1479136" y="1653961"/>
              <a:ext cx="2585737" cy="2661333"/>
              <a:chOff x="1827622" y="1343919"/>
              <a:chExt cx="2304000" cy="2304000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1827622" y="1343919"/>
                <a:ext cx="2304000" cy="2304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1877481" y="1393778"/>
                <a:ext cx="2204282" cy="220428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859981" y="2045940"/>
              <a:ext cx="1824045" cy="1877374"/>
            </a:xfrm>
            <a:prstGeom prst="ellipse">
              <a:avLst/>
            </a:prstGeom>
            <a:solidFill>
              <a:srgbClr val="E98C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51846" rIns="0" bIns="51846" rtlCol="0" anchor="t"/>
            <a:lstStyle/>
            <a:p>
              <a:pPr algn="ctr"/>
              <a:r>
                <a:rPr lang="zh-CN" altLang="en-US" sz="4400" b="1" dirty="0">
                  <a:solidFill>
                    <a:schemeClr val="bg1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务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18843" y="1368744"/>
            <a:ext cx="1250852" cy="1287422"/>
            <a:chOff x="1479136" y="1653961"/>
            <a:chExt cx="2585737" cy="2661333"/>
          </a:xfrm>
        </p:grpSpPr>
        <p:grpSp>
          <p:nvGrpSpPr>
            <p:cNvPr id="15" name="组合 14"/>
            <p:cNvGrpSpPr/>
            <p:nvPr/>
          </p:nvGrpSpPr>
          <p:grpSpPr>
            <a:xfrm>
              <a:off x="1479136" y="1653961"/>
              <a:ext cx="2585737" cy="2661333"/>
              <a:chOff x="1827622" y="1343919"/>
              <a:chExt cx="2304000" cy="2304000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1827622" y="1343919"/>
                <a:ext cx="2304000" cy="2304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1877481" y="1393778"/>
                <a:ext cx="2204282" cy="220428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椭圆 15"/>
            <p:cNvSpPr/>
            <p:nvPr/>
          </p:nvSpPr>
          <p:spPr>
            <a:xfrm>
              <a:off x="1859981" y="2045940"/>
              <a:ext cx="1824045" cy="1877374"/>
            </a:xfrm>
            <a:prstGeom prst="ellipse">
              <a:avLst/>
            </a:prstGeom>
            <a:solidFill>
              <a:srgbClr val="E98C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51846" rIns="0" bIns="51846" rtlCol="0" anchor="t"/>
            <a:lstStyle/>
            <a:p>
              <a:pPr algn="ctr"/>
              <a:r>
                <a:rPr lang="zh-CN" altLang="en-US" sz="4400" b="1" dirty="0">
                  <a:solidFill>
                    <a:schemeClr val="bg1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分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146849" y="1368744"/>
            <a:ext cx="1250852" cy="1287422"/>
            <a:chOff x="1479136" y="1653961"/>
            <a:chExt cx="2585737" cy="2661333"/>
          </a:xfrm>
        </p:grpSpPr>
        <p:grpSp>
          <p:nvGrpSpPr>
            <p:cNvPr id="20" name="组合 19"/>
            <p:cNvGrpSpPr/>
            <p:nvPr/>
          </p:nvGrpSpPr>
          <p:grpSpPr>
            <a:xfrm>
              <a:off x="1479136" y="1653961"/>
              <a:ext cx="2585737" cy="2661333"/>
              <a:chOff x="1827622" y="1343919"/>
              <a:chExt cx="2304000" cy="2304000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1827622" y="1343919"/>
                <a:ext cx="2304000" cy="2304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>
                <a:outerShdw blurRad="635000" dist="762000" dir="7800000" sx="88000" sy="88000" algn="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877481" y="1393778"/>
                <a:ext cx="2204282" cy="220428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EFEFE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椭圆 20"/>
            <p:cNvSpPr/>
            <p:nvPr/>
          </p:nvSpPr>
          <p:spPr>
            <a:xfrm>
              <a:off x="1859981" y="2045940"/>
              <a:ext cx="1824045" cy="1877374"/>
            </a:xfrm>
            <a:prstGeom prst="ellipse">
              <a:avLst/>
            </a:prstGeom>
            <a:solidFill>
              <a:srgbClr val="E98C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51846" rIns="0" bIns="51846" rtlCol="0" anchor="t"/>
            <a:lstStyle/>
            <a:p>
              <a:pPr algn="ctr"/>
              <a:r>
                <a:rPr lang="zh-CN" altLang="en-US" sz="4400" b="1" dirty="0">
                  <a:solidFill>
                    <a:schemeClr val="bg1"/>
                  </a:solidFill>
                  <a:latin typeface="DIN Mittelschrift Std" pitchFamily="50" charset="0"/>
                  <a:ea typeface="微软雅黑" panose="020B0503020204020204" pitchFamily="34" charset="-122"/>
                </a:rPr>
                <a:t>析</a:t>
              </a:r>
            </a:p>
          </p:txBody>
        </p:sp>
      </p:grpSp>
      <p:sp>
        <p:nvSpPr>
          <p:cNvPr id="3" name="圆角矩形 2"/>
          <p:cNvSpPr/>
          <p:nvPr/>
        </p:nvSpPr>
        <p:spPr>
          <a:xfrm>
            <a:off x="2764930" y="2928577"/>
            <a:ext cx="3907825" cy="448324"/>
          </a:xfrm>
          <a:prstGeom prst="roundRect">
            <a:avLst>
              <a:gd name="adj" fmla="val 50000"/>
            </a:avLst>
          </a:prstGeom>
          <a:solidFill>
            <a:srgbClr val="E98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单击此处添加您的单位名称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993850" y="709319"/>
            <a:ext cx="34391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E98C11"/>
                </a:solidFill>
                <a:latin typeface="+mj-ea"/>
                <a:ea typeface="+mj-ea"/>
              </a:rPr>
              <a:t>202XPOWERPOINT</a:t>
            </a:r>
            <a:endParaRPr lang="zh-CN" altLang="en-US" sz="2800" dirty="0">
              <a:solidFill>
                <a:srgbClr val="E98C11"/>
              </a:solidFill>
              <a:latin typeface="+mj-ea"/>
              <a:ea typeface="+mj-ea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43609" y="4640139"/>
            <a:ext cx="2221321" cy="338554"/>
            <a:chOff x="7400705" y="4207316"/>
            <a:chExt cx="2221321" cy="338554"/>
          </a:xfrm>
        </p:grpSpPr>
        <p:sp>
          <p:nvSpPr>
            <p:cNvPr id="28" name="圆角矩形 27"/>
            <p:cNvSpPr/>
            <p:nvPr/>
          </p:nvSpPr>
          <p:spPr>
            <a:xfrm>
              <a:off x="7400705" y="4229225"/>
              <a:ext cx="2221321" cy="308099"/>
            </a:xfrm>
            <a:prstGeom prst="roundRect">
              <a:avLst/>
            </a:prstGeom>
            <a:solidFill>
              <a:srgbClr val="FC86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TextBox 100"/>
            <p:cNvSpPr txBox="1"/>
            <p:nvPr/>
          </p:nvSpPr>
          <p:spPr>
            <a:xfrm>
              <a:off x="7635995" y="4207316"/>
              <a:ext cx="17036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XXX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644724" y="3529184"/>
            <a:ext cx="305647" cy="305644"/>
            <a:chOff x="5196486" y="5946187"/>
            <a:chExt cx="305647" cy="305644"/>
          </a:xfrm>
        </p:grpSpPr>
        <p:grpSp>
          <p:nvGrpSpPr>
            <p:cNvPr id="31" name="组合 30"/>
            <p:cNvGrpSpPr/>
            <p:nvPr/>
          </p:nvGrpSpPr>
          <p:grpSpPr>
            <a:xfrm>
              <a:off x="5196486" y="5946187"/>
              <a:ext cx="305647" cy="305644"/>
              <a:chOff x="1517330" y="1125257"/>
              <a:chExt cx="2204282" cy="2204282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1517330" y="1125257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165100" dist="139700" dir="7800000" sx="74000" sy="74000" algn="tr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1719372" y="1327298"/>
                <a:ext cx="1800200" cy="1800200"/>
              </a:xfrm>
              <a:prstGeom prst="ellipse">
                <a:avLst/>
              </a:prstGeom>
              <a:solidFill>
                <a:srgbClr val="E98C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Freeform 44"/>
            <p:cNvSpPr>
              <a:spLocks noEditPoints="1"/>
            </p:cNvSpPr>
            <p:nvPr/>
          </p:nvSpPr>
          <p:spPr bwMode="auto">
            <a:xfrm>
              <a:off x="5276888" y="6030324"/>
              <a:ext cx="170620" cy="137369"/>
            </a:xfrm>
            <a:custGeom>
              <a:avLst/>
              <a:gdLst>
                <a:gd name="T0" fmla="*/ 41 w 62"/>
                <a:gd name="T1" fmla="*/ 31 h 54"/>
                <a:gd name="T2" fmla="*/ 34 w 62"/>
                <a:gd name="T3" fmla="*/ 23 h 54"/>
                <a:gd name="T4" fmla="*/ 33 w 62"/>
                <a:gd name="T5" fmla="*/ 17 h 54"/>
                <a:gd name="T6" fmla="*/ 30 w 62"/>
                <a:gd name="T7" fmla="*/ 20 h 54"/>
                <a:gd name="T8" fmla="*/ 23 w 62"/>
                <a:gd name="T9" fmla="*/ 13 h 54"/>
                <a:gd name="T10" fmla="*/ 18 w 62"/>
                <a:gd name="T11" fmla="*/ 17 h 54"/>
                <a:gd name="T12" fmla="*/ 7 w 62"/>
                <a:gd name="T13" fmla="*/ 17 h 54"/>
                <a:gd name="T14" fmla="*/ 7 w 62"/>
                <a:gd name="T15" fmla="*/ 23 h 54"/>
                <a:gd name="T16" fmla="*/ 0 w 62"/>
                <a:gd name="T17" fmla="*/ 31 h 54"/>
                <a:gd name="T18" fmla="*/ 4 w 62"/>
                <a:gd name="T19" fmla="*/ 36 h 54"/>
                <a:gd name="T20" fmla="*/ 4 w 62"/>
                <a:gd name="T21" fmla="*/ 46 h 54"/>
                <a:gd name="T22" fmla="*/ 10 w 62"/>
                <a:gd name="T23" fmla="*/ 47 h 54"/>
                <a:gd name="T24" fmla="*/ 18 w 62"/>
                <a:gd name="T25" fmla="*/ 54 h 54"/>
                <a:gd name="T26" fmla="*/ 23 w 62"/>
                <a:gd name="T27" fmla="*/ 50 h 54"/>
                <a:gd name="T28" fmla="*/ 32 w 62"/>
                <a:gd name="T29" fmla="*/ 48 h 54"/>
                <a:gd name="T30" fmla="*/ 37 w 62"/>
                <a:gd name="T31" fmla="*/ 46 h 54"/>
                <a:gd name="T32" fmla="*/ 37 w 62"/>
                <a:gd name="T33" fmla="*/ 36 h 54"/>
                <a:gd name="T34" fmla="*/ 32 w 62"/>
                <a:gd name="T35" fmla="*/ 38 h 54"/>
                <a:gd name="T36" fmla="*/ 20 w 62"/>
                <a:gd name="T37" fmla="*/ 46 h 54"/>
                <a:gd name="T38" fmla="*/ 20 w 62"/>
                <a:gd name="T39" fmla="*/ 21 h 54"/>
                <a:gd name="T40" fmla="*/ 33 w 62"/>
                <a:gd name="T41" fmla="*/ 33 h 54"/>
                <a:gd name="T42" fmla="*/ 58 w 62"/>
                <a:gd name="T43" fmla="*/ 35 h 54"/>
                <a:gd name="T44" fmla="*/ 62 w 62"/>
                <a:gd name="T45" fmla="*/ 38 h 54"/>
                <a:gd name="T46" fmla="*/ 60 w 62"/>
                <a:gd name="T47" fmla="*/ 41 h 54"/>
                <a:gd name="T48" fmla="*/ 59 w 62"/>
                <a:gd name="T49" fmla="*/ 46 h 54"/>
                <a:gd name="T50" fmla="*/ 56 w 62"/>
                <a:gd name="T51" fmla="*/ 47 h 54"/>
                <a:gd name="T52" fmla="*/ 52 w 62"/>
                <a:gd name="T53" fmla="*/ 50 h 54"/>
                <a:gd name="T54" fmla="*/ 50 w 62"/>
                <a:gd name="T55" fmla="*/ 48 h 54"/>
                <a:gd name="T56" fmla="*/ 45 w 62"/>
                <a:gd name="T57" fmla="*/ 48 h 54"/>
                <a:gd name="T58" fmla="*/ 44 w 62"/>
                <a:gd name="T59" fmla="*/ 45 h 54"/>
                <a:gd name="T60" fmla="*/ 41 w 62"/>
                <a:gd name="T61" fmla="*/ 41 h 54"/>
                <a:gd name="T62" fmla="*/ 43 w 62"/>
                <a:gd name="T63" fmla="*/ 39 h 54"/>
                <a:gd name="T64" fmla="*/ 43 w 62"/>
                <a:gd name="T65" fmla="*/ 33 h 54"/>
                <a:gd name="T66" fmla="*/ 46 w 62"/>
                <a:gd name="T67" fmla="*/ 33 h 54"/>
                <a:gd name="T68" fmla="*/ 50 w 62"/>
                <a:gd name="T69" fmla="*/ 29 h 54"/>
                <a:gd name="T70" fmla="*/ 52 w 62"/>
                <a:gd name="T71" fmla="*/ 31 h 54"/>
                <a:gd name="T72" fmla="*/ 58 w 62"/>
                <a:gd name="T73" fmla="*/ 31 h 54"/>
                <a:gd name="T74" fmla="*/ 58 w 62"/>
                <a:gd name="T75" fmla="*/ 35 h 54"/>
                <a:gd name="T76" fmla="*/ 57 w 62"/>
                <a:gd name="T77" fmla="*/ 40 h 54"/>
                <a:gd name="T78" fmla="*/ 45 w 62"/>
                <a:gd name="T79" fmla="*/ 40 h 54"/>
                <a:gd name="T80" fmla="*/ 51 w 62"/>
                <a:gd name="T81" fmla="*/ 46 h 54"/>
                <a:gd name="T82" fmla="*/ 62 w 62"/>
                <a:gd name="T83" fmla="*/ 12 h 54"/>
                <a:gd name="T84" fmla="*/ 59 w 62"/>
                <a:gd name="T85" fmla="*/ 15 h 54"/>
                <a:gd name="T86" fmla="*/ 59 w 62"/>
                <a:gd name="T87" fmla="*/ 22 h 54"/>
                <a:gd name="T88" fmla="*/ 55 w 62"/>
                <a:gd name="T89" fmla="*/ 23 h 54"/>
                <a:gd name="T90" fmla="*/ 50 w 62"/>
                <a:gd name="T91" fmla="*/ 28 h 54"/>
                <a:gd name="T92" fmla="*/ 46 w 62"/>
                <a:gd name="T93" fmla="*/ 25 h 54"/>
                <a:gd name="T94" fmla="*/ 39 w 62"/>
                <a:gd name="T95" fmla="*/ 25 h 54"/>
                <a:gd name="T96" fmla="*/ 39 w 62"/>
                <a:gd name="T97" fmla="*/ 20 h 54"/>
                <a:gd name="T98" fmla="*/ 34 w 62"/>
                <a:gd name="T99" fmla="*/ 15 h 54"/>
                <a:gd name="T100" fmla="*/ 37 w 62"/>
                <a:gd name="T101" fmla="*/ 12 h 54"/>
                <a:gd name="T102" fmla="*/ 37 w 62"/>
                <a:gd name="T103" fmla="*/ 5 h 54"/>
                <a:gd name="T104" fmla="*/ 41 w 62"/>
                <a:gd name="T105" fmla="*/ 5 h 54"/>
                <a:gd name="T106" fmla="*/ 46 w 62"/>
                <a:gd name="T107" fmla="*/ 0 h 54"/>
                <a:gd name="T108" fmla="*/ 49 w 62"/>
                <a:gd name="T109" fmla="*/ 3 h 54"/>
                <a:gd name="T110" fmla="*/ 56 w 62"/>
                <a:gd name="T111" fmla="*/ 3 h 54"/>
                <a:gd name="T112" fmla="*/ 57 w 62"/>
                <a:gd name="T113" fmla="*/ 7 h 54"/>
                <a:gd name="T114" fmla="*/ 48 w 62"/>
                <a:gd name="T115" fmla="*/ 22 h 54"/>
                <a:gd name="T116" fmla="*/ 40 w 62"/>
                <a:gd name="T117" fmla="*/ 14 h 54"/>
                <a:gd name="T118" fmla="*/ 56 w 62"/>
                <a:gd name="T119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" h="54">
                  <a:moveTo>
                    <a:pt x="41" y="36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28"/>
                    <a:pt x="36" y="25"/>
                    <a:pt x="34" y="23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8" y="18"/>
                    <a:pt x="26" y="17"/>
                    <a:pt x="23" y="17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5" y="17"/>
                    <a:pt x="12" y="18"/>
                    <a:pt x="10" y="20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6"/>
                    <a:pt x="4" y="28"/>
                    <a:pt x="4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9"/>
                    <a:pt x="5" y="41"/>
                    <a:pt x="7" y="44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2" y="49"/>
                    <a:pt x="15" y="50"/>
                    <a:pt x="18" y="50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6" y="50"/>
                    <a:pt x="28" y="49"/>
                    <a:pt x="31" y="47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6" y="41"/>
                    <a:pt x="37" y="39"/>
                    <a:pt x="37" y="36"/>
                  </a:cubicBezTo>
                  <a:cubicBezTo>
                    <a:pt x="41" y="36"/>
                    <a:pt x="41" y="36"/>
                    <a:pt x="41" y="36"/>
                  </a:cubicBezTo>
                  <a:close/>
                  <a:moveTo>
                    <a:pt x="32" y="38"/>
                  </a:moveTo>
                  <a:cubicBezTo>
                    <a:pt x="32" y="38"/>
                    <a:pt x="32" y="38"/>
                    <a:pt x="32" y="38"/>
                  </a:cubicBezTo>
                  <a:cubicBezTo>
                    <a:pt x="30" y="43"/>
                    <a:pt x="26" y="46"/>
                    <a:pt x="20" y="46"/>
                  </a:cubicBezTo>
                  <a:cubicBezTo>
                    <a:pt x="14" y="46"/>
                    <a:pt x="8" y="40"/>
                    <a:pt x="8" y="33"/>
                  </a:cubicBezTo>
                  <a:cubicBezTo>
                    <a:pt x="8" y="27"/>
                    <a:pt x="14" y="21"/>
                    <a:pt x="20" y="21"/>
                  </a:cubicBezTo>
                  <a:cubicBezTo>
                    <a:pt x="26" y="21"/>
                    <a:pt x="30" y="24"/>
                    <a:pt x="32" y="29"/>
                  </a:cubicBezTo>
                  <a:cubicBezTo>
                    <a:pt x="32" y="30"/>
                    <a:pt x="33" y="32"/>
                    <a:pt x="33" y="33"/>
                  </a:cubicBezTo>
                  <a:cubicBezTo>
                    <a:pt x="33" y="35"/>
                    <a:pt x="32" y="37"/>
                    <a:pt x="32" y="38"/>
                  </a:cubicBezTo>
                  <a:close/>
                  <a:moveTo>
                    <a:pt x="58" y="35"/>
                  </a:moveTo>
                  <a:cubicBezTo>
                    <a:pt x="59" y="36"/>
                    <a:pt x="59" y="37"/>
                    <a:pt x="60" y="38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9" y="42"/>
                    <a:pt x="59" y="44"/>
                    <a:pt x="58" y="45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7"/>
                    <a:pt x="54" y="48"/>
                    <a:pt x="52" y="48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49" y="48"/>
                    <a:pt x="47" y="47"/>
                    <a:pt x="46" y="4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3" y="44"/>
                    <a:pt x="43" y="42"/>
                    <a:pt x="43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3" y="37"/>
                    <a:pt x="43" y="36"/>
                    <a:pt x="44" y="35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7" y="32"/>
                    <a:pt x="48" y="32"/>
                    <a:pt x="50" y="31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4" y="32"/>
                    <a:pt x="55" y="32"/>
                    <a:pt x="56" y="33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8" y="35"/>
                    <a:pt x="58" y="35"/>
                    <a:pt x="58" y="35"/>
                  </a:cubicBezTo>
                  <a:close/>
                  <a:moveTo>
                    <a:pt x="51" y="46"/>
                  </a:moveTo>
                  <a:cubicBezTo>
                    <a:pt x="55" y="46"/>
                    <a:pt x="57" y="43"/>
                    <a:pt x="57" y="40"/>
                  </a:cubicBezTo>
                  <a:cubicBezTo>
                    <a:pt x="57" y="36"/>
                    <a:pt x="55" y="34"/>
                    <a:pt x="51" y="34"/>
                  </a:cubicBezTo>
                  <a:cubicBezTo>
                    <a:pt x="48" y="34"/>
                    <a:pt x="45" y="36"/>
                    <a:pt x="45" y="40"/>
                  </a:cubicBezTo>
                  <a:cubicBezTo>
                    <a:pt x="45" y="43"/>
                    <a:pt x="48" y="46"/>
                    <a:pt x="51" y="46"/>
                  </a:cubicBezTo>
                  <a:cubicBezTo>
                    <a:pt x="51" y="46"/>
                    <a:pt x="51" y="46"/>
                    <a:pt x="51" y="46"/>
                  </a:cubicBezTo>
                  <a:close/>
                  <a:moveTo>
                    <a:pt x="59" y="12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7"/>
                    <a:pt x="58" y="19"/>
                    <a:pt x="57" y="20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3" y="24"/>
                    <a:pt x="51" y="25"/>
                    <a:pt x="50" y="25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4" y="25"/>
                    <a:pt x="43" y="24"/>
                    <a:pt x="41" y="23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19"/>
                    <a:pt x="37" y="17"/>
                    <a:pt x="37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0"/>
                    <a:pt x="38" y="9"/>
                    <a:pt x="39" y="7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3" y="4"/>
                    <a:pt x="44" y="3"/>
                    <a:pt x="46" y="3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1" y="3"/>
                    <a:pt x="53" y="4"/>
                    <a:pt x="54" y="5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8" y="8"/>
                    <a:pt x="59" y="10"/>
                    <a:pt x="59" y="12"/>
                  </a:cubicBezTo>
                  <a:close/>
                  <a:moveTo>
                    <a:pt x="48" y="22"/>
                  </a:moveTo>
                  <a:cubicBezTo>
                    <a:pt x="48" y="22"/>
                    <a:pt x="48" y="22"/>
                    <a:pt x="48" y="22"/>
                  </a:cubicBezTo>
                  <a:cubicBezTo>
                    <a:pt x="43" y="22"/>
                    <a:pt x="40" y="18"/>
                    <a:pt x="40" y="14"/>
                  </a:cubicBezTo>
                  <a:cubicBezTo>
                    <a:pt x="40" y="9"/>
                    <a:pt x="43" y="6"/>
                    <a:pt x="48" y="6"/>
                  </a:cubicBezTo>
                  <a:cubicBezTo>
                    <a:pt x="52" y="6"/>
                    <a:pt x="56" y="9"/>
                    <a:pt x="56" y="14"/>
                  </a:cubicBezTo>
                  <a:cubicBezTo>
                    <a:pt x="56" y="18"/>
                    <a:pt x="52" y="22"/>
                    <a:pt x="48" y="2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81015" tIns="40507" rIns="81015" bIns="40507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087121" y="3529184"/>
            <a:ext cx="305647" cy="305644"/>
            <a:chOff x="5638883" y="5946187"/>
            <a:chExt cx="305647" cy="305644"/>
          </a:xfrm>
        </p:grpSpPr>
        <p:grpSp>
          <p:nvGrpSpPr>
            <p:cNvPr id="38" name="组合 37"/>
            <p:cNvGrpSpPr/>
            <p:nvPr/>
          </p:nvGrpSpPr>
          <p:grpSpPr>
            <a:xfrm>
              <a:off x="5638883" y="5946187"/>
              <a:ext cx="305647" cy="305644"/>
              <a:chOff x="1517330" y="1125257"/>
              <a:chExt cx="2204282" cy="2204282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1517330" y="1125257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165100" dist="139700" dir="7800000" sx="74000" sy="74000" algn="tr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1719372" y="1327298"/>
                <a:ext cx="1800200" cy="1800200"/>
              </a:xfrm>
              <a:prstGeom prst="ellipse">
                <a:avLst/>
              </a:prstGeom>
              <a:solidFill>
                <a:srgbClr val="E98C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9" name="Freeform 6"/>
            <p:cNvSpPr>
              <a:spLocks noEditPoints="1"/>
            </p:cNvSpPr>
            <p:nvPr/>
          </p:nvSpPr>
          <p:spPr bwMode="auto">
            <a:xfrm>
              <a:off x="5694390" y="6035130"/>
              <a:ext cx="194632" cy="113061"/>
            </a:xfrm>
            <a:custGeom>
              <a:avLst/>
              <a:gdLst>
                <a:gd name="T0" fmla="*/ 107 w 165"/>
                <a:gd name="T1" fmla="*/ 104 h 104"/>
                <a:gd name="T2" fmla="*/ 124 w 165"/>
                <a:gd name="T3" fmla="*/ 104 h 104"/>
                <a:gd name="T4" fmla="*/ 124 w 165"/>
                <a:gd name="T5" fmla="*/ 45 h 104"/>
                <a:gd name="T6" fmla="*/ 107 w 165"/>
                <a:gd name="T7" fmla="*/ 61 h 104"/>
                <a:gd name="T8" fmla="*/ 107 w 165"/>
                <a:gd name="T9" fmla="*/ 104 h 104"/>
                <a:gd name="T10" fmla="*/ 132 w 165"/>
                <a:gd name="T11" fmla="*/ 104 h 104"/>
                <a:gd name="T12" fmla="*/ 149 w 165"/>
                <a:gd name="T13" fmla="*/ 104 h 104"/>
                <a:gd name="T14" fmla="*/ 149 w 165"/>
                <a:gd name="T15" fmla="*/ 22 h 104"/>
                <a:gd name="T16" fmla="*/ 132 w 165"/>
                <a:gd name="T17" fmla="*/ 38 h 104"/>
                <a:gd name="T18" fmla="*/ 132 w 165"/>
                <a:gd name="T19" fmla="*/ 104 h 104"/>
                <a:gd name="T20" fmla="*/ 161 w 165"/>
                <a:gd name="T21" fmla="*/ 0 h 104"/>
                <a:gd name="T22" fmla="*/ 164 w 165"/>
                <a:gd name="T23" fmla="*/ 4 h 104"/>
                <a:gd name="T24" fmla="*/ 164 w 165"/>
                <a:gd name="T25" fmla="*/ 5 h 104"/>
                <a:gd name="T26" fmla="*/ 161 w 165"/>
                <a:gd name="T27" fmla="*/ 15 h 104"/>
                <a:gd name="T28" fmla="*/ 161 w 165"/>
                <a:gd name="T29" fmla="*/ 16 h 104"/>
                <a:gd name="T30" fmla="*/ 156 w 165"/>
                <a:gd name="T31" fmla="*/ 17 h 104"/>
                <a:gd name="T32" fmla="*/ 155 w 165"/>
                <a:gd name="T33" fmla="*/ 17 h 104"/>
                <a:gd name="T34" fmla="*/ 153 w 165"/>
                <a:gd name="T35" fmla="*/ 14 h 104"/>
                <a:gd name="T36" fmla="*/ 103 w 165"/>
                <a:gd name="T37" fmla="*/ 61 h 104"/>
                <a:gd name="T38" fmla="*/ 87 w 165"/>
                <a:gd name="T39" fmla="*/ 44 h 104"/>
                <a:gd name="T40" fmla="*/ 74 w 165"/>
                <a:gd name="T41" fmla="*/ 30 h 104"/>
                <a:gd name="T42" fmla="*/ 3 w 165"/>
                <a:gd name="T43" fmla="*/ 96 h 104"/>
                <a:gd name="T44" fmla="*/ 0 w 165"/>
                <a:gd name="T45" fmla="*/ 93 h 104"/>
                <a:gd name="T46" fmla="*/ 74 w 165"/>
                <a:gd name="T47" fmla="*/ 24 h 104"/>
                <a:gd name="T48" fmla="*/ 87 w 165"/>
                <a:gd name="T49" fmla="*/ 37 h 104"/>
                <a:gd name="T50" fmla="*/ 103 w 165"/>
                <a:gd name="T51" fmla="*/ 55 h 104"/>
                <a:gd name="T52" fmla="*/ 150 w 165"/>
                <a:gd name="T53" fmla="*/ 11 h 104"/>
                <a:gd name="T54" fmla="*/ 148 w 165"/>
                <a:gd name="T55" fmla="*/ 9 h 104"/>
                <a:gd name="T56" fmla="*/ 147 w 165"/>
                <a:gd name="T57" fmla="*/ 8 h 104"/>
                <a:gd name="T58" fmla="*/ 149 w 165"/>
                <a:gd name="T59" fmla="*/ 3 h 104"/>
                <a:gd name="T60" fmla="*/ 150 w 165"/>
                <a:gd name="T61" fmla="*/ 3 h 104"/>
                <a:gd name="T62" fmla="*/ 160 w 165"/>
                <a:gd name="T63" fmla="*/ 1 h 104"/>
                <a:gd name="T64" fmla="*/ 161 w 165"/>
                <a:gd name="T65" fmla="*/ 0 h 104"/>
                <a:gd name="T66" fmla="*/ 7 w 165"/>
                <a:gd name="T67" fmla="*/ 104 h 104"/>
                <a:gd name="T68" fmla="*/ 24 w 165"/>
                <a:gd name="T69" fmla="*/ 104 h 104"/>
                <a:gd name="T70" fmla="*/ 24 w 165"/>
                <a:gd name="T71" fmla="*/ 81 h 104"/>
                <a:gd name="T72" fmla="*/ 7 w 165"/>
                <a:gd name="T73" fmla="*/ 97 h 104"/>
                <a:gd name="T74" fmla="*/ 7 w 165"/>
                <a:gd name="T75" fmla="*/ 104 h 104"/>
                <a:gd name="T76" fmla="*/ 32 w 165"/>
                <a:gd name="T77" fmla="*/ 104 h 104"/>
                <a:gd name="T78" fmla="*/ 49 w 165"/>
                <a:gd name="T79" fmla="*/ 104 h 104"/>
                <a:gd name="T80" fmla="*/ 49 w 165"/>
                <a:gd name="T81" fmla="*/ 58 h 104"/>
                <a:gd name="T82" fmla="*/ 32 w 165"/>
                <a:gd name="T83" fmla="*/ 74 h 104"/>
                <a:gd name="T84" fmla="*/ 32 w 165"/>
                <a:gd name="T85" fmla="*/ 104 h 104"/>
                <a:gd name="T86" fmla="*/ 57 w 165"/>
                <a:gd name="T87" fmla="*/ 50 h 104"/>
                <a:gd name="T88" fmla="*/ 57 w 165"/>
                <a:gd name="T89" fmla="*/ 104 h 104"/>
                <a:gd name="T90" fmla="*/ 74 w 165"/>
                <a:gd name="T91" fmla="*/ 104 h 104"/>
                <a:gd name="T92" fmla="*/ 74 w 165"/>
                <a:gd name="T93" fmla="*/ 34 h 104"/>
                <a:gd name="T94" fmla="*/ 74 w 165"/>
                <a:gd name="T95" fmla="*/ 34 h 104"/>
                <a:gd name="T96" fmla="*/ 57 w 165"/>
                <a:gd name="T97" fmla="*/ 50 h 104"/>
                <a:gd name="T98" fmla="*/ 82 w 165"/>
                <a:gd name="T99" fmla="*/ 43 h 104"/>
                <a:gd name="T100" fmla="*/ 82 w 165"/>
                <a:gd name="T101" fmla="*/ 104 h 104"/>
                <a:gd name="T102" fmla="*/ 87 w 165"/>
                <a:gd name="T103" fmla="*/ 104 h 104"/>
                <a:gd name="T104" fmla="*/ 99 w 165"/>
                <a:gd name="T105" fmla="*/ 104 h 104"/>
                <a:gd name="T106" fmla="*/ 99 w 165"/>
                <a:gd name="T107" fmla="*/ 61 h 104"/>
                <a:gd name="T108" fmla="*/ 87 w 165"/>
                <a:gd name="T109" fmla="*/ 48 h 104"/>
                <a:gd name="T110" fmla="*/ 82 w 165"/>
                <a:gd name="T111" fmla="*/ 4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5" h="104">
                  <a:moveTo>
                    <a:pt x="107" y="104"/>
                  </a:moveTo>
                  <a:cubicBezTo>
                    <a:pt x="124" y="104"/>
                    <a:pt x="124" y="104"/>
                    <a:pt x="124" y="104"/>
                  </a:cubicBezTo>
                  <a:cubicBezTo>
                    <a:pt x="124" y="45"/>
                    <a:pt x="124" y="45"/>
                    <a:pt x="124" y="45"/>
                  </a:cubicBezTo>
                  <a:cubicBezTo>
                    <a:pt x="107" y="61"/>
                    <a:pt x="107" y="61"/>
                    <a:pt x="107" y="61"/>
                  </a:cubicBezTo>
                  <a:cubicBezTo>
                    <a:pt x="107" y="104"/>
                    <a:pt x="107" y="104"/>
                    <a:pt x="107" y="104"/>
                  </a:cubicBezTo>
                  <a:close/>
                  <a:moveTo>
                    <a:pt x="132" y="104"/>
                  </a:moveTo>
                  <a:cubicBezTo>
                    <a:pt x="149" y="104"/>
                    <a:pt x="149" y="104"/>
                    <a:pt x="149" y="104"/>
                  </a:cubicBezTo>
                  <a:cubicBezTo>
                    <a:pt x="149" y="22"/>
                    <a:pt x="149" y="22"/>
                    <a:pt x="149" y="2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2" y="104"/>
                    <a:pt x="132" y="104"/>
                    <a:pt x="132" y="104"/>
                  </a:cubicBezTo>
                  <a:close/>
                  <a:moveTo>
                    <a:pt x="161" y="0"/>
                  </a:moveTo>
                  <a:cubicBezTo>
                    <a:pt x="164" y="0"/>
                    <a:pt x="165" y="2"/>
                    <a:pt x="164" y="4"/>
                  </a:cubicBezTo>
                  <a:cubicBezTo>
                    <a:pt x="164" y="5"/>
                    <a:pt x="164" y="5"/>
                    <a:pt x="164" y="5"/>
                  </a:cubicBezTo>
                  <a:cubicBezTo>
                    <a:pt x="163" y="8"/>
                    <a:pt x="162" y="12"/>
                    <a:pt x="161" y="15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0" y="19"/>
                    <a:pt x="158" y="19"/>
                    <a:pt x="156" y="17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4" y="16"/>
                    <a:pt x="154" y="15"/>
                    <a:pt x="153" y="14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103" y="55"/>
                    <a:pt x="103" y="55"/>
                    <a:pt x="103" y="55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49" y="10"/>
                    <a:pt x="148" y="9"/>
                    <a:pt x="148" y="9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5" y="6"/>
                    <a:pt x="146" y="4"/>
                    <a:pt x="149" y="3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52" y="2"/>
                    <a:pt x="157" y="1"/>
                    <a:pt x="160" y="1"/>
                  </a:cubicBezTo>
                  <a:cubicBezTo>
                    <a:pt x="161" y="0"/>
                    <a:pt x="161" y="0"/>
                    <a:pt x="161" y="0"/>
                  </a:cubicBezTo>
                  <a:close/>
                  <a:moveTo>
                    <a:pt x="7" y="104"/>
                  </a:moveTo>
                  <a:cubicBezTo>
                    <a:pt x="24" y="104"/>
                    <a:pt x="24" y="104"/>
                    <a:pt x="24" y="104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104"/>
                    <a:pt x="7" y="104"/>
                    <a:pt x="7" y="104"/>
                  </a:cubicBezTo>
                  <a:close/>
                  <a:moveTo>
                    <a:pt x="32" y="104"/>
                  </a:moveTo>
                  <a:cubicBezTo>
                    <a:pt x="49" y="104"/>
                    <a:pt x="49" y="104"/>
                    <a:pt x="49" y="104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104"/>
                    <a:pt x="32" y="104"/>
                    <a:pt x="32" y="104"/>
                  </a:cubicBezTo>
                  <a:close/>
                  <a:moveTo>
                    <a:pt x="57" y="50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57" y="50"/>
                    <a:pt x="57" y="50"/>
                    <a:pt x="57" y="50"/>
                  </a:cubicBezTo>
                  <a:close/>
                  <a:moveTo>
                    <a:pt x="82" y="43"/>
                  </a:moveTo>
                  <a:cubicBezTo>
                    <a:pt x="82" y="104"/>
                    <a:pt x="82" y="104"/>
                    <a:pt x="82" y="104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99" y="104"/>
                    <a:pt x="99" y="104"/>
                    <a:pt x="99" y="104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87" y="48"/>
                    <a:pt x="87" y="48"/>
                    <a:pt x="87" y="48"/>
                  </a:cubicBezTo>
                  <a:lnTo>
                    <a:pt x="82" y="4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748004" y="3529184"/>
            <a:ext cx="305647" cy="305644"/>
            <a:chOff x="4299766" y="5946187"/>
            <a:chExt cx="305647" cy="305644"/>
          </a:xfrm>
        </p:grpSpPr>
        <p:grpSp>
          <p:nvGrpSpPr>
            <p:cNvPr id="43" name="组合 42"/>
            <p:cNvGrpSpPr/>
            <p:nvPr/>
          </p:nvGrpSpPr>
          <p:grpSpPr>
            <a:xfrm>
              <a:off x="4299766" y="5946187"/>
              <a:ext cx="305647" cy="305644"/>
              <a:chOff x="1517330" y="1125257"/>
              <a:chExt cx="2204282" cy="2204282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1517330" y="1125257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165100" dist="139700" dir="7800000" sx="74000" sy="74000" algn="tr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1719372" y="1327298"/>
                <a:ext cx="1800200" cy="1800200"/>
              </a:xfrm>
              <a:prstGeom prst="ellipse">
                <a:avLst/>
              </a:prstGeom>
              <a:solidFill>
                <a:srgbClr val="E98C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4381353" y="6022165"/>
              <a:ext cx="142472" cy="146367"/>
            </a:xfrm>
            <a:custGeom>
              <a:avLst/>
              <a:gdLst>
                <a:gd name="T0" fmla="*/ 40 w 46"/>
                <a:gd name="T1" fmla="*/ 28 h 51"/>
                <a:gd name="T2" fmla="*/ 35 w 46"/>
                <a:gd name="T3" fmla="*/ 41 h 51"/>
                <a:gd name="T4" fmla="*/ 34 w 46"/>
                <a:gd name="T5" fmla="*/ 34 h 51"/>
                <a:gd name="T6" fmla="*/ 29 w 46"/>
                <a:gd name="T7" fmla="*/ 30 h 51"/>
                <a:gd name="T8" fmla="*/ 29 w 46"/>
                <a:gd name="T9" fmla="*/ 30 h 51"/>
                <a:gd name="T10" fmla="*/ 27 w 46"/>
                <a:gd name="T11" fmla="*/ 30 h 51"/>
                <a:gd name="T12" fmla="*/ 25 w 46"/>
                <a:gd name="T13" fmla="*/ 35 h 51"/>
                <a:gd name="T14" fmla="*/ 24 w 46"/>
                <a:gd name="T15" fmla="*/ 38 h 51"/>
                <a:gd name="T16" fmla="*/ 24 w 46"/>
                <a:gd name="T17" fmla="*/ 32 h 51"/>
                <a:gd name="T18" fmla="*/ 24 w 46"/>
                <a:gd name="T19" fmla="*/ 31 h 51"/>
                <a:gd name="T20" fmla="*/ 23 w 46"/>
                <a:gd name="T21" fmla="*/ 30 h 51"/>
                <a:gd name="T22" fmla="*/ 22 w 46"/>
                <a:gd name="T23" fmla="*/ 31 h 51"/>
                <a:gd name="T24" fmla="*/ 22 w 46"/>
                <a:gd name="T25" fmla="*/ 32 h 51"/>
                <a:gd name="T26" fmla="*/ 21 w 46"/>
                <a:gd name="T27" fmla="*/ 38 h 51"/>
                <a:gd name="T28" fmla="*/ 20 w 46"/>
                <a:gd name="T29" fmla="*/ 35 h 51"/>
                <a:gd name="T30" fmla="*/ 19 w 46"/>
                <a:gd name="T31" fmla="*/ 30 h 51"/>
                <a:gd name="T32" fmla="*/ 15 w 46"/>
                <a:gd name="T33" fmla="*/ 30 h 51"/>
                <a:gd name="T34" fmla="*/ 15 w 46"/>
                <a:gd name="T35" fmla="*/ 30 h 51"/>
                <a:gd name="T36" fmla="*/ 11 w 46"/>
                <a:gd name="T37" fmla="*/ 34 h 51"/>
                <a:gd name="T38" fmla="*/ 10 w 46"/>
                <a:gd name="T39" fmla="*/ 41 h 51"/>
                <a:gd name="T40" fmla="*/ 5 w 46"/>
                <a:gd name="T41" fmla="*/ 28 h 51"/>
                <a:gd name="T42" fmla="*/ 23 w 46"/>
                <a:gd name="T43" fmla="*/ 11 h 51"/>
                <a:gd name="T44" fmla="*/ 23 w 46"/>
                <a:gd name="T45" fmla="*/ 14 h 51"/>
                <a:gd name="T46" fmla="*/ 25 w 46"/>
                <a:gd name="T47" fmla="*/ 15 h 51"/>
                <a:gd name="T48" fmla="*/ 28 w 46"/>
                <a:gd name="T49" fmla="*/ 13 h 51"/>
                <a:gd name="T50" fmla="*/ 32 w 46"/>
                <a:gd name="T51" fmla="*/ 11 h 51"/>
                <a:gd name="T52" fmla="*/ 34 w 46"/>
                <a:gd name="T53" fmla="*/ 9 h 51"/>
                <a:gd name="T54" fmla="*/ 34 w 46"/>
                <a:gd name="T55" fmla="*/ 7 h 51"/>
                <a:gd name="T56" fmla="*/ 32 w 46"/>
                <a:gd name="T57" fmla="*/ 5 h 51"/>
                <a:gd name="T58" fmla="*/ 28 w 46"/>
                <a:gd name="T59" fmla="*/ 3 h 51"/>
                <a:gd name="T60" fmla="*/ 25 w 46"/>
                <a:gd name="T61" fmla="*/ 1 h 51"/>
                <a:gd name="T62" fmla="*/ 23 w 46"/>
                <a:gd name="T63" fmla="*/ 2 h 51"/>
                <a:gd name="T64" fmla="*/ 23 w 46"/>
                <a:gd name="T65" fmla="*/ 5 h 51"/>
                <a:gd name="T66" fmla="*/ 0 w 46"/>
                <a:gd name="T67" fmla="*/ 28 h 51"/>
                <a:gd name="T68" fmla="*/ 23 w 46"/>
                <a:gd name="T69" fmla="*/ 51 h 51"/>
                <a:gd name="T70" fmla="*/ 46 w 46"/>
                <a:gd name="T71" fmla="*/ 28 h 51"/>
                <a:gd name="T72" fmla="*/ 40 w 46"/>
                <a:gd name="T73" fmla="*/ 28 h 51"/>
                <a:gd name="T74" fmla="*/ 23 w 46"/>
                <a:gd name="T75" fmla="*/ 19 h 51"/>
                <a:gd name="T76" fmla="*/ 28 w 46"/>
                <a:gd name="T77" fmla="*/ 24 h 51"/>
                <a:gd name="T78" fmla="*/ 23 w 46"/>
                <a:gd name="T79" fmla="*/ 29 h 51"/>
                <a:gd name="T80" fmla="*/ 17 w 46"/>
                <a:gd name="T81" fmla="*/ 24 h 51"/>
                <a:gd name="T82" fmla="*/ 23 w 46"/>
                <a:gd name="T83" fmla="*/ 19 h 51"/>
                <a:gd name="T84" fmla="*/ 30 w 46"/>
                <a:gd name="T85" fmla="*/ 37 h 51"/>
                <a:gd name="T86" fmla="*/ 30 w 46"/>
                <a:gd name="T87" fmla="*/ 37 h 51"/>
                <a:gd name="T88" fmla="*/ 30 w 46"/>
                <a:gd name="T89" fmla="*/ 37 h 51"/>
                <a:gd name="T90" fmla="*/ 30 w 46"/>
                <a:gd name="T91" fmla="*/ 44 h 51"/>
                <a:gd name="T92" fmla="*/ 30 w 46"/>
                <a:gd name="T93" fmla="*/ 44 h 51"/>
                <a:gd name="T94" fmla="*/ 29 w 46"/>
                <a:gd name="T95" fmla="*/ 37 h 51"/>
                <a:gd name="T96" fmla="*/ 30 w 46"/>
                <a:gd name="T97" fmla="*/ 37 h 51"/>
                <a:gd name="T98" fmla="*/ 15 w 46"/>
                <a:gd name="T99" fmla="*/ 37 h 51"/>
                <a:gd name="T100" fmla="*/ 15 w 46"/>
                <a:gd name="T101" fmla="*/ 37 h 51"/>
                <a:gd name="T102" fmla="*/ 15 w 46"/>
                <a:gd name="T103" fmla="*/ 44 h 51"/>
                <a:gd name="T104" fmla="*/ 14 w 46"/>
                <a:gd name="T105" fmla="*/ 44 h 51"/>
                <a:gd name="T106" fmla="*/ 14 w 46"/>
                <a:gd name="T107" fmla="*/ 37 h 51"/>
                <a:gd name="T108" fmla="*/ 15 w 46"/>
                <a:gd name="T109" fmla="*/ 3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" h="51">
                  <a:moveTo>
                    <a:pt x="40" y="28"/>
                  </a:moveTo>
                  <a:cubicBezTo>
                    <a:pt x="40" y="33"/>
                    <a:pt x="38" y="38"/>
                    <a:pt x="35" y="41"/>
                  </a:cubicBezTo>
                  <a:cubicBezTo>
                    <a:pt x="34" y="38"/>
                    <a:pt x="34" y="35"/>
                    <a:pt x="34" y="34"/>
                  </a:cubicBezTo>
                  <a:cubicBezTo>
                    <a:pt x="33" y="31"/>
                    <a:pt x="30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1"/>
                    <a:pt x="24" y="31"/>
                  </a:cubicBezTo>
                  <a:cubicBezTo>
                    <a:pt x="24" y="31"/>
                    <a:pt x="23" y="30"/>
                    <a:pt x="23" y="30"/>
                  </a:cubicBezTo>
                  <a:cubicBezTo>
                    <a:pt x="22" y="30"/>
                    <a:pt x="22" y="31"/>
                    <a:pt x="22" y="31"/>
                  </a:cubicBezTo>
                  <a:cubicBezTo>
                    <a:pt x="22" y="31"/>
                    <a:pt x="22" y="32"/>
                    <a:pt x="22" y="32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1" y="31"/>
                    <a:pt x="11" y="34"/>
                  </a:cubicBezTo>
                  <a:cubicBezTo>
                    <a:pt x="10" y="35"/>
                    <a:pt x="10" y="37"/>
                    <a:pt x="10" y="41"/>
                  </a:cubicBezTo>
                  <a:cubicBezTo>
                    <a:pt x="7" y="37"/>
                    <a:pt x="5" y="33"/>
                    <a:pt x="5" y="28"/>
                  </a:cubicBezTo>
                  <a:cubicBezTo>
                    <a:pt x="5" y="19"/>
                    <a:pt x="13" y="11"/>
                    <a:pt x="23" y="11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5"/>
                    <a:pt x="24" y="15"/>
                    <a:pt x="25" y="15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2"/>
                    <a:pt x="30" y="11"/>
                    <a:pt x="32" y="11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6" y="8"/>
                    <a:pt x="36" y="7"/>
                    <a:pt x="34" y="7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0" y="4"/>
                    <a:pt x="29" y="3"/>
                    <a:pt x="28" y="3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0"/>
                    <a:pt x="23" y="1"/>
                    <a:pt x="23" y="2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10" y="5"/>
                    <a:pt x="0" y="16"/>
                    <a:pt x="0" y="28"/>
                  </a:cubicBezTo>
                  <a:cubicBezTo>
                    <a:pt x="0" y="41"/>
                    <a:pt x="10" y="51"/>
                    <a:pt x="23" y="51"/>
                  </a:cubicBezTo>
                  <a:cubicBezTo>
                    <a:pt x="35" y="51"/>
                    <a:pt x="46" y="41"/>
                    <a:pt x="46" y="28"/>
                  </a:cubicBezTo>
                  <a:cubicBezTo>
                    <a:pt x="40" y="28"/>
                    <a:pt x="40" y="28"/>
                    <a:pt x="40" y="28"/>
                  </a:cubicBezTo>
                  <a:close/>
                  <a:moveTo>
                    <a:pt x="23" y="19"/>
                  </a:moveTo>
                  <a:cubicBezTo>
                    <a:pt x="26" y="19"/>
                    <a:pt x="28" y="21"/>
                    <a:pt x="28" y="24"/>
                  </a:cubicBezTo>
                  <a:cubicBezTo>
                    <a:pt x="28" y="27"/>
                    <a:pt x="26" y="29"/>
                    <a:pt x="23" y="29"/>
                  </a:cubicBezTo>
                  <a:cubicBezTo>
                    <a:pt x="20" y="29"/>
                    <a:pt x="17" y="27"/>
                    <a:pt x="17" y="24"/>
                  </a:cubicBezTo>
                  <a:cubicBezTo>
                    <a:pt x="17" y="21"/>
                    <a:pt x="20" y="19"/>
                    <a:pt x="23" y="19"/>
                  </a:cubicBezTo>
                  <a:close/>
                  <a:moveTo>
                    <a:pt x="30" y="37"/>
                  </a:move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0" y="37"/>
                    <a:pt x="30" y="37"/>
                    <a:pt x="30" y="37"/>
                  </a:cubicBezTo>
                  <a:close/>
                  <a:moveTo>
                    <a:pt x="15" y="37"/>
                  </a:moveTo>
                  <a:cubicBezTo>
                    <a:pt x="15" y="37"/>
                    <a:pt x="15" y="37"/>
                    <a:pt x="15" y="37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4" y="44"/>
                    <a:pt x="14" y="44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5" y="3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81015" tIns="40507" rIns="81015" bIns="40507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188628" y="3529184"/>
            <a:ext cx="305647" cy="305644"/>
            <a:chOff x="4740390" y="5946187"/>
            <a:chExt cx="305647" cy="305644"/>
          </a:xfrm>
        </p:grpSpPr>
        <p:grpSp>
          <p:nvGrpSpPr>
            <p:cNvPr id="48" name="组合 47"/>
            <p:cNvGrpSpPr/>
            <p:nvPr/>
          </p:nvGrpSpPr>
          <p:grpSpPr>
            <a:xfrm>
              <a:off x="4740390" y="5946187"/>
              <a:ext cx="305647" cy="305644"/>
              <a:chOff x="1517330" y="1125257"/>
              <a:chExt cx="2204282" cy="2204282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1517330" y="1125257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12700">
                <a:solidFill>
                  <a:schemeClr val="bg1"/>
                </a:solidFill>
              </a:ln>
              <a:effectLst>
                <a:outerShdw blurRad="165100" dist="139700" dir="7800000" sx="74000" sy="74000" algn="tr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1719372" y="1327298"/>
                <a:ext cx="1800200" cy="1800200"/>
              </a:xfrm>
              <a:prstGeom prst="ellipse">
                <a:avLst/>
              </a:prstGeom>
              <a:solidFill>
                <a:srgbClr val="E98C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9" name="Freeform 39"/>
            <p:cNvSpPr>
              <a:spLocks noEditPoints="1"/>
            </p:cNvSpPr>
            <p:nvPr/>
          </p:nvSpPr>
          <p:spPr bwMode="auto">
            <a:xfrm>
              <a:off x="4814511" y="6022165"/>
              <a:ext cx="157403" cy="145529"/>
            </a:xfrm>
            <a:custGeom>
              <a:avLst/>
              <a:gdLst>
                <a:gd name="T0" fmla="*/ 43 w 57"/>
                <a:gd name="T1" fmla="*/ 9 h 58"/>
                <a:gd name="T2" fmla="*/ 4 w 57"/>
                <a:gd name="T3" fmla="*/ 22 h 58"/>
                <a:gd name="T4" fmla="*/ 5 w 57"/>
                <a:gd name="T5" fmla="*/ 25 h 58"/>
                <a:gd name="T6" fmla="*/ 6 w 57"/>
                <a:gd name="T7" fmla="*/ 30 h 58"/>
                <a:gd name="T8" fmla="*/ 7 w 57"/>
                <a:gd name="T9" fmla="*/ 35 h 58"/>
                <a:gd name="T10" fmla="*/ 10 w 57"/>
                <a:gd name="T11" fmla="*/ 39 h 58"/>
                <a:gd name="T12" fmla="*/ 12 w 57"/>
                <a:gd name="T13" fmla="*/ 41 h 58"/>
                <a:gd name="T14" fmla="*/ 13 w 57"/>
                <a:gd name="T15" fmla="*/ 49 h 58"/>
                <a:gd name="T16" fmla="*/ 16 w 57"/>
                <a:gd name="T17" fmla="*/ 52 h 58"/>
                <a:gd name="T18" fmla="*/ 17 w 57"/>
                <a:gd name="T19" fmla="*/ 51 h 58"/>
                <a:gd name="T20" fmla="*/ 18 w 57"/>
                <a:gd name="T21" fmla="*/ 47 h 58"/>
                <a:gd name="T22" fmla="*/ 20 w 57"/>
                <a:gd name="T23" fmla="*/ 41 h 58"/>
                <a:gd name="T24" fmla="*/ 24 w 57"/>
                <a:gd name="T25" fmla="*/ 36 h 58"/>
                <a:gd name="T26" fmla="*/ 26 w 57"/>
                <a:gd name="T27" fmla="*/ 33 h 58"/>
                <a:gd name="T28" fmla="*/ 22 w 57"/>
                <a:gd name="T29" fmla="*/ 30 h 58"/>
                <a:gd name="T30" fmla="*/ 19 w 57"/>
                <a:gd name="T31" fmla="*/ 29 h 58"/>
                <a:gd name="T32" fmla="*/ 16 w 57"/>
                <a:gd name="T33" fmla="*/ 26 h 58"/>
                <a:gd name="T34" fmla="*/ 12 w 57"/>
                <a:gd name="T35" fmla="*/ 24 h 58"/>
                <a:gd name="T36" fmla="*/ 8 w 57"/>
                <a:gd name="T37" fmla="*/ 24 h 58"/>
                <a:gd name="T38" fmla="*/ 6 w 57"/>
                <a:gd name="T39" fmla="*/ 22 h 58"/>
                <a:gd name="T40" fmla="*/ 6 w 57"/>
                <a:gd name="T41" fmla="*/ 18 h 58"/>
                <a:gd name="T42" fmla="*/ 4 w 57"/>
                <a:gd name="T43" fmla="*/ 19 h 58"/>
                <a:gd name="T44" fmla="*/ 6 w 57"/>
                <a:gd name="T45" fmla="*/ 15 h 58"/>
                <a:gd name="T46" fmla="*/ 9 w 57"/>
                <a:gd name="T47" fmla="*/ 15 h 58"/>
                <a:gd name="T48" fmla="*/ 11 w 57"/>
                <a:gd name="T49" fmla="*/ 13 h 58"/>
                <a:gd name="T50" fmla="*/ 15 w 57"/>
                <a:gd name="T51" fmla="*/ 9 h 58"/>
                <a:gd name="T52" fmla="*/ 16 w 57"/>
                <a:gd name="T53" fmla="*/ 8 h 58"/>
                <a:gd name="T54" fmla="*/ 21 w 57"/>
                <a:gd name="T55" fmla="*/ 6 h 58"/>
                <a:gd name="T56" fmla="*/ 17 w 57"/>
                <a:gd name="T57" fmla="*/ 4 h 58"/>
                <a:gd name="T58" fmla="*/ 16 w 57"/>
                <a:gd name="T59" fmla="*/ 4 h 58"/>
                <a:gd name="T60" fmla="*/ 24 w 57"/>
                <a:gd name="T61" fmla="*/ 1 h 58"/>
                <a:gd name="T62" fmla="*/ 27 w 57"/>
                <a:gd name="T63" fmla="*/ 3 h 58"/>
                <a:gd name="T64" fmla="*/ 41 w 57"/>
                <a:gd name="T65" fmla="*/ 3 h 58"/>
                <a:gd name="T66" fmla="*/ 39 w 57"/>
                <a:gd name="T67" fmla="*/ 6 h 58"/>
                <a:gd name="T68" fmla="*/ 42 w 57"/>
                <a:gd name="T69" fmla="*/ 10 h 58"/>
                <a:gd name="T70" fmla="*/ 44 w 57"/>
                <a:gd name="T71" fmla="*/ 10 h 58"/>
                <a:gd name="T72" fmla="*/ 46 w 57"/>
                <a:gd name="T73" fmla="*/ 9 h 58"/>
                <a:gd name="T74" fmla="*/ 48 w 57"/>
                <a:gd name="T75" fmla="*/ 12 h 58"/>
                <a:gd name="T76" fmla="*/ 50 w 57"/>
                <a:gd name="T77" fmla="*/ 13 h 58"/>
                <a:gd name="T78" fmla="*/ 47 w 57"/>
                <a:gd name="T79" fmla="*/ 14 h 58"/>
                <a:gd name="T80" fmla="*/ 44 w 57"/>
                <a:gd name="T81" fmla="*/ 12 h 58"/>
                <a:gd name="T82" fmla="*/ 40 w 57"/>
                <a:gd name="T83" fmla="*/ 12 h 58"/>
                <a:gd name="T84" fmla="*/ 36 w 57"/>
                <a:gd name="T85" fmla="*/ 15 h 58"/>
                <a:gd name="T86" fmla="*/ 34 w 57"/>
                <a:gd name="T87" fmla="*/ 20 h 58"/>
                <a:gd name="T88" fmla="*/ 36 w 57"/>
                <a:gd name="T89" fmla="*/ 25 h 58"/>
                <a:gd name="T90" fmla="*/ 40 w 57"/>
                <a:gd name="T91" fmla="*/ 27 h 58"/>
                <a:gd name="T92" fmla="*/ 45 w 57"/>
                <a:gd name="T93" fmla="*/ 27 h 58"/>
                <a:gd name="T94" fmla="*/ 47 w 57"/>
                <a:gd name="T95" fmla="*/ 30 h 58"/>
                <a:gd name="T96" fmla="*/ 47 w 57"/>
                <a:gd name="T97" fmla="*/ 35 h 58"/>
                <a:gd name="T98" fmla="*/ 47 w 57"/>
                <a:gd name="T99" fmla="*/ 40 h 58"/>
                <a:gd name="T100" fmla="*/ 50 w 57"/>
                <a:gd name="T101" fmla="*/ 45 h 58"/>
                <a:gd name="T102" fmla="*/ 53 w 57"/>
                <a:gd name="T103" fmla="*/ 41 h 58"/>
                <a:gd name="T104" fmla="*/ 56 w 57"/>
                <a:gd name="T105" fmla="*/ 34 h 58"/>
                <a:gd name="T106" fmla="*/ 56 w 57"/>
                <a:gd name="T107" fmla="*/ 26 h 58"/>
                <a:gd name="T108" fmla="*/ 54 w 57"/>
                <a:gd name="T109" fmla="*/ 19 h 58"/>
                <a:gd name="T110" fmla="*/ 52 w 57"/>
                <a:gd name="T111" fmla="*/ 16 h 58"/>
                <a:gd name="T112" fmla="*/ 55 w 57"/>
                <a:gd name="T113" fmla="*/ 20 h 58"/>
                <a:gd name="T114" fmla="*/ 39 w 57"/>
                <a:gd name="T115" fmla="*/ 5 h 58"/>
                <a:gd name="T116" fmla="*/ 37 w 57"/>
                <a:gd name="T117" fmla="*/ 3 h 58"/>
                <a:gd name="T118" fmla="*/ 38 w 57"/>
                <a:gd name="T119" fmla="*/ 5 h 58"/>
                <a:gd name="T120" fmla="*/ 36 w 57"/>
                <a:gd name="T121" fmla="*/ 2 h 58"/>
                <a:gd name="T122" fmla="*/ 54 w 57"/>
                <a:gd name="T123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" h="58"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lose/>
                  <a:moveTo>
                    <a:pt x="2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lose/>
                  <a:moveTo>
                    <a:pt x="43" y="9"/>
                  </a:move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9"/>
                    <a:pt x="42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lose/>
                  <a:moveTo>
                    <a:pt x="55" y="19"/>
                  </a:moveTo>
                  <a:cubicBezTo>
                    <a:pt x="56" y="22"/>
                    <a:pt x="57" y="25"/>
                    <a:pt x="57" y="29"/>
                  </a:cubicBezTo>
                  <a:cubicBezTo>
                    <a:pt x="57" y="45"/>
                    <a:pt x="44" y="58"/>
                    <a:pt x="28" y="58"/>
                  </a:cubicBezTo>
                  <a:cubicBezTo>
                    <a:pt x="13" y="58"/>
                    <a:pt x="0" y="45"/>
                    <a:pt x="0" y="29"/>
                  </a:cubicBezTo>
                  <a:cubicBezTo>
                    <a:pt x="0" y="25"/>
                    <a:pt x="1" y="21"/>
                    <a:pt x="2" y="18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3"/>
                    <a:pt x="6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8"/>
                    <a:pt x="9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1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5" y="50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49"/>
                  </a:cubicBezTo>
                  <a:cubicBezTo>
                    <a:pt x="17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8" y="48"/>
                  </a:cubicBezTo>
                  <a:cubicBezTo>
                    <a:pt x="18" y="48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2" y="41"/>
                    <a:pt x="22" y="40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2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5" y="32"/>
                  </a:cubicBezTo>
                  <a:cubicBezTo>
                    <a:pt x="25" y="32"/>
                    <a:pt x="25" y="32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7" y="27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3" y="25"/>
                  </a:cubicBezTo>
                  <a:cubicBezTo>
                    <a:pt x="14" y="25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1" y="24"/>
                    <a:pt x="11" y="24"/>
                  </a:cubicBezTo>
                  <a:cubicBezTo>
                    <a:pt x="11" y="24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7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6" y="20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5" y="10"/>
                    <a:pt x="15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5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7" y="4"/>
                    <a:pt x="17" y="4"/>
                  </a:cubicBezTo>
                  <a:cubicBezTo>
                    <a:pt x="17" y="4"/>
                    <a:pt x="17" y="4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0" y="2"/>
                    <a:pt x="22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1"/>
                    <a:pt x="30" y="1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1"/>
                    <a:pt x="37" y="1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9" y="8"/>
                    <a:pt x="39" y="8"/>
                    <a:pt x="39" y="9"/>
                  </a:cubicBezTo>
                  <a:cubicBezTo>
                    <a:pt x="39" y="9"/>
                    <a:pt x="39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0"/>
                    <a:pt x="47" y="10"/>
                    <a:pt x="47" y="10"/>
                  </a:cubicBezTo>
                  <a:cubicBezTo>
                    <a:pt x="47" y="10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7" y="8"/>
                  </a:cubicBezTo>
                  <a:cubicBezTo>
                    <a:pt x="47" y="8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1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50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3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7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5" y="22"/>
                  </a:cubicBezTo>
                  <a:cubicBezTo>
                    <a:pt x="35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6" y="23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6"/>
                    <a:pt x="37" y="26"/>
                  </a:cubicBezTo>
                  <a:cubicBezTo>
                    <a:pt x="37" y="26"/>
                    <a:pt x="37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6"/>
                    <a:pt x="42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7" y="28"/>
                    <a:pt x="47" y="28"/>
                  </a:cubicBezTo>
                  <a:cubicBezTo>
                    <a:pt x="47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2"/>
                    <a:pt x="47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40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7" y="43"/>
                    <a:pt x="47" y="43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5"/>
                    <a:pt x="47" y="45"/>
                  </a:cubicBezTo>
                  <a:cubicBezTo>
                    <a:pt x="47" y="45"/>
                    <a:pt x="47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8" y="46"/>
                    <a:pt x="48" y="46"/>
                  </a:cubicBezTo>
                  <a:cubicBezTo>
                    <a:pt x="48" y="46"/>
                    <a:pt x="48" y="46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50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44"/>
                    <a:pt x="50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2" y="44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1" y="42"/>
                    <a:pt x="51" y="42"/>
                  </a:cubicBezTo>
                  <a:cubicBezTo>
                    <a:pt x="51" y="42"/>
                    <a:pt x="51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53" y="41"/>
                    <a:pt x="53" y="41"/>
                  </a:cubicBezTo>
                  <a:cubicBezTo>
                    <a:pt x="53" y="41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4" y="39"/>
                    <a:pt x="54" y="39"/>
                  </a:cubicBezTo>
                  <a:cubicBezTo>
                    <a:pt x="54" y="39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7"/>
                    <a:pt x="54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6"/>
                    <a:pt x="55" y="35"/>
                    <a:pt x="55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5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3"/>
                    <a:pt x="56" y="33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9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1" y="16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2" y="15"/>
                    <a:pt x="52" y="15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2"/>
                  </a:cubicBezTo>
                  <a:cubicBezTo>
                    <a:pt x="55" y="22"/>
                    <a:pt x="55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1"/>
                    <a:pt x="55" y="20"/>
                    <a:pt x="55" y="20"/>
                  </a:cubicBezTo>
                  <a:cubicBezTo>
                    <a:pt x="55" y="19"/>
                    <a:pt x="55" y="19"/>
                    <a:pt x="55" y="19"/>
                  </a:cubicBezTo>
                  <a:close/>
                  <a:moveTo>
                    <a:pt x="39" y="3"/>
                  </a:moveTo>
                  <a:cubicBezTo>
                    <a:pt x="39" y="3"/>
                    <a:pt x="39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9" y="3"/>
                    <a:pt x="39" y="3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lose/>
                  <a:moveTo>
                    <a:pt x="37" y="3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2"/>
                    <a:pt x="38" y="2"/>
                  </a:cubicBezTo>
                  <a:cubicBezTo>
                    <a:pt x="38" y="2"/>
                    <a:pt x="38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lose/>
                  <a:moveTo>
                    <a:pt x="55" y="38"/>
                  </a:moveTo>
                  <a:cubicBezTo>
                    <a:pt x="56" y="38"/>
                    <a:pt x="56" y="38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54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5" y="41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81015" tIns="40507" rIns="81015" bIns="40507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" dur="2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2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3" dur="2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1" dur="2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1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6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1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0" y="5057776"/>
            <a:ext cx="9144000" cy="96440"/>
            <a:chOff x="0" y="6672263"/>
            <a:chExt cx="10844214" cy="185737"/>
          </a:xfrm>
        </p:grpSpPr>
        <p:sp>
          <p:nvSpPr>
            <p:cNvPr id="49" name="矩形 48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8" name="AutoShape 1"/>
          <p:cNvSpPr/>
          <p:nvPr/>
        </p:nvSpPr>
        <p:spPr bwMode="auto">
          <a:xfrm>
            <a:off x="1469224" y="1711051"/>
            <a:ext cx="579890" cy="579890"/>
          </a:xfrm>
          <a:custGeom>
            <a:avLst/>
            <a:gdLst>
              <a:gd name="T0" fmla="*/ 290498 w 19679"/>
              <a:gd name="T1" fmla="*/ 318871 h 19679"/>
              <a:gd name="T2" fmla="*/ 290498 w 19679"/>
              <a:gd name="T3" fmla="*/ 318871 h 19679"/>
              <a:gd name="T4" fmla="*/ 290498 w 19679"/>
              <a:gd name="T5" fmla="*/ 318871 h 19679"/>
              <a:gd name="T6" fmla="*/ 290498 w 19679"/>
              <a:gd name="T7" fmla="*/ 318871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93450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AutoShape 2"/>
          <p:cNvSpPr/>
          <p:nvPr/>
        </p:nvSpPr>
        <p:spPr bwMode="auto">
          <a:xfrm>
            <a:off x="1627664" y="1877411"/>
            <a:ext cx="267763" cy="221816"/>
          </a:xfrm>
          <a:custGeom>
            <a:avLst/>
            <a:gdLst>
              <a:gd name="T0" fmla="*/ 134144 w 21600"/>
              <a:gd name="T1" fmla="*/ 111125 h 21600"/>
              <a:gd name="T2" fmla="*/ 134144 w 21600"/>
              <a:gd name="T3" fmla="*/ 111125 h 21600"/>
              <a:gd name="T4" fmla="*/ 134144 w 21600"/>
              <a:gd name="T5" fmla="*/ 111125 h 21600"/>
              <a:gd name="T6" fmla="*/ 134144 w 21600"/>
              <a:gd name="T7" fmla="*/ 11112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0263" y="3223"/>
                </a:moveTo>
                <a:cubicBezTo>
                  <a:pt x="20633" y="3223"/>
                  <a:pt x="20946" y="3385"/>
                  <a:pt x="21208" y="3714"/>
                </a:cubicBezTo>
                <a:cubicBezTo>
                  <a:pt x="21470" y="4043"/>
                  <a:pt x="21600" y="4428"/>
                  <a:pt x="21600" y="4865"/>
                </a:cubicBezTo>
                <a:lnTo>
                  <a:pt x="21600" y="19983"/>
                </a:lnTo>
                <a:cubicBezTo>
                  <a:pt x="21600" y="20421"/>
                  <a:pt x="21470" y="20804"/>
                  <a:pt x="21208" y="21121"/>
                </a:cubicBezTo>
                <a:cubicBezTo>
                  <a:pt x="20946" y="21440"/>
                  <a:pt x="20633" y="21599"/>
                  <a:pt x="20263" y="21599"/>
                </a:cubicBezTo>
                <a:lnTo>
                  <a:pt x="1348" y="21599"/>
                </a:lnTo>
                <a:cubicBezTo>
                  <a:pt x="981" y="21599"/>
                  <a:pt x="662" y="21440"/>
                  <a:pt x="398" y="21121"/>
                </a:cubicBezTo>
                <a:cubicBezTo>
                  <a:pt x="134" y="20804"/>
                  <a:pt x="0" y="20421"/>
                  <a:pt x="0" y="19983"/>
                </a:cubicBezTo>
                <a:lnTo>
                  <a:pt x="0" y="4865"/>
                </a:lnTo>
                <a:cubicBezTo>
                  <a:pt x="0" y="4428"/>
                  <a:pt x="134" y="4043"/>
                  <a:pt x="398" y="3714"/>
                </a:cubicBezTo>
                <a:cubicBezTo>
                  <a:pt x="662" y="3385"/>
                  <a:pt x="981" y="3223"/>
                  <a:pt x="1348" y="3223"/>
                </a:cubicBezTo>
                <a:lnTo>
                  <a:pt x="5638" y="3223"/>
                </a:lnTo>
                <a:lnTo>
                  <a:pt x="6319" y="1460"/>
                </a:lnTo>
                <a:cubicBezTo>
                  <a:pt x="6458" y="1058"/>
                  <a:pt x="6718" y="714"/>
                  <a:pt x="7090" y="426"/>
                </a:cubicBezTo>
                <a:cubicBezTo>
                  <a:pt x="7467" y="144"/>
                  <a:pt x="7839" y="0"/>
                  <a:pt x="8204" y="0"/>
                </a:cubicBezTo>
                <a:lnTo>
                  <a:pt x="13396" y="0"/>
                </a:lnTo>
                <a:cubicBezTo>
                  <a:pt x="13763" y="0"/>
                  <a:pt x="14136" y="144"/>
                  <a:pt x="14510" y="426"/>
                </a:cubicBezTo>
                <a:cubicBezTo>
                  <a:pt x="14885" y="714"/>
                  <a:pt x="15147" y="1058"/>
                  <a:pt x="15294" y="1460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5" y="19184"/>
                </a:moveTo>
                <a:cubicBezTo>
                  <a:pt x="11572" y="19184"/>
                  <a:pt x="12299" y="19003"/>
                  <a:pt x="12987" y="18649"/>
                </a:cubicBezTo>
                <a:cubicBezTo>
                  <a:pt x="13673" y="18295"/>
                  <a:pt x="14270" y="17810"/>
                  <a:pt x="14775" y="17196"/>
                </a:cubicBezTo>
                <a:cubicBezTo>
                  <a:pt x="15279" y="16581"/>
                  <a:pt x="15678" y="15862"/>
                  <a:pt x="15974" y="15048"/>
                </a:cubicBezTo>
                <a:cubicBezTo>
                  <a:pt x="16270" y="14235"/>
                  <a:pt x="16420" y="13355"/>
                  <a:pt x="16420" y="12422"/>
                </a:cubicBezTo>
                <a:cubicBezTo>
                  <a:pt x="16420" y="11499"/>
                  <a:pt x="16270" y="10624"/>
                  <a:pt x="15974" y="9795"/>
                </a:cubicBezTo>
                <a:cubicBezTo>
                  <a:pt x="15678" y="8967"/>
                  <a:pt x="15279" y="8250"/>
                  <a:pt x="14775" y="7645"/>
                </a:cubicBezTo>
                <a:cubicBezTo>
                  <a:pt x="14270" y="7036"/>
                  <a:pt x="13673" y="6558"/>
                  <a:pt x="12987" y="6199"/>
                </a:cubicBezTo>
                <a:cubicBezTo>
                  <a:pt x="12299" y="5844"/>
                  <a:pt x="11572" y="5667"/>
                  <a:pt x="10805" y="5667"/>
                </a:cubicBezTo>
                <a:cubicBezTo>
                  <a:pt x="10039" y="5667"/>
                  <a:pt x="9312" y="5847"/>
                  <a:pt x="8620" y="6199"/>
                </a:cubicBezTo>
                <a:cubicBezTo>
                  <a:pt x="7930" y="6558"/>
                  <a:pt x="7332" y="7036"/>
                  <a:pt x="6828" y="7645"/>
                </a:cubicBezTo>
                <a:cubicBezTo>
                  <a:pt x="6324" y="8250"/>
                  <a:pt x="5922" y="8964"/>
                  <a:pt x="5626" y="9789"/>
                </a:cubicBezTo>
                <a:cubicBezTo>
                  <a:pt x="5330" y="10612"/>
                  <a:pt x="5180" y="11491"/>
                  <a:pt x="5180" y="12422"/>
                </a:cubicBezTo>
                <a:cubicBezTo>
                  <a:pt x="5180" y="13355"/>
                  <a:pt x="5330" y="14235"/>
                  <a:pt x="5626" y="15048"/>
                </a:cubicBezTo>
                <a:cubicBezTo>
                  <a:pt x="5922" y="15862"/>
                  <a:pt x="6324" y="16581"/>
                  <a:pt x="6828" y="17196"/>
                </a:cubicBezTo>
                <a:cubicBezTo>
                  <a:pt x="7332" y="17810"/>
                  <a:pt x="7930" y="18295"/>
                  <a:pt x="8620" y="18649"/>
                </a:cubicBezTo>
                <a:cubicBezTo>
                  <a:pt x="9312" y="19006"/>
                  <a:pt x="10039" y="19184"/>
                  <a:pt x="10805" y="19184"/>
                </a:cubicBezTo>
                <a:moveTo>
                  <a:pt x="10805" y="7833"/>
                </a:moveTo>
                <a:cubicBezTo>
                  <a:pt x="11337" y="7833"/>
                  <a:pt x="11834" y="7953"/>
                  <a:pt x="12295" y="8191"/>
                </a:cubicBezTo>
                <a:cubicBezTo>
                  <a:pt x="12755" y="8432"/>
                  <a:pt x="13159" y="8755"/>
                  <a:pt x="13502" y="9169"/>
                </a:cubicBezTo>
                <a:cubicBezTo>
                  <a:pt x="13847" y="9583"/>
                  <a:pt x="14118" y="10069"/>
                  <a:pt x="14317" y="10624"/>
                </a:cubicBezTo>
                <a:cubicBezTo>
                  <a:pt x="14515" y="11184"/>
                  <a:pt x="14615" y="11780"/>
                  <a:pt x="14615" y="12422"/>
                </a:cubicBezTo>
                <a:cubicBezTo>
                  <a:pt x="14615" y="13056"/>
                  <a:pt x="14515" y="13650"/>
                  <a:pt x="14317" y="14205"/>
                </a:cubicBezTo>
                <a:cubicBezTo>
                  <a:pt x="14118" y="14756"/>
                  <a:pt x="13847" y="15245"/>
                  <a:pt x="13502" y="15667"/>
                </a:cubicBezTo>
                <a:cubicBezTo>
                  <a:pt x="13159" y="16091"/>
                  <a:pt x="12752" y="16419"/>
                  <a:pt x="12290" y="16661"/>
                </a:cubicBezTo>
                <a:cubicBezTo>
                  <a:pt x="11825" y="16899"/>
                  <a:pt x="11330" y="17017"/>
                  <a:pt x="10805" y="17017"/>
                </a:cubicBezTo>
                <a:cubicBezTo>
                  <a:pt x="10275" y="17017"/>
                  <a:pt x="9778" y="16899"/>
                  <a:pt x="9312" y="16661"/>
                </a:cubicBezTo>
                <a:cubicBezTo>
                  <a:pt x="8848" y="16419"/>
                  <a:pt x="8444" y="16091"/>
                  <a:pt x="8101" y="15667"/>
                </a:cubicBezTo>
                <a:cubicBezTo>
                  <a:pt x="7756" y="15245"/>
                  <a:pt x="7484" y="14755"/>
                  <a:pt x="7286" y="14199"/>
                </a:cubicBezTo>
                <a:cubicBezTo>
                  <a:pt x="7085" y="13641"/>
                  <a:pt x="6985" y="13045"/>
                  <a:pt x="6985" y="12422"/>
                </a:cubicBezTo>
                <a:cubicBezTo>
                  <a:pt x="6985" y="11780"/>
                  <a:pt x="7085" y="11184"/>
                  <a:pt x="7286" y="10624"/>
                </a:cubicBezTo>
                <a:cubicBezTo>
                  <a:pt x="7484" y="10068"/>
                  <a:pt x="7756" y="9583"/>
                  <a:pt x="8101" y="9169"/>
                </a:cubicBezTo>
                <a:cubicBezTo>
                  <a:pt x="8444" y="8755"/>
                  <a:pt x="8848" y="8432"/>
                  <a:pt x="9312" y="8191"/>
                </a:cubicBezTo>
                <a:cubicBezTo>
                  <a:pt x="9778" y="7953"/>
                  <a:pt x="10275" y="7833"/>
                  <a:pt x="10805" y="7833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AutoShape 3"/>
          <p:cNvSpPr/>
          <p:nvPr/>
        </p:nvSpPr>
        <p:spPr bwMode="auto">
          <a:xfrm>
            <a:off x="1469224" y="2509644"/>
            <a:ext cx="579890" cy="579890"/>
          </a:xfrm>
          <a:custGeom>
            <a:avLst/>
            <a:gdLst>
              <a:gd name="T0" fmla="*/ 290498 w 19679"/>
              <a:gd name="T1" fmla="*/ 318871 h 19679"/>
              <a:gd name="T2" fmla="*/ 290498 w 19679"/>
              <a:gd name="T3" fmla="*/ 318871 h 19679"/>
              <a:gd name="T4" fmla="*/ 290498 w 19679"/>
              <a:gd name="T5" fmla="*/ 318871 h 19679"/>
              <a:gd name="T6" fmla="*/ 290498 w 19679"/>
              <a:gd name="T7" fmla="*/ 318871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B4773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AutoShape 4"/>
          <p:cNvSpPr/>
          <p:nvPr/>
        </p:nvSpPr>
        <p:spPr bwMode="auto">
          <a:xfrm>
            <a:off x="1469224" y="3311350"/>
            <a:ext cx="579890" cy="581474"/>
          </a:xfrm>
          <a:custGeom>
            <a:avLst/>
            <a:gdLst>
              <a:gd name="T0" fmla="*/ 290498 w 19679"/>
              <a:gd name="T1" fmla="*/ 319742 h 19679"/>
              <a:gd name="T2" fmla="*/ 290498 w 19679"/>
              <a:gd name="T3" fmla="*/ 319742 h 19679"/>
              <a:gd name="T4" fmla="*/ 290498 w 19679"/>
              <a:gd name="T5" fmla="*/ 319742 h 19679"/>
              <a:gd name="T6" fmla="*/ 290498 w 19679"/>
              <a:gd name="T7" fmla="*/ 319742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93450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AutoShape 5"/>
          <p:cNvSpPr/>
          <p:nvPr/>
        </p:nvSpPr>
        <p:spPr bwMode="auto">
          <a:xfrm>
            <a:off x="1632416" y="2699771"/>
            <a:ext cx="267764" cy="221816"/>
          </a:xfrm>
          <a:custGeom>
            <a:avLst/>
            <a:gdLst>
              <a:gd name="T0" fmla="*/ 134144 w 21600"/>
              <a:gd name="T1" fmla="*/ 111125 h 21600"/>
              <a:gd name="T2" fmla="*/ 134144 w 21600"/>
              <a:gd name="T3" fmla="*/ 111125 h 21600"/>
              <a:gd name="T4" fmla="*/ 134144 w 21600"/>
              <a:gd name="T5" fmla="*/ 111125 h 21600"/>
              <a:gd name="T6" fmla="*/ 134144 w 21600"/>
              <a:gd name="T7" fmla="*/ 11112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1" y="0"/>
                  <a:pt x="20944" y="162"/>
                  <a:pt x="21206" y="479"/>
                </a:cubicBezTo>
                <a:cubicBezTo>
                  <a:pt x="21468" y="799"/>
                  <a:pt x="21600" y="1178"/>
                  <a:pt x="21600" y="1618"/>
                </a:cubicBezTo>
                <a:lnTo>
                  <a:pt x="21600" y="19981"/>
                </a:lnTo>
                <a:cubicBezTo>
                  <a:pt x="21600" y="20421"/>
                  <a:pt x="21468" y="20801"/>
                  <a:pt x="21206" y="21121"/>
                </a:cubicBezTo>
                <a:cubicBezTo>
                  <a:pt x="20944" y="21437"/>
                  <a:pt x="20631" y="21599"/>
                  <a:pt x="20263" y="21599"/>
                </a:cubicBezTo>
                <a:lnTo>
                  <a:pt x="1345" y="21599"/>
                </a:lnTo>
                <a:cubicBezTo>
                  <a:pt x="981" y="21599"/>
                  <a:pt x="662" y="21437"/>
                  <a:pt x="398" y="21121"/>
                </a:cubicBezTo>
                <a:cubicBezTo>
                  <a:pt x="131" y="20801"/>
                  <a:pt x="0" y="20421"/>
                  <a:pt x="0" y="19981"/>
                </a:cubicBezTo>
                <a:lnTo>
                  <a:pt x="0" y="1618"/>
                </a:lnTo>
                <a:cubicBezTo>
                  <a:pt x="0" y="1178"/>
                  <a:pt x="131" y="799"/>
                  <a:pt x="398" y="479"/>
                </a:cubicBezTo>
                <a:cubicBezTo>
                  <a:pt x="662" y="162"/>
                  <a:pt x="981" y="0"/>
                  <a:pt x="1345" y="0"/>
                </a:cubicBezTo>
                <a:lnTo>
                  <a:pt x="20263" y="0"/>
                </a:lnTo>
                <a:close/>
                <a:moveTo>
                  <a:pt x="4052" y="2171"/>
                </a:moveTo>
                <a:cubicBezTo>
                  <a:pt x="4052" y="2021"/>
                  <a:pt x="4009" y="1892"/>
                  <a:pt x="3924" y="1783"/>
                </a:cubicBezTo>
                <a:cubicBezTo>
                  <a:pt x="3839" y="1677"/>
                  <a:pt x="3729" y="1621"/>
                  <a:pt x="3593" y="1621"/>
                </a:cubicBezTo>
                <a:lnTo>
                  <a:pt x="1801" y="1621"/>
                </a:lnTo>
                <a:cubicBezTo>
                  <a:pt x="1676" y="1621"/>
                  <a:pt x="1568" y="1674"/>
                  <a:pt x="1480" y="1777"/>
                </a:cubicBezTo>
                <a:cubicBezTo>
                  <a:pt x="1390" y="1880"/>
                  <a:pt x="1343" y="2012"/>
                  <a:pt x="1343" y="2171"/>
                </a:cubicBezTo>
                <a:lnTo>
                  <a:pt x="1343" y="4321"/>
                </a:lnTo>
                <a:cubicBezTo>
                  <a:pt x="1343" y="4470"/>
                  <a:pt x="1387" y="4603"/>
                  <a:pt x="1473" y="4708"/>
                </a:cubicBezTo>
                <a:cubicBezTo>
                  <a:pt x="1558" y="4817"/>
                  <a:pt x="1669" y="4867"/>
                  <a:pt x="1801" y="4867"/>
                </a:cubicBezTo>
                <a:lnTo>
                  <a:pt x="3593" y="4867"/>
                </a:lnTo>
                <a:cubicBezTo>
                  <a:pt x="3721" y="4867"/>
                  <a:pt x="3828" y="4820"/>
                  <a:pt x="3917" y="4717"/>
                </a:cubicBezTo>
                <a:cubicBezTo>
                  <a:pt x="4007" y="4614"/>
                  <a:pt x="4052" y="4482"/>
                  <a:pt x="4052" y="4321"/>
                </a:cubicBezTo>
                <a:lnTo>
                  <a:pt x="4052" y="2171"/>
                </a:lnTo>
                <a:close/>
                <a:moveTo>
                  <a:pt x="4052" y="7202"/>
                </a:moveTo>
                <a:cubicBezTo>
                  <a:pt x="4052" y="7055"/>
                  <a:pt x="4009" y="6926"/>
                  <a:pt x="3924" y="6817"/>
                </a:cubicBezTo>
                <a:cubicBezTo>
                  <a:pt x="3839" y="6709"/>
                  <a:pt x="3729" y="6656"/>
                  <a:pt x="3593" y="6656"/>
                </a:cubicBezTo>
                <a:lnTo>
                  <a:pt x="1801" y="6656"/>
                </a:lnTo>
                <a:cubicBezTo>
                  <a:pt x="1676" y="6656"/>
                  <a:pt x="1568" y="6709"/>
                  <a:pt x="1480" y="6817"/>
                </a:cubicBezTo>
                <a:cubicBezTo>
                  <a:pt x="1390" y="6926"/>
                  <a:pt x="1343" y="7055"/>
                  <a:pt x="1343" y="7202"/>
                </a:cubicBezTo>
                <a:lnTo>
                  <a:pt x="1343" y="9370"/>
                </a:lnTo>
                <a:cubicBezTo>
                  <a:pt x="1343" y="9516"/>
                  <a:pt x="1387" y="9646"/>
                  <a:pt x="1473" y="9757"/>
                </a:cubicBezTo>
                <a:cubicBezTo>
                  <a:pt x="1558" y="9863"/>
                  <a:pt x="1669" y="9916"/>
                  <a:pt x="1801" y="9916"/>
                </a:cubicBezTo>
                <a:lnTo>
                  <a:pt x="3593" y="9916"/>
                </a:lnTo>
                <a:cubicBezTo>
                  <a:pt x="3721" y="9916"/>
                  <a:pt x="3828" y="9863"/>
                  <a:pt x="3917" y="9757"/>
                </a:cubicBezTo>
                <a:cubicBezTo>
                  <a:pt x="4007" y="9646"/>
                  <a:pt x="4052" y="9516"/>
                  <a:pt x="4052" y="9370"/>
                </a:cubicBezTo>
                <a:lnTo>
                  <a:pt x="4052" y="7202"/>
                </a:lnTo>
                <a:close/>
                <a:moveTo>
                  <a:pt x="4052" y="12233"/>
                </a:moveTo>
                <a:cubicBezTo>
                  <a:pt x="4052" y="12083"/>
                  <a:pt x="4009" y="11957"/>
                  <a:pt x="3924" y="11846"/>
                </a:cubicBezTo>
                <a:cubicBezTo>
                  <a:pt x="3839" y="11740"/>
                  <a:pt x="3729" y="11686"/>
                  <a:pt x="3593" y="11686"/>
                </a:cubicBezTo>
                <a:lnTo>
                  <a:pt x="1801" y="11686"/>
                </a:lnTo>
                <a:cubicBezTo>
                  <a:pt x="1676" y="11686"/>
                  <a:pt x="1568" y="11740"/>
                  <a:pt x="1480" y="11846"/>
                </a:cubicBezTo>
                <a:cubicBezTo>
                  <a:pt x="1390" y="11957"/>
                  <a:pt x="1343" y="12083"/>
                  <a:pt x="1343" y="12233"/>
                </a:cubicBezTo>
                <a:lnTo>
                  <a:pt x="1343" y="14401"/>
                </a:lnTo>
                <a:cubicBezTo>
                  <a:pt x="1343" y="14548"/>
                  <a:pt x="1387" y="14677"/>
                  <a:pt x="1473" y="14786"/>
                </a:cubicBezTo>
                <a:cubicBezTo>
                  <a:pt x="1558" y="14894"/>
                  <a:pt x="1669" y="14947"/>
                  <a:pt x="1801" y="14947"/>
                </a:cubicBezTo>
                <a:lnTo>
                  <a:pt x="3593" y="14947"/>
                </a:lnTo>
                <a:cubicBezTo>
                  <a:pt x="3721" y="14947"/>
                  <a:pt x="3828" y="14894"/>
                  <a:pt x="3917" y="14786"/>
                </a:cubicBezTo>
                <a:cubicBezTo>
                  <a:pt x="4007" y="14677"/>
                  <a:pt x="4052" y="14548"/>
                  <a:pt x="4052" y="14401"/>
                </a:cubicBezTo>
                <a:lnTo>
                  <a:pt x="4052" y="12233"/>
                </a:lnTo>
                <a:close/>
                <a:moveTo>
                  <a:pt x="4052" y="17284"/>
                </a:moveTo>
                <a:cubicBezTo>
                  <a:pt x="4052" y="17136"/>
                  <a:pt x="4009" y="17005"/>
                  <a:pt x="3924" y="16897"/>
                </a:cubicBezTo>
                <a:cubicBezTo>
                  <a:pt x="3839" y="16791"/>
                  <a:pt x="3729" y="16736"/>
                  <a:pt x="3593" y="16736"/>
                </a:cubicBezTo>
                <a:lnTo>
                  <a:pt x="1801" y="16736"/>
                </a:lnTo>
                <a:cubicBezTo>
                  <a:pt x="1676" y="16736"/>
                  <a:pt x="1568" y="16788"/>
                  <a:pt x="1480" y="16891"/>
                </a:cubicBezTo>
                <a:cubicBezTo>
                  <a:pt x="1390" y="16995"/>
                  <a:pt x="1343" y="17124"/>
                  <a:pt x="1343" y="17284"/>
                </a:cubicBezTo>
                <a:lnTo>
                  <a:pt x="1343" y="19434"/>
                </a:lnTo>
                <a:cubicBezTo>
                  <a:pt x="1343" y="19584"/>
                  <a:pt x="1387" y="19714"/>
                  <a:pt x="1473" y="19822"/>
                </a:cubicBezTo>
                <a:cubicBezTo>
                  <a:pt x="1558" y="19929"/>
                  <a:pt x="1669" y="19984"/>
                  <a:pt x="1801" y="19984"/>
                </a:cubicBezTo>
                <a:lnTo>
                  <a:pt x="3593" y="19984"/>
                </a:lnTo>
                <a:cubicBezTo>
                  <a:pt x="3721" y="19984"/>
                  <a:pt x="3828" y="19932"/>
                  <a:pt x="3917" y="19828"/>
                </a:cubicBezTo>
                <a:cubicBezTo>
                  <a:pt x="4007" y="19726"/>
                  <a:pt x="4052" y="19596"/>
                  <a:pt x="4052" y="19434"/>
                </a:cubicBezTo>
                <a:lnTo>
                  <a:pt x="4052" y="17284"/>
                </a:lnTo>
                <a:close/>
                <a:moveTo>
                  <a:pt x="16194" y="2171"/>
                </a:moveTo>
                <a:cubicBezTo>
                  <a:pt x="16194" y="2021"/>
                  <a:pt x="16150" y="1892"/>
                  <a:pt x="16065" y="1783"/>
                </a:cubicBezTo>
                <a:cubicBezTo>
                  <a:pt x="15979" y="1677"/>
                  <a:pt x="15871" y="1621"/>
                  <a:pt x="15737" y="1621"/>
                </a:cubicBezTo>
                <a:lnTo>
                  <a:pt x="5858" y="1621"/>
                </a:lnTo>
                <a:cubicBezTo>
                  <a:pt x="5730" y="1621"/>
                  <a:pt x="5623" y="1674"/>
                  <a:pt x="5535" y="1777"/>
                </a:cubicBezTo>
                <a:cubicBezTo>
                  <a:pt x="5445" y="1880"/>
                  <a:pt x="5400" y="2012"/>
                  <a:pt x="5400" y="2171"/>
                </a:cubicBezTo>
                <a:lnTo>
                  <a:pt x="5400" y="9370"/>
                </a:lnTo>
                <a:cubicBezTo>
                  <a:pt x="5400" y="9516"/>
                  <a:pt x="5442" y="9646"/>
                  <a:pt x="5528" y="9757"/>
                </a:cubicBezTo>
                <a:cubicBezTo>
                  <a:pt x="5616" y="9863"/>
                  <a:pt x="5724" y="9916"/>
                  <a:pt x="5858" y="9916"/>
                </a:cubicBezTo>
                <a:lnTo>
                  <a:pt x="15737" y="9916"/>
                </a:lnTo>
                <a:cubicBezTo>
                  <a:pt x="15862" y="9916"/>
                  <a:pt x="15969" y="9863"/>
                  <a:pt x="16060" y="9757"/>
                </a:cubicBezTo>
                <a:cubicBezTo>
                  <a:pt x="16148" y="9646"/>
                  <a:pt x="16194" y="9516"/>
                  <a:pt x="16194" y="9370"/>
                </a:cubicBezTo>
                <a:lnTo>
                  <a:pt x="16194" y="2171"/>
                </a:lnTo>
                <a:close/>
                <a:moveTo>
                  <a:pt x="16194" y="12233"/>
                </a:moveTo>
                <a:cubicBezTo>
                  <a:pt x="16194" y="12083"/>
                  <a:pt x="16150" y="11957"/>
                  <a:pt x="16065" y="11846"/>
                </a:cubicBezTo>
                <a:cubicBezTo>
                  <a:pt x="15979" y="11740"/>
                  <a:pt x="15871" y="11686"/>
                  <a:pt x="15737" y="11686"/>
                </a:cubicBezTo>
                <a:lnTo>
                  <a:pt x="5858" y="11686"/>
                </a:lnTo>
                <a:cubicBezTo>
                  <a:pt x="5730" y="11686"/>
                  <a:pt x="5623" y="11740"/>
                  <a:pt x="5535" y="11846"/>
                </a:cubicBezTo>
                <a:cubicBezTo>
                  <a:pt x="5445" y="11957"/>
                  <a:pt x="5400" y="12083"/>
                  <a:pt x="5400" y="12233"/>
                </a:cubicBezTo>
                <a:lnTo>
                  <a:pt x="5400" y="19431"/>
                </a:lnTo>
                <a:cubicBezTo>
                  <a:pt x="5400" y="19581"/>
                  <a:pt x="5442" y="19711"/>
                  <a:pt x="5528" y="19819"/>
                </a:cubicBezTo>
                <a:cubicBezTo>
                  <a:pt x="5616" y="19926"/>
                  <a:pt x="5724" y="19981"/>
                  <a:pt x="5858" y="19981"/>
                </a:cubicBezTo>
                <a:lnTo>
                  <a:pt x="15737" y="19981"/>
                </a:lnTo>
                <a:cubicBezTo>
                  <a:pt x="15862" y="19981"/>
                  <a:pt x="15969" y="19929"/>
                  <a:pt x="16060" y="19825"/>
                </a:cubicBezTo>
                <a:cubicBezTo>
                  <a:pt x="16148" y="19723"/>
                  <a:pt x="16194" y="19593"/>
                  <a:pt x="16194" y="19431"/>
                </a:cubicBezTo>
                <a:lnTo>
                  <a:pt x="16194" y="12233"/>
                </a:lnTo>
                <a:close/>
                <a:moveTo>
                  <a:pt x="20263" y="2171"/>
                </a:moveTo>
                <a:cubicBezTo>
                  <a:pt x="20263" y="2021"/>
                  <a:pt x="20217" y="1892"/>
                  <a:pt x="20129" y="1783"/>
                </a:cubicBezTo>
                <a:cubicBezTo>
                  <a:pt x="20038" y="1677"/>
                  <a:pt x="19930" y="1621"/>
                  <a:pt x="19806" y="1621"/>
                </a:cubicBezTo>
                <a:lnTo>
                  <a:pt x="18001" y="1621"/>
                </a:lnTo>
                <a:cubicBezTo>
                  <a:pt x="17876" y="1621"/>
                  <a:pt x="17769" y="1674"/>
                  <a:pt x="17678" y="1777"/>
                </a:cubicBezTo>
                <a:cubicBezTo>
                  <a:pt x="17590" y="1880"/>
                  <a:pt x="17546" y="2012"/>
                  <a:pt x="17546" y="2171"/>
                </a:cubicBezTo>
                <a:lnTo>
                  <a:pt x="17546" y="4321"/>
                </a:lnTo>
                <a:cubicBezTo>
                  <a:pt x="17546" y="4470"/>
                  <a:pt x="17590" y="4603"/>
                  <a:pt x="17678" y="4708"/>
                </a:cubicBezTo>
                <a:cubicBezTo>
                  <a:pt x="17769" y="4817"/>
                  <a:pt x="17876" y="4867"/>
                  <a:pt x="18001" y="4867"/>
                </a:cubicBezTo>
                <a:lnTo>
                  <a:pt x="19806" y="4867"/>
                </a:lnTo>
                <a:cubicBezTo>
                  <a:pt x="19930" y="4867"/>
                  <a:pt x="20038" y="4820"/>
                  <a:pt x="20129" y="4717"/>
                </a:cubicBezTo>
                <a:cubicBezTo>
                  <a:pt x="20217" y="4614"/>
                  <a:pt x="20263" y="4482"/>
                  <a:pt x="20263" y="4321"/>
                </a:cubicBezTo>
                <a:lnTo>
                  <a:pt x="20263" y="2171"/>
                </a:lnTo>
                <a:close/>
                <a:moveTo>
                  <a:pt x="20263" y="7202"/>
                </a:moveTo>
                <a:cubicBezTo>
                  <a:pt x="20263" y="7055"/>
                  <a:pt x="20217" y="6926"/>
                  <a:pt x="20129" y="6817"/>
                </a:cubicBezTo>
                <a:cubicBezTo>
                  <a:pt x="20038" y="6709"/>
                  <a:pt x="19930" y="6656"/>
                  <a:pt x="19806" y="6656"/>
                </a:cubicBezTo>
                <a:lnTo>
                  <a:pt x="18001" y="6656"/>
                </a:lnTo>
                <a:cubicBezTo>
                  <a:pt x="17876" y="6656"/>
                  <a:pt x="17769" y="6709"/>
                  <a:pt x="17678" y="6817"/>
                </a:cubicBezTo>
                <a:cubicBezTo>
                  <a:pt x="17590" y="6926"/>
                  <a:pt x="17546" y="7055"/>
                  <a:pt x="17546" y="7202"/>
                </a:cubicBezTo>
                <a:lnTo>
                  <a:pt x="17546" y="9370"/>
                </a:lnTo>
                <a:cubicBezTo>
                  <a:pt x="17546" y="9516"/>
                  <a:pt x="17590" y="9646"/>
                  <a:pt x="17678" y="9757"/>
                </a:cubicBezTo>
                <a:cubicBezTo>
                  <a:pt x="17769" y="9863"/>
                  <a:pt x="17876" y="9916"/>
                  <a:pt x="18001" y="9916"/>
                </a:cubicBezTo>
                <a:lnTo>
                  <a:pt x="19806" y="9916"/>
                </a:lnTo>
                <a:cubicBezTo>
                  <a:pt x="19930" y="9916"/>
                  <a:pt x="20038" y="9863"/>
                  <a:pt x="20129" y="9757"/>
                </a:cubicBezTo>
                <a:cubicBezTo>
                  <a:pt x="20217" y="9646"/>
                  <a:pt x="20263" y="9516"/>
                  <a:pt x="20263" y="9370"/>
                </a:cubicBezTo>
                <a:lnTo>
                  <a:pt x="20263" y="7202"/>
                </a:lnTo>
                <a:close/>
                <a:moveTo>
                  <a:pt x="20263" y="12233"/>
                </a:moveTo>
                <a:cubicBezTo>
                  <a:pt x="20263" y="12083"/>
                  <a:pt x="20217" y="11957"/>
                  <a:pt x="20129" y="11846"/>
                </a:cubicBezTo>
                <a:cubicBezTo>
                  <a:pt x="20038" y="11740"/>
                  <a:pt x="19930" y="11686"/>
                  <a:pt x="19806" y="11686"/>
                </a:cubicBezTo>
                <a:lnTo>
                  <a:pt x="18001" y="11686"/>
                </a:lnTo>
                <a:cubicBezTo>
                  <a:pt x="17876" y="11686"/>
                  <a:pt x="17769" y="11740"/>
                  <a:pt x="17678" y="11846"/>
                </a:cubicBezTo>
                <a:cubicBezTo>
                  <a:pt x="17590" y="11957"/>
                  <a:pt x="17546" y="12083"/>
                  <a:pt x="17546" y="12233"/>
                </a:cubicBezTo>
                <a:lnTo>
                  <a:pt x="17546" y="14401"/>
                </a:lnTo>
                <a:cubicBezTo>
                  <a:pt x="17546" y="14548"/>
                  <a:pt x="17590" y="14677"/>
                  <a:pt x="17678" y="14786"/>
                </a:cubicBezTo>
                <a:cubicBezTo>
                  <a:pt x="17769" y="14894"/>
                  <a:pt x="17876" y="14947"/>
                  <a:pt x="18001" y="14947"/>
                </a:cubicBezTo>
                <a:lnTo>
                  <a:pt x="19806" y="14947"/>
                </a:lnTo>
                <a:cubicBezTo>
                  <a:pt x="19930" y="14947"/>
                  <a:pt x="20038" y="14894"/>
                  <a:pt x="20129" y="14786"/>
                </a:cubicBezTo>
                <a:cubicBezTo>
                  <a:pt x="20217" y="14677"/>
                  <a:pt x="20263" y="14548"/>
                  <a:pt x="20263" y="14401"/>
                </a:cubicBezTo>
                <a:lnTo>
                  <a:pt x="20263" y="12233"/>
                </a:lnTo>
                <a:close/>
                <a:moveTo>
                  <a:pt x="20263" y="17284"/>
                </a:moveTo>
                <a:cubicBezTo>
                  <a:pt x="20263" y="17136"/>
                  <a:pt x="20217" y="17005"/>
                  <a:pt x="20129" y="16897"/>
                </a:cubicBezTo>
                <a:cubicBezTo>
                  <a:pt x="20038" y="16791"/>
                  <a:pt x="19930" y="16736"/>
                  <a:pt x="19806" y="16736"/>
                </a:cubicBezTo>
                <a:lnTo>
                  <a:pt x="18001" y="16736"/>
                </a:lnTo>
                <a:cubicBezTo>
                  <a:pt x="17876" y="16736"/>
                  <a:pt x="17769" y="16788"/>
                  <a:pt x="17678" y="16891"/>
                </a:cubicBezTo>
                <a:cubicBezTo>
                  <a:pt x="17590" y="16995"/>
                  <a:pt x="17546" y="17124"/>
                  <a:pt x="17546" y="17284"/>
                </a:cubicBezTo>
                <a:lnTo>
                  <a:pt x="17546" y="19434"/>
                </a:lnTo>
                <a:cubicBezTo>
                  <a:pt x="17546" y="19584"/>
                  <a:pt x="17590" y="19714"/>
                  <a:pt x="17678" y="19822"/>
                </a:cubicBezTo>
                <a:cubicBezTo>
                  <a:pt x="17769" y="19929"/>
                  <a:pt x="17876" y="19984"/>
                  <a:pt x="18001" y="19984"/>
                </a:cubicBezTo>
                <a:lnTo>
                  <a:pt x="19806" y="19984"/>
                </a:lnTo>
                <a:cubicBezTo>
                  <a:pt x="19930" y="19984"/>
                  <a:pt x="20038" y="19932"/>
                  <a:pt x="20129" y="19828"/>
                </a:cubicBezTo>
                <a:cubicBezTo>
                  <a:pt x="20217" y="19726"/>
                  <a:pt x="20263" y="19596"/>
                  <a:pt x="20263" y="19434"/>
                </a:cubicBezTo>
                <a:lnTo>
                  <a:pt x="20263" y="172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AutoShape 6"/>
          <p:cNvSpPr/>
          <p:nvPr/>
        </p:nvSpPr>
        <p:spPr bwMode="auto">
          <a:xfrm>
            <a:off x="1629247" y="3465036"/>
            <a:ext cx="266179" cy="266179"/>
          </a:xfrm>
          <a:custGeom>
            <a:avLst/>
            <a:gdLst>
              <a:gd name="T0" fmla="*/ 133350 w 21600"/>
              <a:gd name="T1" fmla="*/ 133350 h 21600"/>
              <a:gd name="T2" fmla="*/ 133350 w 21600"/>
              <a:gd name="T3" fmla="*/ 133350 h 21600"/>
              <a:gd name="T4" fmla="*/ 133350 w 21600"/>
              <a:gd name="T5" fmla="*/ 133350 h 21600"/>
              <a:gd name="T6" fmla="*/ 133350 w 21600"/>
              <a:gd name="T7" fmla="*/ 1333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898" y="0"/>
                </a:moveTo>
                <a:cubicBezTo>
                  <a:pt x="19650" y="0"/>
                  <a:pt x="20287" y="264"/>
                  <a:pt x="20813" y="796"/>
                </a:cubicBezTo>
                <a:cubicBezTo>
                  <a:pt x="21336" y="1322"/>
                  <a:pt x="21599" y="1962"/>
                  <a:pt x="21599" y="2711"/>
                </a:cubicBezTo>
                <a:lnTo>
                  <a:pt x="21599" y="18883"/>
                </a:lnTo>
                <a:cubicBezTo>
                  <a:pt x="21599" y="19268"/>
                  <a:pt x="21526" y="19623"/>
                  <a:pt x="21383" y="19951"/>
                </a:cubicBezTo>
                <a:cubicBezTo>
                  <a:pt x="21236" y="20281"/>
                  <a:pt x="21042" y="20563"/>
                  <a:pt x="20804" y="20804"/>
                </a:cubicBezTo>
                <a:cubicBezTo>
                  <a:pt x="20565" y="21042"/>
                  <a:pt x="20278" y="21232"/>
                  <a:pt x="19940" y="21377"/>
                </a:cubicBezTo>
                <a:cubicBezTo>
                  <a:pt x="19603" y="21523"/>
                  <a:pt x="19256" y="21594"/>
                  <a:pt x="18898" y="21594"/>
                </a:cubicBezTo>
                <a:lnTo>
                  <a:pt x="12066" y="21594"/>
                </a:lnTo>
                <a:lnTo>
                  <a:pt x="12066" y="12552"/>
                </a:lnTo>
                <a:lnTo>
                  <a:pt x="14486" y="12552"/>
                </a:lnTo>
                <a:cubicBezTo>
                  <a:pt x="14595" y="12552"/>
                  <a:pt x="14698" y="12517"/>
                  <a:pt x="14789" y="12441"/>
                </a:cubicBezTo>
                <a:cubicBezTo>
                  <a:pt x="14876" y="12367"/>
                  <a:pt x="14921" y="12267"/>
                  <a:pt x="14921" y="12144"/>
                </a:cubicBezTo>
                <a:lnTo>
                  <a:pt x="15088" y="9779"/>
                </a:lnTo>
                <a:cubicBezTo>
                  <a:pt x="15088" y="9650"/>
                  <a:pt x="15050" y="9538"/>
                  <a:pt x="14976" y="9444"/>
                </a:cubicBezTo>
                <a:cubicBezTo>
                  <a:pt x="14883" y="9349"/>
                  <a:pt x="14774" y="9303"/>
                  <a:pt x="14653" y="9303"/>
                </a:cubicBezTo>
                <a:lnTo>
                  <a:pt x="12066" y="9303"/>
                </a:lnTo>
                <a:lnTo>
                  <a:pt x="12066" y="8262"/>
                </a:lnTo>
                <a:cubicBezTo>
                  <a:pt x="12066" y="7879"/>
                  <a:pt x="12116" y="7623"/>
                  <a:pt x="12216" y="7497"/>
                </a:cubicBezTo>
                <a:cubicBezTo>
                  <a:pt x="12312" y="7370"/>
                  <a:pt x="12565" y="7309"/>
                  <a:pt x="12965" y="7309"/>
                </a:cubicBezTo>
                <a:cubicBezTo>
                  <a:pt x="13203" y="7309"/>
                  <a:pt x="13457" y="7326"/>
                  <a:pt x="13746" y="7367"/>
                </a:cubicBezTo>
                <a:cubicBezTo>
                  <a:pt x="14034" y="7406"/>
                  <a:pt x="14307" y="7456"/>
                  <a:pt x="14568" y="7520"/>
                </a:cubicBezTo>
                <a:cubicBezTo>
                  <a:pt x="14624" y="7520"/>
                  <a:pt x="14686" y="7514"/>
                  <a:pt x="14759" y="7499"/>
                </a:cubicBezTo>
                <a:cubicBezTo>
                  <a:pt x="14829" y="7485"/>
                  <a:pt x="14883" y="7458"/>
                  <a:pt x="14921" y="7423"/>
                </a:cubicBezTo>
                <a:cubicBezTo>
                  <a:pt x="15014" y="7367"/>
                  <a:pt x="15079" y="7264"/>
                  <a:pt x="15118" y="7115"/>
                </a:cubicBezTo>
                <a:lnTo>
                  <a:pt x="15437" y="4838"/>
                </a:lnTo>
                <a:cubicBezTo>
                  <a:pt x="15479" y="4565"/>
                  <a:pt x="15361" y="4403"/>
                  <a:pt x="15088" y="4347"/>
                </a:cubicBezTo>
                <a:cubicBezTo>
                  <a:pt x="14245" y="4112"/>
                  <a:pt x="13364" y="4001"/>
                  <a:pt x="12445" y="4010"/>
                </a:cubicBezTo>
                <a:cubicBezTo>
                  <a:pt x="9625" y="4010"/>
                  <a:pt x="8212" y="5384"/>
                  <a:pt x="8212" y="8128"/>
                </a:cubicBezTo>
                <a:lnTo>
                  <a:pt x="8212" y="9309"/>
                </a:lnTo>
                <a:lnTo>
                  <a:pt x="6764" y="9309"/>
                </a:lnTo>
                <a:cubicBezTo>
                  <a:pt x="6456" y="9309"/>
                  <a:pt x="6306" y="9458"/>
                  <a:pt x="6317" y="9757"/>
                </a:cubicBezTo>
                <a:lnTo>
                  <a:pt x="6317" y="12120"/>
                </a:lnTo>
                <a:cubicBezTo>
                  <a:pt x="6317" y="12234"/>
                  <a:pt x="6356" y="12334"/>
                  <a:pt x="6444" y="12426"/>
                </a:cubicBezTo>
                <a:cubicBezTo>
                  <a:pt x="6526" y="12514"/>
                  <a:pt x="6632" y="12557"/>
                  <a:pt x="6764" y="12557"/>
                </a:cubicBezTo>
                <a:lnTo>
                  <a:pt x="8212" y="12557"/>
                </a:lnTo>
                <a:lnTo>
                  <a:pt x="8212" y="21599"/>
                </a:lnTo>
                <a:lnTo>
                  <a:pt x="2685" y="21599"/>
                </a:lnTo>
                <a:cubicBezTo>
                  <a:pt x="2320" y="21599"/>
                  <a:pt x="1974" y="21530"/>
                  <a:pt x="1648" y="21383"/>
                </a:cubicBezTo>
                <a:cubicBezTo>
                  <a:pt x="1322" y="21239"/>
                  <a:pt x="1034" y="21047"/>
                  <a:pt x="796" y="20810"/>
                </a:cubicBezTo>
                <a:cubicBezTo>
                  <a:pt x="558" y="20568"/>
                  <a:pt x="364" y="20287"/>
                  <a:pt x="220" y="19958"/>
                </a:cubicBezTo>
                <a:cubicBezTo>
                  <a:pt x="76" y="19628"/>
                  <a:pt x="0" y="19273"/>
                  <a:pt x="0" y="18888"/>
                </a:cubicBezTo>
                <a:lnTo>
                  <a:pt x="0" y="2717"/>
                </a:lnTo>
                <a:cubicBezTo>
                  <a:pt x="0" y="2353"/>
                  <a:pt x="76" y="2000"/>
                  <a:pt x="220" y="1662"/>
                </a:cubicBezTo>
                <a:cubicBezTo>
                  <a:pt x="364" y="1328"/>
                  <a:pt x="558" y="1037"/>
                  <a:pt x="796" y="802"/>
                </a:cubicBezTo>
                <a:cubicBezTo>
                  <a:pt x="1034" y="558"/>
                  <a:pt x="1322" y="370"/>
                  <a:pt x="1648" y="223"/>
                </a:cubicBezTo>
                <a:cubicBezTo>
                  <a:pt x="1974" y="76"/>
                  <a:pt x="2320" y="6"/>
                  <a:pt x="2685" y="6"/>
                </a:cubicBezTo>
                <a:lnTo>
                  <a:pt x="18898" y="6"/>
                </a:lnTo>
                <a:lnTo>
                  <a:pt x="188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AutoShape 10"/>
          <p:cNvSpPr/>
          <p:nvPr/>
        </p:nvSpPr>
        <p:spPr bwMode="auto">
          <a:xfrm>
            <a:off x="5113342" y="1711051"/>
            <a:ext cx="581474" cy="579890"/>
          </a:xfrm>
          <a:custGeom>
            <a:avLst/>
            <a:gdLst>
              <a:gd name="T0" fmla="*/ 291291 w 19679"/>
              <a:gd name="T1" fmla="*/ 318871 h 19679"/>
              <a:gd name="T2" fmla="*/ 291291 w 19679"/>
              <a:gd name="T3" fmla="*/ 318871 h 19679"/>
              <a:gd name="T4" fmla="*/ 291291 w 19679"/>
              <a:gd name="T5" fmla="*/ 318871 h 19679"/>
              <a:gd name="T6" fmla="*/ 291291 w 19679"/>
              <a:gd name="T7" fmla="*/ 318871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B4773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AutoShape 11"/>
          <p:cNvSpPr/>
          <p:nvPr/>
        </p:nvSpPr>
        <p:spPr bwMode="auto">
          <a:xfrm>
            <a:off x="5113342" y="2509644"/>
            <a:ext cx="581474" cy="579890"/>
          </a:xfrm>
          <a:custGeom>
            <a:avLst/>
            <a:gdLst>
              <a:gd name="T0" fmla="*/ 291291 w 19679"/>
              <a:gd name="T1" fmla="*/ 318871 h 19679"/>
              <a:gd name="T2" fmla="*/ 291291 w 19679"/>
              <a:gd name="T3" fmla="*/ 318871 h 19679"/>
              <a:gd name="T4" fmla="*/ 291291 w 19679"/>
              <a:gd name="T5" fmla="*/ 318871 h 19679"/>
              <a:gd name="T6" fmla="*/ 291291 w 19679"/>
              <a:gd name="T7" fmla="*/ 318871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93450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AutoShape 12"/>
          <p:cNvSpPr/>
          <p:nvPr/>
        </p:nvSpPr>
        <p:spPr bwMode="auto">
          <a:xfrm>
            <a:off x="5113342" y="3311350"/>
            <a:ext cx="581474" cy="581474"/>
          </a:xfrm>
          <a:custGeom>
            <a:avLst/>
            <a:gdLst>
              <a:gd name="T0" fmla="*/ 291291 w 19679"/>
              <a:gd name="T1" fmla="*/ 319742 h 19679"/>
              <a:gd name="T2" fmla="*/ 291291 w 19679"/>
              <a:gd name="T3" fmla="*/ 319742 h 19679"/>
              <a:gd name="T4" fmla="*/ 291291 w 19679"/>
              <a:gd name="T5" fmla="*/ 319742 h 19679"/>
              <a:gd name="T6" fmla="*/ 291291 w 19679"/>
              <a:gd name="T7" fmla="*/ 319742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B4773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AutoShape 19"/>
          <p:cNvSpPr/>
          <p:nvPr/>
        </p:nvSpPr>
        <p:spPr bwMode="auto">
          <a:xfrm>
            <a:off x="5282872" y="1875828"/>
            <a:ext cx="267764" cy="223400"/>
          </a:xfrm>
          <a:custGeom>
            <a:avLst/>
            <a:gdLst>
              <a:gd name="T0" fmla="*/ 134144 w 21600"/>
              <a:gd name="T1" fmla="*/ 111913 h 21579"/>
              <a:gd name="T2" fmla="*/ 134144 w 21600"/>
              <a:gd name="T3" fmla="*/ 111913 h 21579"/>
              <a:gd name="T4" fmla="*/ 134144 w 21600"/>
              <a:gd name="T5" fmla="*/ 111913 h 21579"/>
              <a:gd name="T6" fmla="*/ 134144 w 21600"/>
              <a:gd name="T7" fmla="*/ 111913 h 215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3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6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7" y="19469"/>
                </a:cubicBezTo>
                <a:cubicBezTo>
                  <a:pt x="8737" y="19744"/>
                  <a:pt x="8997" y="20021"/>
                  <a:pt x="9270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599"/>
                  <a:pt x="6341" y="21549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4" y="19657"/>
                  <a:pt x="4453" y="19056"/>
                </a:cubicBezTo>
                <a:cubicBezTo>
                  <a:pt x="4281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3" y="13154"/>
                </a:lnTo>
                <a:cubicBezTo>
                  <a:pt x="1311" y="13154"/>
                  <a:pt x="888" y="12945"/>
                  <a:pt x="533" y="12523"/>
                </a:cubicBezTo>
                <a:cubicBezTo>
                  <a:pt x="175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5" y="6677"/>
                  <a:pt x="525" y="6245"/>
                </a:cubicBezTo>
                <a:cubicBezTo>
                  <a:pt x="878" y="5820"/>
                  <a:pt x="1304" y="5605"/>
                  <a:pt x="1803" y="5605"/>
                </a:cubicBezTo>
                <a:lnTo>
                  <a:pt x="7653" y="5605"/>
                </a:lnTo>
                <a:cubicBezTo>
                  <a:pt x="8550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4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AutoShape 20"/>
          <p:cNvSpPr/>
          <p:nvPr/>
        </p:nvSpPr>
        <p:spPr bwMode="auto">
          <a:xfrm>
            <a:off x="5282872" y="2666498"/>
            <a:ext cx="267764" cy="267764"/>
          </a:xfrm>
          <a:custGeom>
            <a:avLst/>
            <a:gdLst>
              <a:gd name="T0" fmla="*/ 134144 w 21600"/>
              <a:gd name="T1" fmla="*/ 134144 h 21600"/>
              <a:gd name="T2" fmla="*/ 134144 w 21600"/>
              <a:gd name="T3" fmla="*/ 134144 h 21600"/>
              <a:gd name="T4" fmla="*/ 134144 w 21600"/>
              <a:gd name="T5" fmla="*/ 134144 h 21600"/>
              <a:gd name="T6" fmla="*/ 134144 w 21600"/>
              <a:gd name="T7" fmla="*/ 13414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600" y="19177"/>
                  <a:pt x="21600" y="19437"/>
                </a:cubicBezTo>
                <a:cubicBezTo>
                  <a:pt x="21600" y="19581"/>
                  <a:pt x="21518" y="19776"/>
                  <a:pt x="21357" y="20018"/>
                </a:cubicBezTo>
                <a:cubicBezTo>
                  <a:pt x="21193" y="20260"/>
                  <a:pt x="20990" y="20504"/>
                  <a:pt x="20747" y="20741"/>
                </a:cubicBezTo>
                <a:cubicBezTo>
                  <a:pt x="20504" y="20978"/>
                  <a:pt x="20261" y="21185"/>
                  <a:pt x="20023" y="21348"/>
                </a:cubicBezTo>
                <a:cubicBezTo>
                  <a:pt x="19783" y="21518"/>
                  <a:pt x="19594" y="21599"/>
                  <a:pt x="19447" y="21599"/>
                </a:cubicBezTo>
                <a:cubicBezTo>
                  <a:pt x="19190" y="21599"/>
                  <a:pt x="18975" y="21514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9" y="17350"/>
                  <a:pt x="11590" y="17604"/>
                </a:cubicBezTo>
                <a:cubicBezTo>
                  <a:pt x="10751" y="17864"/>
                  <a:pt x="9892" y="17990"/>
                  <a:pt x="9007" y="17990"/>
                </a:cubicBezTo>
                <a:cubicBezTo>
                  <a:pt x="7770" y="17990"/>
                  <a:pt x="6609" y="17759"/>
                  <a:pt x="5518" y="17291"/>
                </a:cubicBezTo>
                <a:cubicBezTo>
                  <a:pt x="4427" y="16821"/>
                  <a:pt x="3470" y="16175"/>
                  <a:pt x="2644" y="15353"/>
                </a:cubicBezTo>
                <a:cubicBezTo>
                  <a:pt x="1816" y="14534"/>
                  <a:pt x="1172" y="13580"/>
                  <a:pt x="700" y="12486"/>
                </a:cubicBezTo>
                <a:cubicBezTo>
                  <a:pt x="231" y="11400"/>
                  <a:pt x="0" y="10237"/>
                  <a:pt x="0" y="9000"/>
                </a:cubicBezTo>
                <a:cubicBezTo>
                  <a:pt x="0" y="7769"/>
                  <a:pt x="231" y="6602"/>
                  <a:pt x="700" y="5515"/>
                </a:cubicBezTo>
                <a:cubicBezTo>
                  <a:pt x="1169" y="4422"/>
                  <a:pt x="1816" y="3468"/>
                  <a:pt x="2644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3" y="237"/>
                  <a:pt x="12488" y="709"/>
                </a:cubicBezTo>
                <a:cubicBezTo>
                  <a:pt x="13573" y="1180"/>
                  <a:pt x="14531" y="1827"/>
                  <a:pt x="15359" y="2646"/>
                </a:cubicBezTo>
                <a:cubicBezTo>
                  <a:pt x="16184" y="3468"/>
                  <a:pt x="16831" y="4422"/>
                  <a:pt x="17300" y="5515"/>
                </a:cubicBezTo>
                <a:cubicBezTo>
                  <a:pt x="17769" y="6602"/>
                  <a:pt x="18003" y="7769"/>
                  <a:pt x="18003" y="9000"/>
                </a:cubicBezTo>
                <a:cubicBezTo>
                  <a:pt x="18003" y="9886"/>
                  <a:pt x="17873" y="10748"/>
                  <a:pt x="17616" y="11589"/>
                </a:cubicBezTo>
                <a:cubicBezTo>
                  <a:pt x="17359" y="12434"/>
                  <a:pt x="16992" y="13218"/>
                  <a:pt x="16514" y="13946"/>
                </a:cubicBezTo>
                <a:lnTo>
                  <a:pt x="21357" y="18801"/>
                </a:lnTo>
                <a:close/>
                <a:moveTo>
                  <a:pt x="3596" y="9000"/>
                </a:moveTo>
                <a:cubicBezTo>
                  <a:pt x="3596" y="9759"/>
                  <a:pt x="3741" y="10465"/>
                  <a:pt x="4029" y="11118"/>
                </a:cubicBezTo>
                <a:cubicBezTo>
                  <a:pt x="4317" y="11770"/>
                  <a:pt x="4707" y="12337"/>
                  <a:pt x="5193" y="12821"/>
                </a:cubicBezTo>
                <a:cubicBezTo>
                  <a:pt x="5679" y="13301"/>
                  <a:pt x="6253" y="13685"/>
                  <a:pt x="6907" y="13970"/>
                </a:cubicBezTo>
                <a:cubicBezTo>
                  <a:pt x="7566" y="14251"/>
                  <a:pt x="8264" y="14393"/>
                  <a:pt x="9004" y="14393"/>
                </a:cubicBezTo>
                <a:cubicBezTo>
                  <a:pt x="9745" y="14393"/>
                  <a:pt x="10440" y="14251"/>
                  <a:pt x="11092" y="13970"/>
                </a:cubicBezTo>
                <a:cubicBezTo>
                  <a:pt x="11745" y="13685"/>
                  <a:pt x="12319" y="13301"/>
                  <a:pt x="12802" y="12821"/>
                </a:cubicBezTo>
                <a:cubicBezTo>
                  <a:pt x="13291" y="12337"/>
                  <a:pt x="13678" y="11770"/>
                  <a:pt x="13966" y="11118"/>
                </a:cubicBezTo>
                <a:cubicBezTo>
                  <a:pt x="14254" y="10465"/>
                  <a:pt x="14398" y="9759"/>
                  <a:pt x="14398" y="9000"/>
                </a:cubicBezTo>
                <a:cubicBezTo>
                  <a:pt x="14398" y="8259"/>
                  <a:pt x="14254" y="7564"/>
                  <a:pt x="13966" y="6913"/>
                </a:cubicBezTo>
                <a:cubicBezTo>
                  <a:pt x="13675" y="6257"/>
                  <a:pt x="13291" y="5684"/>
                  <a:pt x="12802" y="5193"/>
                </a:cubicBezTo>
                <a:cubicBezTo>
                  <a:pt x="12316" y="4704"/>
                  <a:pt x="11745" y="4317"/>
                  <a:pt x="11092" y="4032"/>
                </a:cubicBezTo>
                <a:cubicBezTo>
                  <a:pt x="10440" y="3750"/>
                  <a:pt x="9742" y="3606"/>
                  <a:pt x="9004" y="3606"/>
                </a:cubicBezTo>
                <a:cubicBezTo>
                  <a:pt x="8267" y="3606"/>
                  <a:pt x="7566" y="3750"/>
                  <a:pt x="6907" y="4032"/>
                </a:cubicBezTo>
                <a:cubicBezTo>
                  <a:pt x="6253" y="4317"/>
                  <a:pt x="5676" y="4704"/>
                  <a:pt x="5193" y="5193"/>
                </a:cubicBezTo>
                <a:cubicBezTo>
                  <a:pt x="4707" y="5684"/>
                  <a:pt x="4317" y="6257"/>
                  <a:pt x="4029" y="6913"/>
                </a:cubicBezTo>
                <a:cubicBezTo>
                  <a:pt x="3741" y="7564"/>
                  <a:pt x="3596" y="8257"/>
                  <a:pt x="3596" y="9000"/>
                </a:cubicBezTo>
                <a:moveTo>
                  <a:pt x="9007" y="5590"/>
                </a:moveTo>
                <a:cubicBezTo>
                  <a:pt x="9185" y="5590"/>
                  <a:pt x="9344" y="5656"/>
                  <a:pt x="9473" y="5786"/>
                </a:cubicBezTo>
                <a:cubicBezTo>
                  <a:pt x="9603" y="5918"/>
                  <a:pt x="9668" y="6082"/>
                  <a:pt x="9668" y="6280"/>
                </a:cubicBezTo>
                <a:cubicBezTo>
                  <a:pt x="9668" y="6460"/>
                  <a:pt x="9603" y="6616"/>
                  <a:pt x="9473" y="6746"/>
                </a:cubicBezTo>
                <a:cubicBezTo>
                  <a:pt x="9344" y="6879"/>
                  <a:pt x="9185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5"/>
                  <a:pt x="6950" y="8422"/>
                  <a:pt x="6950" y="8997"/>
                </a:cubicBezTo>
                <a:cubicBezTo>
                  <a:pt x="6950" y="9179"/>
                  <a:pt x="6885" y="9332"/>
                  <a:pt x="6755" y="9465"/>
                </a:cubicBezTo>
                <a:cubicBezTo>
                  <a:pt x="6623" y="9596"/>
                  <a:pt x="6467" y="9658"/>
                  <a:pt x="6289" y="9658"/>
                </a:cubicBezTo>
                <a:cubicBezTo>
                  <a:pt x="6080" y="9658"/>
                  <a:pt x="5914" y="9596"/>
                  <a:pt x="5785" y="9465"/>
                </a:cubicBezTo>
                <a:cubicBezTo>
                  <a:pt x="5659" y="9332"/>
                  <a:pt x="5600" y="9179"/>
                  <a:pt x="5600" y="8997"/>
                </a:cubicBezTo>
                <a:cubicBezTo>
                  <a:pt x="5600" y="8538"/>
                  <a:pt x="5685" y="8104"/>
                  <a:pt x="5863" y="7686"/>
                </a:cubicBezTo>
                <a:cubicBezTo>
                  <a:pt x="6038" y="7271"/>
                  <a:pt x="6281" y="6906"/>
                  <a:pt x="6597" y="6591"/>
                </a:cubicBezTo>
                <a:cubicBezTo>
                  <a:pt x="6904" y="6277"/>
                  <a:pt x="7264" y="6029"/>
                  <a:pt x="7677" y="5857"/>
                </a:cubicBezTo>
                <a:cubicBezTo>
                  <a:pt x="8086" y="5681"/>
                  <a:pt x="8529" y="5590"/>
                  <a:pt x="9007" y="559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AutoShape 21"/>
          <p:cNvSpPr/>
          <p:nvPr/>
        </p:nvSpPr>
        <p:spPr bwMode="auto">
          <a:xfrm>
            <a:off x="5279703" y="3461867"/>
            <a:ext cx="267764" cy="266179"/>
          </a:xfrm>
          <a:custGeom>
            <a:avLst/>
            <a:gdLst>
              <a:gd name="T0" fmla="*/ 134144 w 21600"/>
              <a:gd name="T1" fmla="*/ 133350 h 21600"/>
              <a:gd name="T2" fmla="*/ 134144 w 21600"/>
              <a:gd name="T3" fmla="*/ 133350 h 21600"/>
              <a:gd name="T4" fmla="*/ 134144 w 21600"/>
              <a:gd name="T5" fmla="*/ 133350 h 21600"/>
              <a:gd name="T6" fmla="*/ 134144 w 21600"/>
              <a:gd name="T7" fmla="*/ 1333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329" y="11544"/>
                </a:moveTo>
                <a:cubicBezTo>
                  <a:pt x="21493" y="11931"/>
                  <a:pt x="21572" y="12338"/>
                  <a:pt x="21572" y="12758"/>
                </a:cubicBezTo>
                <a:cubicBezTo>
                  <a:pt x="21572" y="13464"/>
                  <a:pt x="21388" y="14105"/>
                  <a:pt x="21018" y="14679"/>
                </a:cubicBezTo>
                <a:cubicBezTo>
                  <a:pt x="21111" y="15215"/>
                  <a:pt x="21077" y="15746"/>
                  <a:pt x="20925" y="16285"/>
                </a:cubicBezTo>
                <a:cubicBezTo>
                  <a:pt x="20769" y="16819"/>
                  <a:pt x="20512" y="17288"/>
                  <a:pt x="20142" y="17697"/>
                </a:cubicBezTo>
                <a:cubicBezTo>
                  <a:pt x="20105" y="18451"/>
                  <a:pt x="19902" y="19081"/>
                  <a:pt x="19532" y="19581"/>
                </a:cubicBezTo>
                <a:cubicBezTo>
                  <a:pt x="19161" y="20081"/>
                  <a:pt x="18701" y="20482"/>
                  <a:pt x="18147" y="20784"/>
                </a:cubicBezTo>
                <a:cubicBezTo>
                  <a:pt x="17593" y="21089"/>
                  <a:pt x="16983" y="21298"/>
                  <a:pt x="16322" y="21419"/>
                </a:cubicBezTo>
                <a:cubicBezTo>
                  <a:pt x="15660" y="21541"/>
                  <a:pt x="15010" y="21600"/>
                  <a:pt x="14380" y="21600"/>
                </a:cubicBezTo>
                <a:cubicBezTo>
                  <a:pt x="13730" y="21600"/>
                  <a:pt x="13078" y="21555"/>
                  <a:pt x="12425" y="21462"/>
                </a:cubicBezTo>
                <a:cubicBezTo>
                  <a:pt x="11772" y="21363"/>
                  <a:pt x="11128" y="21236"/>
                  <a:pt x="10498" y="21075"/>
                </a:cubicBezTo>
                <a:cubicBezTo>
                  <a:pt x="9865" y="20894"/>
                  <a:pt x="9237" y="20702"/>
                  <a:pt x="8610" y="20493"/>
                </a:cubicBezTo>
                <a:cubicBezTo>
                  <a:pt x="7983" y="20287"/>
                  <a:pt x="7341" y="20181"/>
                  <a:pt x="6680" y="20181"/>
                </a:cubicBezTo>
                <a:lnTo>
                  <a:pt x="1607" y="20181"/>
                </a:lnTo>
                <a:cubicBezTo>
                  <a:pt x="1166" y="20181"/>
                  <a:pt x="785" y="20030"/>
                  <a:pt x="471" y="19714"/>
                </a:cubicBezTo>
                <a:cubicBezTo>
                  <a:pt x="157" y="19406"/>
                  <a:pt x="0" y="19025"/>
                  <a:pt x="0" y="18573"/>
                </a:cubicBezTo>
                <a:lnTo>
                  <a:pt x="0" y="9881"/>
                </a:lnTo>
                <a:cubicBezTo>
                  <a:pt x="0" y="9440"/>
                  <a:pt x="157" y="9065"/>
                  <a:pt x="471" y="8754"/>
                </a:cubicBezTo>
                <a:cubicBezTo>
                  <a:pt x="785" y="8441"/>
                  <a:pt x="1166" y="8285"/>
                  <a:pt x="1607" y="8285"/>
                </a:cubicBezTo>
                <a:lnTo>
                  <a:pt x="6316" y="8285"/>
                </a:lnTo>
                <a:cubicBezTo>
                  <a:pt x="6559" y="8161"/>
                  <a:pt x="6751" y="8023"/>
                  <a:pt x="6898" y="7873"/>
                </a:cubicBezTo>
                <a:cubicBezTo>
                  <a:pt x="7042" y="7723"/>
                  <a:pt x="7197" y="7548"/>
                  <a:pt x="7370" y="7342"/>
                </a:cubicBezTo>
                <a:cubicBezTo>
                  <a:pt x="7514" y="7161"/>
                  <a:pt x="7663" y="6986"/>
                  <a:pt x="7810" y="6820"/>
                </a:cubicBezTo>
                <a:cubicBezTo>
                  <a:pt x="7957" y="6653"/>
                  <a:pt x="8113" y="6484"/>
                  <a:pt x="8277" y="6311"/>
                </a:cubicBezTo>
                <a:cubicBezTo>
                  <a:pt x="8569" y="5998"/>
                  <a:pt x="8918" y="5690"/>
                  <a:pt x="9301" y="5384"/>
                </a:cubicBezTo>
                <a:cubicBezTo>
                  <a:pt x="9692" y="5086"/>
                  <a:pt x="9989" y="4750"/>
                  <a:pt x="10195" y="4380"/>
                </a:cubicBezTo>
                <a:cubicBezTo>
                  <a:pt x="10339" y="4117"/>
                  <a:pt x="10444" y="3825"/>
                  <a:pt x="10506" y="3507"/>
                </a:cubicBezTo>
                <a:cubicBezTo>
                  <a:pt x="10565" y="3188"/>
                  <a:pt x="10628" y="2865"/>
                  <a:pt x="10676" y="2539"/>
                </a:cubicBezTo>
                <a:cubicBezTo>
                  <a:pt x="10727" y="2217"/>
                  <a:pt x="10780" y="1899"/>
                  <a:pt x="10845" y="1592"/>
                </a:cubicBezTo>
                <a:cubicBezTo>
                  <a:pt x="10907" y="1287"/>
                  <a:pt x="11015" y="1016"/>
                  <a:pt x="11162" y="776"/>
                </a:cubicBezTo>
                <a:cubicBezTo>
                  <a:pt x="11311" y="536"/>
                  <a:pt x="11523" y="349"/>
                  <a:pt x="11800" y="208"/>
                </a:cubicBezTo>
                <a:cubicBezTo>
                  <a:pt x="12074" y="67"/>
                  <a:pt x="12442" y="0"/>
                  <a:pt x="12902" y="0"/>
                </a:cubicBezTo>
                <a:cubicBezTo>
                  <a:pt x="13451" y="0"/>
                  <a:pt x="13956" y="112"/>
                  <a:pt x="14411" y="344"/>
                </a:cubicBezTo>
                <a:cubicBezTo>
                  <a:pt x="14869" y="572"/>
                  <a:pt x="15251" y="880"/>
                  <a:pt x="15567" y="1270"/>
                </a:cubicBezTo>
                <a:cubicBezTo>
                  <a:pt x="15881" y="1657"/>
                  <a:pt x="16127" y="2100"/>
                  <a:pt x="16305" y="2601"/>
                </a:cubicBezTo>
                <a:cubicBezTo>
                  <a:pt x="16480" y="3104"/>
                  <a:pt x="16570" y="3608"/>
                  <a:pt x="16570" y="4123"/>
                </a:cubicBezTo>
                <a:cubicBezTo>
                  <a:pt x="16570" y="4653"/>
                  <a:pt x="16491" y="5162"/>
                  <a:pt x="16333" y="5645"/>
                </a:cubicBezTo>
                <a:cubicBezTo>
                  <a:pt x="16175" y="6124"/>
                  <a:pt x="15982" y="6611"/>
                  <a:pt x="15759" y="7097"/>
                </a:cubicBezTo>
                <a:cubicBezTo>
                  <a:pt x="16073" y="7080"/>
                  <a:pt x="16389" y="7057"/>
                  <a:pt x="16706" y="7035"/>
                </a:cubicBezTo>
                <a:cubicBezTo>
                  <a:pt x="17019" y="7012"/>
                  <a:pt x="17336" y="7001"/>
                  <a:pt x="17652" y="7001"/>
                </a:cubicBezTo>
                <a:cubicBezTo>
                  <a:pt x="18150" y="7001"/>
                  <a:pt x="18629" y="7049"/>
                  <a:pt x="19099" y="7145"/>
                </a:cubicBezTo>
                <a:cubicBezTo>
                  <a:pt x="19568" y="7238"/>
                  <a:pt x="19987" y="7396"/>
                  <a:pt x="20357" y="7616"/>
                </a:cubicBezTo>
                <a:cubicBezTo>
                  <a:pt x="20727" y="7839"/>
                  <a:pt x="21026" y="8144"/>
                  <a:pt x="21255" y="8527"/>
                </a:cubicBezTo>
                <a:cubicBezTo>
                  <a:pt x="21487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9" y="11544"/>
                </a:cubicBezTo>
                <a:moveTo>
                  <a:pt x="4257" y="18519"/>
                </a:moveTo>
                <a:cubicBezTo>
                  <a:pt x="4555" y="18519"/>
                  <a:pt x="4809" y="18417"/>
                  <a:pt x="5023" y="18214"/>
                </a:cubicBezTo>
                <a:cubicBezTo>
                  <a:pt x="5233" y="18014"/>
                  <a:pt x="5340" y="17759"/>
                  <a:pt x="5340" y="17454"/>
                </a:cubicBezTo>
                <a:cubicBezTo>
                  <a:pt x="5340" y="17154"/>
                  <a:pt x="5233" y="16901"/>
                  <a:pt x="5023" y="16686"/>
                </a:cubicBezTo>
                <a:cubicBezTo>
                  <a:pt x="4812" y="16477"/>
                  <a:pt x="4558" y="16373"/>
                  <a:pt x="4257" y="16373"/>
                </a:cubicBezTo>
                <a:cubicBezTo>
                  <a:pt x="3942" y="16373"/>
                  <a:pt x="3685" y="16477"/>
                  <a:pt x="3487" y="16686"/>
                </a:cubicBezTo>
                <a:cubicBezTo>
                  <a:pt x="3289" y="16901"/>
                  <a:pt x="3190" y="17154"/>
                  <a:pt x="3190" y="17454"/>
                </a:cubicBezTo>
                <a:cubicBezTo>
                  <a:pt x="3190" y="17768"/>
                  <a:pt x="3289" y="18025"/>
                  <a:pt x="3487" y="18223"/>
                </a:cubicBezTo>
                <a:cubicBezTo>
                  <a:pt x="3682" y="18420"/>
                  <a:pt x="3939" y="18519"/>
                  <a:pt x="4257" y="18519"/>
                </a:cubicBezTo>
                <a:moveTo>
                  <a:pt x="19164" y="14343"/>
                </a:moveTo>
                <a:cubicBezTo>
                  <a:pt x="19704" y="13902"/>
                  <a:pt x="19975" y="13346"/>
                  <a:pt x="19975" y="12679"/>
                </a:cubicBezTo>
                <a:cubicBezTo>
                  <a:pt x="19975" y="12473"/>
                  <a:pt x="19919" y="12281"/>
                  <a:pt x="19806" y="12098"/>
                </a:cubicBezTo>
                <a:cubicBezTo>
                  <a:pt x="19695" y="11920"/>
                  <a:pt x="19577" y="11762"/>
                  <a:pt x="19447" y="11623"/>
                </a:cubicBezTo>
                <a:cubicBezTo>
                  <a:pt x="19591" y="11363"/>
                  <a:pt x="19721" y="11106"/>
                  <a:pt x="19834" y="10849"/>
                </a:cubicBezTo>
                <a:cubicBezTo>
                  <a:pt x="19944" y="10592"/>
                  <a:pt x="20003" y="10313"/>
                  <a:pt x="20003" y="10002"/>
                </a:cubicBezTo>
                <a:cubicBezTo>
                  <a:pt x="20003" y="9689"/>
                  <a:pt x="19924" y="9440"/>
                  <a:pt x="19766" y="9250"/>
                </a:cubicBezTo>
                <a:cubicBezTo>
                  <a:pt x="19608" y="9070"/>
                  <a:pt x="19416" y="8929"/>
                  <a:pt x="19184" y="8833"/>
                </a:cubicBezTo>
                <a:cubicBezTo>
                  <a:pt x="18955" y="8740"/>
                  <a:pt x="18698" y="8683"/>
                  <a:pt x="18418" y="8664"/>
                </a:cubicBezTo>
                <a:cubicBezTo>
                  <a:pt x="18138" y="8644"/>
                  <a:pt x="17884" y="8635"/>
                  <a:pt x="17650" y="8635"/>
                </a:cubicBezTo>
                <a:cubicBezTo>
                  <a:pt x="17243" y="8635"/>
                  <a:pt x="16836" y="8650"/>
                  <a:pt x="16423" y="8678"/>
                </a:cubicBezTo>
                <a:cubicBezTo>
                  <a:pt x="16011" y="8706"/>
                  <a:pt x="15607" y="8720"/>
                  <a:pt x="15200" y="8720"/>
                </a:cubicBezTo>
                <a:cubicBezTo>
                  <a:pt x="14917" y="8720"/>
                  <a:pt x="14643" y="8706"/>
                  <a:pt x="14366" y="8678"/>
                </a:cubicBezTo>
                <a:cubicBezTo>
                  <a:pt x="14089" y="8650"/>
                  <a:pt x="13829" y="8584"/>
                  <a:pt x="13575" y="8474"/>
                </a:cubicBezTo>
                <a:cubicBezTo>
                  <a:pt x="13575" y="8105"/>
                  <a:pt x="13646" y="7754"/>
                  <a:pt x="13792" y="7421"/>
                </a:cubicBezTo>
                <a:cubicBezTo>
                  <a:pt x="13937" y="7088"/>
                  <a:pt x="14095" y="6752"/>
                  <a:pt x="14276" y="6413"/>
                </a:cubicBezTo>
                <a:cubicBezTo>
                  <a:pt x="14448" y="6074"/>
                  <a:pt x="14606" y="5721"/>
                  <a:pt x="14748" y="5350"/>
                </a:cubicBezTo>
                <a:cubicBezTo>
                  <a:pt x="14886" y="4983"/>
                  <a:pt x="14954" y="4574"/>
                  <a:pt x="14954" y="4123"/>
                </a:cubicBezTo>
                <a:cubicBezTo>
                  <a:pt x="14954" y="3823"/>
                  <a:pt x="14906" y="3530"/>
                  <a:pt x="14813" y="3235"/>
                </a:cubicBezTo>
                <a:cubicBezTo>
                  <a:pt x="14717" y="2945"/>
                  <a:pt x="14584" y="2676"/>
                  <a:pt x="14411" y="2439"/>
                </a:cubicBezTo>
                <a:cubicBezTo>
                  <a:pt x="14239" y="2200"/>
                  <a:pt x="14027" y="2001"/>
                  <a:pt x="13776" y="1843"/>
                </a:cubicBezTo>
                <a:cubicBezTo>
                  <a:pt x="13521" y="1688"/>
                  <a:pt x="13230" y="1606"/>
                  <a:pt x="12894" y="1606"/>
                </a:cubicBezTo>
                <a:lnTo>
                  <a:pt x="12744" y="1606"/>
                </a:lnTo>
                <a:cubicBezTo>
                  <a:pt x="12682" y="1606"/>
                  <a:pt x="12631" y="1617"/>
                  <a:pt x="12594" y="1634"/>
                </a:cubicBezTo>
                <a:cubicBezTo>
                  <a:pt x="12524" y="1671"/>
                  <a:pt x="12481" y="1705"/>
                  <a:pt x="12473" y="1741"/>
                </a:cubicBezTo>
                <a:cubicBezTo>
                  <a:pt x="12464" y="1778"/>
                  <a:pt x="12450" y="1837"/>
                  <a:pt x="12430" y="1920"/>
                </a:cubicBezTo>
                <a:cubicBezTo>
                  <a:pt x="12323" y="2450"/>
                  <a:pt x="12221" y="3006"/>
                  <a:pt x="12128" y="3585"/>
                </a:cubicBezTo>
                <a:cubicBezTo>
                  <a:pt x="12035" y="4168"/>
                  <a:pt x="11854" y="4699"/>
                  <a:pt x="11597" y="5176"/>
                </a:cubicBezTo>
                <a:cubicBezTo>
                  <a:pt x="11334" y="5636"/>
                  <a:pt x="11001" y="6035"/>
                  <a:pt x="10597" y="6368"/>
                </a:cubicBezTo>
                <a:cubicBezTo>
                  <a:pt x="10190" y="6701"/>
                  <a:pt x="9803" y="7051"/>
                  <a:pt x="9432" y="7421"/>
                </a:cubicBezTo>
                <a:cubicBezTo>
                  <a:pt x="9170" y="7701"/>
                  <a:pt x="8949" y="7955"/>
                  <a:pt x="8771" y="8183"/>
                </a:cubicBezTo>
                <a:cubicBezTo>
                  <a:pt x="8592" y="8412"/>
                  <a:pt x="8404" y="8632"/>
                  <a:pt x="8212" y="8833"/>
                </a:cubicBezTo>
                <a:cubicBezTo>
                  <a:pt x="8017" y="9036"/>
                  <a:pt x="7799" y="9223"/>
                  <a:pt x="7556" y="9401"/>
                </a:cubicBezTo>
                <a:cubicBezTo>
                  <a:pt x="7313" y="9576"/>
                  <a:pt x="7019" y="9737"/>
                  <a:pt x="6674" y="9881"/>
                </a:cubicBezTo>
                <a:lnTo>
                  <a:pt x="6646" y="9881"/>
                </a:lnTo>
                <a:lnTo>
                  <a:pt x="6646" y="18573"/>
                </a:lnTo>
                <a:cubicBezTo>
                  <a:pt x="7279" y="18573"/>
                  <a:pt x="7889" y="18648"/>
                  <a:pt x="8485" y="18796"/>
                </a:cubicBezTo>
                <a:cubicBezTo>
                  <a:pt x="9082" y="18946"/>
                  <a:pt x="9684" y="19104"/>
                  <a:pt x="10294" y="19270"/>
                </a:cubicBezTo>
                <a:cubicBezTo>
                  <a:pt x="10902" y="19440"/>
                  <a:pt x="11538" y="19592"/>
                  <a:pt x="12207" y="19742"/>
                </a:cubicBezTo>
                <a:cubicBezTo>
                  <a:pt x="12874" y="19892"/>
                  <a:pt x="13595" y="19965"/>
                  <a:pt x="14375" y="19965"/>
                </a:cubicBezTo>
                <a:cubicBezTo>
                  <a:pt x="14781" y="19965"/>
                  <a:pt x="15222" y="19940"/>
                  <a:pt x="15700" y="19886"/>
                </a:cubicBezTo>
                <a:cubicBezTo>
                  <a:pt x="16177" y="19830"/>
                  <a:pt x="16627" y="19711"/>
                  <a:pt x="17047" y="19527"/>
                </a:cubicBezTo>
                <a:cubicBezTo>
                  <a:pt x="17469" y="19344"/>
                  <a:pt x="17816" y="19087"/>
                  <a:pt x="18102" y="18762"/>
                </a:cubicBezTo>
                <a:cubicBezTo>
                  <a:pt x="18387" y="18440"/>
                  <a:pt x="18526" y="18011"/>
                  <a:pt x="18526" y="17477"/>
                </a:cubicBezTo>
                <a:cubicBezTo>
                  <a:pt x="18526" y="17387"/>
                  <a:pt x="18523" y="17305"/>
                  <a:pt x="18517" y="17226"/>
                </a:cubicBezTo>
                <a:cubicBezTo>
                  <a:pt x="18503" y="17151"/>
                  <a:pt x="18489" y="17070"/>
                  <a:pt x="18472" y="16980"/>
                </a:cubicBezTo>
                <a:cubicBezTo>
                  <a:pt x="18786" y="16836"/>
                  <a:pt x="19029" y="16596"/>
                  <a:pt x="19195" y="16263"/>
                </a:cubicBezTo>
                <a:cubicBezTo>
                  <a:pt x="19365" y="15930"/>
                  <a:pt x="19447" y="15594"/>
                  <a:pt x="19447" y="15263"/>
                </a:cubicBezTo>
                <a:cubicBezTo>
                  <a:pt x="19450" y="14913"/>
                  <a:pt x="19351" y="14605"/>
                  <a:pt x="19164" y="14343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2247219" y="1779298"/>
            <a:ext cx="1121976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2247219" y="2020565"/>
            <a:ext cx="1896156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2247219" y="2515105"/>
            <a:ext cx="1121976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2247219" y="2756371"/>
            <a:ext cx="1896156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13"/>
          <p:cNvSpPr txBox="1"/>
          <p:nvPr/>
        </p:nvSpPr>
        <p:spPr>
          <a:xfrm>
            <a:off x="2247219" y="3348946"/>
            <a:ext cx="1121976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13"/>
          <p:cNvSpPr txBox="1"/>
          <p:nvPr/>
        </p:nvSpPr>
        <p:spPr>
          <a:xfrm>
            <a:off x="2247219" y="3590213"/>
            <a:ext cx="1896156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Box 13"/>
          <p:cNvSpPr txBox="1"/>
          <p:nvPr/>
        </p:nvSpPr>
        <p:spPr>
          <a:xfrm>
            <a:off x="5953064" y="1779298"/>
            <a:ext cx="1121976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Box 13"/>
          <p:cNvSpPr txBox="1"/>
          <p:nvPr/>
        </p:nvSpPr>
        <p:spPr>
          <a:xfrm>
            <a:off x="5953064" y="2020565"/>
            <a:ext cx="1896156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Box 13"/>
          <p:cNvSpPr txBox="1"/>
          <p:nvPr/>
        </p:nvSpPr>
        <p:spPr>
          <a:xfrm>
            <a:off x="5953064" y="2515105"/>
            <a:ext cx="1121976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Box 13"/>
          <p:cNvSpPr txBox="1"/>
          <p:nvPr/>
        </p:nvSpPr>
        <p:spPr>
          <a:xfrm>
            <a:off x="5953064" y="2756371"/>
            <a:ext cx="1896156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Box 13"/>
          <p:cNvSpPr txBox="1"/>
          <p:nvPr/>
        </p:nvSpPr>
        <p:spPr>
          <a:xfrm>
            <a:off x="5953064" y="3348946"/>
            <a:ext cx="1121976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Box 13"/>
          <p:cNvSpPr txBox="1"/>
          <p:nvPr/>
        </p:nvSpPr>
        <p:spPr>
          <a:xfrm>
            <a:off x="5953064" y="3590213"/>
            <a:ext cx="1896156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31"/>
          <p:cNvCxnSpPr/>
          <p:nvPr/>
        </p:nvCxnSpPr>
        <p:spPr>
          <a:xfrm flipV="1">
            <a:off x="2559538" y="1896920"/>
            <a:ext cx="1336838" cy="1387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4"/>
          <p:cNvCxnSpPr/>
          <p:nvPr/>
        </p:nvCxnSpPr>
        <p:spPr>
          <a:xfrm flipV="1">
            <a:off x="2626632" y="3167019"/>
            <a:ext cx="800078" cy="1387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0"/>
          <p:cNvCxnSpPr/>
          <p:nvPr/>
        </p:nvCxnSpPr>
        <p:spPr>
          <a:xfrm>
            <a:off x="5472618" y="1644061"/>
            <a:ext cx="1006426" cy="0"/>
          </a:xfrm>
          <a:prstGeom prst="straightConnector1">
            <a:avLst/>
          </a:prstGeom>
          <a:ln>
            <a:solidFill>
              <a:srgbClr val="ADBAC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1"/>
          <p:cNvCxnSpPr/>
          <p:nvPr/>
        </p:nvCxnSpPr>
        <p:spPr>
          <a:xfrm>
            <a:off x="5670474" y="2732624"/>
            <a:ext cx="536761" cy="0"/>
          </a:xfrm>
          <a:prstGeom prst="straightConnector1">
            <a:avLst/>
          </a:prstGeom>
          <a:ln>
            <a:solidFill>
              <a:srgbClr val="ADBAC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3"/>
          <p:cNvCxnSpPr/>
          <p:nvPr/>
        </p:nvCxnSpPr>
        <p:spPr>
          <a:xfrm>
            <a:off x="5267903" y="3935065"/>
            <a:ext cx="1274807" cy="0"/>
          </a:xfrm>
          <a:prstGeom prst="straightConnector1">
            <a:avLst/>
          </a:prstGeom>
          <a:ln>
            <a:solidFill>
              <a:srgbClr val="ADBAC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2"/>
          <p:cNvSpPr>
            <a:spLocks noEditPoints="1"/>
          </p:cNvSpPr>
          <p:nvPr/>
        </p:nvSpPr>
        <p:spPr bwMode="auto">
          <a:xfrm>
            <a:off x="3223092" y="2506239"/>
            <a:ext cx="1324334" cy="1324334"/>
          </a:xfrm>
          <a:custGeom>
            <a:avLst/>
            <a:gdLst>
              <a:gd name="T0" fmla="*/ 894 w 971"/>
              <a:gd name="T1" fmla="*/ 509 h 971"/>
              <a:gd name="T2" fmla="*/ 969 w 971"/>
              <a:gd name="T3" fmla="*/ 442 h 971"/>
              <a:gd name="T4" fmla="*/ 883 w 971"/>
              <a:gd name="T5" fmla="*/ 390 h 971"/>
              <a:gd name="T6" fmla="*/ 938 w 971"/>
              <a:gd name="T7" fmla="*/ 309 h 971"/>
              <a:gd name="T8" fmla="*/ 838 w 971"/>
              <a:gd name="T9" fmla="*/ 279 h 971"/>
              <a:gd name="T10" fmla="*/ 802 w 971"/>
              <a:gd name="T11" fmla="*/ 227 h 971"/>
              <a:gd name="T12" fmla="*/ 813 w 971"/>
              <a:gd name="T13" fmla="*/ 127 h 971"/>
              <a:gd name="T14" fmla="*/ 714 w 971"/>
              <a:gd name="T15" fmla="*/ 146 h 971"/>
              <a:gd name="T16" fmla="*/ 700 w 971"/>
              <a:gd name="T17" fmla="*/ 50 h 971"/>
              <a:gd name="T18" fmla="*/ 606 w 971"/>
              <a:gd name="T19" fmla="*/ 95 h 971"/>
              <a:gd name="T20" fmla="*/ 545 w 971"/>
              <a:gd name="T21" fmla="*/ 81 h 971"/>
              <a:gd name="T22" fmla="*/ 485 w 971"/>
              <a:gd name="T23" fmla="*/ 0 h 971"/>
              <a:gd name="T24" fmla="*/ 425 w 971"/>
              <a:gd name="T25" fmla="*/ 80 h 971"/>
              <a:gd name="T26" fmla="*/ 350 w 971"/>
              <a:gd name="T27" fmla="*/ 19 h 971"/>
              <a:gd name="T28" fmla="*/ 311 w 971"/>
              <a:gd name="T29" fmla="*/ 115 h 971"/>
              <a:gd name="T30" fmla="*/ 256 w 971"/>
              <a:gd name="T31" fmla="*/ 146 h 971"/>
              <a:gd name="T32" fmla="*/ 157 w 971"/>
              <a:gd name="T33" fmla="*/ 126 h 971"/>
              <a:gd name="T34" fmla="*/ 167 w 971"/>
              <a:gd name="T35" fmla="*/ 226 h 971"/>
              <a:gd name="T36" fmla="*/ 70 w 971"/>
              <a:gd name="T37" fmla="*/ 232 h 971"/>
              <a:gd name="T38" fmla="*/ 106 w 971"/>
              <a:gd name="T39" fmla="*/ 329 h 971"/>
              <a:gd name="T40" fmla="*/ 86 w 971"/>
              <a:gd name="T41" fmla="*/ 389 h 971"/>
              <a:gd name="T42" fmla="*/ 0 w 971"/>
              <a:gd name="T43" fmla="*/ 441 h 971"/>
              <a:gd name="T44" fmla="*/ 75 w 971"/>
              <a:gd name="T45" fmla="*/ 508 h 971"/>
              <a:gd name="T46" fmla="*/ 6 w 971"/>
              <a:gd name="T47" fmla="*/ 577 h 971"/>
              <a:gd name="T48" fmla="*/ 98 w 971"/>
              <a:gd name="T49" fmla="*/ 625 h 971"/>
              <a:gd name="T50" fmla="*/ 124 w 971"/>
              <a:gd name="T51" fmla="*/ 683 h 971"/>
              <a:gd name="T52" fmla="*/ 96 w 971"/>
              <a:gd name="T53" fmla="*/ 779 h 971"/>
              <a:gd name="T54" fmla="*/ 196 w 971"/>
              <a:gd name="T55" fmla="*/ 778 h 971"/>
              <a:gd name="T56" fmla="*/ 192 w 971"/>
              <a:gd name="T57" fmla="*/ 876 h 971"/>
              <a:gd name="T58" fmla="*/ 293 w 971"/>
              <a:gd name="T59" fmla="*/ 849 h 971"/>
              <a:gd name="T60" fmla="*/ 351 w 971"/>
              <a:gd name="T61" fmla="*/ 874 h 971"/>
              <a:gd name="T62" fmla="*/ 394 w 971"/>
              <a:gd name="T63" fmla="*/ 965 h 971"/>
              <a:gd name="T64" fmla="*/ 468 w 971"/>
              <a:gd name="T65" fmla="*/ 896 h 971"/>
              <a:gd name="T66" fmla="*/ 531 w 971"/>
              <a:gd name="T67" fmla="*/ 971 h 971"/>
              <a:gd name="T68" fmla="*/ 587 w 971"/>
              <a:gd name="T69" fmla="*/ 884 h 971"/>
              <a:gd name="T70" fmla="*/ 647 w 971"/>
              <a:gd name="T71" fmla="*/ 863 h 971"/>
              <a:gd name="T72" fmla="*/ 740 w 971"/>
              <a:gd name="T73" fmla="*/ 900 h 971"/>
              <a:gd name="T74" fmla="*/ 748 w 971"/>
              <a:gd name="T75" fmla="*/ 800 h 971"/>
              <a:gd name="T76" fmla="*/ 845 w 971"/>
              <a:gd name="T77" fmla="*/ 813 h 971"/>
              <a:gd name="T78" fmla="*/ 828 w 971"/>
              <a:gd name="T79" fmla="*/ 711 h 971"/>
              <a:gd name="T80" fmla="*/ 858 w 971"/>
              <a:gd name="T81" fmla="*/ 655 h 971"/>
              <a:gd name="T82" fmla="*/ 952 w 971"/>
              <a:gd name="T83" fmla="*/ 620 h 971"/>
              <a:gd name="T84" fmla="*/ 891 w 971"/>
              <a:gd name="T85" fmla="*/ 541 h 971"/>
              <a:gd name="T86" fmla="*/ 766 w 971"/>
              <a:gd name="T87" fmla="*/ 641 h 971"/>
              <a:gd name="T88" fmla="*/ 588 w 971"/>
              <a:gd name="T89" fmla="*/ 790 h 971"/>
              <a:gd name="T90" fmla="*/ 357 w 971"/>
              <a:gd name="T91" fmla="*/ 781 h 971"/>
              <a:gd name="T92" fmla="*/ 191 w 971"/>
              <a:gd name="T93" fmla="*/ 618 h 971"/>
              <a:gd name="T94" fmla="*/ 179 w 971"/>
              <a:gd name="T95" fmla="*/ 386 h 971"/>
              <a:gd name="T96" fmla="*/ 326 w 971"/>
              <a:gd name="T97" fmla="*/ 207 h 971"/>
              <a:gd name="T98" fmla="*/ 556 w 971"/>
              <a:gd name="T99" fmla="*/ 173 h 971"/>
              <a:gd name="T100" fmla="*/ 748 w 971"/>
              <a:gd name="T101" fmla="*/ 303 h 971"/>
              <a:gd name="T102" fmla="*/ 803 w 971"/>
              <a:gd name="T103" fmla="*/ 529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rgbClr val="B4773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3"/>
          <p:cNvSpPr>
            <a:spLocks noEditPoints="1"/>
          </p:cNvSpPr>
          <p:nvPr/>
        </p:nvSpPr>
        <p:spPr bwMode="auto">
          <a:xfrm>
            <a:off x="4547425" y="2073971"/>
            <a:ext cx="1324334" cy="1324334"/>
          </a:xfrm>
          <a:custGeom>
            <a:avLst/>
            <a:gdLst>
              <a:gd name="T0" fmla="*/ 894 w 971"/>
              <a:gd name="T1" fmla="*/ 509 h 971"/>
              <a:gd name="T2" fmla="*/ 969 w 971"/>
              <a:gd name="T3" fmla="*/ 442 h 971"/>
              <a:gd name="T4" fmla="*/ 883 w 971"/>
              <a:gd name="T5" fmla="*/ 390 h 971"/>
              <a:gd name="T6" fmla="*/ 938 w 971"/>
              <a:gd name="T7" fmla="*/ 309 h 971"/>
              <a:gd name="T8" fmla="*/ 838 w 971"/>
              <a:gd name="T9" fmla="*/ 279 h 971"/>
              <a:gd name="T10" fmla="*/ 802 w 971"/>
              <a:gd name="T11" fmla="*/ 227 h 971"/>
              <a:gd name="T12" fmla="*/ 813 w 971"/>
              <a:gd name="T13" fmla="*/ 127 h 971"/>
              <a:gd name="T14" fmla="*/ 714 w 971"/>
              <a:gd name="T15" fmla="*/ 146 h 971"/>
              <a:gd name="T16" fmla="*/ 700 w 971"/>
              <a:gd name="T17" fmla="*/ 50 h 971"/>
              <a:gd name="T18" fmla="*/ 606 w 971"/>
              <a:gd name="T19" fmla="*/ 95 h 971"/>
              <a:gd name="T20" fmla="*/ 545 w 971"/>
              <a:gd name="T21" fmla="*/ 81 h 971"/>
              <a:gd name="T22" fmla="*/ 485 w 971"/>
              <a:gd name="T23" fmla="*/ 0 h 971"/>
              <a:gd name="T24" fmla="*/ 425 w 971"/>
              <a:gd name="T25" fmla="*/ 80 h 971"/>
              <a:gd name="T26" fmla="*/ 350 w 971"/>
              <a:gd name="T27" fmla="*/ 19 h 971"/>
              <a:gd name="T28" fmla="*/ 311 w 971"/>
              <a:gd name="T29" fmla="*/ 115 h 971"/>
              <a:gd name="T30" fmla="*/ 256 w 971"/>
              <a:gd name="T31" fmla="*/ 146 h 971"/>
              <a:gd name="T32" fmla="*/ 157 w 971"/>
              <a:gd name="T33" fmla="*/ 126 h 971"/>
              <a:gd name="T34" fmla="*/ 167 w 971"/>
              <a:gd name="T35" fmla="*/ 226 h 971"/>
              <a:gd name="T36" fmla="*/ 70 w 971"/>
              <a:gd name="T37" fmla="*/ 232 h 971"/>
              <a:gd name="T38" fmla="*/ 106 w 971"/>
              <a:gd name="T39" fmla="*/ 329 h 971"/>
              <a:gd name="T40" fmla="*/ 86 w 971"/>
              <a:gd name="T41" fmla="*/ 389 h 971"/>
              <a:gd name="T42" fmla="*/ 0 w 971"/>
              <a:gd name="T43" fmla="*/ 441 h 971"/>
              <a:gd name="T44" fmla="*/ 75 w 971"/>
              <a:gd name="T45" fmla="*/ 508 h 971"/>
              <a:gd name="T46" fmla="*/ 6 w 971"/>
              <a:gd name="T47" fmla="*/ 577 h 971"/>
              <a:gd name="T48" fmla="*/ 98 w 971"/>
              <a:gd name="T49" fmla="*/ 625 h 971"/>
              <a:gd name="T50" fmla="*/ 124 w 971"/>
              <a:gd name="T51" fmla="*/ 683 h 971"/>
              <a:gd name="T52" fmla="*/ 96 w 971"/>
              <a:gd name="T53" fmla="*/ 779 h 971"/>
              <a:gd name="T54" fmla="*/ 196 w 971"/>
              <a:gd name="T55" fmla="*/ 778 h 971"/>
              <a:gd name="T56" fmla="*/ 192 w 971"/>
              <a:gd name="T57" fmla="*/ 876 h 971"/>
              <a:gd name="T58" fmla="*/ 293 w 971"/>
              <a:gd name="T59" fmla="*/ 849 h 971"/>
              <a:gd name="T60" fmla="*/ 351 w 971"/>
              <a:gd name="T61" fmla="*/ 874 h 971"/>
              <a:gd name="T62" fmla="*/ 394 w 971"/>
              <a:gd name="T63" fmla="*/ 965 h 971"/>
              <a:gd name="T64" fmla="*/ 468 w 971"/>
              <a:gd name="T65" fmla="*/ 896 h 971"/>
              <a:gd name="T66" fmla="*/ 531 w 971"/>
              <a:gd name="T67" fmla="*/ 971 h 971"/>
              <a:gd name="T68" fmla="*/ 587 w 971"/>
              <a:gd name="T69" fmla="*/ 884 h 971"/>
              <a:gd name="T70" fmla="*/ 647 w 971"/>
              <a:gd name="T71" fmla="*/ 863 h 971"/>
              <a:gd name="T72" fmla="*/ 740 w 971"/>
              <a:gd name="T73" fmla="*/ 900 h 971"/>
              <a:gd name="T74" fmla="*/ 748 w 971"/>
              <a:gd name="T75" fmla="*/ 800 h 971"/>
              <a:gd name="T76" fmla="*/ 845 w 971"/>
              <a:gd name="T77" fmla="*/ 813 h 971"/>
              <a:gd name="T78" fmla="*/ 828 w 971"/>
              <a:gd name="T79" fmla="*/ 711 h 971"/>
              <a:gd name="T80" fmla="*/ 858 w 971"/>
              <a:gd name="T81" fmla="*/ 655 h 971"/>
              <a:gd name="T82" fmla="*/ 952 w 971"/>
              <a:gd name="T83" fmla="*/ 620 h 971"/>
              <a:gd name="T84" fmla="*/ 891 w 971"/>
              <a:gd name="T85" fmla="*/ 541 h 971"/>
              <a:gd name="T86" fmla="*/ 766 w 971"/>
              <a:gd name="T87" fmla="*/ 641 h 971"/>
              <a:gd name="T88" fmla="*/ 588 w 971"/>
              <a:gd name="T89" fmla="*/ 790 h 971"/>
              <a:gd name="T90" fmla="*/ 357 w 971"/>
              <a:gd name="T91" fmla="*/ 781 h 971"/>
              <a:gd name="T92" fmla="*/ 191 w 971"/>
              <a:gd name="T93" fmla="*/ 618 h 971"/>
              <a:gd name="T94" fmla="*/ 179 w 971"/>
              <a:gd name="T95" fmla="*/ 386 h 971"/>
              <a:gd name="T96" fmla="*/ 326 w 971"/>
              <a:gd name="T97" fmla="*/ 207 h 971"/>
              <a:gd name="T98" fmla="*/ 556 w 971"/>
              <a:gd name="T99" fmla="*/ 173 h 971"/>
              <a:gd name="T100" fmla="*/ 748 w 971"/>
              <a:gd name="T101" fmla="*/ 303 h 971"/>
              <a:gd name="T102" fmla="*/ 803 w 971"/>
              <a:gd name="T103" fmla="*/ 529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rgbClr val="FCAF2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4"/>
          <p:cNvSpPr>
            <a:spLocks noEditPoints="1"/>
          </p:cNvSpPr>
          <p:nvPr/>
        </p:nvSpPr>
        <p:spPr bwMode="auto">
          <a:xfrm>
            <a:off x="4310253" y="3398305"/>
            <a:ext cx="1073521" cy="1073521"/>
          </a:xfrm>
          <a:custGeom>
            <a:avLst/>
            <a:gdLst>
              <a:gd name="T0" fmla="*/ 894 w 971"/>
              <a:gd name="T1" fmla="*/ 509 h 971"/>
              <a:gd name="T2" fmla="*/ 969 w 971"/>
              <a:gd name="T3" fmla="*/ 442 h 971"/>
              <a:gd name="T4" fmla="*/ 883 w 971"/>
              <a:gd name="T5" fmla="*/ 390 h 971"/>
              <a:gd name="T6" fmla="*/ 938 w 971"/>
              <a:gd name="T7" fmla="*/ 309 h 971"/>
              <a:gd name="T8" fmla="*/ 838 w 971"/>
              <a:gd name="T9" fmla="*/ 279 h 971"/>
              <a:gd name="T10" fmla="*/ 802 w 971"/>
              <a:gd name="T11" fmla="*/ 227 h 971"/>
              <a:gd name="T12" fmla="*/ 813 w 971"/>
              <a:gd name="T13" fmla="*/ 127 h 971"/>
              <a:gd name="T14" fmla="*/ 714 w 971"/>
              <a:gd name="T15" fmla="*/ 146 h 971"/>
              <a:gd name="T16" fmla="*/ 700 w 971"/>
              <a:gd name="T17" fmla="*/ 50 h 971"/>
              <a:gd name="T18" fmla="*/ 606 w 971"/>
              <a:gd name="T19" fmla="*/ 95 h 971"/>
              <a:gd name="T20" fmla="*/ 545 w 971"/>
              <a:gd name="T21" fmla="*/ 81 h 971"/>
              <a:gd name="T22" fmla="*/ 485 w 971"/>
              <a:gd name="T23" fmla="*/ 0 h 971"/>
              <a:gd name="T24" fmla="*/ 425 w 971"/>
              <a:gd name="T25" fmla="*/ 80 h 971"/>
              <a:gd name="T26" fmla="*/ 350 w 971"/>
              <a:gd name="T27" fmla="*/ 19 h 971"/>
              <a:gd name="T28" fmla="*/ 311 w 971"/>
              <a:gd name="T29" fmla="*/ 115 h 971"/>
              <a:gd name="T30" fmla="*/ 256 w 971"/>
              <a:gd name="T31" fmla="*/ 146 h 971"/>
              <a:gd name="T32" fmla="*/ 157 w 971"/>
              <a:gd name="T33" fmla="*/ 126 h 971"/>
              <a:gd name="T34" fmla="*/ 167 w 971"/>
              <a:gd name="T35" fmla="*/ 226 h 971"/>
              <a:gd name="T36" fmla="*/ 70 w 971"/>
              <a:gd name="T37" fmla="*/ 232 h 971"/>
              <a:gd name="T38" fmla="*/ 106 w 971"/>
              <a:gd name="T39" fmla="*/ 329 h 971"/>
              <a:gd name="T40" fmla="*/ 86 w 971"/>
              <a:gd name="T41" fmla="*/ 389 h 971"/>
              <a:gd name="T42" fmla="*/ 0 w 971"/>
              <a:gd name="T43" fmla="*/ 441 h 971"/>
              <a:gd name="T44" fmla="*/ 75 w 971"/>
              <a:gd name="T45" fmla="*/ 508 h 971"/>
              <a:gd name="T46" fmla="*/ 6 w 971"/>
              <a:gd name="T47" fmla="*/ 577 h 971"/>
              <a:gd name="T48" fmla="*/ 98 w 971"/>
              <a:gd name="T49" fmla="*/ 625 h 971"/>
              <a:gd name="T50" fmla="*/ 124 w 971"/>
              <a:gd name="T51" fmla="*/ 683 h 971"/>
              <a:gd name="T52" fmla="*/ 96 w 971"/>
              <a:gd name="T53" fmla="*/ 779 h 971"/>
              <a:gd name="T54" fmla="*/ 196 w 971"/>
              <a:gd name="T55" fmla="*/ 778 h 971"/>
              <a:gd name="T56" fmla="*/ 192 w 971"/>
              <a:gd name="T57" fmla="*/ 876 h 971"/>
              <a:gd name="T58" fmla="*/ 293 w 971"/>
              <a:gd name="T59" fmla="*/ 849 h 971"/>
              <a:gd name="T60" fmla="*/ 351 w 971"/>
              <a:gd name="T61" fmla="*/ 874 h 971"/>
              <a:gd name="T62" fmla="*/ 394 w 971"/>
              <a:gd name="T63" fmla="*/ 965 h 971"/>
              <a:gd name="T64" fmla="*/ 468 w 971"/>
              <a:gd name="T65" fmla="*/ 896 h 971"/>
              <a:gd name="T66" fmla="*/ 531 w 971"/>
              <a:gd name="T67" fmla="*/ 971 h 971"/>
              <a:gd name="T68" fmla="*/ 587 w 971"/>
              <a:gd name="T69" fmla="*/ 884 h 971"/>
              <a:gd name="T70" fmla="*/ 647 w 971"/>
              <a:gd name="T71" fmla="*/ 863 h 971"/>
              <a:gd name="T72" fmla="*/ 740 w 971"/>
              <a:gd name="T73" fmla="*/ 900 h 971"/>
              <a:gd name="T74" fmla="*/ 748 w 971"/>
              <a:gd name="T75" fmla="*/ 800 h 971"/>
              <a:gd name="T76" fmla="*/ 845 w 971"/>
              <a:gd name="T77" fmla="*/ 813 h 971"/>
              <a:gd name="T78" fmla="*/ 828 w 971"/>
              <a:gd name="T79" fmla="*/ 711 h 971"/>
              <a:gd name="T80" fmla="*/ 858 w 971"/>
              <a:gd name="T81" fmla="*/ 655 h 971"/>
              <a:gd name="T82" fmla="*/ 952 w 971"/>
              <a:gd name="T83" fmla="*/ 620 h 971"/>
              <a:gd name="T84" fmla="*/ 891 w 971"/>
              <a:gd name="T85" fmla="*/ 541 h 971"/>
              <a:gd name="T86" fmla="*/ 766 w 971"/>
              <a:gd name="T87" fmla="*/ 641 h 971"/>
              <a:gd name="T88" fmla="*/ 588 w 971"/>
              <a:gd name="T89" fmla="*/ 790 h 971"/>
              <a:gd name="T90" fmla="*/ 357 w 971"/>
              <a:gd name="T91" fmla="*/ 781 h 971"/>
              <a:gd name="T92" fmla="*/ 191 w 971"/>
              <a:gd name="T93" fmla="*/ 618 h 971"/>
              <a:gd name="T94" fmla="*/ 179 w 971"/>
              <a:gd name="T95" fmla="*/ 386 h 971"/>
              <a:gd name="T96" fmla="*/ 326 w 971"/>
              <a:gd name="T97" fmla="*/ 207 h 971"/>
              <a:gd name="T98" fmla="*/ 556 w 971"/>
              <a:gd name="T99" fmla="*/ 173 h 971"/>
              <a:gd name="T100" fmla="*/ 748 w 971"/>
              <a:gd name="T101" fmla="*/ 303 h 971"/>
              <a:gd name="T102" fmla="*/ 803 w 971"/>
              <a:gd name="T103" fmla="*/ 529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5"/>
          <p:cNvSpPr>
            <a:spLocks noEditPoints="1"/>
          </p:cNvSpPr>
          <p:nvPr/>
        </p:nvSpPr>
        <p:spPr bwMode="auto">
          <a:xfrm>
            <a:off x="3744410" y="1432718"/>
            <a:ext cx="1073521" cy="1073521"/>
          </a:xfrm>
          <a:custGeom>
            <a:avLst/>
            <a:gdLst>
              <a:gd name="T0" fmla="*/ 894 w 971"/>
              <a:gd name="T1" fmla="*/ 509 h 971"/>
              <a:gd name="T2" fmla="*/ 969 w 971"/>
              <a:gd name="T3" fmla="*/ 442 h 971"/>
              <a:gd name="T4" fmla="*/ 883 w 971"/>
              <a:gd name="T5" fmla="*/ 390 h 971"/>
              <a:gd name="T6" fmla="*/ 938 w 971"/>
              <a:gd name="T7" fmla="*/ 309 h 971"/>
              <a:gd name="T8" fmla="*/ 838 w 971"/>
              <a:gd name="T9" fmla="*/ 279 h 971"/>
              <a:gd name="T10" fmla="*/ 802 w 971"/>
              <a:gd name="T11" fmla="*/ 227 h 971"/>
              <a:gd name="T12" fmla="*/ 813 w 971"/>
              <a:gd name="T13" fmla="*/ 127 h 971"/>
              <a:gd name="T14" fmla="*/ 714 w 971"/>
              <a:gd name="T15" fmla="*/ 146 h 971"/>
              <a:gd name="T16" fmla="*/ 700 w 971"/>
              <a:gd name="T17" fmla="*/ 50 h 971"/>
              <a:gd name="T18" fmla="*/ 606 w 971"/>
              <a:gd name="T19" fmla="*/ 95 h 971"/>
              <a:gd name="T20" fmla="*/ 545 w 971"/>
              <a:gd name="T21" fmla="*/ 81 h 971"/>
              <a:gd name="T22" fmla="*/ 485 w 971"/>
              <a:gd name="T23" fmla="*/ 0 h 971"/>
              <a:gd name="T24" fmla="*/ 425 w 971"/>
              <a:gd name="T25" fmla="*/ 80 h 971"/>
              <a:gd name="T26" fmla="*/ 350 w 971"/>
              <a:gd name="T27" fmla="*/ 19 h 971"/>
              <a:gd name="T28" fmla="*/ 311 w 971"/>
              <a:gd name="T29" fmla="*/ 115 h 971"/>
              <a:gd name="T30" fmla="*/ 256 w 971"/>
              <a:gd name="T31" fmla="*/ 146 h 971"/>
              <a:gd name="T32" fmla="*/ 157 w 971"/>
              <a:gd name="T33" fmla="*/ 126 h 971"/>
              <a:gd name="T34" fmla="*/ 167 w 971"/>
              <a:gd name="T35" fmla="*/ 226 h 971"/>
              <a:gd name="T36" fmla="*/ 70 w 971"/>
              <a:gd name="T37" fmla="*/ 232 h 971"/>
              <a:gd name="T38" fmla="*/ 106 w 971"/>
              <a:gd name="T39" fmla="*/ 329 h 971"/>
              <a:gd name="T40" fmla="*/ 86 w 971"/>
              <a:gd name="T41" fmla="*/ 389 h 971"/>
              <a:gd name="T42" fmla="*/ 0 w 971"/>
              <a:gd name="T43" fmla="*/ 441 h 971"/>
              <a:gd name="T44" fmla="*/ 75 w 971"/>
              <a:gd name="T45" fmla="*/ 508 h 971"/>
              <a:gd name="T46" fmla="*/ 6 w 971"/>
              <a:gd name="T47" fmla="*/ 577 h 971"/>
              <a:gd name="T48" fmla="*/ 98 w 971"/>
              <a:gd name="T49" fmla="*/ 625 h 971"/>
              <a:gd name="T50" fmla="*/ 124 w 971"/>
              <a:gd name="T51" fmla="*/ 683 h 971"/>
              <a:gd name="T52" fmla="*/ 96 w 971"/>
              <a:gd name="T53" fmla="*/ 779 h 971"/>
              <a:gd name="T54" fmla="*/ 196 w 971"/>
              <a:gd name="T55" fmla="*/ 778 h 971"/>
              <a:gd name="T56" fmla="*/ 192 w 971"/>
              <a:gd name="T57" fmla="*/ 876 h 971"/>
              <a:gd name="T58" fmla="*/ 293 w 971"/>
              <a:gd name="T59" fmla="*/ 849 h 971"/>
              <a:gd name="T60" fmla="*/ 351 w 971"/>
              <a:gd name="T61" fmla="*/ 874 h 971"/>
              <a:gd name="T62" fmla="*/ 394 w 971"/>
              <a:gd name="T63" fmla="*/ 965 h 971"/>
              <a:gd name="T64" fmla="*/ 468 w 971"/>
              <a:gd name="T65" fmla="*/ 896 h 971"/>
              <a:gd name="T66" fmla="*/ 531 w 971"/>
              <a:gd name="T67" fmla="*/ 971 h 971"/>
              <a:gd name="T68" fmla="*/ 587 w 971"/>
              <a:gd name="T69" fmla="*/ 884 h 971"/>
              <a:gd name="T70" fmla="*/ 647 w 971"/>
              <a:gd name="T71" fmla="*/ 863 h 971"/>
              <a:gd name="T72" fmla="*/ 740 w 971"/>
              <a:gd name="T73" fmla="*/ 900 h 971"/>
              <a:gd name="T74" fmla="*/ 748 w 971"/>
              <a:gd name="T75" fmla="*/ 800 h 971"/>
              <a:gd name="T76" fmla="*/ 845 w 971"/>
              <a:gd name="T77" fmla="*/ 813 h 971"/>
              <a:gd name="T78" fmla="*/ 828 w 971"/>
              <a:gd name="T79" fmla="*/ 711 h 971"/>
              <a:gd name="T80" fmla="*/ 858 w 971"/>
              <a:gd name="T81" fmla="*/ 655 h 971"/>
              <a:gd name="T82" fmla="*/ 952 w 971"/>
              <a:gd name="T83" fmla="*/ 620 h 971"/>
              <a:gd name="T84" fmla="*/ 891 w 971"/>
              <a:gd name="T85" fmla="*/ 541 h 971"/>
              <a:gd name="T86" fmla="*/ 766 w 971"/>
              <a:gd name="T87" fmla="*/ 641 h 971"/>
              <a:gd name="T88" fmla="*/ 588 w 971"/>
              <a:gd name="T89" fmla="*/ 790 h 971"/>
              <a:gd name="T90" fmla="*/ 357 w 971"/>
              <a:gd name="T91" fmla="*/ 781 h 971"/>
              <a:gd name="T92" fmla="*/ 191 w 971"/>
              <a:gd name="T93" fmla="*/ 618 h 971"/>
              <a:gd name="T94" fmla="*/ 179 w 971"/>
              <a:gd name="T95" fmla="*/ 386 h 971"/>
              <a:gd name="T96" fmla="*/ 326 w 971"/>
              <a:gd name="T97" fmla="*/ 207 h 971"/>
              <a:gd name="T98" fmla="*/ 556 w 971"/>
              <a:gd name="T99" fmla="*/ 173 h 971"/>
              <a:gd name="T100" fmla="*/ 748 w 971"/>
              <a:gd name="T101" fmla="*/ 303 h 971"/>
              <a:gd name="T102" fmla="*/ 803 w 971"/>
              <a:gd name="T103" fmla="*/ 529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rgbClr val="B4773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6"/>
          <p:cNvSpPr>
            <a:spLocks noEditPoints="1"/>
          </p:cNvSpPr>
          <p:nvPr/>
        </p:nvSpPr>
        <p:spPr bwMode="auto">
          <a:xfrm>
            <a:off x="4817931" y="1292814"/>
            <a:ext cx="738046" cy="738046"/>
          </a:xfrm>
          <a:custGeom>
            <a:avLst/>
            <a:gdLst>
              <a:gd name="T0" fmla="*/ 894 w 971"/>
              <a:gd name="T1" fmla="*/ 509 h 971"/>
              <a:gd name="T2" fmla="*/ 969 w 971"/>
              <a:gd name="T3" fmla="*/ 442 h 971"/>
              <a:gd name="T4" fmla="*/ 883 w 971"/>
              <a:gd name="T5" fmla="*/ 390 h 971"/>
              <a:gd name="T6" fmla="*/ 938 w 971"/>
              <a:gd name="T7" fmla="*/ 309 h 971"/>
              <a:gd name="T8" fmla="*/ 838 w 971"/>
              <a:gd name="T9" fmla="*/ 279 h 971"/>
              <a:gd name="T10" fmla="*/ 802 w 971"/>
              <a:gd name="T11" fmla="*/ 227 h 971"/>
              <a:gd name="T12" fmla="*/ 813 w 971"/>
              <a:gd name="T13" fmla="*/ 127 h 971"/>
              <a:gd name="T14" fmla="*/ 714 w 971"/>
              <a:gd name="T15" fmla="*/ 146 h 971"/>
              <a:gd name="T16" fmla="*/ 700 w 971"/>
              <a:gd name="T17" fmla="*/ 50 h 971"/>
              <a:gd name="T18" fmla="*/ 606 w 971"/>
              <a:gd name="T19" fmla="*/ 95 h 971"/>
              <a:gd name="T20" fmla="*/ 545 w 971"/>
              <a:gd name="T21" fmla="*/ 81 h 971"/>
              <a:gd name="T22" fmla="*/ 485 w 971"/>
              <a:gd name="T23" fmla="*/ 0 h 971"/>
              <a:gd name="T24" fmla="*/ 425 w 971"/>
              <a:gd name="T25" fmla="*/ 80 h 971"/>
              <a:gd name="T26" fmla="*/ 350 w 971"/>
              <a:gd name="T27" fmla="*/ 19 h 971"/>
              <a:gd name="T28" fmla="*/ 311 w 971"/>
              <a:gd name="T29" fmla="*/ 115 h 971"/>
              <a:gd name="T30" fmla="*/ 256 w 971"/>
              <a:gd name="T31" fmla="*/ 146 h 971"/>
              <a:gd name="T32" fmla="*/ 157 w 971"/>
              <a:gd name="T33" fmla="*/ 126 h 971"/>
              <a:gd name="T34" fmla="*/ 167 w 971"/>
              <a:gd name="T35" fmla="*/ 226 h 971"/>
              <a:gd name="T36" fmla="*/ 70 w 971"/>
              <a:gd name="T37" fmla="*/ 232 h 971"/>
              <a:gd name="T38" fmla="*/ 106 w 971"/>
              <a:gd name="T39" fmla="*/ 329 h 971"/>
              <a:gd name="T40" fmla="*/ 86 w 971"/>
              <a:gd name="T41" fmla="*/ 389 h 971"/>
              <a:gd name="T42" fmla="*/ 0 w 971"/>
              <a:gd name="T43" fmla="*/ 441 h 971"/>
              <a:gd name="T44" fmla="*/ 75 w 971"/>
              <a:gd name="T45" fmla="*/ 508 h 971"/>
              <a:gd name="T46" fmla="*/ 6 w 971"/>
              <a:gd name="T47" fmla="*/ 577 h 971"/>
              <a:gd name="T48" fmla="*/ 98 w 971"/>
              <a:gd name="T49" fmla="*/ 625 h 971"/>
              <a:gd name="T50" fmla="*/ 124 w 971"/>
              <a:gd name="T51" fmla="*/ 683 h 971"/>
              <a:gd name="T52" fmla="*/ 96 w 971"/>
              <a:gd name="T53" fmla="*/ 779 h 971"/>
              <a:gd name="T54" fmla="*/ 196 w 971"/>
              <a:gd name="T55" fmla="*/ 778 h 971"/>
              <a:gd name="T56" fmla="*/ 192 w 971"/>
              <a:gd name="T57" fmla="*/ 876 h 971"/>
              <a:gd name="T58" fmla="*/ 293 w 971"/>
              <a:gd name="T59" fmla="*/ 849 h 971"/>
              <a:gd name="T60" fmla="*/ 351 w 971"/>
              <a:gd name="T61" fmla="*/ 874 h 971"/>
              <a:gd name="T62" fmla="*/ 394 w 971"/>
              <a:gd name="T63" fmla="*/ 965 h 971"/>
              <a:gd name="T64" fmla="*/ 468 w 971"/>
              <a:gd name="T65" fmla="*/ 896 h 971"/>
              <a:gd name="T66" fmla="*/ 531 w 971"/>
              <a:gd name="T67" fmla="*/ 971 h 971"/>
              <a:gd name="T68" fmla="*/ 587 w 971"/>
              <a:gd name="T69" fmla="*/ 884 h 971"/>
              <a:gd name="T70" fmla="*/ 647 w 971"/>
              <a:gd name="T71" fmla="*/ 863 h 971"/>
              <a:gd name="T72" fmla="*/ 740 w 971"/>
              <a:gd name="T73" fmla="*/ 900 h 971"/>
              <a:gd name="T74" fmla="*/ 748 w 971"/>
              <a:gd name="T75" fmla="*/ 800 h 971"/>
              <a:gd name="T76" fmla="*/ 845 w 971"/>
              <a:gd name="T77" fmla="*/ 813 h 971"/>
              <a:gd name="T78" fmla="*/ 828 w 971"/>
              <a:gd name="T79" fmla="*/ 711 h 971"/>
              <a:gd name="T80" fmla="*/ 858 w 971"/>
              <a:gd name="T81" fmla="*/ 655 h 971"/>
              <a:gd name="T82" fmla="*/ 952 w 971"/>
              <a:gd name="T83" fmla="*/ 620 h 971"/>
              <a:gd name="T84" fmla="*/ 891 w 971"/>
              <a:gd name="T85" fmla="*/ 541 h 971"/>
              <a:gd name="T86" fmla="*/ 766 w 971"/>
              <a:gd name="T87" fmla="*/ 641 h 971"/>
              <a:gd name="T88" fmla="*/ 588 w 971"/>
              <a:gd name="T89" fmla="*/ 790 h 971"/>
              <a:gd name="T90" fmla="*/ 357 w 971"/>
              <a:gd name="T91" fmla="*/ 781 h 971"/>
              <a:gd name="T92" fmla="*/ 191 w 971"/>
              <a:gd name="T93" fmla="*/ 618 h 971"/>
              <a:gd name="T94" fmla="*/ 179 w 971"/>
              <a:gd name="T95" fmla="*/ 386 h 971"/>
              <a:gd name="T96" fmla="*/ 326 w 971"/>
              <a:gd name="T97" fmla="*/ 207 h 971"/>
              <a:gd name="T98" fmla="*/ 556 w 971"/>
              <a:gd name="T99" fmla="*/ 173 h 971"/>
              <a:gd name="T100" fmla="*/ 748 w 971"/>
              <a:gd name="T101" fmla="*/ 303 h 971"/>
              <a:gd name="T102" fmla="*/ 803 w 971"/>
              <a:gd name="T103" fmla="*/ 529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rgbClr val="FCAF2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6140140" y="1373088"/>
            <a:ext cx="474728" cy="482030"/>
          </a:xfrm>
          <a:prstGeom prst="ellipse">
            <a:avLst/>
          </a:prstGeom>
          <a:solidFill>
            <a:srgbClr val="FCAF2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6192433" y="1511091"/>
            <a:ext cx="370142" cy="1962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4290" tIns="17145" rIns="34290" bIns="17145">
            <a:spAutoFit/>
          </a:bodyPr>
          <a:lstStyle/>
          <a:p>
            <a:pPr algn="ctr" defTabSz="815975"/>
            <a:r>
              <a:rPr lang="en-US" sz="1050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itchFamily="34" charset="0"/>
                <a:sym typeface="Arial" panose="020B0604020202020204" pitchFamily="34" charset="0"/>
              </a:rPr>
              <a:t>10%</a:t>
            </a:r>
            <a:endParaRPr lang="en-US" sz="79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itchFamily="34" charset="0"/>
              <a:sym typeface="Arial" panose="020B0604020202020204" pitchFamily="34" charset="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6140140" y="2491609"/>
            <a:ext cx="474728" cy="482030"/>
          </a:xfrm>
          <a:prstGeom prst="ellipse">
            <a:avLst/>
          </a:prstGeom>
          <a:solidFill>
            <a:srgbClr val="FCAF2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6192433" y="2629613"/>
            <a:ext cx="370142" cy="1962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4290" tIns="17145" rIns="34290" bIns="17145">
            <a:spAutoFit/>
          </a:bodyPr>
          <a:lstStyle/>
          <a:p>
            <a:pPr algn="ctr" defTabSz="815975"/>
            <a:r>
              <a:rPr lang="en-US" sz="10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itchFamily="34" charset="0"/>
                <a:sym typeface="Arial" panose="020B0604020202020204" pitchFamily="34" charset="0"/>
              </a:rPr>
              <a:t>25%</a:t>
            </a:r>
            <a:endParaRPr lang="en-US" sz="79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itchFamily="34" charset="0"/>
              <a:sym typeface="Arial" panose="020B0604020202020204" pitchFamily="34" charset="0"/>
            </a:endParaRPr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169747" y="3694050"/>
            <a:ext cx="474728" cy="48203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6222040" y="3832053"/>
            <a:ext cx="370142" cy="1962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4290" tIns="17145" rIns="34290" bIns="17145">
            <a:spAutoFit/>
          </a:bodyPr>
          <a:lstStyle/>
          <a:p>
            <a:pPr algn="ctr" defTabSz="815975"/>
            <a:r>
              <a:rPr lang="en-US" sz="1050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itchFamily="34" charset="0"/>
                <a:sym typeface="Arial" panose="020B0604020202020204" pitchFamily="34" charset="0"/>
              </a:rPr>
              <a:t>20%</a:t>
            </a:r>
            <a:endParaRPr lang="en-US" sz="79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itchFamily="34" charset="0"/>
              <a:sym typeface="Arial" panose="020B0604020202020204" pitchFamily="34" charset="0"/>
            </a:endParaRPr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2353189" y="1657291"/>
            <a:ext cx="474728" cy="482030"/>
          </a:xfrm>
          <a:prstGeom prst="ellipse">
            <a:avLst/>
          </a:prstGeom>
          <a:solidFill>
            <a:srgbClr val="B4773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2405482" y="1795295"/>
            <a:ext cx="370142" cy="1962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4290" tIns="17145" rIns="34290" bIns="17145">
            <a:spAutoFit/>
          </a:bodyPr>
          <a:lstStyle/>
          <a:p>
            <a:pPr algn="ctr" defTabSz="815975"/>
            <a:r>
              <a:rPr lang="en-US" sz="1050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itchFamily="34" charset="0"/>
                <a:sym typeface="Arial" panose="020B0604020202020204" pitchFamily="34" charset="0"/>
              </a:rPr>
              <a:t>20%</a:t>
            </a:r>
            <a:endParaRPr lang="en-US" sz="79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itchFamily="34" charset="0"/>
              <a:sym typeface="Arial" panose="020B0604020202020204" pitchFamily="34" charset="0"/>
            </a:endParaRPr>
          </a:p>
        </p:txBody>
      </p:sp>
      <p:sp>
        <p:nvSpPr>
          <p:cNvPr id="30" name="Oval 32"/>
          <p:cNvSpPr>
            <a:spLocks noChangeArrowheads="1"/>
          </p:cNvSpPr>
          <p:nvPr/>
        </p:nvSpPr>
        <p:spPr bwMode="auto">
          <a:xfrm>
            <a:off x="2353189" y="2927390"/>
            <a:ext cx="474728" cy="482030"/>
          </a:xfrm>
          <a:prstGeom prst="ellipse">
            <a:avLst/>
          </a:prstGeom>
          <a:solidFill>
            <a:srgbClr val="B4773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2405482" y="3065394"/>
            <a:ext cx="370142" cy="1962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4290" tIns="17145" rIns="34290" bIns="17145">
            <a:spAutoFit/>
          </a:bodyPr>
          <a:lstStyle/>
          <a:p>
            <a:pPr algn="ctr" defTabSz="815975"/>
            <a:r>
              <a:rPr lang="en-US" sz="1050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itchFamily="34" charset="0"/>
                <a:sym typeface="Arial" panose="020B0604020202020204" pitchFamily="34" charset="0"/>
              </a:rPr>
              <a:t>25%</a:t>
            </a:r>
            <a:endParaRPr lang="en-US" sz="79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itchFamily="34" charset="0"/>
              <a:sym typeface="Arial" panose="020B0604020202020204" pitchFamily="34" charset="0"/>
            </a:endParaRPr>
          </a:p>
        </p:txBody>
      </p:sp>
      <p:grpSp>
        <p:nvGrpSpPr>
          <p:cNvPr id="32" name="Group 39"/>
          <p:cNvGrpSpPr/>
          <p:nvPr/>
        </p:nvGrpSpPr>
        <p:grpSpPr>
          <a:xfrm>
            <a:off x="4645469" y="3753808"/>
            <a:ext cx="403088" cy="328004"/>
            <a:chOff x="1550139" y="1314466"/>
            <a:chExt cx="509139" cy="4143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3" name="Freeform 5"/>
            <p:cNvSpPr>
              <a:spLocks noEditPoints="1"/>
            </p:cNvSpPr>
            <p:nvPr/>
          </p:nvSpPr>
          <p:spPr bwMode="auto">
            <a:xfrm>
              <a:off x="1550139" y="1314466"/>
              <a:ext cx="509139" cy="414300"/>
            </a:xfrm>
            <a:custGeom>
              <a:avLst/>
              <a:gdLst>
                <a:gd name="T0" fmla="*/ 78 w 153"/>
                <a:gd name="T1" fmla="*/ 0 h 125"/>
                <a:gd name="T2" fmla="*/ 0 w 153"/>
                <a:gd name="T3" fmla="*/ 69 h 125"/>
                <a:gd name="T4" fmla="*/ 15 w 153"/>
                <a:gd name="T5" fmla="*/ 69 h 125"/>
                <a:gd name="T6" fmla="*/ 21 w 153"/>
                <a:gd name="T7" fmla="*/ 64 h 125"/>
                <a:gd name="T8" fmla="*/ 21 w 153"/>
                <a:gd name="T9" fmla="*/ 121 h 125"/>
                <a:gd name="T10" fmla="*/ 24 w 153"/>
                <a:gd name="T11" fmla="*/ 125 h 125"/>
                <a:gd name="T12" fmla="*/ 62 w 153"/>
                <a:gd name="T13" fmla="*/ 125 h 125"/>
                <a:gd name="T14" fmla="*/ 63 w 153"/>
                <a:gd name="T15" fmla="*/ 93 h 125"/>
                <a:gd name="T16" fmla="*/ 67 w 153"/>
                <a:gd name="T17" fmla="*/ 88 h 125"/>
                <a:gd name="T18" fmla="*/ 83 w 153"/>
                <a:gd name="T19" fmla="*/ 88 h 125"/>
                <a:gd name="T20" fmla="*/ 89 w 153"/>
                <a:gd name="T21" fmla="*/ 93 h 125"/>
                <a:gd name="T22" fmla="*/ 89 w 153"/>
                <a:gd name="T23" fmla="*/ 125 h 125"/>
                <a:gd name="T24" fmla="*/ 126 w 153"/>
                <a:gd name="T25" fmla="*/ 125 h 125"/>
                <a:gd name="T26" fmla="*/ 130 w 153"/>
                <a:gd name="T27" fmla="*/ 120 h 125"/>
                <a:gd name="T28" fmla="*/ 130 w 153"/>
                <a:gd name="T29" fmla="*/ 63 h 125"/>
                <a:gd name="T30" fmla="*/ 136 w 153"/>
                <a:gd name="T31" fmla="*/ 69 h 125"/>
                <a:gd name="T32" fmla="*/ 153 w 153"/>
                <a:gd name="T33" fmla="*/ 69 h 125"/>
                <a:gd name="T34" fmla="*/ 78 w 153"/>
                <a:gd name="T35" fmla="*/ 0 h 125"/>
                <a:gd name="T36" fmla="*/ 76 w 153"/>
                <a:gd name="T37" fmla="*/ 76 h 125"/>
                <a:gd name="T38" fmla="*/ 60 w 153"/>
                <a:gd name="T39" fmla="*/ 60 h 125"/>
                <a:gd name="T40" fmla="*/ 76 w 153"/>
                <a:gd name="T41" fmla="*/ 43 h 125"/>
                <a:gd name="T42" fmla="*/ 92 w 153"/>
                <a:gd name="T43" fmla="*/ 60 h 125"/>
                <a:gd name="T44" fmla="*/ 76 w 153"/>
                <a:gd name="T45" fmla="*/ 7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25">
                  <a:moveTo>
                    <a:pt x="78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78"/>
                    <a:pt x="15" y="69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5"/>
                    <a:pt x="24" y="125"/>
                  </a:cubicBezTo>
                  <a:cubicBezTo>
                    <a:pt x="28" y="125"/>
                    <a:pt x="62" y="125"/>
                    <a:pt x="62" y="125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2" y="88"/>
                    <a:pt x="67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9" y="88"/>
                    <a:pt x="89" y="93"/>
                    <a:pt x="89" y="93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121" y="125"/>
                    <a:pt x="126" y="125"/>
                  </a:cubicBezTo>
                  <a:cubicBezTo>
                    <a:pt x="131" y="125"/>
                    <a:pt x="130" y="120"/>
                    <a:pt x="130" y="120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8" y="77"/>
                    <a:pt x="153" y="69"/>
                    <a:pt x="153" y="69"/>
                  </a:cubicBezTo>
                  <a:lnTo>
                    <a:pt x="78" y="0"/>
                  </a:lnTo>
                  <a:close/>
                  <a:moveTo>
                    <a:pt x="76" y="76"/>
                  </a:moveTo>
                  <a:cubicBezTo>
                    <a:pt x="67" y="76"/>
                    <a:pt x="60" y="69"/>
                    <a:pt x="60" y="60"/>
                  </a:cubicBezTo>
                  <a:cubicBezTo>
                    <a:pt x="60" y="50"/>
                    <a:pt x="67" y="43"/>
                    <a:pt x="76" y="43"/>
                  </a:cubicBezTo>
                  <a:cubicBezTo>
                    <a:pt x="85" y="43"/>
                    <a:pt x="92" y="50"/>
                    <a:pt x="92" y="60"/>
                  </a:cubicBezTo>
                  <a:cubicBezTo>
                    <a:pt x="92" y="69"/>
                    <a:pt x="85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Freeform 6"/>
            <p:cNvSpPr/>
            <p:nvPr/>
          </p:nvSpPr>
          <p:spPr bwMode="auto">
            <a:xfrm>
              <a:off x="1949464" y="1366877"/>
              <a:ext cx="49916" cy="10232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0 h 41"/>
                <a:gd name="T4" fmla="*/ 0 w 20"/>
                <a:gd name="T5" fmla="*/ 0 h 41"/>
                <a:gd name="T6" fmla="*/ 0 w 20"/>
                <a:gd name="T7" fmla="*/ 24 h 41"/>
                <a:gd name="T8" fmla="*/ 20 w 20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Oval 7"/>
            <p:cNvSpPr>
              <a:spLocks noChangeArrowheads="1"/>
            </p:cNvSpPr>
            <p:nvPr/>
          </p:nvSpPr>
          <p:spPr bwMode="auto">
            <a:xfrm>
              <a:off x="1777255" y="1484179"/>
              <a:ext cx="52412" cy="549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Freeform 34"/>
          <p:cNvSpPr/>
          <p:nvPr/>
        </p:nvSpPr>
        <p:spPr bwMode="auto">
          <a:xfrm>
            <a:off x="5048557" y="1527803"/>
            <a:ext cx="292143" cy="258248"/>
          </a:xfrm>
          <a:custGeom>
            <a:avLst/>
            <a:gdLst>
              <a:gd name="T0" fmla="*/ 136 w 136"/>
              <a:gd name="T1" fmla="*/ 48 h 120"/>
              <a:gd name="T2" fmla="*/ 68 w 136"/>
              <a:gd name="T3" fmla="*/ 0 h 120"/>
              <a:gd name="T4" fmla="*/ 0 w 136"/>
              <a:gd name="T5" fmla="*/ 48 h 120"/>
              <a:gd name="T6" fmla="*/ 37 w 136"/>
              <a:gd name="T7" fmla="*/ 91 h 120"/>
              <a:gd name="T8" fmla="*/ 22 w 136"/>
              <a:gd name="T9" fmla="*/ 120 h 120"/>
              <a:gd name="T10" fmla="*/ 73 w 136"/>
              <a:gd name="T11" fmla="*/ 96 h 120"/>
              <a:gd name="T12" fmla="*/ 136 w 136"/>
              <a:gd name="T13" fmla="*/ 48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" h="120">
                <a:moveTo>
                  <a:pt x="136" y="48"/>
                </a:moveTo>
                <a:cubicBezTo>
                  <a:pt x="136" y="22"/>
                  <a:pt x="106" y="0"/>
                  <a:pt x="68" y="0"/>
                </a:cubicBezTo>
                <a:cubicBezTo>
                  <a:pt x="31" y="0"/>
                  <a:pt x="0" y="22"/>
                  <a:pt x="0" y="48"/>
                </a:cubicBezTo>
                <a:cubicBezTo>
                  <a:pt x="0" y="67"/>
                  <a:pt x="15" y="83"/>
                  <a:pt x="37" y="91"/>
                </a:cubicBezTo>
                <a:cubicBezTo>
                  <a:pt x="38" y="96"/>
                  <a:pt x="37" y="106"/>
                  <a:pt x="22" y="120"/>
                </a:cubicBezTo>
                <a:cubicBezTo>
                  <a:pt x="22" y="120"/>
                  <a:pt x="54" y="111"/>
                  <a:pt x="73" y="96"/>
                </a:cubicBezTo>
                <a:cubicBezTo>
                  <a:pt x="108" y="94"/>
                  <a:pt x="136" y="73"/>
                  <a:pt x="136" y="48"/>
                </a:cubicBezTo>
                <a:close/>
              </a:path>
            </a:pathLst>
          </a:custGeom>
          <a:solidFill>
            <a:srgbClr val="FCAF2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Freeform 55"/>
          <p:cNvSpPr>
            <a:spLocks noEditPoints="1"/>
          </p:cNvSpPr>
          <p:nvPr/>
        </p:nvSpPr>
        <p:spPr bwMode="auto">
          <a:xfrm>
            <a:off x="4979819" y="2530251"/>
            <a:ext cx="459764" cy="481150"/>
          </a:xfrm>
          <a:custGeom>
            <a:avLst/>
            <a:gdLst>
              <a:gd name="T0" fmla="*/ 83 w 129"/>
              <a:gd name="T1" fmla="*/ 92 h 135"/>
              <a:gd name="T2" fmla="*/ 127 w 129"/>
              <a:gd name="T3" fmla="*/ 26 h 135"/>
              <a:gd name="T4" fmla="*/ 127 w 129"/>
              <a:gd name="T5" fmla="*/ 21 h 135"/>
              <a:gd name="T6" fmla="*/ 117 w 129"/>
              <a:gd name="T7" fmla="*/ 10 h 135"/>
              <a:gd name="T8" fmla="*/ 112 w 129"/>
              <a:gd name="T9" fmla="*/ 10 h 135"/>
              <a:gd name="T10" fmla="*/ 107 w 129"/>
              <a:gd name="T11" fmla="*/ 16 h 135"/>
              <a:gd name="T12" fmla="*/ 101 w 129"/>
              <a:gd name="T13" fmla="*/ 16 h 135"/>
              <a:gd name="T14" fmla="*/ 101 w 129"/>
              <a:gd name="T15" fmla="*/ 0 h 135"/>
              <a:gd name="T16" fmla="*/ 27 w 129"/>
              <a:gd name="T17" fmla="*/ 0 h 135"/>
              <a:gd name="T18" fmla="*/ 27 w 129"/>
              <a:gd name="T19" fmla="*/ 16 h 135"/>
              <a:gd name="T20" fmla="*/ 22 w 129"/>
              <a:gd name="T21" fmla="*/ 16 h 135"/>
              <a:gd name="T22" fmla="*/ 17 w 129"/>
              <a:gd name="T23" fmla="*/ 10 h 135"/>
              <a:gd name="T24" fmla="*/ 12 w 129"/>
              <a:gd name="T25" fmla="*/ 10 h 135"/>
              <a:gd name="T26" fmla="*/ 1 w 129"/>
              <a:gd name="T27" fmla="*/ 21 h 135"/>
              <a:gd name="T28" fmla="*/ 1 w 129"/>
              <a:gd name="T29" fmla="*/ 26 h 135"/>
              <a:gd name="T30" fmla="*/ 46 w 129"/>
              <a:gd name="T31" fmla="*/ 92 h 135"/>
              <a:gd name="T32" fmla="*/ 59 w 129"/>
              <a:gd name="T33" fmla="*/ 98 h 135"/>
              <a:gd name="T34" fmla="*/ 59 w 129"/>
              <a:gd name="T35" fmla="*/ 103 h 135"/>
              <a:gd name="T36" fmla="*/ 54 w 129"/>
              <a:gd name="T37" fmla="*/ 106 h 135"/>
              <a:gd name="T38" fmla="*/ 59 w 129"/>
              <a:gd name="T39" fmla="*/ 108 h 135"/>
              <a:gd name="T40" fmla="*/ 59 w 129"/>
              <a:gd name="T41" fmla="*/ 114 h 135"/>
              <a:gd name="T42" fmla="*/ 54 w 129"/>
              <a:gd name="T43" fmla="*/ 119 h 135"/>
              <a:gd name="T44" fmla="*/ 48 w 129"/>
              <a:gd name="T45" fmla="*/ 124 h 135"/>
              <a:gd name="T46" fmla="*/ 43 w 129"/>
              <a:gd name="T47" fmla="*/ 129 h 135"/>
              <a:gd name="T48" fmla="*/ 49 w 129"/>
              <a:gd name="T49" fmla="*/ 135 h 135"/>
              <a:gd name="T50" fmla="*/ 80 w 129"/>
              <a:gd name="T51" fmla="*/ 135 h 135"/>
              <a:gd name="T52" fmla="*/ 85 w 129"/>
              <a:gd name="T53" fmla="*/ 129 h 135"/>
              <a:gd name="T54" fmla="*/ 80 w 129"/>
              <a:gd name="T55" fmla="*/ 124 h 135"/>
              <a:gd name="T56" fmla="*/ 74 w 129"/>
              <a:gd name="T57" fmla="*/ 119 h 135"/>
              <a:gd name="T58" fmla="*/ 69 w 129"/>
              <a:gd name="T59" fmla="*/ 114 h 135"/>
              <a:gd name="T60" fmla="*/ 69 w 129"/>
              <a:gd name="T61" fmla="*/ 108 h 135"/>
              <a:gd name="T62" fmla="*/ 75 w 129"/>
              <a:gd name="T63" fmla="*/ 106 h 135"/>
              <a:gd name="T64" fmla="*/ 69 w 129"/>
              <a:gd name="T65" fmla="*/ 103 h 135"/>
              <a:gd name="T66" fmla="*/ 69 w 129"/>
              <a:gd name="T67" fmla="*/ 98 h 135"/>
              <a:gd name="T68" fmla="*/ 83 w 129"/>
              <a:gd name="T69" fmla="*/ 92 h 135"/>
              <a:gd name="T70" fmla="*/ 101 w 129"/>
              <a:gd name="T71" fmla="*/ 21 h 135"/>
              <a:gd name="T72" fmla="*/ 107 w 129"/>
              <a:gd name="T73" fmla="*/ 21 h 135"/>
              <a:gd name="T74" fmla="*/ 112 w 129"/>
              <a:gd name="T75" fmla="*/ 16 h 135"/>
              <a:gd name="T76" fmla="*/ 117 w 129"/>
              <a:gd name="T77" fmla="*/ 21 h 135"/>
              <a:gd name="T78" fmla="*/ 117 w 129"/>
              <a:gd name="T79" fmla="*/ 26 h 135"/>
              <a:gd name="T80" fmla="*/ 91 w 129"/>
              <a:gd name="T81" fmla="*/ 71 h 135"/>
              <a:gd name="T82" fmla="*/ 101 w 129"/>
              <a:gd name="T83" fmla="*/ 21 h 135"/>
              <a:gd name="T84" fmla="*/ 36 w 129"/>
              <a:gd name="T85" fmla="*/ 72 h 135"/>
              <a:gd name="T86" fmla="*/ 10 w 129"/>
              <a:gd name="T87" fmla="*/ 27 h 135"/>
              <a:gd name="T88" fmla="*/ 10 w 129"/>
              <a:gd name="T89" fmla="*/ 22 h 135"/>
              <a:gd name="T90" fmla="*/ 15 w 129"/>
              <a:gd name="T91" fmla="*/ 17 h 135"/>
              <a:gd name="T92" fmla="*/ 20 w 129"/>
              <a:gd name="T93" fmla="*/ 22 h 135"/>
              <a:gd name="T94" fmla="*/ 26 w 129"/>
              <a:gd name="T95" fmla="*/ 22 h 135"/>
              <a:gd name="T96" fmla="*/ 36 w 129"/>
              <a:gd name="T97" fmla="*/ 7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rgbClr val="FCAF2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8" name="Group 45"/>
          <p:cNvGrpSpPr/>
          <p:nvPr/>
        </p:nvGrpSpPr>
        <p:grpSpPr>
          <a:xfrm>
            <a:off x="4054943" y="1746841"/>
            <a:ext cx="452455" cy="445274"/>
            <a:chOff x="1587575" y="2265358"/>
            <a:chExt cx="314468" cy="309477"/>
          </a:xfrm>
          <a:solidFill>
            <a:srgbClr val="B47730"/>
          </a:solidFill>
        </p:grpSpPr>
        <p:sp>
          <p:nvSpPr>
            <p:cNvPr id="39" name="Freeform 59"/>
            <p:cNvSpPr>
              <a:spLocks noEditPoints="1"/>
            </p:cNvSpPr>
            <p:nvPr/>
          </p:nvSpPr>
          <p:spPr bwMode="auto">
            <a:xfrm>
              <a:off x="1587575" y="2265358"/>
              <a:ext cx="314468" cy="309477"/>
            </a:xfrm>
            <a:custGeom>
              <a:avLst/>
              <a:gdLst>
                <a:gd name="T0" fmla="*/ 82 w 95"/>
                <a:gd name="T1" fmla="*/ 57 h 93"/>
                <a:gd name="T2" fmla="*/ 95 w 95"/>
                <a:gd name="T3" fmla="*/ 51 h 93"/>
                <a:gd name="T4" fmla="*/ 95 w 95"/>
                <a:gd name="T5" fmla="*/ 41 h 93"/>
                <a:gd name="T6" fmla="*/ 82 w 95"/>
                <a:gd name="T7" fmla="*/ 36 h 93"/>
                <a:gd name="T8" fmla="*/ 80 w 95"/>
                <a:gd name="T9" fmla="*/ 30 h 93"/>
                <a:gd name="T10" fmla="*/ 85 w 95"/>
                <a:gd name="T11" fmla="*/ 17 h 93"/>
                <a:gd name="T12" fmla="*/ 77 w 95"/>
                <a:gd name="T13" fmla="*/ 10 h 93"/>
                <a:gd name="T14" fmla="*/ 64 w 95"/>
                <a:gd name="T15" fmla="*/ 15 h 93"/>
                <a:gd name="T16" fmla="*/ 59 w 95"/>
                <a:gd name="T17" fmla="*/ 13 h 93"/>
                <a:gd name="T18" fmla="*/ 53 w 95"/>
                <a:gd name="T19" fmla="*/ 0 h 93"/>
                <a:gd name="T20" fmla="*/ 42 w 95"/>
                <a:gd name="T21" fmla="*/ 0 h 93"/>
                <a:gd name="T22" fmla="*/ 37 w 95"/>
                <a:gd name="T23" fmla="*/ 13 h 93"/>
                <a:gd name="T24" fmla="*/ 31 w 95"/>
                <a:gd name="T25" fmla="*/ 15 h 93"/>
                <a:gd name="T26" fmla="*/ 18 w 95"/>
                <a:gd name="T27" fmla="*/ 10 h 93"/>
                <a:gd name="T28" fmla="*/ 10 w 95"/>
                <a:gd name="T29" fmla="*/ 17 h 93"/>
                <a:gd name="T30" fmla="*/ 16 w 95"/>
                <a:gd name="T31" fmla="*/ 30 h 93"/>
                <a:gd name="T32" fmla="*/ 13 w 95"/>
                <a:gd name="T33" fmla="*/ 36 h 93"/>
                <a:gd name="T34" fmla="*/ 0 w 95"/>
                <a:gd name="T35" fmla="*/ 41 h 93"/>
                <a:gd name="T36" fmla="*/ 0 w 95"/>
                <a:gd name="T37" fmla="*/ 52 h 93"/>
                <a:gd name="T38" fmla="*/ 13 w 95"/>
                <a:gd name="T39" fmla="*/ 57 h 93"/>
                <a:gd name="T40" fmla="*/ 16 w 95"/>
                <a:gd name="T41" fmla="*/ 63 h 93"/>
                <a:gd name="T42" fmla="*/ 11 w 95"/>
                <a:gd name="T43" fmla="*/ 76 h 93"/>
                <a:gd name="T44" fmla="*/ 18 w 95"/>
                <a:gd name="T45" fmla="*/ 83 h 93"/>
                <a:gd name="T46" fmla="*/ 31 w 95"/>
                <a:gd name="T47" fmla="*/ 78 h 93"/>
                <a:gd name="T48" fmla="*/ 37 w 95"/>
                <a:gd name="T49" fmla="*/ 80 h 93"/>
                <a:gd name="T50" fmla="*/ 43 w 95"/>
                <a:gd name="T51" fmla="*/ 93 h 93"/>
                <a:gd name="T52" fmla="*/ 53 w 95"/>
                <a:gd name="T53" fmla="*/ 93 h 93"/>
                <a:gd name="T54" fmla="*/ 59 w 95"/>
                <a:gd name="T55" fmla="*/ 80 h 93"/>
                <a:gd name="T56" fmla="*/ 64 w 95"/>
                <a:gd name="T57" fmla="*/ 78 h 93"/>
                <a:gd name="T58" fmla="*/ 78 w 95"/>
                <a:gd name="T59" fmla="*/ 83 h 93"/>
                <a:gd name="T60" fmla="*/ 85 w 95"/>
                <a:gd name="T61" fmla="*/ 75 h 93"/>
                <a:gd name="T62" fmla="*/ 80 w 95"/>
                <a:gd name="T63" fmla="*/ 63 h 93"/>
                <a:gd name="T64" fmla="*/ 82 w 95"/>
                <a:gd name="T65" fmla="*/ 57 h 93"/>
                <a:gd name="T66" fmla="*/ 48 w 95"/>
                <a:gd name="T67" fmla="*/ 61 h 93"/>
                <a:gd name="T68" fmla="*/ 33 w 95"/>
                <a:gd name="T69" fmla="*/ 46 h 93"/>
                <a:gd name="T70" fmla="*/ 48 w 95"/>
                <a:gd name="T71" fmla="*/ 32 h 93"/>
                <a:gd name="T72" fmla="*/ 63 w 95"/>
                <a:gd name="T73" fmla="*/ 46 h 93"/>
                <a:gd name="T74" fmla="*/ 48 w 95"/>
                <a:gd name="T75" fmla="*/ 6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3">
                  <a:moveTo>
                    <a:pt x="82" y="57"/>
                  </a:moveTo>
                  <a:cubicBezTo>
                    <a:pt x="82" y="57"/>
                    <a:pt x="95" y="52"/>
                    <a:pt x="95" y="5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0"/>
                    <a:pt x="82" y="36"/>
                    <a:pt x="82" y="36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5" y="17"/>
                    <a:pt x="85" y="17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9"/>
                    <a:pt x="64" y="15"/>
                    <a:pt x="64" y="15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3"/>
                    <a:pt x="53" y="0"/>
                    <a:pt x="5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37" y="13"/>
                    <a:pt x="37" y="1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18" y="10"/>
                    <a:pt x="18" y="1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6" y="30"/>
                    <a:pt x="16" y="30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13" y="57"/>
                    <a:pt x="13" y="57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0" y="75"/>
                    <a:pt x="11" y="7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9" y="84"/>
                    <a:pt x="31" y="78"/>
                    <a:pt x="31" y="78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42" y="93"/>
                    <a:pt x="4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4" y="93"/>
                    <a:pt x="59" y="80"/>
                    <a:pt x="59" y="80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3"/>
                    <a:pt x="78" y="83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6" y="75"/>
                    <a:pt x="80" y="63"/>
                    <a:pt x="80" y="63"/>
                  </a:cubicBezTo>
                  <a:lnTo>
                    <a:pt x="82" y="57"/>
                  </a:lnTo>
                  <a:close/>
                  <a:moveTo>
                    <a:pt x="48" y="61"/>
                  </a:moveTo>
                  <a:cubicBezTo>
                    <a:pt x="39" y="61"/>
                    <a:pt x="33" y="55"/>
                    <a:pt x="33" y="46"/>
                  </a:cubicBezTo>
                  <a:cubicBezTo>
                    <a:pt x="33" y="38"/>
                    <a:pt x="39" y="32"/>
                    <a:pt x="48" y="32"/>
                  </a:cubicBezTo>
                  <a:cubicBezTo>
                    <a:pt x="56" y="32"/>
                    <a:pt x="63" y="38"/>
                    <a:pt x="63" y="46"/>
                  </a:cubicBezTo>
                  <a:cubicBezTo>
                    <a:pt x="63" y="55"/>
                    <a:pt x="56" y="61"/>
                    <a:pt x="4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Oval 60"/>
            <p:cNvSpPr>
              <a:spLocks noChangeArrowheads="1"/>
            </p:cNvSpPr>
            <p:nvPr/>
          </p:nvSpPr>
          <p:spPr bwMode="auto">
            <a:xfrm>
              <a:off x="1712364" y="2387652"/>
              <a:ext cx="64890" cy="623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8"/>
          <p:cNvGrpSpPr/>
          <p:nvPr/>
        </p:nvGrpSpPr>
        <p:grpSpPr>
          <a:xfrm>
            <a:off x="3709327" y="2993666"/>
            <a:ext cx="329155" cy="371258"/>
            <a:chOff x="5513440" y="1766202"/>
            <a:chExt cx="429274" cy="484183"/>
          </a:xfrm>
          <a:solidFill>
            <a:srgbClr val="B47730"/>
          </a:solidFill>
        </p:grpSpPr>
        <p:sp>
          <p:nvSpPr>
            <p:cNvPr id="42" name="Freeform 147"/>
            <p:cNvSpPr/>
            <p:nvPr/>
          </p:nvSpPr>
          <p:spPr bwMode="auto">
            <a:xfrm>
              <a:off x="5513440" y="1766202"/>
              <a:ext cx="429274" cy="87353"/>
            </a:xfrm>
            <a:custGeom>
              <a:avLst/>
              <a:gdLst>
                <a:gd name="T0" fmla="*/ 68 w 129"/>
                <a:gd name="T1" fmla="*/ 8 h 26"/>
                <a:gd name="T2" fmla="*/ 68 w 129"/>
                <a:gd name="T3" fmla="*/ 4 h 26"/>
                <a:gd name="T4" fmla="*/ 64 w 129"/>
                <a:gd name="T5" fmla="*/ 0 h 26"/>
                <a:gd name="T6" fmla="*/ 61 w 129"/>
                <a:gd name="T7" fmla="*/ 4 h 26"/>
                <a:gd name="T8" fmla="*/ 61 w 129"/>
                <a:gd name="T9" fmla="*/ 8 h 26"/>
                <a:gd name="T10" fmla="*/ 0 w 129"/>
                <a:gd name="T11" fmla="*/ 8 h 26"/>
                <a:gd name="T12" fmla="*/ 0 w 129"/>
                <a:gd name="T13" fmla="*/ 26 h 26"/>
                <a:gd name="T14" fmla="*/ 129 w 129"/>
                <a:gd name="T15" fmla="*/ 26 h 26"/>
                <a:gd name="T16" fmla="*/ 129 w 129"/>
                <a:gd name="T17" fmla="*/ 8 h 26"/>
                <a:gd name="T18" fmla="*/ 68 w 129"/>
                <a:gd name="T1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6">
                  <a:moveTo>
                    <a:pt x="68" y="8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63" y="0"/>
                    <a:pt x="61" y="2"/>
                    <a:pt x="61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8"/>
                    <a:pt x="129" y="8"/>
                    <a:pt x="129" y="8"/>
                  </a:cubicBezTo>
                  <a:lnTo>
                    <a:pt x="6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148"/>
            <p:cNvSpPr>
              <a:spLocks noEditPoints="1"/>
            </p:cNvSpPr>
            <p:nvPr/>
          </p:nvSpPr>
          <p:spPr bwMode="auto">
            <a:xfrm>
              <a:off x="5550876" y="1873521"/>
              <a:ext cx="356897" cy="376864"/>
            </a:xfrm>
            <a:custGeom>
              <a:avLst/>
              <a:gdLst>
                <a:gd name="T0" fmla="*/ 143 w 143"/>
                <a:gd name="T1" fmla="*/ 95 h 151"/>
                <a:gd name="T2" fmla="*/ 143 w 143"/>
                <a:gd name="T3" fmla="*/ 0 h 151"/>
                <a:gd name="T4" fmla="*/ 0 w 143"/>
                <a:gd name="T5" fmla="*/ 0 h 151"/>
                <a:gd name="T6" fmla="*/ 0 w 143"/>
                <a:gd name="T7" fmla="*/ 95 h 151"/>
                <a:gd name="T8" fmla="*/ 63 w 143"/>
                <a:gd name="T9" fmla="*/ 95 h 151"/>
                <a:gd name="T10" fmla="*/ 63 w 143"/>
                <a:gd name="T11" fmla="*/ 125 h 151"/>
                <a:gd name="T12" fmla="*/ 45 w 143"/>
                <a:gd name="T13" fmla="*/ 125 h 151"/>
                <a:gd name="T14" fmla="*/ 45 w 143"/>
                <a:gd name="T15" fmla="*/ 121 h 151"/>
                <a:gd name="T16" fmla="*/ 37 w 143"/>
                <a:gd name="T17" fmla="*/ 121 h 151"/>
                <a:gd name="T18" fmla="*/ 25 w 143"/>
                <a:gd name="T19" fmla="*/ 151 h 151"/>
                <a:gd name="T20" fmla="*/ 33 w 143"/>
                <a:gd name="T21" fmla="*/ 151 h 151"/>
                <a:gd name="T22" fmla="*/ 40 w 143"/>
                <a:gd name="T23" fmla="*/ 137 h 151"/>
                <a:gd name="T24" fmla="*/ 104 w 143"/>
                <a:gd name="T25" fmla="*/ 137 h 151"/>
                <a:gd name="T26" fmla="*/ 109 w 143"/>
                <a:gd name="T27" fmla="*/ 151 h 151"/>
                <a:gd name="T28" fmla="*/ 119 w 143"/>
                <a:gd name="T29" fmla="*/ 151 h 151"/>
                <a:gd name="T30" fmla="*/ 107 w 143"/>
                <a:gd name="T31" fmla="*/ 121 h 151"/>
                <a:gd name="T32" fmla="*/ 97 w 143"/>
                <a:gd name="T33" fmla="*/ 121 h 151"/>
                <a:gd name="T34" fmla="*/ 97 w 143"/>
                <a:gd name="T35" fmla="*/ 125 h 151"/>
                <a:gd name="T36" fmla="*/ 80 w 143"/>
                <a:gd name="T37" fmla="*/ 125 h 151"/>
                <a:gd name="T38" fmla="*/ 80 w 143"/>
                <a:gd name="T39" fmla="*/ 95 h 151"/>
                <a:gd name="T40" fmla="*/ 143 w 143"/>
                <a:gd name="T41" fmla="*/ 95 h 151"/>
                <a:gd name="T42" fmla="*/ 92 w 143"/>
                <a:gd name="T43" fmla="*/ 28 h 151"/>
                <a:gd name="T44" fmla="*/ 133 w 143"/>
                <a:gd name="T45" fmla="*/ 28 h 151"/>
                <a:gd name="T46" fmla="*/ 133 w 143"/>
                <a:gd name="T47" fmla="*/ 37 h 151"/>
                <a:gd name="T48" fmla="*/ 92 w 143"/>
                <a:gd name="T49" fmla="*/ 37 h 151"/>
                <a:gd name="T50" fmla="*/ 92 w 143"/>
                <a:gd name="T51" fmla="*/ 28 h 151"/>
                <a:gd name="T52" fmla="*/ 92 w 143"/>
                <a:gd name="T53" fmla="*/ 46 h 151"/>
                <a:gd name="T54" fmla="*/ 133 w 143"/>
                <a:gd name="T55" fmla="*/ 46 h 151"/>
                <a:gd name="T56" fmla="*/ 133 w 143"/>
                <a:gd name="T57" fmla="*/ 56 h 151"/>
                <a:gd name="T58" fmla="*/ 92 w 143"/>
                <a:gd name="T59" fmla="*/ 56 h 151"/>
                <a:gd name="T60" fmla="*/ 92 w 143"/>
                <a:gd name="T61" fmla="*/ 46 h 151"/>
                <a:gd name="T62" fmla="*/ 92 w 143"/>
                <a:gd name="T63" fmla="*/ 63 h 151"/>
                <a:gd name="T64" fmla="*/ 133 w 143"/>
                <a:gd name="T65" fmla="*/ 63 h 151"/>
                <a:gd name="T66" fmla="*/ 133 w 143"/>
                <a:gd name="T67" fmla="*/ 74 h 151"/>
                <a:gd name="T68" fmla="*/ 92 w 143"/>
                <a:gd name="T69" fmla="*/ 74 h 151"/>
                <a:gd name="T70" fmla="*/ 92 w 143"/>
                <a:gd name="T71" fmla="*/ 63 h 151"/>
                <a:gd name="T72" fmla="*/ 8 w 143"/>
                <a:gd name="T73" fmla="*/ 75 h 151"/>
                <a:gd name="T74" fmla="*/ 8 w 143"/>
                <a:gd name="T75" fmla="*/ 24 h 151"/>
                <a:gd name="T76" fmla="*/ 83 w 143"/>
                <a:gd name="T77" fmla="*/ 24 h 151"/>
                <a:gd name="T78" fmla="*/ 83 w 143"/>
                <a:gd name="T79" fmla="*/ 75 h 151"/>
                <a:gd name="T80" fmla="*/ 8 w 143"/>
                <a:gd name="T81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51">
                  <a:moveTo>
                    <a:pt x="143" y="95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63" y="95"/>
                  </a:lnTo>
                  <a:lnTo>
                    <a:pt x="63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37" y="121"/>
                  </a:lnTo>
                  <a:lnTo>
                    <a:pt x="25" y="151"/>
                  </a:lnTo>
                  <a:lnTo>
                    <a:pt x="33" y="151"/>
                  </a:lnTo>
                  <a:lnTo>
                    <a:pt x="40" y="137"/>
                  </a:lnTo>
                  <a:lnTo>
                    <a:pt x="104" y="137"/>
                  </a:lnTo>
                  <a:lnTo>
                    <a:pt x="109" y="151"/>
                  </a:lnTo>
                  <a:lnTo>
                    <a:pt x="119" y="151"/>
                  </a:lnTo>
                  <a:lnTo>
                    <a:pt x="107" y="121"/>
                  </a:lnTo>
                  <a:lnTo>
                    <a:pt x="97" y="121"/>
                  </a:lnTo>
                  <a:lnTo>
                    <a:pt x="97" y="125"/>
                  </a:lnTo>
                  <a:lnTo>
                    <a:pt x="80" y="125"/>
                  </a:lnTo>
                  <a:lnTo>
                    <a:pt x="80" y="95"/>
                  </a:lnTo>
                  <a:lnTo>
                    <a:pt x="143" y="95"/>
                  </a:lnTo>
                  <a:close/>
                  <a:moveTo>
                    <a:pt x="92" y="28"/>
                  </a:moveTo>
                  <a:lnTo>
                    <a:pt x="133" y="28"/>
                  </a:lnTo>
                  <a:lnTo>
                    <a:pt x="133" y="37"/>
                  </a:lnTo>
                  <a:lnTo>
                    <a:pt x="92" y="37"/>
                  </a:lnTo>
                  <a:lnTo>
                    <a:pt x="92" y="28"/>
                  </a:lnTo>
                  <a:close/>
                  <a:moveTo>
                    <a:pt x="92" y="46"/>
                  </a:moveTo>
                  <a:lnTo>
                    <a:pt x="133" y="46"/>
                  </a:lnTo>
                  <a:lnTo>
                    <a:pt x="133" y="56"/>
                  </a:lnTo>
                  <a:lnTo>
                    <a:pt x="92" y="56"/>
                  </a:lnTo>
                  <a:lnTo>
                    <a:pt x="92" y="46"/>
                  </a:lnTo>
                  <a:close/>
                  <a:moveTo>
                    <a:pt x="92" y="63"/>
                  </a:moveTo>
                  <a:lnTo>
                    <a:pt x="133" y="63"/>
                  </a:lnTo>
                  <a:lnTo>
                    <a:pt x="133" y="74"/>
                  </a:lnTo>
                  <a:lnTo>
                    <a:pt x="92" y="74"/>
                  </a:lnTo>
                  <a:lnTo>
                    <a:pt x="92" y="63"/>
                  </a:lnTo>
                  <a:close/>
                  <a:moveTo>
                    <a:pt x="8" y="75"/>
                  </a:moveTo>
                  <a:lnTo>
                    <a:pt x="8" y="24"/>
                  </a:lnTo>
                  <a:lnTo>
                    <a:pt x="83" y="24"/>
                  </a:lnTo>
                  <a:lnTo>
                    <a:pt x="83" y="75"/>
                  </a:lnTo>
                  <a:lnTo>
                    <a:pt x="8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reeform 149"/>
            <p:cNvSpPr/>
            <p:nvPr/>
          </p:nvSpPr>
          <p:spPr bwMode="auto">
            <a:xfrm>
              <a:off x="5578330" y="1945898"/>
              <a:ext cx="174705" cy="102328"/>
            </a:xfrm>
            <a:custGeom>
              <a:avLst/>
              <a:gdLst>
                <a:gd name="T0" fmla="*/ 58 w 70"/>
                <a:gd name="T1" fmla="*/ 12 h 41"/>
                <a:gd name="T2" fmla="*/ 54 w 70"/>
                <a:gd name="T3" fmla="*/ 20 h 41"/>
                <a:gd name="T4" fmla="*/ 48 w 70"/>
                <a:gd name="T5" fmla="*/ 16 h 41"/>
                <a:gd name="T6" fmla="*/ 48 w 70"/>
                <a:gd name="T7" fmla="*/ 16 h 41"/>
                <a:gd name="T8" fmla="*/ 34 w 70"/>
                <a:gd name="T9" fmla="*/ 8 h 41"/>
                <a:gd name="T10" fmla="*/ 32 w 70"/>
                <a:gd name="T11" fmla="*/ 12 h 41"/>
                <a:gd name="T12" fmla="*/ 28 w 70"/>
                <a:gd name="T13" fmla="*/ 20 h 41"/>
                <a:gd name="T14" fmla="*/ 16 w 70"/>
                <a:gd name="T15" fmla="*/ 12 h 41"/>
                <a:gd name="T16" fmla="*/ 12 w 70"/>
                <a:gd name="T17" fmla="*/ 17 h 41"/>
                <a:gd name="T18" fmla="*/ 12 w 70"/>
                <a:gd name="T19" fmla="*/ 17 h 41"/>
                <a:gd name="T20" fmla="*/ 0 w 70"/>
                <a:gd name="T21" fmla="*/ 37 h 41"/>
                <a:gd name="T22" fmla="*/ 5 w 70"/>
                <a:gd name="T23" fmla="*/ 41 h 41"/>
                <a:gd name="T24" fmla="*/ 17 w 70"/>
                <a:gd name="T25" fmla="*/ 21 h 41"/>
                <a:gd name="T26" fmla="*/ 24 w 70"/>
                <a:gd name="T27" fmla="*/ 25 h 41"/>
                <a:gd name="T28" fmla="*/ 24 w 70"/>
                <a:gd name="T29" fmla="*/ 25 h 41"/>
                <a:gd name="T30" fmla="*/ 30 w 70"/>
                <a:gd name="T31" fmla="*/ 29 h 41"/>
                <a:gd name="T32" fmla="*/ 37 w 70"/>
                <a:gd name="T33" fmla="*/ 17 h 41"/>
                <a:gd name="T34" fmla="*/ 42 w 70"/>
                <a:gd name="T35" fmla="*/ 21 h 41"/>
                <a:gd name="T36" fmla="*/ 42 w 70"/>
                <a:gd name="T37" fmla="*/ 21 h 41"/>
                <a:gd name="T38" fmla="*/ 56 w 70"/>
                <a:gd name="T39" fmla="*/ 28 h 41"/>
                <a:gd name="T40" fmla="*/ 57 w 70"/>
                <a:gd name="T41" fmla="*/ 28 h 41"/>
                <a:gd name="T42" fmla="*/ 57 w 70"/>
                <a:gd name="T43" fmla="*/ 28 h 41"/>
                <a:gd name="T44" fmla="*/ 64 w 70"/>
                <a:gd name="T45" fmla="*/ 17 h 41"/>
                <a:gd name="T46" fmla="*/ 64 w 70"/>
                <a:gd name="T47" fmla="*/ 17 h 41"/>
                <a:gd name="T48" fmla="*/ 70 w 70"/>
                <a:gd name="T49" fmla="*/ 4 h 41"/>
                <a:gd name="T50" fmla="*/ 65 w 70"/>
                <a:gd name="T51" fmla="*/ 0 h 41"/>
                <a:gd name="T52" fmla="*/ 58 w 70"/>
                <a:gd name="T53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41">
                  <a:moveTo>
                    <a:pt x="58" y="12"/>
                  </a:moveTo>
                  <a:lnTo>
                    <a:pt x="54" y="2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28" y="20"/>
                  </a:lnTo>
                  <a:lnTo>
                    <a:pt x="16" y="12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0" y="37"/>
                  </a:lnTo>
                  <a:lnTo>
                    <a:pt x="5" y="41"/>
                  </a:lnTo>
                  <a:lnTo>
                    <a:pt x="17" y="21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30" y="29"/>
                  </a:lnTo>
                  <a:lnTo>
                    <a:pt x="37" y="17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70" y="4"/>
                  </a:lnTo>
                  <a:lnTo>
                    <a:pt x="65" y="0"/>
                  </a:lnTo>
                  <a:lnTo>
                    <a:pt x="5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5" name="TextBox 13"/>
          <p:cNvSpPr txBox="1"/>
          <p:nvPr/>
        </p:nvSpPr>
        <p:spPr>
          <a:xfrm>
            <a:off x="6743360" y="1375702"/>
            <a:ext cx="175356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6743360" y="1599353"/>
            <a:ext cx="1522712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1279966" y="1642960"/>
            <a:ext cx="95812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13"/>
          <p:cNvSpPr txBox="1"/>
          <p:nvPr/>
        </p:nvSpPr>
        <p:spPr>
          <a:xfrm>
            <a:off x="715374" y="1884227"/>
            <a:ext cx="1522712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1279966" y="2927665"/>
            <a:ext cx="95812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715374" y="3168931"/>
            <a:ext cx="1522712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6743360" y="2472990"/>
            <a:ext cx="175356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13"/>
          <p:cNvSpPr txBox="1"/>
          <p:nvPr/>
        </p:nvSpPr>
        <p:spPr>
          <a:xfrm>
            <a:off x="6743360" y="2696641"/>
            <a:ext cx="1522712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13"/>
          <p:cNvSpPr txBox="1"/>
          <p:nvPr/>
        </p:nvSpPr>
        <p:spPr>
          <a:xfrm>
            <a:off x="6743360" y="3707990"/>
            <a:ext cx="175356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13"/>
          <p:cNvSpPr txBox="1"/>
          <p:nvPr/>
        </p:nvSpPr>
        <p:spPr>
          <a:xfrm>
            <a:off x="6743360" y="3931641"/>
            <a:ext cx="1522712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0" y="5057776"/>
            <a:ext cx="9144000" cy="96440"/>
            <a:chOff x="0" y="6672263"/>
            <a:chExt cx="10844214" cy="185737"/>
          </a:xfrm>
        </p:grpSpPr>
        <p:sp>
          <p:nvSpPr>
            <p:cNvPr id="60" name="矩形 59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0" y="5057776"/>
            <a:ext cx="9144000" cy="96440"/>
            <a:chOff x="0" y="6672263"/>
            <a:chExt cx="10844214" cy="185737"/>
          </a:xfrm>
        </p:grpSpPr>
        <p:sp>
          <p:nvSpPr>
            <p:cNvPr id="49" name="矩形 48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2" name="Rectangle 2"/>
          <p:cNvSpPr/>
          <p:nvPr/>
        </p:nvSpPr>
        <p:spPr>
          <a:xfrm>
            <a:off x="922554" y="1354170"/>
            <a:ext cx="3688356" cy="1430179"/>
          </a:xfrm>
          <a:prstGeom prst="rect">
            <a:avLst/>
          </a:prstGeom>
          <a:solidFill>
            <a:srgbClr val="93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Rectangle 3"/>
          <p:cNvSpPr/>
          <p:nvPr/>
        </p:nvSpPr>
        <p:spPr>
          <a:xfrm>
            <a:off x="922554" y="2784348"/>
            <a:ext cx="3688356" cy="1430179"/>
          </a:xfrm>
          <a:prstGeom prst="rect">
            <a:avLst/>
          </a:pr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Rectangle 4"/>
          <p:cNvSpPr/>
          <p:nvPr/>
        </p:nvSpPr>
        <p:spPr>
          <a:xfrm>
            <a:off x="4610910" y="1354170"/>
            <a:ext cx="3688356" cy="1430179"/>
          </a:xfrm>
          <a:prstGeom prst="rect">
            <a:avLst/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Rectangle 5"/>
          <p:cNvSpPr/>
          <p:nvPr/>
        </p:nvSpPr>
        <p:spPr>
          <a:xfrm>
            <a:off x="4610910" y="2784348"/>
            <a:ext cx="3688356" cy="14301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Oval 6"/>
          <p:cNvSpPr/>
          <p:nvPr/>
        </p:nvSpPr>
        <p:spPr>
          <a:xfrm>
            <a:off x="4309819" y="2498150"/>
            <a:ext cx="569132" cy="5723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Group 13"/>
          <p:cNvGrpSpPr/>
          <p:nvPr/>
        </p:nvGrpSpPr>
        <p:grpSpPr>
          <a:xfrm>
            <a:off x="7546540" y="1750431"/>
            <a:ext cx="526908" cy="637658"/>
            <a:chOff x="427038" y="3595610"/>
            <a:chExt cx="391838" cy="474198"/>
          </a:xfrm>
          <a:solidFill>
            <a:schemeClr val="bg1"/>
          </a:solidFill>
        </p:grpSpPr>
        <p:sp>
          <p:nvSpPr>
            <p:cNvPr id="18" name="Freeform 89"/>
            <p:cNvSpPr/>
            <p:nvPr/>
          </p:nvSpPr>
          <p:spPr bwMode="auto">
            <a:xfrm>
              <a:off x="486937" y="3655509"/>
              <a:ext cx="272041" cy="257066"/>
            </a:xfrm>
            <a:custGeom>
              <a:avLst/>
              <a:gdLst>
                <a:gd name="T0" fmla="*/ 57 w 82"/>
                <a:gd name="T1" fmla="*/ 67 h 78"/>
                <a:gd name="T2" fmla="*/ 57 w 82"/>
                <a:gd name="T3" fmla="*/ 78 h 78"/>
                <a:gd name="T4" fmla="*/ 82 w 82"/>
                <a:gd name="T5" fmla="*/ 40 h 78"/>
                <a:gd name="T6" fmla="*/ 41 w 82"/>
                <a:gd name="T7" fmla="*/ 0 h 78"/>
                <a:gd name="T8" fmla="*/ 0 w 82"/>
                <a:gd name="T9" fmla="*/ 40 h 78"/>
                <a:gd name="T10" fmla="*/ 25 w 82"/>
                <a:gd name="T11" fmla="*/ 78 h 78"/>
                <a:gd name="T12" fmla="*/ 25 w 82"/>
                <a:gd name="T13" fmla="*/ 67 h 78"/>
                <a:gd name="T14" fmla="*/ 10 w 82"/>
                <a:gd name="T15" fmla="*/ 40 h 78"/>
                <a:gd name="T16" fmla="*/ 41 w 82"/>
                <a:gd name="T17" fmla="*/ 10 h 78"/>
                <a:gd name="T18" fmla="*/ 72 w 82"/>
                <a:gd name="T19" fmla="*/ 40 h 78"/>
                <a:gd name="T20" fmla="*/ 57 w 82"/>
                <a:gd name="T21" fmla="*/ 6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8">
                  <a:moveTo>
                    <a:pt x="57" y="67"/>
                  </a:moveTo>
                  <a:cubicBezTo>
                    <a:pt x="57" y="78"/>
                    <a:pt x="57" y="78"/>
                    <a:pt x="57" y="78"/>
                  </a:cubicBezTo>
                  <a:cubicBezTo>
                    <a:pt x="71" y="72"/>
                    <a:pt x="82" y="57"/>
                    <a:pt x="82" y="40"/>
                  </a:cubicBezTo>
                  <a:cubicBezTo>
                    <a:pt x="82" y="18"/>
                    <a:pt x="63" y="0"/>
                    <a:pt x="41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57"/>
                    <a:pt x="10" y="72"/>
                    <a:pt x="25" y="78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16" y="61"/>
                    <a:pt x="10" y="52"/>
                    <a:pt x="10" y="40"/>
                  </a:cubicBezTo>
                  <a:cubicBezTo>
                    <a:pt x="10" y="23"/>
                    <a:pt x="24" y="10"/>
                    <a:pt x="41" y="10"/>
                  </a:cubicBezTo>
                  <a:cubicBezTo>
                    <a:pt x="58" y="10"/>
                    <a:pt x="72" y="23"/>
                    <a:pt x="72" y="40"/>
                  </a:cubicBezTo>
                  <a:cubicBezTo>
                    <a:pt x="72" y="52"/>
                    <a:pt x="66" y="62"/>
                    <a:pt x="57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90"/>
            <p:cNvSpPr/>
            <p:nvPr/>
          </p:nvSpPr>
          <p:spPr bwMode="auto">
            <a:xfrm>
              <a:off x="427038" y="3595610"/>
              <a:ext cx="391838" cy="381855"/>
            </a:xfrm>
            <a:custGeom>
              <a:avLst/>
              <a:gdLst>
                <a:gd name="T0" fmla="*/ 59 w 118"/>
                <a:gd name="T1" fmla="*/ 0 h 115"/>
                <a:gd name="T2" fmla="*/ 0 w 118"/>
                <a:gd name="T3" fmla="*/ 58 h 115"/>
                <a:gd name="T4" fmla="*/ 43 w 118"/>
                <a:gd name="T5" fmla="*/ 115 h 115"/>
                <a:gd name="T6" fmla="*/ 43 w 118"/>
                <a:gd name="T7" fmla="*/ 107 h 115"/>
                <a:gd name="T8" fmla="*/ 8 w 118"/>
                <a:gd name="T9" fmla="*/ 58 h 115"/>
                <a:gd name="T10" fmla="*/ 59 w 118"/>
                <a:gd name="T11" fmla="*/ 8 h 115"/>
                <a:gd name="T12" fmla="*/ 110 w 118"/>
                <a:gd name="T13" fmla="*/ 58 h 115"/>
                <a:gd name="T14" fmla="*/ 75 w 118"/>
                <a:gd name="T15" fmla="*/ 107 h 115"/>
                <a:gd name="T16" fmla="*/ 75 w 118"/>
                <a:gd name="T17" fmla="*/ 115 h 115"/>
                <a:gd name="T18" fmla="*/ 118 w 118"/>
                <a:gd name="T19" fmla="*/ 58 h 115"/>
                <a:gd name="T20" fmla="*/ 59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59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85"/>
                    <a:pt x="18" y="108"/>
                    <a:pt x="43" y="115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23" y="100"/>
                    <a:pt x="8" y="81"/>
                    <a:pt x="8" y="58"/>
                  </a:cubicBezTo>
                  <a:cubicBezTo>
                    <a:pt x="8" y="30"/>
                    <a:pt x="31" y="8"/>
                    <a:pt x="59" y="8"/>
                  </a:cubicBezTo>
                  <a:cubicBezTo>
                    <a:pt x="87" y="8"/>
                    <a:pt x="110" y="30"/>
                    <a:pt x="110" y="58"/>
                  </a:cubicBezTo>
                  <a:cubicBezTo>
                    <a:pt x="110" y="81"/>
                    <a:pt x="95" y="100"/>
                    <a:pt x="75" y="107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100" y="108"/>
                    <a:pt x="118" y="86"/>
                    <a:pt x="118" y="58"/>
                  </a:cubicBezTo>
                  <a:cubicBezTo>
                    <a:pt x="118" y="26"/>
                    <a:pt x="92" y="0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91"/>
            <p:cNvSpPr/>
            <p:nvPr/>
          </p:nvSpPr>
          <p:spPr bwMode="auto">
            <a:xfrm>
              <a:off x="566802" y="3750348"/>
              <a:ext cx="119797" cy="319460"/>
            </a:xfrm>
            <a:custGeom>
              <a:avLst/>
              <a:gdLst>
                <a:gd name="T0" fmla="*/ 24 w 36"/>
                <a:gd name="T1" fmla="*/ 82 h 96"/>
                <a:gd name="T2" fmla="*/ 24 w 36"/>
                <a:gd name="T3" fmla="*/ 21 h 96"/>
                <a:gd name="T4" fmla="*/ 29 w 36"/>
                <a:gd name="T5" fmla="*/ 12 h 96"/>
                <a:gd name="T6" fmla="*/ 17 w 36"/>
                <a:gd name="T7" fmla="*/ 0 h 96"/>
                <a:gd name="T8" fmla="*/ 5 w 36"/>
                <a:gd name="T9" fmla="*/ 12 h 96"/>
                <a:gd name="T10" fmla="*/ 10 w 36"/>
                <a:gd name="T11" fmla="*/ 21 h 96"/>
                <a:gd name="T12" fmla="*/ 10 w 36"/>
                <a:gd name="T13" fmla="*/ 21 h 96"/>
                <a:gd name="T14" fmla="*/ 10 w 36"/>
                <a:gd name="T15" fmla="*/ 82 h 96"/>
                <a:gd name="T16" fmla="*/ 0 w 36"/>
                <a:gd name="T17" fmla="*/ 96 h 96"/>
                <a:gd name="T18" fmla="*/ 36 w 36"/>
                <a:gd name="T19" fmla="*/ 96 h 96"/>
                <a:gd name="T20" fmla="*/ 24 w 36"/>
                <a:gd name="T21" fmla="*/ 8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96">
                  <a:moveTo>
                    <a:pt x="24" y="82"/>
                  </a:moveTo>
                  <a:cubicBezTo>
                    <a:pt x="24" y="79"/>
                    <a:pt x="24" y="22"/>
                    <a:pt x="24" y="21"/>
                  </a:cubicBezTo>
                  <a:cubicBezTo>
                    <a:pt x="27" y="19"/>
                    <a:pt x="29" y="16"/>
                    <a:pt x="29" y="12"/>
                  </a:cubicBezTo>
                  <a:cubicBezTo>
                    <a:pt x="29" y="5"/>
                    <a:pt x="24" y="0"/>
                    <a:pt x="17" y="0"/>
                  </a:cubicBezTo>
                  <a:cubicBezTo>
                    <a:pt x="10" y="0"/>
                    <a:pt x="5" y="5"/>
                    <a:pt x="5" y="12"/>
                  </a:cubicBezTo>
                  <a:cubicBezTo>
                    <a:pt x="5" y="16"/>
                    <a:pt x="7" y="19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78"/>
                    <a:pt x="10" y="82"/>
                  </a:cubicBezTo>
                  <a:cubicBezTo>
                    <a:pt x="10" y="92"/>
                    <a:pt x="0" y="96"/>
                    <a:pt x="0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6" y="96"/>
                    <a:pt x="24" y="92"/>
                    <a:pt x="24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7"/>
          <p:cNvGrpSpPr/>
          <p:nvPr/>
        </p:nvGrpSpPr>
        <p:grpSpPr>
          <a:xfrm>
            <a:off x="7512208" y="3184024"/>
            <a:ext cx="582794" cy="630827"/>
            <a:chOff x="1847137" y="4256991"/>
            <a:chExt cx="454232" cy="491670"/>
          </a:xfrm>
          <a:solidFill>
            <a:schemeClr val="bg1"/>
          </a:solidFill>
        </p:grpSpPr>
        <p:sp>
          <p:nvSpPr>
            <p:cNvPr id="22" name="Freeform 101"/>
            <p:cNvSpPr>
              <a:spLocks noEditPoints="1"/>
            </p:cNvSpPr>
            <p:nvPr/>
          </p:nvSpPr>
          <p:spPr bwMode="auto">
            <a:xfrm>
              <a:off x="1847137" y="4256991"/>
              <a:ext cx="454232" cy="491670"/>
            </a:xfrm>
            <a:custGeom>
              <a:avLst/>
              <a:gdLst>
                <a:gd name="T0" fmla="*/ 134 w 137"/>
                <a:gd name="T1" fmla="*/ 71 h 148"/>
                <a:gd name="T2" fmla="*/ 126 w 137"/>
                <a:gd name="T3" fmla="*/ 38 h 148"/>
                <a:gd name="T4" fmla="*/ 133 w 137"/>
                <a:gd name="T5" fmla="*/ 36 h 148"/>
                <a:gd name="T6" fmla="*/ 126 w 137"/>
                <a:gd name="T7" fmla="*/ 12 h 148"/>
                <a:gd name="T8" fmla="*/ 102 w 137"/>
                <a:gd name="T9" fmla="*/ 5 h 148"/>
                <a:gd name="T10" fmla="*/ 99 w 137"/>
                <a:gd name="T11" fmla="*/ 12 h 148"/>
                <a:gd name="T12" fmla="*/ 67 w 137"/>
                <a:gd name="T13" fmla="*/ 4 h 148"/>
                <a:gd name="T14" fmla="*/ 38 w 137"/>
                <a:gd name="T15" fmla="*/ 11 h 148"/>
                <a:gd name="T16" fmla="*/ 36 w 137"/>
                <a:gd name="T17" fmla="*/ 5 h 148"/>
                <a:gd name="T18" fmla="*/ 12 w 137"/>
                <a:gd name="T19" fmla="*/ 12 h 148"/>
                <a:gd name="T20" fmla="*/ 5 w 137"/>
                <a:gd name="T21" fmla="*/ 36 h 148"/>
                <a:gd name="T22" fmla="*/ 9 w 137"/>
                <a:gd name="T23" fmla="*/ 38 h 148"/>
                <a:gd name="T24" fmla="*/ 0 w 137"/>
                <a:gd name="T25" fmla="*/ 71 h 148"/>
                <a:gd name="T26" fmla="*/ 27 w 137"/>
                <a:gd name="T27" fmla="*/ 125 h 148"/>
                <a:gd name="T28" fmla="*/ 13 w 137"/>
                <a:gd name="T29" fmla="*/ 140 h 148"/>
                <a:gd name="T30" fmla="*/ 21 w 137"/>
                <a:gd name="T31" fmla="*/ 148 h 148"/>
                <a:gd name="T32" fmla="*/ 37 w 137"/>
                <a:gd name="T33" fmla="*/ 132 h 148"/>
                <a:gd name="T34" fmla="*/ 67 w 137"/>
                <a:gd name="T35" fmla="*/ 139 h 148"/>
                <a:gd name="T36" fmla="*/ 97 w 137"/>
                <a:gd name="T37" fmla="*/ 132 h 148"/>
                <a:gd name="T38" fmla="*/ 113 w 137"/>
                <a:gd name="T39" fmla="*/ 148 h 148"/>
                <a:gd name="T40" fmla="*/ 121 w 137"/>
                <a:gd name="T41" fmla="*/ 140 h 148"/>
                <a:gd name="T42" fmla="*/ 107 w 137"/>
                <a:gd name="T43" fmla="*/ 125 h 148"/>
                <a:gd name="T44" fmla="*/ 134 w 137"/>
                <a:gd name="T45" fmla="*/ 71 h 148"/>
                <a:gd name="T46" fmla="*/ 11 w 137"/>
                <a:gd name="T47" fmla="*/ 74 h 148"/>
                <a:gd name="T48" fmla="*/ 20 w 137"/>
                <a:gd name="T49" fmla="*/ 74 h 148"/>
                <a:gd name="T50" fmla="*/ 23 w 137"/>
                <a:gd name="T51" fmla="*/ 71 h 148"/>
                <a:gd name="T52" fmla="*/ 20 w 137"/>
                <a:gd name="T53" fmla="*/ 69 h 148"/>
                <a:gd name="T54" fmla="*/ 11 w 137"/>
                <a:gd name="T55" fmla="*/ 69 h 148"/>
                <a:gd name="T56" fmla="*/ 64 w 137"/>
                <a:gd name="T57" fmla="*/ 15 h 148"/>
                <a:gd name="T58" fmla="*/ 64 w 137"/>
                <a:gd name="T59" fmla="*/ 15 h 148"/>
                <a:gd name="T60" fmla="*/ 64 w 137"/>
                <a:gd name="T61" fmla="*/ 26 h 148"/>
                <a:gd name="T62" fmla="*/ 67 w 137"/>
                <a:gd name="T63" fmla="*/ 29 h 148"/>
                <a:gd name="T64" fmla="*/ 70 w 137"/>
                <a:gd name="T65" fmla="*/ 26 h 148"/>
                <a:gd name="T66" fmla="*/ 70 w 137"/>
                <a:gd name="T67" fmla="*/ 15 h 148"/>
                <a:gd name="T68" fmla="*/ 70 w 137"/>
                <a:gd name="T69" fmla="*/ 15 h 148"/>
                <a:gd name="T70" fmla="*/ 123 w 137"/>
                <a:gd name="T71" fmla="*/ 69 h 148"/>
                <a:gd name="T72" fmla="*/ 114 w 137"/>
                <a:gd name="T73" fmla="*/ 69 h 148"/>
                <a:gd name="T74" fmla="*/ 111 w 137"/>
                <a:gd name="T75" fmla="*/ 71 h 148"/>
                <a:gd name="T76" fmla="*/ 114 w 137"/>
                <a:gd name="T77" fmla="*/ 74 h 148"/>
                <a:gd name="T78" fmla="*/ 123 w 137"/>
                <a:gd name="T79" fmla="*/ 74 h 148"/>
                <a:gd name="T80" fmla="*/ 70 w 137"/>
                <a:gd name="T81" fmla="*/ 128 h 148"/>
                <a:gd name="T82" fmla="*/ 70 w 137"/>
                <a:gd name="T83" fmla="*/ 118 h 148"/>
                <a:gd name="T84" fmla="*/ 67 w 137"/>
                <a:gd name="T85" fmla="*/ 115 h 148"/>
                <a:gd name="T86" fmla="*/ 64 w 137"/>
                <a:gd name="T87" fmla="*/ 118 h 148"/>
                <a:gd name="T88" fmla="*/ 64 w 137"/>
                <a:gd name="T89" fmla="*/ 128 h 148"/>
                <a:gd name="T90" fmla="*/ 11 w 137"/>
                <a:gd name="T91" fmla="*/ 7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7" h="148">
                  <a:moveTo>
                    <a:pt x="134" y="71"/>
                  </a:moveTo>
                  <a:cubicBezTo>
                    <a:pt x="134" y="59"/>
                    <a:pt x="131" y="48"/>
                    <a:pt x="126" y="38"/>
                  </a:cubicBezTo>
                  <a:cubicBezTo>
                    <a:pt x="128" y="38"/>
                    <a:pt x="131" y="38"/>
                    <a:pt x="133" y="36"/>
                  </a:cubicBezTo>
                  <a:cubicBezTo>
                    <a:pt x="137" y="31"/>
                    <a:pt x="134" y="20"/>
                    <a:pt x="126" y="12"/>
                  </a:cubicBezTo>
                  <a:cubicBezTo>
                    <a:pt x="117" y="3"/>
                    <a:pt x="107" y="0"/>
                    <a:pt x="102" y="5"/>
                  </a:cubicBezTo>
                  <a:cubicBezTo>
                    <a:pt x="100" y="7"/>
                    <a:pt x="99" y="9"/>
                    <a:pt x="99" y="12"/>
                  </a:cubicBezTo>
                  <a:cubicBezTo>
                    <a:pt x="90" y="7"/>
                    <a:pt x="79" y="4"/>
                    <a:pt x="67" y="4"/>
                  </a:cubicBezTo>
                  <a:cubicBezTo>
                    <a:pt x="57" y="4"/>
                    <a:pt x="47" y="6"/>
                    <a:pt x="38" y="11"/>
                  </a:cubicBezTo>
                  <a:cubicBezTo>
                    <a:pt x="38" y="8"/>
                    <a:pt x="37" y="7"/>
                    <a:pt x="36" y="5"/>
                  </a:cubicBezTo>
                  <a:cubicBezTo>
                    <a:pt x="31" y="0"/>
                    <a:pt x="20" y="3"/>
                    <a:pt x="12" y="12"/>
                  </a:cubicBezTo>
                  <a:cubicBezTo>
                    <a:pt x="3" y="20"/>
                    <a:pt x="0" y="31"/>
                    <a:pt x="5" y="36"/>
                  </a:cubicBezTo>
                  <a:cubicBezTo>
                    <a:pt x="6" y="37"/>
                    <a:pt x="7" y="37"/>
                    <a:pt x="9" y="38"/>
                  </a:cubicBezTo>
                  <a:cubicBezTo>
                    <a:pt x="3" y="48"/>
                    <a:pt x="0" y="59"/>
                    <a:pt x="0" y="71"/>
                  </a:cubicBezTo>
                  <a:cubicBezTo>
                    <a:pt x="0" y="94"/>
                    <a:pt x="10" y="113"/>
                    <a:pt x="27" y="125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37" y="132"/>
                    <a:pt x="37" y="132"/>
                    <a:pt x="37" y="132"/>
                  </a:cubicBezTo>
                  <a:cubicBezTo>
                    <a:pt x="46" y="136"/>
                    <a:pt x="56" y="139"/>
                    <a:pt x="67" y="139"/>
                  </a:cubicBezTo>
                  <a:cubicBezTo>
                    <a:pt x="78" y="139"/>
                    <a:pt x="88" y="136"/>
                    <a:pt x="97" y="132"/>
                  </a:cubicBezTo>
                  <a:cubicBezTo>
                    <a:pt x="113" y="148"/>
                    <a:pt x="113" y="148"/>
                    <a:pt x="113" y="148"/>
                  </a:cubicBezTo>
                  <a:cubicBezTo>
                    <a:pt x="121" y="140"/>
                    <a:pt x="121" y="140"/>
                    <a:pt x="121" y="140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24" y="113"/>
                    <a:pt x="134" y="94"/>
                    <a:pt x="134" y="71"/>
                  </a:cubicBezTo>
                  <a:close/>
                  <a:moveTo>
                    <a:pt x="11" y="74"/>
                  </a:moveTo>
                  <a:cubicBezTo>
                    <a:pt x="20" y="74"/>
                    <a:pt x="20" y="74"/>
                    <a:pt x="20" y="74"/>
                  </a:cubicBezTo>
                  <a:cubicBezTo>
                    <a:pt x="22" y="74"/>
                    <a:pt x="23" y="73"/>
                    <a:pt x="23" y="71"/>
                  </a:cubicBezTo>
                  <a:cubicBezTo>
                    <a:pt x="23" y="70"/>
                    <a:pt x="22" y="69"/>
                    <a:pt x="20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2" y="40"/>
                    <a:pt x="35" y="17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7"/>
                    <a:pt x="65" y="29"/>
                    <a:pt x="67" y="29"/>
                  </a:cubicBezTo>
                  <a:cubicBezTo>
                    <a:pt x="69" y="29"/>
                    <a:pt x="70" y="27"/>
                    <a:pt x="70" y="26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99" y="17"/>
                    <a:pt x="122" y="40"/>
                    <a:pt x="123" y="69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2" y="69"/>
                    <a:pt x="111" y="70"/>
                    <a:pt x="111" y="71"/>
                  </a:cubicBezTo>
                  <a:cubicBezTo>
                    <a:pt x="111" y="73"/>
                    <a:pt x="112" y="74"/>
                    <a:pt x="114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2" y="103"/>
                    <a:pt x="99" y="126"/>
                    <a:pt x="70" y="128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70" y="116"/>
                    <a:pt x="69" y="115"/>
                    <a:pt x="67" y="115"/>
                  </a:cubicBezTo>
                  <a:cubicBezTo>
                    <a:pt x="65" y="115"/>
                    <a:pt x="64" y="116"/>
                    <a:pt x="64" y="11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35" y="126"/>
                    <a:pt x="12" y="103"/>
                    <a:pt x="11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102"/>
            <p:cNvSpPr/>
            <p:nvPr/>
          </p:nvSpPr>
          <p:spPr bwMode="auto">
            <a:xfrm>
              <a:off x="2059279" y="4371797"/>
              <a:ext cx="142260" cy="129781"/>
            </a:xfrm>
            <a:custGeom>
              <a:avLst/>
              <a:gdLst>
                <a:gd name="T0" fmla="*/ 3 w 43"/>
                <a:gd name="T1" fmla="*/ 39 h 39"/>
                <a:gd name="T2" fmla="*/ 3 w 43"/>
                <a:gd name="T3" fmla="*/ 39 h 39"/>
                <a:gd name="T4" fmla="*/ 40 w 43"/>
                <a:gd name="T5" fmla="*/ 39 h 39"/>
                <a:gd name="T6" fmla="*/ 43 w 43"/>
                <a:gd name="T7" fmla="*/ 36 h 39"/>
                <a:gd name="T8" fmla="*/ 40 w 43"/>
                <a:gd name="T9" fmla="*/ 34 h 39"/>
                <a:gd name="T10" fmla="*/ 6 w 43"/>
                <a:gd name="T11" fmla="*/ 34 h 39"/>
                <a:gd name="T12" fmla="*/ 6 w 43"/>
                <a:gd name="T13" fmla="*/ 3 h 39"/>
                <a:gd name="T14" fmla="*/ 3 w 43"/>
                <a:gd name="T15" fmla="*/ 0 h 39"/>
                <a:gd name="T16" fmla="*/ 0 w 43"/>
                <a:gd name="T17" fmla="*/ 3 h 39"/>
                <a:gd name="T18" fmla="*/ 0 w 43"/>
                <a:gd name="T19" fmla="*/ 36 h 39"/>
                <a:gd name="T20" fmla="*/ 3 w 43"/>
                <a:gd name="T2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39">
                  <a:moveTo>
                    <a:pt x="3" y="39"/>
                  </a:moveTo>
                  <a:cubicBezTo>
                    <a:pt x="3" y="39"/>
                    <a:pt x="3" y="39"/>
                    <a:pt x="3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1" y="39"/>
                    <a:pt x="43" y="38"/>
                    <a:pt x="43" y="36"/>
                  </a:cubicBezTo>
                  <a:cubicBezTo>
                    <a:pt x="43" y="35"/>
                    <a:pt x="41" y="34"/>
                    <a:pt x="40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1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Freeform 103"/>
          <p:cNvSpPr>
            <a:spLocks noEditPoints="1"/>
          </p:cNvSpPr>
          <p:nvPr/>
        </p:nvSpPr>
        <p:spPr bwMode="auto">
          <a:xfrm>
            <a:off x="1141232" y="1781260"/>
            <a:ext cx="583729" cy="575997"/>
          </a:xfrm>
          <a:custGeom>
            <a:avLst/>
            <a:gdLst>
              <a:gd name="T0" fmla="*/ 14 w 113"/>
              <a:gd name="T1" fmla="*/ 13 h 112"/>
              <a:gd name="T2" fmla="*/ 14 w 113"/>
              <a:gd name="T3" fmla="*/ 63 h 112"/>
              <a:gd name="T4" fmla="*/ 49 w 113"/>
              <a:gd name="T5" fmla="*/ 71 h 112"/>
              <a:gd name="T6" fmla="*/ 60 w 113"/>
              <a:gd name="T7" fmla="*/ 82 h 112"/>
              <a:gd name="T8" fmla="*/ 75 w 113"/>
              <a:gd name="T9" fmla="*/ 79 h 112"/>
              <a:gd name="T10" fmla="*/ 75 w 113"/>
              <a:gd name="T11" fmla="*/ 93 h 112"/>
              <a:gd name="T12" fmla="*/ 78 w 113"/>
              <a:gd name="T13" fmla="*/ 97 h 112"/>
              <a:gd name="T14" fmla="*/ 92 w 113"/>
              <a:gd name="T15" fmla="*/ 97 h 112"/>
              <a:gd name="T16" fmla="*/ 91 w 113"/>
              <a:gd name="T17" fmla="*/ 112 h 112"/>
              <a:gd name="T18" fmla="*/ 113 w 113"/>
              <a:gd name="T19" fmla="*/ 112 h 112"/>
              <a:gd name="T20" fmla="*/ 113 w 113"/>
              <a:gd name="T21" fmla="*/ 91 h 112"/>
              <a:gd name="T22" fmla="*/ 71 w 113"/>
              <a:gd name="T23" fmla="*/ 49 h 112"/>
              <a:gd name="T24" fmla="*/ 63 w 113"/>
              <a:gd name="T25" fmla="*/ 13 h 112"/>
              <a:gd name="T26" fmla="*/ 14 w 113"/>
              <a:gd name="T27" fmla="*/ 13 h 112"/>
              <a:gd name="T28" fmla="*/ 17 w 113"/>
              <a:gd name="T29" fmla="*/ 53 h 112"/>
              <a:gd name="T30" fmla="*/ 20 w 113"/>
              <a:gd name="T31" fmla="*/ 20 h 112"/>
              <a:gd name="T32" fmla="*/ 53 w 113"/>
              <a:gd name="T33" fmla="*/ 17 h 112"/>
              <a:gd name="T34" fmla="*/ 17 w 113"/>
              <a:gd name="T35" fmla="*/ 53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3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8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1" y="112"/>
                  <a:pt x="91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0" y="20"/>
                </a:cubicBezTo>
                <a:cubicBezTo>
                  <a:pt x="29" y="12"/>
                  <a:pt x="43" y="11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5" name="Group 21"/>
          <p:cNvGrpSpPr/>
          <p:nvPr/>
        </p:nvGrpSpPr>
        <p:grpSpPr>
          <a:xfrm>
            <a:off x="1148492" y="3167224"/>
            <a:ext cx="641905" cy="664427"/>
            <a:chOff x="1163293" y="4009909"/>
            <a:chExt cx="426779" cy="441753"/>
          </a:xfrm>
          <a:solidFill>
            <a:schemeClr val="bg1"/>
          </a:solidFill>
        </p:grpSpPr>
        <p:sp>
          <p:nvSpPr>
            <p:cNvPr id="26" name="Freeform 129"/>
            <p:cNvSpPr/>
            <p:nvPr/>
          </p:nvSpPr>
          <p:spPr bwMode="auto">
            <a:xfrm>
              <a:off x="1163293" y="4192101"/>
              <a:ext cx="426779" cy="157235"/>
            </a:xfrm>
            <a:custGeom>
              <a:avLst/>
              <a:gdLst>
                <a:gd name="T0" fmla="*/ 86 w 171"/>
                <a:gd name="T1" fmla="*/ 36 h 63"/>
                <a:gd name="T2" fmla="*/ 24 w 171"/>
                <a:gd name="T3" fmla="*/ 0 h 63"/>
                <a:gd name="T4" fmla="*/ 0 w 171"/>
                <a:gd name="T5" fmla="*/ 15 h 63"/>
                <a:gd name="T6" fmla="*/ 86 w 171"/>
                <a:gd name="T7" fmla="*/ 63 h 63"/>
                <a:gd name="T8" fmla="*/ 171 w 171"/>
                <a:gd name="T9" fmla="*/ 15 h 63"/>
                <a:gd name="T10" fmla="*/ 147 w 171"/>
                <a:gd name="T11" fmla="*/ 0 h 63"/>
                <a:gd name="T12" fmla="*/ 86 w 171"/>
                <a:gd name="T13" fmla="*/ 3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63">
                  <a:moveTo>
                    <a:pt x="86" y="36"/>
                  </a:moveTo>
                  <a:lnTo>
                    <a:pt x="24" y="0"/>
                  </a:lnTo>
                  <a:lnTo>
                    <a:pt x="0" y="15"/>
                  </a:lnTo>
                  <a:lnTo>
                    <a:pt x="86" y="63"/>
                  </a:lnTo>
                  <a:lnTo>
                    <a:pt x="171" y="15"/>
                  </a:lnTo>
                  <a:lnTo>
                    <a:pt x="147" y="0"/>
                  </a:lnTo>
                  <a:lnTo>
                    <a:pt x="8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130"/>
            <p:cNvSpPr/>
            <p:nvPr/>
          </p:nvSpPr>
          <p:spPr bwMode="auto">
            <a:xfrm>
              <a:off x="1163293" y="4296924"/>
              <a:ext cx="426779" cy="154738"/>
            </a:xfrm>
            <a:custGeom>
              <a:avLst/>
              <a:gdLst>
                <a:gd name="T0" fmla="*/ 86 w 171"/>
                <a:gd name="T1" fmla="*/ 34 h 62"/>
                <a:gd name="T2" fmla="*/ 24 w 171"/>
                <a:gd name="T3" fmla="*/ 0 h 62"/>
                <a:gd name="T4" fmla="*/ 0 w 171"/>
                <a:gd name="T5" fmla="*/ 13 h 62"/>
                <a:gd name="T6" fmla="*/ 86 w 171"/>
                <a:gd name="T7" fmla="*/ 62 h 62"/>
                <a:gd name="T8" fmla="*/ 171 w 171"/>
                <a:gd name="T9" fmla="*/ 13 h 62"/>
                <a:gd name="T10" fmla="*/ 147 w 171"/>
                <a:gd name="T11" fmla="*/ 0 h 62"/>
                <a:gd name="T12" fmla="*/ 86 w 171"/>
                <a:gd name="T13" fmla="*/ 3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62">
                  <a:moveTo>
                    <a:pt x="86" y="34"/>
                  </a:moveTo>
                  <a:lnTo>
                    <a:pt x="24" y="0"/>
                  </a:lnTo>
                  <a:lnTo>
                    <a:pt x="0" y="13"/>
                  </a:lnTo>
                  <a:lnTo>
                    <a:pt x="86" y="62"/>
                  </a:lnTo>
                  <a:lnTo>
                    <a:pt x="171" y="13"/>
                  </a:lnTo>
                  <a:lnTo>
                    <a:pt x="147" y="0"/>
                  </a:lnTo>
                  <a:lnTo>
                    <a:pt x="86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131"/>
            <p:cNvSpPr/>
            <p:nvPr/>
          </p:nvSpPr>
          <p:spPr bwMode="auto">
            <a:xfrm>
              <a:off x="1163293" y="4009909"/>
              <a:ext cx="426779" cy="242092"/>
            </a:xfrm>
            <a:custGeom>
              <a:avLst/>
              <a:gdLst>
                <a:gd name="T0" fmla="*/ 171 w 171"/>
                <a:gd name="T1" fmla="*/ 48 h 97"/>
                <a:gd name="T2" fmla="*/ 86 w 171"/>
                <a:gd name="T3" fmla="*/ 0 h 97"/>
                <a:gd name="T4" fmla="*/ 0 w 171"/>
                <a:gd name="T5" fmla="*/ 48 h 97"/>
                <a:gd name="T6" fmla="*/ 86 w 171"/>
                <a:gd name="T7" fmla="*/ 97 h 97"/>
                <a:gd name="T8" fmla="*/ 171 w 171"/>
                <a:gd name="T9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97">
                  <a:moveTo>
                    <a:pt x="171" y="48"/>
                  </a:moveTo>
                  <a:lnTo>
                    <a:pt x="86" y="0"/>
                  </a:lnTo>
                  <a:lnTo>
                    <a:pt x="0" y="48"/>
                  </a:lnTo>
                  <a:lnTo>
                    <a:pt x="86" y="97"/>
                  </a:lnTo>
                  <a:lnTo>
                    <a:pt x="171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455051" y="2652262"/>
            <a:ext cx="278669" cy="264173"/>
            <a:chOff x="7556501" y="1998664"/>
            <a:chExt cx="274637" cy="2603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0" name="Freeform 247"/>
            <p:cNvSpPr>
              <a:spLocks noEditPoints="1"/>
            </p:cNvSpPr>
            <p:nvPr/>
          </p:nvSpPr>
          <p:spPr bwMode="auto">
            <a:xfrm>
              <a:off x="7710488" y="2149476"/>
              <a:ext cx="106363" cy="109538"/>
            </a:xfrm>
            <a:custGeom>
              <a:avLst/>
              <a:gdLst>
                <a:gd name="T0" fmla="*/ 0 w 119"/>
                <a:gd name="T1" fmla="*/ 40 h 121"/>
                <a:gd name="T2" fmla="*/ 46 w 119"/>
                <a:gd name="T3" fmla="*/ 85 h 121"/>
                <a:gd name="T4" fmla="*/ 70 w 119"/>
                <a:gd name="T5" fmla="*/ 118 h 121"/>
                <a:gd name="T6" fmla="*/ 83 w 119"/>
                <a:gd name="T7" fmla="*/ 121 h 121"/>
                <a:gd name="T8" fmla="*/ 119 w 119"/>
                <a:gd name="T9" fmla="*/ 85 h 121"/>
                <a:gd name="T10" fmla="*/ 116 w 119"/>
                <a:gd name="T11" fmla="*/ 72 h 121"/>
                <a:gd name="T12" fmla="*/ 83 w 119"/>
                <a:gd name="T13" fmla="*/ 48 h 121"/>
                <a:gd name="T14" fmla="*/ 35 w 119"/>
                <a:gd name="T15" fmla="*/ 0 h 121"/>
                <a:gd name="T16" fmla="*/ 1 w 119"/>
                <a:gd name="T17" fmla="*/ 34 h 121"/>
                <a:gd name="T18" fmla="*/ 0 w 119"/>
                <a:gd name="T19" fmla="*/ 40 h 121"/>
                <a:gd name="T20" fmla="*/ 80 w 119"/>
                <a:gd name="T21" fmla="*/ 67 h 121"/>
                <a:gd name="T22" fmla="*/ 95 w 119"/>
                <a:gd name="T23" fmla="*/ 82 h 121"/>
                <a:gd name="T24" fmla="*/ 80 w 119"/>
                <a:gd name="T25" fmla="*/ 97 h 121"/>
                <a:gd name="T26" fmla="*/ 65 w 119"/>
                <a:gd name="T27" fmla="*/ 82 h 121"/>
                <a:gd name="T28" fmla="*/ 80 w 119"/>
                <a:gd name="T29" fmla="*/ 6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121">
                  <a:moveTo>
                    <a:pt x="0" y="40"/>
                  </a:moveTo>
                  <a:cubicBezTo>
                    <a:pt x="46" y="85"/>
                    <a:pt x="46" y="85"/>
                    <a:pt x="46" y="85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83" y="121"/>
                    <a:pt x="83" y="121"/>
                    <a:pt x="83" y="121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6"/>
                    <a:pt x="1" y="38"/>
                    <a:pt x="0" y="40"/>
                  </a:cubicBezTo>
                  <a:close/>
                  <a:moveTo>
                    <a:pt x="80" y="67"/>
                  </a:moveTo>
                  <a:cubicBezTo>
                    <a:pt x="88" y="67"/>
                    <a:pt x="95" y="73"/>
                    <a:pt x="95" y="82"/>
                  </a:cubicBezTo>
                  <a:cubicBezTo>
                    <a:pt x="95" y="90"/>
                    <a:pt x="88" y="97"/>
                    <a:pt x="80" y="97"/>
                  </a:cubicBezTo>
                  <a:cubicBezTo>
                    <a:pt x="71" y="97"/>
                    <a:pt x="65" y="90"/>
                    <a:pt x="65" y="82"/>
                  </a:cubicBezTo>
                  <a:cubicBezTo>
                    <a:pt x="65" y="73"/>
                    <a:pt x="71" y="67"/>
                    <a:pt x="80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248"/>
            <p:cNvSpPr/>
            <p:nvPr/>
          </p:nvSpPr>
          <p:spPr bwMode="auto">
            <a:xfrm>
              <a:off x="7556501" y="1998664"/>
              <a:ext cx="136525" cy="134938"/>
            </a:xfrm>
            <a:custGeom>
              <a:avLst/>
              <a:gdLst>
                <a:gd name="T0" fmla="*/ 151 w 151"/>
                <a:gd name="T1" fmla="*/ 114 h 149"/>
                <a:gd name="T2" fmla="*/ 124 w 151"/>
                <a:gd name="T3" fmla="*/ 87 h 149"/>
                <a:gd name="T4" fmla="*/ 130 w 151"/>
                <a:gd name="T5" fmla="*/ 67 h 149"/>
                <a:gd name="T6" fmla="*/ 62 w 151"/>
                <a:gd name="T7" fmla="*/ 0 h 149"/>
                <a:gd name="T8" fmla="*/ 56 w 151"/>
                <a:gd name="T9" fmla="*/ 6 h 149"/>
                <a:gd name="T10" fmla="*/ 82 w 151"/>
                <a:gd name="T11" fmla="*/ 46 h 149"/>
                <a:gd name="T12" fmla="*/ 46 w 151"/>
                <a:gd name="T13" fmla="*/ 81 h 149"/>
                <a:gd name="T14" fmla="*/ 6 w 151"/>
                <a:gd name="T15" fmla="*/ 56 h 149"/>
                <a:gd name="T16" fmla="*/ 0 w 151"/>
                <a:gd name="T17" fmla="*/ 62 h 149"/>
                <a:gd name="T18" fmla="*/ 67 w 151"/>
                <a:gd name="T19" fmla="*/ 130 h 149"/>
                <a:gd name="T20" fmla="*/ 87 w 151"/>
                <a:gd name="T21" fmla="*/ 124 h 149"/>
                <a:gd name="T22" fmla="*/ 111 w 151"/>
                <a:gd name="T23" fmla="*/ 149 h 149"/>
                <a:gd name="T24" fmla="*/ 117 w 151"/>
                <a:gd name="T25" fmla="*/ 148 h 149"/>
                <a:gd name="T26" fmla="*/ 151 w 151"/>
                <a:gd name="T27" fmla="*/ 1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149">
                  <a:moveTo>
                    <a:pt x="151" y="114"/>
                  </a:moveTo>
                  <a:cubicBezTo>
                    <a:pt x="124" y="87"/>
                    <a:pt x="124" y="87"/>
                    <a:pt x="124" y="87"/>
                  </a:cubicBezTo>
                  <a:cubicBezTo>
                    <a:pt x="128" y="80"/>
                    <a:pt x="130" y="74"/>
                    <a:pt x="130" y="67"/>
                  </a:cubicBezTo>
                  <a:cubicBezTo>
                    <a:pt x="130" y="33"/>
                    <a:pt x="97" y="0"/>
                    <a:pt x="62" y="0"/>
                  </a:cubicBezTo>
                  <a:cubicBezTo>
                    <a:pt x="62" y="0"/>
                    <a:pt x="58" y="4"/>
                    <a:pt x="56" y="6"/>
                  </a:cubicBezTo>
                  <a:cubicBezTo>
                    <a:pt x="84" y="34"/>
                    <a:pt x="82" y="29"/>
                    <a:pt x="82" y="46"/>
                  </a:cubicBezTo>
                  <a:cubicBezTo>
                    <a:pt x="82" y="60"/>
                    <a:pt x="60" y="81"/>
                    <a:pt x="46" y="81"/>
                  </a:cubicBezTo>
                  <a:cubicBezTo>
                    <a:pt x="29" y="81"/>
                    <a:pt x="34" y="84"/>
                    <a:pt x="6" y="56"/>
                  </a:cubicBezTo>
                  <a:cubicBezTo>
                    <a:pt x="4" y="58"/>
                    <a:pt x="0" y="62"/>
                    <a:pt x="0" y="62"/>
                  </a:cubicBezTo>
                  <a:cubicBezTo>
                    <a:pt x="1" y="97"/>
                    <a:pt x="33" y="130"/>
                    <a:pt x="67" y="130"/>
                  </a:cubicBezTo>
                  <a:cubicBezTo>
                    <a:pt x="74" y="130"/>
                    <a:pt x="80" y="128"/>
                    <a:pt x="87" y="124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3" y="148"/>
                    <a:pt x="115" y="148"/>
                    <a:pt x="117" y="148"/>
                  </a:cubicBezTo>
                  <a:lnTo>
                    <a:pt x="15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249"/>
            <p:cNvSpPr/>
            <p:nvPr/>
          </p:nvSpPr>
          <p:spPr bwMode="auto">
            <a:xfrm>
              <a:off x="7573963" y="1998664"/>
              <a:ext cx="257175" cy="260350"/>
            </a:xfrm>
            <a:custGeom>
              <a:avLst/>
              <a:gdLst>
                <a:gd name="T0" fmla="*/ 240 w 285"/>
                <a:gd name="T1" fmla="*/ 172 h 289"/>
                <a:gd name="T2" fmla="*/ 259 w 285"/>
                <a:gd name="T3" fmla="*/ 190 h 289"/>
                <a:gd name="T4" fmla="*/ 254 w 285"/>
                <a:gd name="T5" fmla="*/ 86 h 289"/>
                <a:gd name="T6" fmla="*/ 213 w 285"/>
                <a:gd name="T7" fmla="*/ 45 h 289"/>
                <a:gd name="T8" fmla="*/ 200 w 285"/>
                <a:gd name="T9" fmla="*/ 42 h 289"/>
                <a:gd name="T10" fmla="*/ 191 w 285"/>
                <a:gd name="T11" fmla="*/ 26 h 289"/>
                <a:gd name="T12" fmla="*/ 178 w 285"/>
                <a:gd name="T13" fmla="*/ 9 h 289"/>
                <a:gd name="T14" fmla="*/ 177 w 285"/>
                <a:gd name="T15" fmla="*/ 7 h 289"/>
                <a:gd name="T16" fmla="*/ 167 w 285"/>
                <a:gd name="T17" fmla="*/ 0 h 289"/>
                <a:gd name="T18" fmla="*/ 159 w 285"/>
                <a:gd name="T19" fmla="*/ 6 h 289"/>
                <a:gd name="T20" fmla="*/ 133 w 285"/>
                <a:gd name="T21" fmla="*/ 31 h 289"/>
                <a:gd name="T22" fmla="*/ 134 w 285"/>
                <a:gd name="T23" fmla="*/ 49 h 289"/>
                <a:gd name="T24" fmla="*/ 136 w 285"/>
                <a:gd name="T25" fmla="*/ 51 h 289"/>
                <a:gd name="T26" fmla="*/ 155 w 285"/>
                <a:gd name="T27" fmla="*/ 64 h 289"/>
                <a:gd name="T28" fmla="*/ 156 w 285"/>
                <a:gd name="T29" fmla="*/ 64 h 289"/>
                <a:gd name="T30" fmla="*/ 177 w 285"/>
                <a:gd name="T31" fmla="*/ 77 h 289"/>
                <a:gd name="T32" fmla="*/ 171 w 285"/>
                <a:gd name="T33" fmla="*/ 102 h 289"/>
                <a:gd name="T34" fmla="*/ 104 w 285"/>
                <a:gd name="T35" fmla="*/ 169 h 289"/>
                <a:gd name="T36" fmla="*/ 98 w 285"/>
                <a:gd name="T37" fmla="*/ 168 h 289"/>
                <a:gd name="T38" fmla="*/ 88 w 285"/>
                <a:gd name="T39" fmla="*/ 172 h 289"/>
                <a:gd name="T40" fmla="*/ 86 w 285"/>
                <a:gd name="T41" fmla="*/ 174 h 289"/>
                <a:gd name="T42" fmla="*/ 16 w 285"/>
                <a:gd name="T43" fmla="*/ 244 h 289"/>
                <a:gd name="T44" fmla="*/ 14 w 285"/>
                <a:gd name="T45" fmla="*/ 246 h 289"/>
                <a:gd name="T46" fmla="*/ 43 w 285"/>
                <a:gd name="T47" fmla="*/ 289 h 289"/>
                <a:gd name="T48" fmla="*/ 53 w 285"/>
                <a:gd name="T49" fmla="*/ 285 h 289"/>
                <a:gd name="T50" fmla="*/ 55 w 285"/>
                <a:gd name="T51" fmla="*/ 283 h 289"/>
                <a:gd name="T52" fmla="*/ 125 w 285"/>
                <a:gd name="T53" fmla="*/ 213 h 289"/>
                <a:gd name="T54" fmla="*/ 127 w 285"/>
                <a:gd name="T55" fmla="*/ 211 h 289"/>
                <a:gd name="T56" fmla="*/ 130 w 285"/>
                <a:gd name="T57" fmla="*/ 195 h 289"/>
                <a:gd name="T58" fmla="*/ 205 w 285"/>
                <a:gd name="T59" fmla="*/ 120 h 289"/>
                <a:gd name="T60" fmla="*/ 217 w 285"/>
                <a:gd name="T61" fmla="*/ 112 h 289"/>
                <a:gd name="T62" fmla="*/ 218 w 285"/>
                <a:gd name="T63" fmla="*/ 112 h 289"/>
                <a:gd name="T64" fmla="*/ 240 w 285"/>
                <a:gd name="T65" fmla="*/ 17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5" h="289">
                  <a:moveTo>
                    <a:pt x="240" y="172"/>
                  </a:moveTo>
                  <a:cubicBezTo>
                    <a:pt x="259" y="190"/>
                    <a:pt x="259" y="190"/>
                    <a:pt x="259" y="190"/>
                  </a:cubicBezTo>
                  <a:cubicBezTo>
                    <a:pt x="259" y="190"/>
                    <a:pt x="285" y="117"/>
                    <a:pt x="254" y="86"/>
                  </a:cubicBezTo>
                  <a:cubicBezTo>
                    <a:pt x="242" y="74"/>
                    <a:pt x="226" y="58"/>
                    <a:pt x="213" y="45"/>
                  </a:cubicBezTo>
                  <a:cubicBezTo>
                    <a:pt x="210" y="42"/>
                    <a:pt x="202" y="44"/>
                    <a:pt x="200" y="42"/>
                  </a:cubicBezTo>
                  <a:cubicBezTo>
                    <a:pt x="194" y="34"/>
                    <a:pt x="192" y="27"/>
                    <a:pt x="191" y="26"/>
                  </a:cubicBezTo>
                  <a:cubicBezTo>
                    <a:pt x="190" y="20"/>
                    <a:pt x="184" y="14"/>
                    <a:pt x="178" y="9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2" y="2"/>
                    <a:pt x="170" y="0"/>
                    <a:pt x="167" y="0"/>
                  </a:cubicBezTo>
                  <a:cubicBezTo>
                    <a:pt x="165" y="0"/>
                    <a:pt x="163" y="2"/>
                    <a:pt x="159" y="6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24" y="40"/>
                    <a:pt x="126" y="41"/>
                    <a:pt x="134" y="49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42" y="57"/>
                    <a:pt x="149" y="64"/>
                    <a:pt x="155" y="64"/>
                  </a:cubicBezTo>
                  <a:cubicBezTo>
                    <a:pt x="156" y="64"/>
                    <a:pt x="156" y="64"/>
                    <a:pt x="156" y="64"/>
                  </a:cubicBezTo>
                  <a:cubicBezTo>
                    <a:pt x="161" y="65"/>
                    <a:pt x="172" y="68"/>
                    <a:pt x="177" y="77"/>
                  </a:cubicBezTo>
                  <a:cubicBezTo>
                    <a:pt x="182" y="89"/>
                    <a:pt x="174" y="97"/>
                    <a:pt x="171" y="102"/>
                  </a:cubicBezTo>
                  <a:cubicBezTo>
                    <a:pt x="104" y="169"/>
                    <a:pt x="104" y="169"/>
                    <a:pt x="104" y="169"/>
                  </a:cubicBezTo>
                  <a:cubicBezTo>
                    <a:pt x="102" y="168"/>
                    <a:pt x="100" y="168"/>
                    <a:pt x="98" y="168"/>
                  </a:cubicBezTo>
                  <a:cubicBezTo>
                    <a:pt x="94" y="168"/>
                    <a:pt x="91" y="169"/>
                    <a:pt x="88" y="172"/>
                  </a:cubicBezTo>
                  <a:cubicBezTo>
                    <a:pt x="87" y="172"/>
                    <a:pt x="87" y="173"/>
                    <a:pt x="86" y="174"/>
                  </a:cubicBezTo>
                  <a:cubicBezTo>
                    <a:pt x="86" y="174"/>
                    <a:pt x="30" y="229"/>
                    <a:pt x="16" y="244"/>
                  </a:cubicBezTo>
                  <a:cubicBezTo>
                    <a:pt x="15" y="245"/>
                    <a:pt x="14" y="245"/>
                    <a:pt x="14" y="246"/>
                  </a:cubicBezTo>
                  <a:cubicBezTo>
                    <a:pt x="0" y="259"/>
                    <a:pt x="25" y="289"/>
                    <a:pt x="43" y="289"/>
                  </a:cubicBezTo>
                  <a:cubicBezTo>
                    <a:pt x="47" y="289"/>
                    <a:pt x="50" y="288"/>
                    <a:pt x="53" y="285"/>
                  </a:cubicBezTo>
                  <a:cubicBezTo>
                    <a:pt x="54" y="285"/>
                    <a:pt x="54" y="284"/>
                    <a:pt x="55" y="283"/>
                  </a:cubicBezTo>
                  <a:cubicBezTo>
                    <a:pt x="70" y="268"/>
                    <a:pt x="125" y="213"/>
                    <a:pt x="125" y="213"/>
                  </a:cubicBezTo>
                  <a:cubicBezTo>
                    <a:pt x="126" y="212"/>
                    <a:pt x="127" y="212"/>
                    <a:pt x="127" y="211"/>
                  </a:cubicBezTo>
                  <a:cubicBezTo>
                    <a:pt x="131" y="207"/>
                    <a:pt x="132" y="201"/>
                    <a:pt x="130" y="195"/>
                  </a:cubicBezTo>
                  <a:cubicBezTo>
                    <a:pt x="205" y="120"/>
                    <a:pt x="205" y="120"/>
                    <a:pt x="205" y="120"/>
                  </a:cubicBezTo>
                  <a:cubicBezTo>
                    <a:pt x="210" y="116"/>
                    <a:pt x="215" y="112"/>
                    <a:pt x="217" y="112"/>
                  </a:cubicBezTo>
                  <a:cubicBezTo>
                    <a:pt x="218" y="112"/>
                    <a:pt x="218" y="112"/>
                    <a:pt x="218" y="112"/>
                  </a:cubicBezTo>
                  <a:cubicBezTo>
                    <a:pt x="246" y="128"/>
                    <a:pt x="240" y="172"/>
                    <a:pt x="240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2057852" y="1775559"/>
            <a:ext cx="2132800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05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5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2057852" y="1551139"/>
            <a:ext cx="97075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057852" y="3307337"/>
            <a:ext cx="2132800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05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5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2057852" y="3082918"/>
            <a:ext cx="97075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175145" y="3307337"/>
            <a:ext cx="2132800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05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5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6337195" y="3082918"/>
            <a:ext cx="97075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75145" y="1830498"/>
            <a:ext cx="2132800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05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5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6337195" y="1606078"/>
            <a:ext cx="97075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1063118" y="853144"/>
            <a:ext cx="7504530" cy="33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zh-CN" sz="127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Arc 8"/>
          <p:cNvSpPr/>
          <p:nvPr/>
        </p:nvSpPr>
        <p:spPr bwMode="auto">
          <a:xfrm>
            <a:off x="3101257" y="1387689"/>
            <a:ext cx="1494634" cy="2860860"/>
          </a:xfrm>
          <a:custGeom>
            <a:avLst/>
            <a:gdLst>
              <a:gd name="T0" fmla="*/ 0 w 22625"/>
              <a:gd name="T1" fmla="*/ 141 h 43200"/>
              <a:gd name="T2" fmla="*/ 1219927 w 22625"/>
              <a:gd name="T3" fmla="*/ 586855 h 43200"/>
              <a:gd name="T4" fmla="*/ 22616 w 22625"/>
              <a:gd name="T5" fmla="*/ 1520825 h 43200"/>
              <a:gd name="T6" fmla="*/ 0 60000 65536"/>
              <a:gd name="T7" fmla="*/ 0 60000 65536"/>
              <a:gd name="T8" fmla="*/ 0 60000 65536"/>
              <a:gd name="T9" fmla="*/ 0 w 22625"/>
              <a:gd name="T10" fmla="*/ 0 h 43200"/>
              <a:gd name="T11" fmla="*/ 22625 w 22625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25" h="43200" fill="none" extrusionOk="0">
                <a:moveTo>
                  <a:pt x="22625" y="43175"/>
                </a:moveTo>
                <a:cubicBezTo>
                  <a:pt x="22283" y="43191"/>
                  <a:pt x="21941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9737"/>
                  <a:pt x="9566" y="95"/>
                  <a:pt x="21428" y="0"/>
                </a:cubicBezTo>
              </a:path>
              <a:path w="22625" h="43200" stroke="0" extrusionOk="0">
                <a:moveTo>
                  <a:pt x="22625" y="43175"/>
                </a:moveTo>
                <a:cubicBezTo>
                  <a:pt x="22283" y="43191"/>
                  <a:pt x="21941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9737"/>
                  <a:pt x="9566" y="95"/>
                  <a:pt x="21428" y="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 sz="1270"/>
          </a:p>
        </p:txBody>
      </p:sp>
      <p:sp>
        <p:nvSpPr>
          <p:cNvPr id="5" name="Arc 9"/>
          <p:cNvSpPr/>
          <p:nvPr/>
        </p:nvSpPr>
        <p:spPr bwMode="auto">
          <a:xfrm>
            <a:off x="4507796" y="1387689"/>
            <a:ext cx="1148226" cy="1430430"/>
          </a:xfrm>
          <a:custGeom>
            <a:avLst/>
            <a:gdLst>
              <a:gd name="G0" fmla="+- 322 0 0"/>
              <a:gd name="G1" fmla="+- 21600 0 0"/>
              <a:gd name="G2" fmla="+- 21600 0 0"/>
              <a:gd name="T0" fmla="*/ 0 w 17369"/>
              <a:gd name="T1" fmla="*/ 2 h 21600"/>
              <a:gd name="T2" fmla="*/ 17369 w 17369"/>
              <a:gd name="T3" fmla="*/ 8335 h 21600"/>
              <a:gd name="T4" fmla="*/ 322 w 1736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369" h="21600" fill="none" extrusionOk="0">
                <a:moveTo>
                  <a:pt x="0" y="2"/>
                </a:moveTo>
                <a:cubicBezTo>
                  <a:pt x="107" y="0"/>
                  <a:pt x="214" y="-1"/>
                  <a:pt x="322" y="0"/>
                </a:cubicBezTo>
                <a:cubicBezTo>
                  <a:pt x="6985" y="0"/>
                  <a:pt x="13276" y="3075"/>
                  <a:pt x="17368" y="8335"/>
                </a:cubicBezTo>
              </a:path>
              <a:path w="17369" h="21600" stroke="0" extrusionOk="0">
                <a:moveTo>
                  <a:pt x="0" y="2"/>
                </a:moveTo>
                <a:cubicBezTo>
                  <a:pt x="107" y="0"/>
                  <a:pt x="214" y="-1"/>
                  <a:pt x="322" y="0"/>
                </a:cubicBezTo>
                <a:cubicBezTo>
                  <a:pt x="6985" y="0"/>
                  <a:pt x="13276" y="3075"/>
                  <a:pt x="17368" y="8335"/>
                </a:cubicBezTo>
                <a:lnTo>
                  <a:pt x="322" y="21600"/>
                </a:lnTo>
                <a:close/>
              </a:path>
            </a:pathLst>
          </a:custGeom>
          <a:solidFill>
            <a:srgbClr val="D9AA27"/>
          </a:solidFill>
          <a:ln w="3175" cap="flat" cmpd="sng">
            <a:noFill/>
            <a:bevel/>
          </a:ln>
        </p:spPr>
        <p:txBody>
          <a:bodyPr anchor="ctr"/>
          <a:lstStyle/>
          <a:p>
            <a:pPr defTabSz="910590">
              <a:defRPr/>
            </a:pPr>
            <a:endParaRPr lang="zh-CN" altLang="en-US" sz="1270">
              <a:solidFill>
                <a:srgbClr val="F8F8F8"/>
              </a:solidFill>
            </a:endParaRPr>
          </a:p>
        </p:txBody>
      </p:sp>
      <p:sp>
        <p:nvSpPr>
          <p:cNvPr id="6" name="Arc 10"/>
          <p:cNvSpPr/>
          <p:nvPr/>
        </p:nvSpPr>
        <p:spPr bwMode="auto">
          <a:xfrm rot="5400000">
            <a:off x="4207674" y="2247739"/>
            <a:ext cx="2088905" cy="1428936"/>
          </a:xfrm>
          <a:custGeom>
            <a:avLst/>
            <a:gdLst>
              <a:gd name="T0" fmla="*/ 0 w 31543"/>
              <a:gd name="T1" fmla="*/ 335358 h 21600"/>
              <a:gd name="T2" fmla="*/ 2220913 w 31543"/>
              <a:gd name="T3" fmla="*/ 680140 h 21600"/>
              <a:gd name="T4" fmla="*/ 953127 w 31543"/>
              <a:gd name="T5" fmla="*/ 1519237 h 21600"/>
              <a:gd name="T6" fmla="*/ 0 60000 65536"/>
              <a:gd name="T7" fmla="*/ 0 60000 65536"/>
              <a:gd name="T8" fmla="*/ 0 60000 65536"/>
              <a:gd name="T9" fmla="*/ 0 w 31543"/>
              <a:gd name="T10" fmla="*/ 0 h 21600"/>
              <a:gd name="T11" fmla="*/ 31543 w 3154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543" h="21600" fill="none" extrusionOk="0">
                <a:moveTo>
                  <a:pt x="0" y="4768"/>
                </a:moveTo>
                <a:cubicBezTo>
                  <a:pt x="3837" y="1682"/>
                  <a:pt x="8613" y="-1"/>
                  <a:pt x="13537" y="0"/>
                </a:cubicBezTo>
                <a:cubicBezTo>
                  <a:pt x="20780" y="0"/>
                  <a:pt x="27542" y="3631"/>
                  <a:pt x="31543" y="9669"/>
                </a:cubicBezTo>
              </a:path>
              <a:path w="31543" h="21600" stroke="0" extrusionOk="0">
                <a:moveTo>
                  <a:pt x="0" y="4768"/>
                </a:moveTo>
                <a:cubicBezTo>
                  <a:pt x="3837" y="1682"/>
                  <a:pt x="8613" y="-1"/>
                  <a:pt x="13537" y="0"/>
                </a:cubicBezTo>
                <a:cubicBezTo>
                  <a:pt x="20780" y="0"/>
                  <a:pt x="27542" y="3631"/>
                  <a:pt x="31543" y="9669"/>
                </a:cubicBezTo>
                <a:lnTo>
                  <a:pt x="13537" y="216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 sz="1270"/>
          </a:p>
        </p:txBody>
      </p:sp>
      <p:sp>
        <p:nvSpPr>
          <p:cNvPr id="7" name="Arc 11"/>
          <p:cNvSpPr/>
          <p:nvPr/>
        </p:nvSpPr>
        <p:spPr bwMode="auto">
          <a:xfrm rot="9670427">
            <a:off x="4362960" y="2782284"/>
            <a:ext cx="771955" cy="1428937"/>
          </a:xfrm>
          <a:custGeom>
            <a:avLst/>
            <a:gdLst>
              <a:gd name="G0" fmla="+- 5560 0 0"/>
              <a:gd name="G1" fmla="+- 21600 0 0"/>
              <a:gd name="G2" fmla="+- 21600 0 0"/>
              <a:gd name="T0" fmla="*/ 0 w 11660"/>
              <a:gd name="T1" fmla="*/ 728 h 21600"/>
              <a:gd name="T2" fmla="*/ 11660 w 11660"/>
              <a:gd name="T3" fmla="*/ 879 h 21600"/>
              <a:gd name="T4" fmla="*/ 5560 w 1166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660" h="21600" fill="none" extrusionOk="0">
                <a:moveTo>
                  <a:pt x="-1" y="727"/>
                </a:moveTo>
                <a:cubicBezTo>
                  <a:pt x="1813" y="244"/>
                  <a:pt x="3682" y="-1"/>
                  <a:pt x="5560" y="0"/>
                </a:cubicBezTo>
                <a:cubicBezTo>
                  <a:pt x="7624" y="0"/>
                  <a:pt x="9679" y="296"/>
                  <a:pt x="11659" y="879"/>
                </a:cubicBezTo>
              </a:path>
              <a:path w="11660" h="21600" stroke="0" extrusionOk="0">
                <a:moveTo>
                  <a:pt x="-1" y="727"/>
                </a:moveTo>
                <a:cubicBezTo>
                  <a:pt x="1813" y="244"/>
                  <a:pt x="3682" y="-1"/>
                  <a:pt x="5560" y="0"/>
                </a:cubicBezTo>
                <a:cubicBezTo>
                  <a:pt x="7624" y="0"/>
                  <a:pt x="9679" y="296"/>
                  <a:pt x="11659" y="879"/>
                </a:cubicBezTo>
                <a:lnTo>
                  <a:pt x="5560" y="21600"/>
                </a:lnTo>
                <a:close/>
              </a:path>
            </a:pathLst>
          </a:custGeom>
          <a:solidFill>
            <a:srgbClr val="D9AA27"/>
          </a:solidFill>
          <a:ln w="3175" cap="flat" cmpd="sng">
            <a:noFill/>
            <a:bevel/>
          </a:ln>
        </p:spPr>
        <p:txBody>
          <a:bodyPr anchor="ctr"/>
          <a:lstStyle/>
          <a:p>
            <a:pPr defTabSz="910590">
              <a:defRPr/>
            </a:pPr>
            <a:endParaRPr lang="zh-CN" altLang="en-US" sz="1270">
              <a:solidFill>
                <a:srgbClr val="F8F8F8"/>
              </a:solidFill>
            </a:endParaRPr>
          </a:p>
        </p:txBody>
      </p:sp>
      <p:sp>
        <p:nvSpPr>
          <p:cNvPr id="30727" name="Oval 12"/>
          <p:cNvSpPr>
            <a:spLocks noChangeArrowheads="1"/>
          </p:cNvSpPr>
          <p:nvPr/>
        </p:nvSpPr>
        <p:spPr bwMode="auto">
          <a:xfrm>
            <a:off x="4044922" y="2340314"/>
            <a:ext cx="973528" cy="973528"/>
          </a:xfrm>
          <a:prstGeom prst="ellipse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 sz="1270">
              <a:ea typeface="微软雅黑" panose="020B0503020204020204" pitchFamily="34" charset="-122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132612" y="2600120"/>
            <a:ext cx="845118" cy="36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zh-CN" sz="1785">
                <a:solidFill>
                  <a:srgbClr val="F8F8F8"/>
                </a:solidFill>
                <a:latin typeface="微软雅黑" panose="020B0503020204020204" pitchFamily="34" charset="-122"/>
              </a:rPr>
              <a:t>50%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018450" y="2768846"/>
            <a:ext cx="833173" cy="36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zh-CN" sz="1785">
                <a:solidFill>
                  <a:srgbClr val="F8F8F8"/>
                </a:solidFill>
                <a:latin typeface="微软雅黑" panose="020B0503020204020204" pitchFamily="34" charset="-122"/>
              </a:rPr>
              <a:t>24%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561549" y="1775906"/>
            <a:ext cx="656982" cy="36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zh-CN" sz="1785">
                <a:solidFill>
                  <a:srgbClr val="F8F8F8"/>
                </a:solidFill>
                <a:latin typeface="微软雅黑" panose="020B0503020204020204" pitchFamily="34" charset="-122"/>
              </a:rPr>
              <a:t>16%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4560055" y="3621429"/>
            <a:ext cx="656982" cy="36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96710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zh-CN" sz="1785">
                <a:solidFill>
                  <a:srgbClr val="F8F8F8"/>
                </a:solidFill>
                <a:latin typeface="微软雅黑" panose="020B0503020204020204" pitchFamily="34" charset="-122"/>
              </a:rPr>
              <a:t>10%</a:t>
            </a:r>
          </a:p>
        </p:txBody>
      </p:sp>
      <p:grpSp>
        <p:nvGrpSpPr>
          <p:cNvPr id="2" name="Group 17"/>
          <p:cNvGrpSpPr/>
          <p:nvPr/>
        </p:nvGrpSpPr>
        <p:grpSpPr bwMode="auto">
          <a:xfrm>
            <a:off x="5597789" y="1118924"/>
            <a:ext cx="2584628" cy="907830"/>
            <a:chOff x="0" y="0"/>
            <a:chExt cx="4325" cy="1520"/>
          </a:xfrm>
        </p:grpSpPr>
        <p:sp>
          <p:nvSpPr>
            <p:cNvPr id="14" name="AutoShape 18"/>
            <p:cNvSpPr>
              <a:spLocks noChangeArrowheads="1"/>
            </p:cNvSpPr>
            <p:nvPr/>
          </p:nvSpPr>
          <p:spPr bwMode="auto">
            <a:xfrm>
              <a:off x="949" y="0"/>
              <a:ext cx="3376" cy="1520"/>
            </a:xfrm>
            <a:prstGeom prst="roundRect">
              <a:avLst>
                <a:gd name="adj" fmla="val 16667"/>
              </a:avLst>
            </a:prstGeom>
            <a:noFill/>
            <a:ln w="3175" cap="flat" cmpd="sng">
              <a:solidFill>
                <a:schemeClr val="accent6">
                  <a:lumMod val="75000"/>
                  <a:lumOff val="25000"/>
                </a:schemeClr>
              </a:solidFill>
              <a:prstDash val="dash"/>
              <a:miter lim="800000"/>
            </a:ln>
            <a:effectLst/>
          </p:spPr>
          <p:txBody>
            <a:bodyPr wrap="none" anchor="ctr"/>
            <a:lstStyle/>
            <a:p>
              <a:pPr defTabSz="910590">
                <a:defRPr/>
              </a:pPr>
              <a:endParaRPr lang="zh-CN" altLang="en-US" sz="1270">
                <a:solidFill>
                  <a:schemeClr val="accent6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AutoShape 19"/>
            <p:cNvSpPr>
              <a:spLocks noChangeArrowheads="1"/>
            </p:cNvSpPr>
            <p:nvPr/>
          </p:nvSpPr>
          <p:spPr bwMode="auto">
            <a:xfrm>
              <a:off x="155" y="418"/>
              <a:ext cx="1509" cy="71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175" cap="flat" cmpd="sng">
              <a:solidFill>
                <a:schemeClr val="accent6">
                  <a:lumMod val="75000"/>
                  <a:lumOff val="25000"/>
                </a:schemeClr>
              </a:solidFill>
              <a:prstDash val="dash"/>
              <a:miter lim="800000"/>
            </a:ln>
            <a:effectLst/>
          </p:spPr>
          <p:txBody>
            <a:bodyPr wrap="none" anchor="ctr"/>
            <a:lstStyle/>
            <a:p>
              <a:pPr defTabSz="910590">
                <a:defRPr/>
              </a:pPr>
              <a:endParaRPr lang="zh-CN" altLang="en-US" sz="1270">
                <a:solidFill>
                  <a:schemeClr val="accent6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Arc 20"/>
            <p:cNvSpPr/>
            <p:nvPr/>
          </p:nvSpPr>
          <p:spPr bwMode="auto">
            <a:xfrm>
              <a:off x="1142" y="480"/>
              <a:ext cx="430" cy="5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7047"/>
                <a:gd name="T1" fmla="*/ 0 h 21600"/>
                <a:gd name="T2" fmla="*/ 17047 w 17047"/>
                <a:gd name="T3" fmla="*/ 8335 h 21600"/>
                <a:gd name="T4" fmla="*/ 0 w 1704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047" h="21600" fill="none" extrusionOk="0">
                  <a:moveTo>
                    <a:pt x="-1" y="0"/>
                  </a:moveTo>
                  <a:cubicBezTo>
                    <a:pt x="6663" y="0"/>
                    <a:pt x="12954" y="3075"/>
                    <a:pt x="17046" y="8335"/>
                  </a:cubicBezTo>
                </a:path>
                <a:path w="17047" h="21600" stroke="0" extrusionOk="0">
                  <a:moveTo>
                    <a:pt x="-1" y="0"/>
                  </a:moveTo>
                  <a:cubicBezTo>
                    <a:pt x="6663" y="0"/>
                    <a:pt x="12954" y="3075"/>
                    <a:pt x="17046" y="8335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9AA27"/>
            </a:solidFill>
            <a:ln>
              <a:noFill/>
            </a:ln>
            <a:effectLst>
              <a:outerShdw dist="381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910590">
                <a:defRPr/>
              </a:pPr>
              <a:endParaRPr lang="zh-CN" altLang="en-US" sz="1270">
                <a:solidFill>
                  <a:schemeClr val="accent6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0" y="488"/>
              <a:ext cx="1289" cy="54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defTabSz="910590" eaLnBrk="0" hangingPunct="0">
                <a:spcBef>
                  <a:spcPct val="50000"/>
                </a:spcBef>
                <a:defRPr/>
              </a:pPr>
              <a:r>
                <a:rPr lang="en-US" sz="1505" dirty="0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16%</a:t>
              </a:r>
            </a:p>
          </p:txBody>
        </p:sp>
        <p:sp>
          <p:nvSpPr>
            <p:cNvPr id="18" name="Rectangle 22"/>
            <p:cNvSpPr>
              <a:spLocks noChangeArrowheads="1"/>
            </p:cNvSpPr>
            <p:nvPr/>
          </p:nvSpPr>
          <p:spPr bwMode="auto">
            <a:xfrm>
              <a:off x="1682" y="35"/>
              <a:ext cx="2519" cy="5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r" defTabSz="910590" eaLnBrk="0" hangingPunct="0">
                <a:defRPr/>
              </a:pPr>
              <a:r>
                <a:rPr lang="zh-CN" altLang="en-US" sz="1695" b="1" dirty="0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区域二</a:t>
              </a:r>
            </a:p>
          </p:txBody>
        </p: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1589" y="613"/>
              <a:ext cx="2711" cy="83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defTabSz="910590">
                <a:defRPr/>
              </a:pPr>
              <a:r>
                <a:rPr lang="zh-CN" altLang="en-US" sz="1315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请输入您的文字请输入您的文字</a:t>
              </a:r>
            </a:p>
          </p:txBody>
        </p:sp>
      </p:grpSp>
      <p:grpSp>
        <p:nvGrpSpPr>
          <p:cNvPr id="13" name="Group 24"/>
          <p:cNvGrpSpPr/>
          <p:nvPr/>
        </p:nvGrpSpPr>
        <p:grpSpPr bwMode="auto">
          <a:xfrm>
            <a:off x="5588830" y="3628896"/>
            <a:ext cx="2577163" cy="934707"/>
            <a:chOff x="0" y="0"/>
            <a:chExt cx="4315" cy="1565"/>
          </a:xfrm>
        </p:grpSpPr>
        <p:sp>
          <p:nvSpPr>
            <p:cNvPr id="21" name="AutoShape 25"/>
            <p:cNvSpPr>
              <a:spLocks noChangeArrowheads="1"/>
            </p:cNvSpPr>
            <p:nvPr/>
          </p:nvSpPr>
          <p:spPr bwMode="auto">
            <a:xfrm>
              <a:off x="940" y="0"/>
              <a:ext cx="3375" cy="1565"/>
            </a:xfrm>
            <a:prstGeom prst="roundRect">
              <a:avLst>
                <a:gd name="adj" fmla="val 16667"/>
              </a:avLst>
            </a:prstGeom>
            <a:noFill/>
            <a:ln w="3175" cap="flat" cmpd="sng">
              <a:solidFill>
                <a:schemeClr val="accent6">
                  <a:lumMod val="75000"/>
                  <a:lumOff val="25000"/>
                </a:schemeClr>
              </a:solidFill>
              <a:prstDash val="dash"/>
              <a:miter lim="800000"/>
            </a:ln>
            <a:effectLst/>
          </p:spPr>
          <p:txBody>
            <a:bodyPr wrap="none" anchor="ctr"/>
            <a:lstStyle/>
            <a:p>
              <a:pPr defTabSz="910590">
                <a:defRPr/>
              </a:pPr>
              <a:endParaRPr lang="zh-CN" altLang="en-US" sz="1270">
                <a:solidFill>
                  <a:schemeClr val="accent6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AutoShape 26"/>
            <p:cNvSpPr>
              <a:spLocks noChangeArrowheads="1"/>
            </p:cNvSpPr>
            <p:nvPr/>
          </p:nvSpPr>
          <p:spPr bwMode="auto">
            <a:xfrm>
              <a:off x="142" y="472"/>
              <a:ext cx="1513" cy="71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175" cap="flat" cmpd="sng">
              <a:solidFill>
                <a:schemeClr val="accent6">
                  <a:lumMod val="75000"/>
                  <a:lumOff val="25000"/>
                </a:schemeClr>
              </a:solidFill>
              <a:prstDash val="dash"/>
              <a:miter lim="800000"/>
            </a:ln>
            <a:effectLst/>
          </p:spPr>
          <p:txBody>
            <a:bodyPr wrap="none" anchor="ctr"/>
            <a:lstStyle/>
            <a:p>
              <a:pPr defTabSz="910590">
                <a:defRPr/>
              </a:pPr>
              <a:endParaRPr lang="zh-CN" altLang="en-US" sz="1270">
                <a:solidFill>
                  <a:schemeClr val="accent6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Arc 27"/>
            <p:cNvSpPr/>
            <p:nvPr/>
          </p:nvSpPr>
          <p:spPr bwMode="auto">
            <a:xfrm rot="5400000">
              <a:off x="987" y="600"/>
              <a:ext cx="575" cy="400"/>
            </a:xfrm>
            <a:custGeom>
              <a:avLst/>
              <a:gdLst>
                <a:gd name="G0" fmla="+- 13148 0 0"/>
                <a:gd name="G1" fmla="+- 21600 0 0"/>
                <a:gd name="G2" fmla="+- 21600 0 0"/>
                <a:gd name="T0" fmla="*/ 0 w 31154"/>
                <a:gd name="T1" fmla="*/ 4462 h 21600"/>
                <a:gd name="T2" fmla="*/ 31154 w 31154"/>
                <a:gd name="T3" fmla="*/ 9670 h 21600"/>
                <a:gd name="T4" fmla="*/ 13148 w 3115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154" h="21600" fill="none" extrusionOk="0">
                  <a:moveTo>
                    <a:pt x="0" y="4462"/>
                  </a:moveTo>
                  <a:cubicBezTo>
                    <a:pt x="3772" y="1568"/>
                    <a:pt x="8393" y="-1"/>
                    <a:pt x="13148" y="0"/>
                  </a:cubicBezTo>
                  <a:cubicBezTo>
                    <a:pt x="20391" y="0"/>
                    <a:pt x="27153" y="3631"/>
                    <a:pt x="31154" y="9669"/>
                  </a:cubicBezTo>
                </a:path>
                <a:path w="31154" h="21600" stroke="0" extrusionOk="0">
                  <a:moveTo>
                    <a:pt x="0" y="4462"/>
                  </a:moveTo>
                  <a:cubicBezTo>
                    <a:pt x="3772" y="1568"/>
                    <a:pt x="8393" y="-1"/>
                    <a:pt x="13148" y="0"/>
                  </a:cubicBezTo>
                  <a:cubicBezTo>
                    <a:pt x="20391" y="0"/>
                    <a:pt x="27153" y="3631"/>
                    <a:pt x="31154" y="9669"/>
                  </a:cubicBezTo>
                  <a:lnTo>
                    <a:pt x="13148" y="2160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dist="56796" dir="1593903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910590">
                <a:defRPr/>
              </a:pPr>
              <a:endParaRPr lang="zh-CN" altLang="en-US" sz="1270">
                <a:solidFill>
                  <a:schemeClr val="accent6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0" y="535"/>
              <a:ext cx="1290" cy="54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defTabSz="910590" eaLnBrk="0" hangingPunct="0">
                <a:spcBef>
                  <a:spcPct val="50000"/>
                </a:spcBef>
                <a:defRPr/>
              </a:pPr>
              <a:r>
                <a:rPr lang="en-US" sz="1505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24%</a:t>
              </a:r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1645" y="57"/>
              <a:ext cx="2545" cy="5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r" defTabSz="910590" eaLnBrk="0" hangingPunct="0">
                <a:defRPr/>
              </a:pPr>
              <a:r>
                <a:rPr lang="zh-CN" altLang="en-US" sz="1695" b="1" dirty="0">
                  <a:solidFill>
                    <a:schemeClr val="accent6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</a:rPr>
                <a:t>区域三</a:t>
              </a:r>
              <a:endParaRPr lang="en-US" sz="1130" b="1" dirty="0">
                <a:solidFill>
                  <a:schemeClr val="accent6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 Box 30"/>
            <p:cNvSpPr txBox="1">
              <a:spLocks noChangeArrowheads="1"/>
            </p:cNvSpPr>
            <p:nvPr/>
          </p:nvSpPr>
          <p:spPr bwMode="auto">
            <a:xfrm>
              <a:off x="1605" y="650"/>
              <a:ext cx="2710" cy="83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defTabSz="910590">
                <a:defRPr/>
              </a:pPr>
              <a:r>
                <a:rPr lang="zh-CN" altLang="en-US" sz="1315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请输入您的文字请输入您的文字</a:t>
              </a:r>
            </a:p>
          </p:txBody>
        </p:sp>
      </p:grpSp>
      <p:grpSp>
        <p:nvGrpSpPr>
          <p:cNvPr id="20" name="Group 31"/>
          <p:cNvGrpSpPr/>
          <p:nvPr/>
        </p:nvGrpSpPr>
        <p:grpSpPr bwMode="auto">
          <a:xfrm>
            <a:off x="836159" y="3630388"/>
            <a:ext cx="2593588" cy="973528"/>
            <a:chOff x="0" y="0"/>
            <a:chExt cx="4343" cy="1630"/>
          </a:xfrm>
        </p:grpSpPr>
        <p:sp>
          <p:nvSpPr>
            <p:cNvPr id="29" name="AutoShape 32"/>
            <p:cNvSpPr>
              <a:spLocks noChangeArrowheads="1"/>
            </p:cNvSpPr>
            <p:nvPr/>
          </p:nvSpPr>
          <p:spPr bwMode="auto">
            <a:xfrm>
              <a:off x="0" y="0"/>
              <a:ext cx="3375" cy="1630"/>
            </a:xfrm>
            <a:prstGeom prst="roundRect">
              <a:avLst>
                <a:gd name="adj" fmla="val 16667"/>
              </a:avLst>
            </a:prstGeom>
            <a:noFill/>
            <a:ln w="3175" cap="flat" cmpd="sng">
              <a:solidFill>
                <a:schemeClr val="accent6">
                  <a:lumMod val="75000"/>
                  <a:lumOff val="25000"/>
                </a:schemeClr>
              </a:solidFill>
              <a:prstDash val="dash"/>
              <a:miter lim="800000"/>
            </a:ln>
            <a:effectLst/>
          </p:spPr>
          <p:txBody>
            <a:bodyPr wrap="none" anchor="ctr"/>
            <a:lstStyle/>
            <a:p>
              <a:pPr defTabSz="910590">
                <a:defRPr/>
              </a:pPr>
              <a:endParaRPr lang="zh-CN" altLang="en-US" sz="1270">
                <a:solidFill>
                  <a:schemeClr val="accent6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AutoShape 33"/>
            <p:cNvSpPr>
              <a:spLocks noChangeArrowheads="1"/>
            </p:cNvSpPr>
            <p:nvPr/>
          </p:nvSpPr>
          <p:spPr bwMode="auto">
            <a:xfrm>
              <a:off x="2775" y="450"/>
              <a:ext cx="1568" cy="71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175" cap="flat" cmpd="sng">
              <a:solidFill>
                <a:schemeClr val="accent6">
                  <a:lumMod val="75000"/>
                  <a:lumOff val="25000"/>
                </a:schemeClr>
              </a:solidFill>
              <a:prstDash val="dash"/>
              <a:miter lim="800000"/>
            </a:ln>
            <a:effectLst/>
          </p:spPr>
          <p:txBody>
            <a:bodyPr wrap="none" anchor="ctr"/>
            <a:lstStyle/>
            <a:p>
              <a:pPr defTabSz="910590">
                <a:defRPr/>
              </a:pPr>
              <a:endParaRPr lang="zh-CN" altLang="en-US" sz="1270">
                <a:solidFill>
                  <a:schemeClr val="accent6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Arc 34"/>
            <p:cNvSpPr/>
            <p:nvPr/>
          </p:nvSpPr>
          <p:spPr bwMode="auto">
            <a:xfrm rot="9670427">
              <a:off x="3800" y="493"/>
              <a:ext cx="325" cy="560"/>
            </a:xfrm>
            <a:custGeom>
              <a:avLst/>
              <a:gdLst>
                <a:gd name="G0" fmla="+- 5560 0 0"/>
                <a:gd name="G1" fmla="+- 21600 0 0"/>
                <a:gd name="G2" fmla="+- 21600 0 0"/>
                <a:gd name="T0" fmla="*/ 0 w 11660"/>
                <a:gd name="T1" fmla="*/ 728 h 21600"/>
                <a:gd name="T2" fmla="*/ 11660 w 11660"/>
                <a:gd name="T3" fmla="*/ 879 h 21600"/>
                <a:gd name="T4" fmla="*/ 5560 w 1166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60" h="21600" fill="none" extrusionOk="0">
                  <a:moveTo>
                    <a:pt x="-1" y="727"/>
                  </a:moveTo>
                  <a:cubicBezTo>
                    <a:pt x="1813" y="244"/>
                    <a:pt x="3682" y="-1"/>
                    <a:pt x="5560" y="0"/>
                  </a:cubicBezTo>
                  <a:cubicBezTo>
                    <a:pt x="7624" y="0"/>
                    <a:pt x="9679" y="296"/>
                    <a:pt x="11659" y="879"/>
                  </a:cubicBezTo>
                </a:path>
                <a:path w="11660" h="21600" stroke="0" extrusionOk="0">
                  <a:moveTo>
                    <a:pt x="-1" y="727"/>
                  </a:moveTo>
                  <a:cubicBezTo>
                    <a:pt x="1813" y="244"/>
                    <a:pt x="3682" y="-1"/>
                    <a:pt x="5560" y="0"/>
                  </a:cubicBezTo>
                  <a:cubicBezTo>
                    <a:pt x="7624" y="0"/>
                    <a:pt x="9679" y="296"/>
                    <a:pt x="11659" y="879"/>
                  </a:cubicBezTo>
                  <a:lnTo>
                    <a:pt x="5560" y="21600"/>
                  </a:lnTo>
                  <a:close/>
                </a:path>
              </a:pathLst>
            </a:custGeom>
            <a:solidFill>
              <a:srgbClr val="D9AA27"/>
            </a:solidFill>
            <a:ln w="9525" cap="flat" cmpd="sng">
              <a:noFill/>
              <a:miter lim="800000"/>
            </a:ln>
            <a:effectLst>
              <a:outerShdw dist="52363" dir="842175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defTabSz="910590">
                <a:defRPr/>
              </a:pPr>
              <a:endParaRPr lang="zh-CN" altLang="en-US" sz="1270">
                <a:solidFill>
                  <a:schemeClr val="accent6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2820" y="523"/>
              <a:ext cx="980" cy="54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defTabSz="910590" eaLnBrk="0" hangingPunct="0">
                <a:spcBef>
                  <a:spcPct val="50000"/>
                </a:spcBef>
                <a:defRPr/>
              </a:pPr>
              <a:r>
                <a:rPr lang="en-US" sz="1505" b="1">
                  <a:solidFill>
                    <a:schemeClr val="accent6">
                      <a:lumMod val="75000"/>
                      <a:lumOff val="25000"/>
                    </a:schemeClr>
                  </a:solidFill>
                </a:rPr>
                <a:t>10%</a:t>
              </a:r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95" y="115"/>
              <a:ext cx="3033" cy="5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defTabSz="910590" eaLnBrk="0" hangingPunct="0">
                <a:defRPr/>
              </a:pPr>
              <a:r>
                <a:rPr lang="zh-CN" altLang="en-US" sz="1695" b="1" dirty="0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区域四</a:t>
              </a:r>
              <a:endParaRPr lang="en-US" sz="940" b="1" dirty="0">
                <a:solidFill>
                  <a:schemeClr val="accent6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113" y="648"/>
              <a:ext cx="2710" cy="83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defTabSz="910590">
                <a:defRPr/>
              </a:pPr>
              <a:r>
                <a:rPr lang="zh-CN" altLang="en-US" sz="1315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请输入您的文字请输入您的文字</a:t>
              </a:r>
            </a:p>
          </p:txBody>
        </p:sp>
      </p:grpSp>
      <p:grpSp>
        <p:nvGrpSpPr>
          <p:cNvPr id="25" name="Group 38"/>
          <p:cNvGrpSpPr/>
          <p:nvPr/>
        </p:nvGrpSpPr>
        <p:grpSpPr bwMode="auto">
          <a:xfrm>
            <a:off x="882448" y="1096527"/>
            <a:ext cx="2599559" cy="928734"/>
            <a:chOff x="0" y="0"/>
            <a:chExt cx="4352" cy="1555"/>
          </a:xfrm>
        </p:grpSpPr>
        <p:sp>
          <p:nvSpPr>
            <p:cNvPr id="36" name="AutoShape 39"/>
            <p:cNvSpPr>
              <a:spLocks noChangeArrowheads="1"/>
            </p:cNvSpPr>
            <p:nvPr/>
          </p:nvSpPr>
          <p:spPr bwMode="auto">
            <a:xfrm>
              <a:off x="0" y="0"/>
              <a:ext cx="3375" cy="1555"/>
            </a:xfrm>
            <a:prstGeom prst="roundRect">
              <a:avLst>
                <a:gd name="adj" fmla="val 16667"/>
              </a:avLst>
            </a:prstGeom>
            <a:noFill/>
            <a:ln w="3175" cap="flat" cmpd="sng">
              <a:solidFill>
                <a:schemeClr val="accent6">
                  <a:lumMod val="75000"/>
                  <a:lumOff val="25000"/>
                </a:schemeClr>
              </a:solidFill>
              <a:prstDash val="dash"/>
              <a:miter lim="800000"/>
            </a:ln>
            <a:effectLst/>
          </p:spPr>
          <p:txBody>
            <a:bodyPr wrap="none" anchor="ctr"/>
            <a:lstStyle/>
            <a:p>
              <a:pPr defTabSz="910590">
                <a:defRPr/>
              </a:pPr>
              <a:endParaRPr lang="zh-CN" altLang="en-US" sz="1270">
                <a:solidFill>
                  <a:schemeClr val="accent6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AutoShape 40"/>
            <p:cNvSpPr>
              <a:spLocks noChangeArrowheads="1"/>
            </p:cNvSpPr>
            <p:nvPr/>
          </p:nvSpPr>
          <p:spPr bwMode="auto">
            <a:xfrm>
              <a:off x="2742" y="402"/>
              <a:ext cx="1610" cy="77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175" cap="flat" cmpd="sng">
              <a:solidFill>
                <a:schemeClr val="accent6">
                  <a:lumMod val="75000"/>
                  <a:lumOff val="25000"/>
                </a:schemeClr>
              </a:solidFill>
              <a:prstDash val="dash"/>
              <a:miter lim="800000"/>
            </a:ln>
            <a:effectLst/>
          </p:spPr>
          <p:txBody>
            <a:bodyPr wrap="none" anchor="ctr"/>
            <a:lstStyle/>
            <a:p>
              <a:pPr defTabSz="910590">
                <a:defRPr/>
              </a:pPr>
              <a:endParaRPr lang="zh-CN" altLang="en-US" sz="1270">
                <a:solidFill>
                  <a:schemeClr val="accent6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Arc 41"/>
            <p:cNvSpPr/>
            <p:nvPr/>
          </p:nvSpPr>
          <p:spPr bwMode="auto">
            <a:xfrm rot="5400000" flipH="1" flipV="1">
              <a:off x="3610" y="610"/>
              <a:ext cx="660" cy="34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8 w 43200"/>
                <a:gd name="T1" fmla="*/ 22192 h 22192"/>
                <a:gd name="T2" fmla="*/ 43199 w 43200"/>
                <a:gd name="T3" fmla="*/ 21801 h 22192"/>
                <a:gd name="T4" fmla="*/ 21600 w 43200"/>
                <a:gd name="T5" fmla="*/ 21600 h 22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192" fill="none" extrusionOk="0">
                  <a:moveTo>
                    <a:pt x="8" y="22191"/>
                  </a:moveTo>
                  <a:cubicBezTo>
                    <a:pt x="2" y="21994"/>
                    <a:pt x="0" y="217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67"/>
                    <a:pt x="43199" y="21734"/>
                    <a:pt x="43199" y="21801"/>
                  </a:cubicBezTo>
                </a:path>
                <a:path w="43200" h="22192" stroke="0" extrusionOk="0">
                  <a:moveTo>
                    <a:pt x="8" y="22191"/>
                  </a:moveTo>
                  <a:cubicBezTo>
                    <a:pt x="2" y="21994"/>
                    <a:pt x="0" y="217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67"/>
                    <a:pt x="43199" y="21734"/>
                    <a:pt x="43199" y="21801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910590">
                <a:defRPr/>
              </a:pPr>
              <a:endParaRPr lang="zh-CN" altLang="en-US" sz="1270">
                <a:solidFill>
                  <a:schemeClr val="accent6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Text Box 42"/>
            <p:cNvSpPr txBox="1">
              <a:spLocks noChangeArrowheads="1"/>
            </p:cNvSpPr>
            <p:nvPr/>
          </p:nvSpPr>
          <p:spPr bwMode="auto">
            <a:xfrm>
              <a:off x="2742" y="545"/>
              <a:ext cx="1027" cy="54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defTabSz="910590" eaLnBrk="0" hangingPunct="0">
                <a:spcBef>
                  <a:spcPct val="50000"/>
                </a:spcBef>
                <a:defRPr/>
              </a:pPr>
              <a:r>
                <a:rPr lang="en-US" sz="1505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50%</a:t>
              </a:r>
            </a:p>
          </p:txBody>
        </p:sp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>
              <a:off x="107" y="72"/>
              <a:ext cx="2750" cy="5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defTabSz="910590" eaLnBrk="0" hangingPunct="0">
                <a:defRPr/>
              </a:pPr>
              <a:r>
                <a:rPr lang="zh-CN" altLang="en-US" sz="1695" b="1" dirty="0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区域一</a:t>
              </a:r>
              <a:endParaRPr lang="en-US" sz="1130" b="1" dirty="0">
                <a:solidFill>
                  <a:schemeClr val="accent6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Text Box 44"/>
            <p:cNvSpPr txBox="1">
              <a:spLocks noChangeArrowheads="1"/>
            </p:cNvSpPr>
            <p:nvPr/>
          </p:nvSpPr>
          <p:spPr bwMode="auto">
            <a:xfrm>
              <a:off x="35" y="545"/>
              <a:ext cx="2710" cy="83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defTabSz="910590">
                <a:defRPr/>
              </a:pPr>
              <a:r>
                <a:rPr lang="zh-CN" altLang="en-US" sz="1315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请输入您的文字请输入您的文字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6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0727" grpId="0" animBg="1"/>
      <p:bldP spid="9" grpId="0" bldLvl="0" autoUpdateAnimBg="0"/>
      <p:bldP spid="10" grpId="0" bldLvl="0" autoUpdateAnimBg="0"/>
      <p:bldP spid="11" grpId="0" bldLvl="0" autoUpdateAnimBg="0"/>
      <p:bldP spid="12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椭圆 67"/>
          <p:cNvSpPr>
            <a:spLocks noChangeArrowheads="1"/>
          </p:cNvSpPr>
          <p:nvPr/>
        </p:nvSpPr>
        <p:spPr bwMode="auto">
          <a:xfrm>
            <a:off x="3396899" y="3340460"/>
            <a:ext cx="1257225" cy="1257225"/>
          </a:xfrm>
          <a:prstGeom prst="ellipse">
            <a:avLst/>
          </a:prstGeom>
          <a:solidFill>
            <a:srgbClr val="D9AA27"/>
          </a:solidFill>
          <a:ln>
            <a:noFill/>
          </a:ln>
        </p:spPr>
        <p:txBody>
          <a:bodyPr anchor="ctr"/>
          <a:lstStyle/>
          <a:p>
            <a:pPr algn="ctr" defTabSz="859790">
              <a:defRPr/>
            </a:pPr>
            <a:r>
              <a:rPr lang="en-US" altLang="zh-CN" sz="2635" kern="0" dirty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Step 1</a:t>
            </a:r>
            <a:endParaRPr lang="zh-CN" altLang="en-US" sz="2635" kern="0" dirty="0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9" name="椭圆 68"/>
          <p:cNvSpPr>
            <a:spLocks noChangeArrowheads="1"/>
          </p:cNvSpPr>
          <p:nvPr/>
        </p:nvSpPr>
        <p:spPr bwMode="auto">
          <a:xfrm>
            <a:off x="2714532" y="2323630"/>
            <a:ext cx="880954" cy="88095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 defTabSz="859790">
              <a:defRPr/>
            </a:pPr>
            <a:r>
              <a:rPr lang="en-US" altLang="zh-CN" sz="1695" kern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Step 2</a:t>
            </a:r>
            <a:endParaRPr lang="zh-CN" altLang="en-US" sz="1695" kern="0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0" name="椭圆 69"/>
          <p:cNvSpPr>
            <a:spLocks noChangeArrowheads="1"/>
          </p:cNvSpPr>
          <p:nvPr/>
        </p:nvSpPr>
        <p:spPr bwMode="auto">
          <a:xfrm>
            <a:off x="4046415" y="2065316"/>
            <a:ext cx="798831" cy="800324"/>
          </a:xfrm>
          <a:prstGeom prst="ellipse">
            <a:avLst/>
          </a:prstGeom>
          <a:solidFill>
            <a:srgbClr val="D9AA27"/>
          </a:solidFill>
          <a:ln>
            <a:noFill/>
          </a:ln>
        </p:spPr>
        <p:txBody>
          <a:bodyPr anchor="ctr"/>
          <a:lstStyle/>
          <a:p>
            <a:pPr algn="ctr" defTabSz="859790">
              <a:defRPr/>
            </a:pPr>
            <a:r>
              <a:rPr lang="en-US" altLang="zh-CN" sz="1505" kern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Step 3</a:t>
            </a:r>
            <a:endParaRPr lang="zh-CN" altLang="en-US" sz="1695" kern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71" name="椭圆 70"/>
          <p:cNvSpPr>
            <a:spLocks noChangeArrowheads="1"/>
          </p:cNvSpPr>
          <p:nvPr/>
        </p:nvSpPr>
        <p:spPr bwMode="auto">
          <a:xfrm>
            <a:off x="4952752" y="3273268"/>
            <a:ext cx="1016829" cy="1016829"/>
          </a:xfrm>
          <a:prstGeom prst="ellipse">
            <a:avLst/>
          </a:prstGeom>
          <a:solidFill>
            <a:srgbClr val="D9AA27"/>
          </a:solidFill>
          <a:ln>
            <a:noFill/>
          </a:ln>
        </p:spPr>
        <p:txBody>
          <a:bodyPr anchor="ctr"/>
          <a:lstStyle/>
          <a:p>
            <a:pPr algn="ctr" defTabSz="859790">
              <a:defRPr/>
            </a:pPr>
            <a:r>
              <a:rPr lang="en-US" altLang="zh-CN" sz="1880" kern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Step 5</a:t>
            </a:r>
            <a:endParaRPr lang="zh-CN" altLang="en-US" sz="1880" kern="0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2" name="椭圆 71"/>
          <p:cNvSpPr>
            <a:spLocks noChangeArrowheads="1"/>
          </p:cNvSpPr>
          <p:nvPr/>
        </p:nvSpPr>
        <p:spPr bwMode="auto">
          <a:xfrm>
            <a:off x="5296174" y="1790578"/>
            <a:ext cx="1254239" cy="125423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 defTabSz="859790">
              <a:defRPr/>
            </a:pPr>
            <a:r>
              <a:rPr lang="en-US" altLang="zh-CN" sz="2635" kern="0" dirty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Step 4</a:t>
            </a:r>
            <a:endParaRPr lang="zh-CN" altLang="en-US" sz="2635" kern="0" dirty="0">
              <a:solidFill>
                <a:srgbClr val="FFFFFF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cxnSp>
        <p:nvCxnSpPr>
          <p:cNvPr id="73" name="直接连接符 72"/>
          <p:cNvCxnSpPr>
            <a:cxnSpLocks noChangeShapeType="1"/>
            <a:stCxn id="68" idx="1"/>
            <a:endCxn id="69" idx="4"/>
          </p:cNvCxnSpPr>
          <p:nvPr/>
        </p:nvCxnSpPr>
        <p:spPr bwMode="auto">
          <a:xfrm flipH="1" flipV="1">
            <a:off x="3155009" y="3204584"/>
            <a:ext cx="427039" cy="319532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直接连接符 73"/>
          <p:cNvCxnSpPr>
            <a:cxnSpLocks noChangeShapeType="1"/>
            <a:stCxn id="69" idx="7"/>
            <a:endCxn id="70" idx="2"/>
          </p:cNvCxnSpPr>
          <p:nvPr/>
        </p:nvCxnSpPr>
        <p:spPr bwMode="auto">
          <a:xfrm>
            <a:off x="3465583" y="2453533"/>
            <a:ext cx="580832" cy="11945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直接连接符 74"/>
          <p:cNvCxnSpPr>
            <a:cxnSpLocks noChangeShapeType="1"/>
            <a:stCxn id="70" idx="6"/>
            <a:endCxn id="72" idx="1"/>
          </p:cNvCxnSpPr>
          <p:nvPr/>
        </p:nvCxnSpPr>
        <p:spPr bwMode="auto">
          <a:xfrm flipV="1">
            <a:off x="4845246" y="1974235"/>
            <a:ext cx="634585" cy="491243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直接连接符 75"/>
          <p:cNvCxnSpPr>
            <a:cxnSpLocks noChangeShapeType="1"/>
            <a:stCxn id="72" idx="4"/>
            <a:endCxn id="71" idx="0"/>
          </p:cNvCxnSpPr>
          <p:nvPr/>
        </p:nvCxnSpPr>
        <p:spPr bwMode="auto">
          <a:xfrm flipH="1">
            <a:off x="5461913" y="3044817"/>
            <a:ext cx="461381" cy="226958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" name="矩形 76"/>
          <p:cNvSpPr>
            <a:spLocks noChangeArrowheads="1"/>
          </p:cNvSpPr>
          <p:nvPr/>
        </p:nvSpPr>
        <p:spPr bwMode="auto">
          <a:xfrm>
            <a:off x="2707066" y="4221412"/>
            <a:ext cx="400162" cy="4001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 defTabSz="859790">
              <a:defRPr/>
            </a:pPr>
            <a:r>
              <a:rPr lang="en-US" altLang="zh-CN" sz="3385" kern="0">
                <a:solidFill>
                  <a:sysClr val="window" lastClr="FFFF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S</a:t>
            </a:r>
            <a:endParaRPr lang="zh-CN" altLang="en-US" sz="3385" kern="0">
              <a:solidFill>
                <a:sysClr val="window" lastClr="FFFFFF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8" name="矩形 77"/>
          <p:cNvSpPr>
            <a:spLocks noChangeArrowheads="1"/>
          </p:cNvSpPr>
          <p:nvPr/>
        </p:nvSpPr>
        <p:spPr bwMode="auto">
          <a:xfrm>
            <a:off x="6023334" y="4057168"/>
            <a:ext cx="398669" cy="39866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 defTabSz="859790">
              <a:defRPr/>
            </a:pPr>
            <a:r>
              <a:rPr lang="en-US" altLang="zh-CN" sz="3385" kern="0">
                <a:solidFill>
                  <a:sysClr val="window" lastClr="FFFF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F</a:t>
            </a:r>
            <a:endParaRPr lang="zh-CN" altLang="en-US" sz="3385" kern="0">
              <a:solidFill>
                <a:sysClr val="window" lastClr="FFFFFF"/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cxnSp>
        <p:nvCxnSpPr>
          <p:cNvPr id="79" name="直接连接符 78"/>
          <p:cNvCxnSpPr>
            <a:cxnSpLocks noChangeShapeType="1"/>
            <a:stCxn id="78" idx="1"/>
            <a:endCxn id="71" idx="6"/>
          </p:cNvCxnSpPr>
          <p:nvPr/>
        </p:nvCxnSpPr>
        <p:spPr bwMode="auto">
          <a:xfrm flipH="1" flipV="1">
            <a:off x="5969581" y="3780936"/>
            <a:ext cx="53753" cy="476312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直接连接符 79"/>
          <p:cNvCxnSpPr>
            <a:cxnSpLocks noChangeShapeType="1"/>
            <a:stCxn id="77" idx="3"/>
            <a:endCxn id="68" idx="3"/>
          </p:cNvCxnSpPr>
          <p:nvPr/>
        </p:nvCxnSpPr>
        <p:spPr bwMode="auto">
          <a:xfrm flipV="1">
            <a:off x="3107229" y="4414029"/>
            <a:ext cx="474819" cy="7465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" name="矩形 80"/>
          <p:cNvSpPr>
            <a:spLocks noChangeArrowheads="1"/>
          </p:cNvSpPr>
          <p:nvPr/>
        </p:nvSpPr>
        <p:spPr bwMode="auto">
          <a:xfrm>
            <a:off x="580833" y="1491950"/>
            <a:ext cx="2215822" cy="78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59790">
              <a:defRPr/>
            </a:pPr>
            <a:r>
              <a:rPr lang="en-US" altLang="zh-CN" sz="188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Step 1</a:t>
            </a:r>
            <a:endParaRPr lang="zh-CN" altLang="en-US" sz="1880" b="1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859790">
              <a:defRPr/>
            </a:pPr>
            <a:r>
              <a:rPr lang="zh-CN" altLang="en-US" sz="1315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请在这里输入您的标题请在这里输入您的标题请在这里</a:t>
            </a:r>
          </a:p>
        </p:txBody>
      </p:sp>
      <p:sp>
        <p:nvSpPr>
          <p:cNvPr id="82" name="矩形 81"/>
          <p:cNvSpPr>
            <a:spLocks noChangeArrowheads="1"/>
          </p:cNvSpPr>
          <p:nvPr/>
        </p:nvSpPr>
        <p:spPr bwMode="auto">
          <a:xfrm>
            <a:off x="585312" y="2871613"/>
            <a:ext cx="2215822" cy="98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59790">
              <a:defRPr/>
            </a:pPr>
            <a:r>
              <a:rPr lang="en-US" altLang="zh-CN" sz="188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Step 2</a:t>
            </a:r>
            <a:endParaRPr lang="zh-CN" altLang="en-US" sz="1880" b="1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859790">
              <a:defRPr/>
            </a:pPr>
            <a:r>
              <a:rPr lang="zh-CN" altLang="en-US" sz="1315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请在这里输入您的标题请在这里输入您的标题请在这里</a:t>
            </a:r>
          </a:p>
          <a:p>
            <a:pPr defTabSz="859790">
              <a:defRPr/>
            </a:pPr>
            <a:endParaRPr lang="zh-CN" altLang="en-US" sz="1315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3" name="矩形 82"/>
          <p:cNvSpPr>
            <a:spLocks noChangeArrowheads="1"/>
          </p:cNvSpPr>
          <p:nvPr/>
        </p:nvSpPr>
        <p:spPr bwMode="auto">
          <a:xfrm>
            <a:off x="6538468" y="1491950"/>
            <a:ext cx="2215822" cy="78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59790">
              <a:defRPr/>
            </a:pPr>
            <a:r>
              <a:rPr lang="en-US" altLang="zh-CN" sz="188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Step 4</a:t>
            </a:r>
            <a:endParaRPr lang="zh-CN" altLang="en-US" sz="1880" b="1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859790">
              <a:defRPr/>
            </a:pPr>
            <a:r>
              <a:rPr lang="zh-CN" altLang="en-US" sz="1315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请在这里输入您的标题请在这里输入您的标题请在这里</a:t>
            </a:r>
          </a:p>
        </p:txBody>
      </p:sp>
      <p:sp>
        <p:nvSpPr>
          <p:cNvPr id="84" name="矩形 83"/>
          <p:cNvSpPr>
            <a:spLocks noChangeArrowheads="1"/>
          </p:cNvSpPr>
          <p:nvPr/>
        </p:nvSpPr>
        <p:spPr bwMode="auto">
          <a:xfrm>
            <a:off x="6542947" y="2871613"/>
            <a:ext cx="2215822" cy="98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59790">
              <a:defRPr/>
            </a:pPr>
            <a:r>
              <a:rPr lang="en-US" altLang="zh-CN" sz="188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Step 5</a:t>
            </a:r>
            <a:endParaRPr lang="zh-CN" altLang="en-US" sz="1880" b="1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859790">
              <a:defRPr/>
            </a:pPr>
            <a:r>
              <a:rPr lang="zh-CN" altLang="en-US" sz="1315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请在这里输入您的标题请在这里输入您的标题请在这里</a:t>
            </a:r>
          </a:p>
          <a:p>
            <a:pPr defTabSz="859790">
              <a:defRPr/>
            </a:pPr>
            <a:endParaRPr lang="zh-CN" altLang="en-US" sz="1315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5" name="矩形 84"/>
          <p:cNvSpPr>
            <a:spLocks noChangeArrowheads="1"/>
          </p:cNvSpPr>
          <p:nvPr/>
        </p:nvSpPr>
        <p:spPr bwMode="auto">
          <a:xfrm>
            <a:off x="2946715" y="1009665"/>
            <a:ext cx="2215822" cy="78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59790">
              <a:defRPr/>
            </a:pPr>
            <a:r>
              <a:rPr lang="en-US" altLang="zh-CN" sz="188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Step 3</a:t>
            </a:r>
            <a:endParaRPr lang="zh-CN" altLang="en-US" sz="1880" b="1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859790">
              <a:defRPr/>
            </a:pPr>
            <a:r>
              <a:rPr lang="zh-CN" altLang="en-US" sz="1315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请在这里输入您的标题请在这里输入您的标题请在这里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1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2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3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7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4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6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0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6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8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500"/>
                            </p:stCondLst>
                            <p:childTnLst>
                              <p:par>
                                <p:cTn id="10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4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ldLvl="0" animBg="1" autoUpdateAnimBg="0"/>
      <p:bldP spid="69" grpId="0" bldLvl="0" animBg="1" autoUpdateAnimBg="0"/>
      <p:bldP spid="70" grpId="0" bldLvl="0" animBg="1" autoUpdateAnimBg="0"/>
      <p:bldP spid="71" grpId="0" bldLvl="0" animBg="1" autoUpdateAnimBg="0"/>
      <p:bldP spid="72" grpId="0" bldLvl="0" animBg="1" autoUpdateAnimBg="0"/>
      <p:bldP spid="77" grpId="0" bldLvl="0" animBg="1" autoUpdateAnimBg="0"/>
      <p:bldP spid="78" grpId="0" bldLvl="0" animBg="1" autoUpdateAnimBg="0"/>
      <p:bldP spid="81" grpId="0" bldLvl="0" autoUpdateAnimBg="0"/>
      <p:bldP spid="82" grpId="0" bldLvl="0" autoUpdateAnimBg="0"/>
      <p:bldP spid="83" grpId="0" bldLvl="0" autoUpdateAnimBg="0"/>
      <p:bldP spid="84" grpId="0" bldLvl="0" autoUpdateAnimBg="0"/>
      <p:bldP spid="85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2688"/>
            <a:ext cx="9144000" cy="1280812"/>
          </a:xfrm>
          <a:prstGeom prst="rect">
            <a:avLst/>
          </a:prstGeom>
        </p:spPr>
      </p:pic>
      <p:sp>
        <p:nvSpPr>
          <p:cNvPr id="6" name="MH_Number_1">
            <a:hlinkClick r:id="rId11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4953911" y="1240054"/>
            <a:ext cx="1232835" cy="1232175"/>
          </a:xfrm>
          <a:prstGeom prst="rect">
            <a:avLst/>
          </a:prstGeom>
          <a:noFill/>
          <a:ln w="25400">
            <a:solidFill>
              <a:srgbClr val="E98C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7000" b="1" dirty="0">
                <a:solidFill>
                  <a:srgbClr val="E98C11"/>
                </a:solidFill>
                <a:ea typeface="华文细黑" panose="02010600040101010101" pitchFamily="2" charset="-122"/>
              </a:rPr>
              <a:t>03</a:t>
            </a:r>
            <a:endParaRPr lang="zh-CN" altLang="en-US" sz="7000" b="1" dirty="0">
              <a:solidFill>
                <a:srgbClr val="E98C11"/>
              </a:solidFill>
              <a:ea typeface="华文细黑" panose="02010600040101010101" pitchFamily="2" charset="-122"/>
            </a:endParaRPr>
          </a:p>
        </p:txBody>
      </p:sp>
      <p:sp>
        <p:nvSpPr>
          <p:cNvPr id="7" name="MH_Entry_1">
            <a:hlinkClick r:id="rId11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3419058" y="2700020"/>
            <a:ext cx="4302541" cy="678180"/>
          </a:xfrm>
          <a:prstGeom prst="rect">
            <a:avLst/>
          </a:prstGeom>
          <a:solidFill>
            <a:srgbClr val="E98C1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en-US" sz="3200" b="1" dirty="0">
                <a:solidFill>
                  <a:srgbClr val="FFFFFF"/>
                </a:solidFill>
                <a:latin typeface="+mn-ea"/>
              </a:rPr>
              <a:t>单击此处添加文字标题</a:t>
            </a:r>
          </a:p>
        </p:txBody>
      </p:sp>
      <p:cxnSp>
        <p:nvCxnSpPr>
          <p:cNvPr id="18" name="MH_Others_1"/>
          <p:cNvCxnSpPr/>
          <p:nvPr>
            <p:custDataLst>
              <p:tags r:id="rId3"/>
            </p:custDataLst>
          </p:nvPr>
        </p:nvCxnSpPr>
        <p:spPr>
          <a:xfrm>
            <a:off x="2899677" y="582697"/>
            <a:ext cx="0" cy="3368170"/>
          </a:xfrm>
          <a:prstGeom prst="line">
            <a:avLst/>
          </a:prstGeom>
          <a:ln w="41275">
            <a:solidFill>
              <a:srgbClr val="E98C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1745619" y="676426"/>
            <a:ext cx="790876" cy="3147441"/>
            <a:chOff x="1745619" y="676426"/>
            <a:chExt cx="790876" cy="3147441"/>
          </a:xfrm>
        </p:grpSpPr>
        <p:sp>
          <p:nvSpPr>
            <p:cNvPr id="20" name="MH_Others_2"/>
            <p:cNvSpPr txBox="1"/>
            <p:nvPr>
              <p:custDataLst>
                <p:tags r:id="rId4"/>
              </p:custDataLst>
            </p:nvPr>
          </p:nvSpPr>
          <p:spPr>
            <a:xfrm>
              <a:off x="1745619" y="676426"/>
              <a:ext cx="790876" cy="891431"/>
            </a:xfrm>
            <a:prstGeom prst="rect">
              <a:avLst/>
            </a:prstGeom>
            <a:noFill/>
          </p:spPr>
          <p:txBody>
            <a:bodyPr vert="eaVert" wrap="square" rtlCol="0" anchor="ctr" anchorCtr="0">
              <a:noAutofit/>
            </a:bodyPr>
            <a:lstStyle/>
            <a:p>
              <a:r>
                <a:rPr lang="en-US" altLang="zh-CN" sz="6600">
                  <a:solidFill>
                    <a:srgbClr val="E98C1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C</a:t>
              </a:r>
              <a:endParaRPr lang="zh-CN" altLang="en-US" sz="3300">
                <a:solidFill>
                  <a:srgbClr val="E98C1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1" name="MH_Others_3"/>
            <p:cNvSpPr txBox="1"/>
            <p:nvPr>
              <p:custDataLst>
                <p:tags r:id="rId5"/>
              </p:custDataLst>
            </p:nvPr>
          </p:nvSpPr>
          <p:spPr>
            <a:xfrm>
              <a:off x="1887810" y="2700020"/>
              <a:ext cx="520420" cy="1123847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noAutofit/>
            </a:bodyPr>
            <a:lstStyle/>
            <a:p>
              <a:pPr algn="ctr"/>
              <a:r>
                <a:rPr lang="zh-CN" altLang="en-US" sz="3600" b="1">
                  <a:solidFill>
                    <a:srgbClr val="E98C1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目</a:t>
              </a:r>
              <a:endParaRPr lang="en-US" altLang="zh-CN" sz="3600" b="1">
                <a:solidFill>
                  <a:srgbClr val="E98C1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  <a:p>
              <a:pPr algn="ctr"/>
              <a:r>
                <a:rPr lang="zh-CN" altLang="en-US" sz="3600" b="1">
                  <a:solidFill>
                    <a:srgbClr val="E98C1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录</a:t>
              </a:r>
            </a:p>
          </p:txBody>
        </p:sp>
        <p:sp>
          <p:nvSpPr>
            <p:cNvPr id="22" name="MH_Others_4"/>
            <p:cNvSpPr/>
            <p:nvPr>
              <p:custDataLst>
                <p:tags r:id="rId6"/>
              </p:custDataLst>
            </p:nvPr>
          </p:nvSpPr>
          <p:spPr>
            <a:xfrm>
              <a:off x="1917188" y="1240054"/>
              <a:ext cx="461665" cy="1546818"/>
            </a:xfrm>
            <a:prstGeom prst="rect">
              <a:avLst/>
            </a:prstGeom>
          </p:spPr>
          <p:txBody>
            <a:bodyPr vert="eaVert" wrap="square">
              <a:noAutofit/>
            </a:bodyPr>
            <a:lstStyle/>
            <a:p>
              <a:r>
                <a:rPr lang="en-US" altLang="zh-CN" sz="2000" spc="375" dirty="0">
                  <a:solidFill>
                    <a:srgbClr val="E98C1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ONTENTS</a:t>
              </a:r>
              <a:endParaRPr lang="zh-CN" altLang="en-US" sz="2000" spc="375" dirty="0">
                <a:solidFill>
                  <a:srgbClr val="E98C1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614950" y="3636161"/>
            <a:ext cx="1458162" cy="59406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92992" y="3783153"/>
            <a:ext cx="9181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</a:p>
        </p:txBody>
      </p:sp>
      <p:sp>
        <p:nvSpPr>
          <p:cNvPr id="14" name="矩形 13"/>
          <p:cNvSpPr/>
          <p:nvPr/>
        </p:nvSpPr>
        <p:spPr>
          <a:xfrm>
            <a:off x="3062643" y="3258120"/>
            <a:ext cx="1458162" cy="968828"/>
          </a:xfrm>
          <a:prstGeom prst="rect">
            <a:avLst/>
          </a:prstGeom>
          <a:solidFill>
            <a:srgbClr val="93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51154" y="3633112"/>
            <a:ext cx="9181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</a:p>
        </p:txBody>
      </p:sp>
      <p:sp>
        <p:nvSpPr>
          <p:cNvPr id="16" name="矩形 15"/>
          <p:cNvSpPr/>
          <p:nvPr/>
        </p:nvSpPr>
        <p:spPr>
          <a:xfrm>
            <a:off x="4520805" y="2880078"/>
            <a:ext cx="1458162" cy="1343591"/>
          </a:xfrm>
          <a:prstGeom prst="rect">
            <a:avLst/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940530" y="3442451"/>
            <a:ext cx="9181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</a:p>
        </p:txBody>
      </p:sp>
      <p:sp>
        <p:nvSpPr>
          <p:cNvPr id="18" name="矩形 17"/>
          <p:cNvSpPr/>
          <p:nvPr/>
        </p:nvSpPr>
        <p:spPr>
          <a:xfrm>
            <a:off x="5978967" y="2286011"/>
            <a:ext cx="1458162" cy="1944216"/>
          </a:xfrm>
          <a:prstGeom prst="rect">
            <a:avLst/>
          </a:pr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73103" y="3142368"/>
            <a:ext cx="9181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965353" y="3025061"/>
            <a:ext cx="664803" cy="590971"/>
            <a:chOff x="4419600" y="627063"/>
            <a:chExt cx="6392863" cy="5773737"/>
          </a:xfrm>
        </p:grpSpPr>
        <p:sp>
          <p:nvSpPr>
            <p:cNvPr id="21" name="Freeform 145"/>
            <p:cNvSpPr/>
            <p:nvPr/>
          </p:nvSpPr>
          <p:spPr bwMode="auto">
            <a:xfrm>
              <a:off x="6346825" y="3440113"/>
              <a:ext cx="3068638" cy="2022475"/>
            </a:xfrm>
            <a:custGeom>
              <a:avLst/>
              <a:gdLst>
                <a:gd name="T0" fmla="*/ 54 w 817"/>
                <a:gd name="T1" fmla="*/ 538 h 538"/>
                <a:gd name="T2" fmla="*/ 0 w 817"/>
                <a:gd name="T3" fmla="*/ 418 h 538"/>
                <a:gd name="T4" fmla="*/ 27 w 817"/>
                <a:gd name="T5" fmla="*/ 391 h 538"/>
                <a:gd name="T6" fmla="*/ 113 w 817"/>
                <a:gd name="T7" fmla="*/ 359 h 538"/>
                <a:gd name="T8" fmla="*/ 449 w 817"/>
                <a:gd name="T9" fmla="*/ 223 h 538"/>
                <a:gd name="T10" fmla="*/ 300 w 817"/>
                <a:gd name="T11" fmla="*/ 209 h 538"/>
                <a:gd name="T12" fmla="*/ 504 w 817"/>
                <a:gd name="T13" fmla="*/ 5 h 538"/>
                <a:gd name="T14" fmla="*/ 586 w 817"/>
                <a:gd name="T15" fmla="*/ 52 h 538"/>
                <a:gd name="T16" fmla="*/ 706 w 817"/>
                <a:gd name="T17" fmla="*/ 123 h 538"/>
                <a:gd name="T18" fmla="*/ 817 w 817"/>
                <a:gd name="T19" fmla="*/ 225 h 538"/>
                <a:gd name="T20" fmla="*/ 808 w 817"/>
                <a:gd name="T21" fmla="*/ 302 h 538"/>
                <a:gd name="T22" fmla="*/ 647 w 817"/>
                <a:gd name="T23" fmla="*/ 350 h 538"/>
                <a:gd name="T24" fmla="*/ 429 w 817"/>
                <a:gd name="T25" fmla="*/ 404 h 538"/>
                <a:gd name="T26" fmla="*/ 261 w 817"/>
                <a:gd name="T27" fmla="*/ 486 h 538"/>
                <a:gd name="T28" fmla="*/ 54 w 817"/>
                <a:gd name="T29" fmla="*/ 53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7" h="538">
                  <a:moveTo>
                    <a:pt x="54" y="538"/>
                  </a:moveTo>
                  <a:cubicBezTo>
                    <a:pt x="52" y="529"/>
                    <a:pt x="0" y="418"/>
                    <a:pt x="0" y="418"/>
                  </a:cubicBezTo>
                  <a:cubicBezTo>
                    <a:pt x="27" y="391"/>
                    <a:pt x="27" y="391"/>
                    <a:pt x="27" y="391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113" y="359"/>
                    <a:pt x="420" y="227"/>
                    <a:pt x="449" y="223"/>
                  </a:cubicBezTo>
                  <a:cubicBezTo>
                    <a:pt x="300" y="209"/>
                    <a:pt x="300" y="209"/>
                    <a:pt x="300" y="209"/>
                  </a:cubicBezTo>
                  <a:cubicBezTo>
                    <a:pt x="300" y="209"/>
                    <a:pt x="477" y="0"/>
                    <a:pt x="504" y="5"/>
                  </a:cubicBezTo>
                  <a:cubicBezTo>
                    <a:pt x="531" y="9"/>
                    <a:pt x="579" y="54"/>
                    <a:pt x="586" y="52"/>
                  </a:cubicBezTo>
                  <a:cubicBezTo>
                    <a:pt x="592" y="50"/>
                    <a:pt x="706" y="123"/>
                    <a:pt x="706" y="123"/>
                  </a:cubicBezTo>
                  <a:cubicBezTo>
                    <a:pt x="706" y="123"/>
                    <a:pt x="813" y="196"/>
                    <a:pt x="817" y="225"/>
                  </a:cubicBezTo>
                  <a:cubicBezTo>
                    <a:pt x="808" y="302"/>
                    <a:pt x="808" y="302"/>
                    <a:pt x="808" y="302"/>
                  </a:cubicBezTo>
                  <a:cubicBezTo>
                    <a:pt x="808" y="302"/>
                    <a:pt x="669" y="352"/>
                    <a:pt x="647" y="350"/>
                  </a:cubicBezTo>
                  <a:cubicBezTo>
                    <a:pt x="624" y="348"/>
                    <a:pt x="447" y="398"/>
                    <a:pt x="429" y="404"/>
                  </a:cubicBezTo>
                  <a:cubicBezTo>
                    <a:pt x="411" y="411"/>
                    <a:pt x="270" y="486"/>
                    <a:pt x="261" y="486"/>
                  </a:cubicBezTo>
                  <a:cubicBezTo>
                    <a:pt x="252" y="486"/>
                    <a:pt x="54" y="538"/>
                    <a:pt x="54" y="538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146"/>
            <p:cNvSpPr/>
            <p:nvPr/>
          </p:nvSpPr>
          <p:spPr bwMode="auto">
            <a:xfrm>
              <a:off x="7589838" y="3962400"/>
              <a:ext cx="1187450" cy="1179512"/>
            </a:xfrm>
            <a:custGeom>
              <a:avLst/>
              <a:gdLst>
                <a:gd name="T0" fmla="*/ 16 w 316"/>
                <a:gd name="T1" fmla="*/ 222 h 314"/>
                <a:gd name="T2" fmla="*/ 184 w 316"/>
                <a:gd name="T3" fmla="*/ 104 h 314"/>
                <a:gd name="T4" fmla="*/ 282 w 316"/>
                <a:gd name="T5" fmla="*/ 143 h 314"/>
                <a:gd name="T6" fmla="*/ 196 w 316"/>
                <a:gd name="T7" fmla="*/ 82 h 314"/>
                <a:gd name="T8" fmla="*/ 200 w 316"/>
                <a:gd name="T9" fmla="*/ 0 h 314"/>
                <a:gd name="T10" fmla="*/ 273 w 316"/>
                <a:gd name="T11" fmla="*/ 0 h 314"/>
                <a:gd name="T12" fmla="*/ 316 w 316"/>
                <a:gd name="T13" fmla="*/ 133 h 314"/>
                <a:gd name="T14" fmla="*/ 286 w 316"/>
                <a:gd name="T15" fmla="*/ 189 h 314"/>
                <a:gd name="T16" fmla="*/ 276 w 316"/>
                <a:gd name="T17" fmla="*/ 217 h 314"/>
                <a:gd name="T18" fmla="*/ 98 w 316"/>
                <a:gd name="T19" fmla="*/ 265 h 314"/>
                <a:gd name="T20" fmla="*/ 1 w 316"/>
                <a:gd name="T21" fmla="*/ 314 h 314"/>
                <a:gd name="T22" fmla="*/ 16 w 316"/>
                <a:gd name="T23" fmla="*/ 222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6" h="314">
                  <a:moveTo>
                    <a:pt x="16" y="222"/>
                  </a:moveTo>
                  <a:cubicBezTo>
                    <a:pt x="41" y="209"/>
                    <a:pt x="184" y="104"/>
                    <a:pt x="184" y="104"/>
                  </a:cubicBezTo>
                  <a:cubicBezTo>
                    <a:pt x="282" y="143"/>
                    <a:pt x="282" y="143"/>
                    <a:pt x="282" y="143"/>
                  </a:cubicBezTo>
                  <a:cubicBezTo>
                    <a:pt x="196" y="82"/>
                    <a:pt x="196" y="82"/>
                    <a:pt x="196" y="82"/>
                  </a:cubicBezTo>
                  <a:cubicBezTo>
                    <a:pt x="196" y="82"/>
                    <a:pt x="189" y="0"/>
                    <a:pt x="200" y="0"/>
                  </a:cubicBezTo>
                  <a:cubicBezTo>
                    <a:pt x="211" y="0"/>
                    <a:pt x="273" y="0"/>
                    <a:pt x="273" y="0"/>
                  </a:cubicBezTo>
                  <a:cubicBezTo>
                    <a:pt x="316" y="133"/>
                    <a:pt x="316" y="133"/>
                    <a:pt x="316" y="133"/>
                  </a:cubicBezTo>
                  <a:cubicBezTo>
                    <a:pt x="316" y="133"/>
                    <a:pt x="293" y="190"/>
                    <a:pt x="286" y="189"/>
                  </a:cubicBezTo>
                  <a:cubicBezTo>
                    <a:pt x="283" y="189"/>
                    <a:pt x="279" y="202"/>
                    <a:pt x="276" y="217"/>
                  </a:cubicBezTo>
                  <a:cubicBezTo>
                    <a:pt x="216" y="231"/>
                    <a:pt x="112" y="260"/>
                    <a:pt x="98" y="265"/>
                  </a:cubicBezTo>
                  <a:cubicBezTo>
                    <a:pt x="88" y="269"/>
                    <a:pt x="43" y="293"/>
                    <a:pt x="1" y="314"/>
                  </a:cubicBezTo>
                  <a:cubicBezTo>
                    <a:pt x="0" y="274"/>
                    <a:pt x="3" y="230"/>
                    <a:pt x="16" y="222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147"/>
            <p:cNvSpPr/>
            <p:nvPr/>
          </p:nvSpPr>
          <p:spPr bwMode="auto">
            <a:xfrm>
              <a:off x="6346825" y="4668838"/>
              <a:ext cx="890588" cy="793750"/>
            </a:xfrm>
            <a:custGeom>
              <a:avLst/>
              <a:gdLst>
                <a:gd name="T0" fmla="*/ 0 w 237"/>
                <a:gd name="T1" fmla="*/ 91 h 211"/>
                <a:gd name="T2" fmla="*/ 27 w 237"/>
                <a:gd name="T3" fmla="*/ 64 h 211"/>
                <a:gd name="T4" fmla="*/ 113 w 237"/>
                <a:gd name="T5" fmla="*/ 32 h 211"/>
                <a:gd name="T6" fmla="*/ 188 w 237"/>
                <a:gd name="T7" fmla="*/ 0 h 211"/>
                <a:gd name="T8" fmla="*/ 237 w 237"/>
                <a:gd name="T9" fmla="*/ 164 h 211"/>
                <a:gd name="T10" fmla="*/ 54 w 237"/>
                <a:gd name="T11" fmla="*/ 211 h 211"/>
                <a:gd name="T12" fmla="*/ 0 w 237"/>
                <a:gd name="T13" fmla="*/ 9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211">
                  <a:moveTo>
                    <a:pt x="0" y="91"/>
                  </a:moveTo>
                  <a:cubicBezTo>
                    <a:pt x="27" y="64"/>
                    <a:pt x="27" y="64"/>
                    <a:pt x="27" y="64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3" y="32"/>
                    <a:pt x="145" y="19"/>
                    <a:pt x="188" y="0"/>
                  </a:cubicBezTo>
                  <a:cubicBezTo>
                    <a:pt x="201" y="44"/>
                    <a:pt x="220" y="109"/>
                    <a:pt x="237" y="164"/>
                  </a:cubicBezTo>
                  <a:cubicBezTo>
                    <a:pt x="183" y="177"/>
                    <a:pt x="54" y="211"/>
                    <a:pt x="54" y="211"/>
                  </a:cubicBezTo>
                  <a:cubicBezTo>
                    <a:pt x="52" y="202"/>
                    <a:pt x="0" y="91"/>
                    <a:pt x="0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 148"/>
            <p:cNvSpPr/>
            <p:nvPr/>
          </p:nvSpPr>
          <p:spPr bwMode="auto">
            <a:xfrm>
              <a:off x="9190038" y="5089525"/>
              <a:ext cx="830263" cy="709612"/>
            </a:xfrm>
            <a:custGeom>
              <a:avLst/>
              <a:gdLst>
                <a:gd name="T0" fmla="*/ 221 w 221"/>
                <a:gd name="T1" fmla="*/ 179 h 189"/>
                <a:gd name="T2" fmla="*/ 142 w 221"/>
                <a:gd name="T3" fmla="*/ 165 h 189"/>
                <a:gd name="T4" fmla="*/ 55 w 221"/>
                <a:gd name="T5" fmla="*/ 151 h 189"/>
                <a:gd name="T6" fmla="*/ 0 w 221"/>
                <a:gd name="T7" fmla="*/ 184 h 189"/>
                <a:gd name="T8" fmla="*/ 31 w 221"/>
                <a:gd name="T9" fmla="*/ 89 h 189"/>
                <a:gd name="T10" fmla="*/ 52 w 221"/>
                <a:gd name="T11" fmla="*/ 0 h 189"/>
                <a:gd name="T12" fmla="*/ 90 w 221"/>
                <a:gd name="T13" fmla="*/ 51 h 189"/>
                <a:gd name="T14" fmla="*/ 113 w 221"/>
                <a:gd name="T15" fmla="*/ 77 h 189"/>
                <a:gd name="T16" fmla="*/ 159 w 221"/>
                <a:gd name="T17" fmla="*/ 140 h 189"/>
                <a:gd name="T18" fmla="*/ 221 w 221"/>
                <a:gd name="T19" fmla="*/ 17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189">
                  <a:moveTo>
                    <a:pt x="221" y="179"/>
                  </a:moveTo>
                  <a:cubicBezTo>
                    <a:pt x="221" y="179"/>
                    <a:pt x="169" y="185"/>
                    <a:pt x="142" y="165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51"/>
                    <a:pt x="27" y="189"/>
                    <a:pt x="0" y="184"/>
                  </a:cubicBezTo>
                  <a:cubicBezTo>
                    <a:pt x="0" y="184"/>
                    <a:pt x="28" y="97"/>
                    <a:pt x="31" y="89"/>
                  </a:cubicBezTo>
                  <a:cubicBezTo>
                    <a:pt x="33" y="81"/>
                    <a:pt x="52" y="0"/>
                    <a:pt x="52" y="0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0" y="51"/>
                    <a:pt x="101" y="65"/>
                    <a:pt x="113" y="77"/>
                  </a:cubicBezTo>
                  <a:cubicBezTo>
                    <a:pt x="126" y="88"/>
                    <a:pt x="138" y="133"/>
                    <a:pt x="159" y="140"/>
                  </a:cubicBezTo>
                  <a:cubicBezTo>
                    <a:pt x="159" y="140"/>
                    <a:pt x="221" y="156"/>
                    <a:pt x="221" y="179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149"/>
            <p:cNvSpPr/>
            <p:nvPr/>
          </p:nvSpPr>
          <p:spPr bwMode="auto">
            <a:xfrm>
              <a:off x="9190038" y="5141913"/>
              <a:ext cx="1071563" cy="1258887"/>
            </a:xfrm>
            <a:custGeom>
              <a:avLst/>
              <a:gdLst>
                <a:gd name="T0" fmla="*/ 64 w 285"/>
                <a:gd name="T1" fmla="*/ 0 h 335"/>
                <a:gd name="T2" fmla="*/ 94 w 285"/>
                <a:gd name="T3" fmla="*/ 97 h 335"/>
                <a:gd name="T4" fmla="*/ 176 w 285"/>
                <a:gd name="T5" fmla="*/ 208 h 335"/>
                <a:gd name="T6" fmla="*/ 273 w 285"/>
                <a:gd name="T7" fmla="*/ 297 h 335"/>
                <a:gd name="T8" fmla="*/ 274 w 285"/>
                <a:gd name="T9" fmla="*/ 328 h 335"/>
                <a:gd name="T10" fmla="*/ 219 w 285"/>
                <a:gd name="T11" fmla="*/ 294 h 335"/>
                <a:gd name="T12" fmla="*/ 160 w 285"/>
                <a:gd name="T13" fmla="*/ 251 h 335"/>
                <a:gd name="T14" fmla="*/ 171 w 285"/>
                <a:gd name="T15" fmla="*/ 294 h 335"/>
                <a:gd name="T16" fmla="*/ 201 w 285"/>
                <a:gd name="T17" fmla="*/ 329 h 335"/>
                <a:gd name="T18" fmla="*/ 155 w 285"/>
                <a:gd name="T19" fmla="*/ 306 h 335"/>
                <a:gd name="T20" fmla="*/ 113 w 285"/>
                <a:gd name="T21" fmla="*/ 249 h 335"/>
                <a:gd name="T22" fmla="*/ 79 w 285"/>
                <a:gd name="T23" fmla="*/ 265 h 335"/>
                <a:gd name="T24" fmla="*/ 77 w 285"/>
                <a:gd name="T25" fmla="*/ 330 h 335"/>
                <a:gd name="T26" fmla="*/ 52 w 285"/>
                <a:gd name="T27" fmla="*/ 290 h 335"/>
                <a:gd name="T28" fmla="*/ 31 w 285"/>
                <a:gd name="T29" fmla="*/ 287 h 335"/>
                <a:gd name="T30" fmla="*/ 52 w 285"/>
                <a:gd name="T31" fmla="*/ 222 h 335"/>
                <a:gd name="T32" fmla="*/ 40 w 285"/>
                <a:gd name="T33" fmla="*/ 154 h 335"/>
                <a:gd name="T34" fmla="*/ 16 w 285"/>
                <a:gd name="T35" fmla="*/ 85 h 335"/>
                <a:gd name="T36" fmla="*/ 0 w 285"/>
                <a:gd name="T37" fmla="*/ 0 h 335"/>
                <a:gd name="T38" fmla="*/ 64 w 285"/>
                <a:gd name="T3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" h="335">
                  <a:moveTo>
                    <a:pt x="64" y="0"/>
                  </a:moveTo>
                  <a:cubicBezTo>
                    <a:pt x="94" y="97"/>
                    <a:pt x="94" y="97"/>
                    <a:pt x="94" y="97"/>
                  </a:cubicBezTo>
                  <a:cubicBezTo>
                    <a:pt x="94" y="97"/>
                    <a:pt x="149" y="188"/>
                    <a:pt x="176" y="208"/>
                  </a:cubicBezTo>
                  <a:cubicBezTo>
                    <a:pt x="176" y="208"/>
                    <a:pt x="280" y="278"/>
                    <a:pt x="273" y="297"/>
                  </a:cubicBezTo>
                  <a:cubicBezTo>
                    <a:pt x="273" y="297"/>
                    <a:pt x="285" y="324"/>
                    <a:pt x="274" y="328"/>
                  </a:cubicBezTo>
                  <a:cubicBezTo>
                    <a:pt x="262" y="333"/>
                    <a:pt x="219" y="294"/>
                    <a:pt x="219" y="294"/>
                  </a:cubicBezTo>
                  <a:cubicBezTo>
                    <a:pt x="160" y="251"/>
                    <a:pt x="160" y="251"/>
                    <a:pt x="160" y="251"/>
                  </a:cubicBezTo>
                  <a:cubicBezTo>
                    <a:pt x="171" y="294"/>
                    <a:pt x="171" y="294"/>
                    <a:pt x="171" y="294"/>
                  </a:cubicBezTo>
                  <a:cubicBezTo>
                    <a:pt x="171" y="294"/>
                    <a:pt x="208" y="322"/>
                    <a:pt x="201" y="329"/>
                  </a:cubicBezTo>
                  <a:cubicBezTo>
                    <a:pt x="194" y="335"/>
                    <a:pt x="158" y="312"/>
                    <a:pt x="155" y="306"/>
                  </a:cubicBezTo>
                  <a:cubicBezTo>
                    <a:pt x="153" y="299"/>
                    <a:pt x="126" y="253"/>
                    <a:pt x="113" y="249"/>
                  </a:cubicBezTo>
                  <a:cubicBezTo>
                    <a:pt x="101" y="244"/>
                    <a:pt x="79" y="265"/>
                    <a:pt x="79" y="265"/>
                  </a:cubicBezTo>
                  <a:cubicBezTo>
                    <a:pt x="79" y="265"/>
                    <a:pt x="89" y="334"/>
                    <a:pt x="77" y="330"/>
                  </a:cubicBezTo>
                  <a:cubicBezTo>
                    <a:pt x="77" y="330"/>
                    <a:pt x="54" y="324"/>
                    <a:pt x="52" y="290"/>
                  </a:cubicBezTo>
                  <a:cubicBezTo>
                    <a:pt x="52" y="290"/>
                    <a:pt x="31" y="299"/>
                    <a:pt x="31" y="287"/>
                  </a:cubicBezTo>
                  <a:cubicBezTo>
                    <a:pt x="31" y="287"/>
                    <a:pt x="58" y="237"/>
                    <a:pt x="52" y="222"/>
                  </a:cubicBezTo>
                  <a:cubicBezTo>
                    <a:pt x="46" y="206"/>
                    <a:pt x="32" y="188"/>
                    <a:pt x="40" y="154"/>
                  </a:cubicBezTo>
                  <a:cubicBezTo>
                    <a:pt x="40" y="154"/>
                    <a:pt x="22" y="108"/>
                    <a:pt x="16" y="85"/>
                  </a:cubicBezTo>
                  <a:cubicBezTo>
                    <a:pt x="10" y="63"/>
                    <a:pt x="0" y="0"/>
                    <a:pt x="0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150"/>
            <p:cNvSpPr/>
            <p:nvPr/>
          </p:nvSpPr>
          <p:spPr bwMode="auto">
            <a:xfrm>
              <a:off x="9307513" y="5781675"/>
              <a:ext cx="179388" cy="498475"/>
            </a:xfrm>
            <a:custGeom>
              <a:avLst/>
              <a:gdLst>
                <a:gd name="T0" fmla="*/ 23 w 48"/>
                <a:gd name="T1" fmla="*/ 133 h 133"/>
                <a:gd name="T2" fmla="*/ 21 w 48"/>
                <a:gd name="T3" fmla="*/ 120 h 133"/>
                <a:gd name="T4" fmla="*/ 0 w 48"/>
                <a:gd name="T5" fmla="*/ 117 h 133"/>
                <a:gd name="T6" fmla="*/ 21 w 48"/>
                <a:gd name="T7" fmla="*/ 52 h 133"/>
                <a:gd name="T8" fmla="*/ 7 w 48"/>
                <a:gd name="T9" fmla="*/ 0 h 133"/>
                <a:gd name="T10" fmla="*/ 48 w 48"/>
                <a:gd name="T11" fmla="*/ 49 h 133"/>
                <a:gd name="T12" fmla="*/ 23 w 48"/>
                <a:gd name="T13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33">
                  <a:moveTo>
                    <a:pt x="23" y="133"/>
                  </a:moveTo>
                  <a:cubicBezTo>
                    <a:pt x="22" y="129"/>
                    <a:pt x="21" y="125"/>
                    <a:pt x="21" y="120"/>
                  </a:cubicBezTo>
                  <a:cubicBezTo>
                    <a:pt x="21" y="120"/>
                    <a:pt x="0" y="129"/>
                    <a:pt x="0" y="117"/>
                  </a:cubicBezTo>
                  <a:cubicBezTo>
                    <a:pt x="0" y="117"/>
                    <a:pt x="27" y="67"/>
                    <a:pt x="21" y="52"/>
                  </a:cubicBezTo>
                  <a:cubicBezTo>
                    <a:pt x="17" y="38"/>
                    <a:pt x="6" y="24"/>
                    <a:pt x="7" y="0"/>
                  </a:cubicBezTo>
                  <a:cubicBezTo>
                    <a:pt x="29" y="14"/>
                    <a:pt x="48" y="49"/>
                    <a:pt x="48" y="49"/>
                  </a:cubicBezTo>
                  <a:cubicBezTo>
                    <a:pt x="32" y="69"/>
                    <a:pt x="26" y="107"/>
                    <a:pt x="23" y="133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151"/>
            <p:cNvSpPr/>
            <p:nvPr/>
          </p:nvSpPr>
          <p:spPr bwMode="auto">
            <a:xfrm>
              <a:off x="9577388" y="5969000"/>
              <a:ext cx="209550" cy="330200"/>
            </a:xfrm>
            <a:custGeom>
              <a:avLst/>
              <a:gdLst>
                <a:gd name="T0" fmla="*/ 12 w 56"/>
                <a:gd name="T1" fmla="*/ 0 h 88"/>
                <a:gd name="T2" fmla="*/ 56 w 56"/>
                <a:gd name="T3" fmla="*/ 88 h 88"/>
                <a:gd name="T4" fmla="*/ 54 w 56"/>
                <a:gd name="T5" fmla="*/ 84 h 88"/>
                <a:gd name="T6" fmla="*/ 12 w 56"/>
                <a:gd name="T7" fmla="*/ 28 h 88"/>
                <a:gd name="T8" fmla="*/ 0 w 56"/>
                <a:gd name="T9" fmla="*/ 29 h 88"/>
                <a:gd name="T10" fmla="*/ 12 w 56"/>
                <a:gd name="T1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88">
                  <a:moveTo>
                    <a:pt x="12" y="0"/>
                  </a:moveTo>
                  <a:cubicBezTo>
                    <a:pt x="29" y="13"/>
                    <a:pt x="47" y="60"/>
                    <a:pt x="56" y="88"/>
                  </a:cubicBezTo>
                  <a:cubicBezTo>
                    <a:pt x="55" y="86"/>
                    <a:pt x="54" y="85"/>
                    <a:pt x="54" y="84"/>
                  </a:cubicBezTo>
                  <a:cubicBezTo>
                    <a:pt x="51" y="78"/>
                    <a:pt x="24" y="32"/>
                    <a:pt x="12" y="28"/>
                  </a:cubicBezTo>
                  <a:cubicBezTo>
                    <a:pt x="8" y="26"/>
                    <a:pt x="4" y="27"/>
                    <a:pt x="0" y="29"/>
                  </a:cubicBezTo>
                  <a:cubicBezTo>
                    <a:pt x="6" y="14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152"/>
            <p:cNvSpPr/>
            <p:nvPr/>
          </p:nvSpPr>
          <p:spPr bwMode="auto">
            <a:xfrm>
              <a:off x="9709150" y="5908675"/>
              <a:ext cx="22225" cy="26987"/>
            </a:xfrm>
            <a:custGeom>
              <a:avLst/>
              <a:gdLst>
                <a:gd name="T0" fmla="*/ 3 w 6"/>
                <a:gd name="T1" fmla="*/ 0 h 7"/>
                <a:gd name="T2" fmla="*/ 6 w 6"/>
                <a:gd name="T3" fmla="*/ 7 h 7"/>
                <a:gd name="T4" fmla="*/ 3 w 6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3" y="0"/>
                    <a:pt x="4" y="3"/>
                    <a:pt x="6" y="7"/>
                  </a:cubicBezTo>
                  <a:cubicBezTo>
                    <a:pt x="0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153"/>
            <p:cNvSpPr/>
            <p:nvPr/>
          </p:nvSpPr>
          <p:spPr bwMode="auto">
            <a:xfrm>
              <a:off x="9731375" y="5935663"/>
              <a:ext cx="530225" cy="454025"/>
            </a:xfrm>
            <a:custGeom>
              <a:avLst/>
              <a:gdLst>
                <a:gd name="T0" fmla="*/ 27 w 141"/>
                <a:gd name="T1" fmla="*/ 46 h 121"/>
                <a:gd name="T2" fmla="*/ 0 w 141"/>
                <a:gd name="T3" fmla="*/ 0 h 121"/>
                <a:gd name="T4" fmla="*/ 26 w 141"/>
                <a:gd name="T5" fmla="*/ 20 h 121"/>
                <a:gd name="T6" fmla="*/ 132 w 141"/>
                <a:gd name="T7" fmla="*/ 87 h 121"/>
                <a:gd name="T8" fmla="*/ 131 w 141"/>
                <a:gd name="T9" fmla="*/ 116 h 121"/>
                <a:gd name="T10" fmla="*/ 76 w 141"/>
                <a:gd name="T11" fmla="*/ 82 h 121"/>
                <a:gd name="T12" fmla="*/ 27 w 141"/>
                <a:gd name="T13" fmla="*/ 4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121">
                  <a:moveTo>
                    <a:pt x="27" y="46"/>
                  </a:moveTo>
                  <a:cubicBezTo>
                    <a:pt x="14" y="26"/>
                    <a:pt x="5" y="9"/>
                    <a:pt x="0" y="0"/>
                  </a:cubicBezTo>
                  <a:cubicBezTo>
                    <a:pt x="4" y="4"/>
                    <a:pt x="12" y="10"/>
                    <a:pt x="26" y="20"/>
                  </a:cubicBezTo>
                  <a:cubicBezTo>
                    <a:pt x="50" y="35"/>
                    <a:pt x="100" y="67"/>
                    <a:pt x="132" y="87"/>
                  </a:cubicBezTo>
                  <a:cubicBezTo>
                    <a:pt x="134" y="94"/>
                    <a:pt x="141" y="112"/>
                    <a:pt x="131" y="116"/>
                  </a:cubicBezTo>
                  <a:cubicBezTo>
                    <a:pt x="119" y="121"/>
                    <a:pt x="76" y="82"/>
                    <a:pt x="76" y="82"/>
                  </a:cubicBezTo>
                  <a:lnTo>
                    <a:pt x="27" y="46"/>
                  </a:ln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154"/>
            <p:cNvSpPr/>
            <p:nvPr/>
          </p:nvSpPr>
          <p:spPr bwMode="auto">
            <a:xfrm>
              <a:off x="9190038" y="5141913"/>
              <a:ext cx="271463" cy="568325"/>
            </a:xfrm>
            <a:custGeom>
              <a:avLst/>
              <a:gdLst>
                <a:gd name="T0" fmla="*/ 64 w 72"/>
                <a:gd name="T1" fmla="*/ 104 h 151"/>
                <a:gd name="T2" fmla="*/ 39 w 72"/>
                <a:gd name="T3" fmla="*/ 151 h 151"/>
                <a:gd name="T4" fmla="*/ 16 w 72"/>
                <a:gd name="T5" fmla="*/ 85 h 151"/>
                <a:gd name="T6" fmla="*/ 0 w 72"/>
                <a:gd name="T7" fmla="*/ 0 h 151"/>
                <a:gd name="T8" fmla="*/ 46 w 72"/>
                <a:gd name="T9" fmla="*/ 0 h 151"/>
                <a:gd name="T10" fmla="*/ 64 w 72"/>
                <a:gd name="T11" fmla="*/ 10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151">
                  <a:moveTo>
                    <a:pt x="64" y="104"/>
                  </a:moveTo>
                  <a:cubicBezTo>
                    <a:pt x="72" y="112"/>
                    <a:pt x="61" y="135"/>
                    <a:pt x="39" y="151"/>
                  </a:cubicBezTo>
                  <a:cubicBezTo>
                    <a:pt x="36" y="142"/>
                    <a:pt x="21" y="105"/>
                    <a:pt x="16" y="85"/>
                  </a:cubicBezTo>
                  <a:cubicBezTo>
                    <a:pt x="10" y="63"/>
                    <a:pt x="0" y="0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9" y="36"/>
                    <a:pt x="55" y="93"/>
                    <a:pt x="64" y="104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155"/>
            <p:cNvSpPr/>
            <p:nvPr/>
          </p:nvSpPr>
          <p:spPr bwMode="auto">
            <a:xfrm>
              <a:off x="8934450" y="4770438"/>
              <a:ext cx="552450" cy="536575"/>
            </a:xfrm>
            <a:custGeom>
              <a:avLst/>
              <a:gdLst>
                <a:gd name="T0" fmla="*/ 128 w 147"/>
                <a:gd name="T1" fmla="*/ 8 h 143"/>
                <a:gd name="T2" fmla="*/ 147 w 147"/>
                <a:gd name="T3" fmla="*/ 115 h 143"/>
                <a:gd name="T4" fmla="*/ 68 w 147"/>
                <a:gd name="T5" fmla="*/ 134 h 143"/>
                <a:gd name="T6" fmla="*/ 28 w 147"/>
                <a:gd name="T7" fmla="*/ 0 h 143"/>
                <a:gd name="T8" fmla="*/ 128 w 147"/>
                <a:gd name="T9" fmla="*/ 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3">
                  <a:moveTo>
                    <a:pt x="128" y="8"/>
                  </a:moveTo>
                  <a:cubicBezTo>
                    <a:pt x="147" y="115"/>
                    <a:pt x="147" y="115"/>
                    <a:pt x="147" y="115"/>
                  </a:cubicBezTo>
                  <a:cubicBezTo>
                    <a:pt x="147" y="115"/>
                    <a:pt x="129" y="143"/>
                    <a:pt x="68" y="134"/>
                  </a:cubicBezTo>
                  <a:cubicBezTo>
                    <a:pt x="68" y="134"/>
                    <a:pt x="0" y="31"/>
                    <a:pt x="28" y="0"/>
                  </a:cubicBezTo>
                  <a:lnTo>
                    <a:pt x="128" y="8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156"/>
            <p:cNvSpPr/>
            <p:nvPr/>
          </p:nvSpPr>
          <p:spPr bwMode="auto">
            <a:xfrm>
              <a:off x="4419600" y="4360863"/>
              <a:ext cx="1044575" cy="1652587"/>
            </a:xfrm>
            <a:custGeom>
              <a:avLst/>
              <a:gdLst>
                <a:gd name="T0" fmla="*/ 173 w 278"/>
                <a:gd name="T1" fmla="*/ 36 h 440"/>
                <a:gd name="T2" fmla="*/ 74 w 278"/>
                <a:gd name="T3" fmla="*/ 10 h 440"/>
                <a:gd name="T4" fmla="*/ 32 w 278"/>
                <a:gd name="T5" fmla="*/ 131 h 440"/>
                <a:gd name="T6" fmla="*/ 53 w 278"/>
                <a:gd name="T7" fmla="*/ 131 h 440"/>
                <a:gd name="T8" fmla="*/ 6 w 278"/>
                <a:gd name="T9" fmla="*/ 314 h 440"/>
                <a:gd name="T10" fmla="*/ 89 w 278"/>
                <a:gd name="T11" fmla="*/ 440 h 440"/>
                <a:gd name="T12" fmla="*/ 121 w 278"/>
                <a:gd name="T13" fmla="*/ 325 h 440"/>
                <a:gd name="T14" fmla="*/ 205 w 278"/>
                <a:gd name="T15" fmla="*/ 224 h 440"/>
                <a:gd name="T16" fmla="*/ 247 w 278"/>
                <a:gd name="T17" fmla="*/ 241 h 440"/>
                <a:gd name="T18" fmla="*/ 278 w 278"/>
                <a:gd name="T19" fmla="*/ 94 h 440"/>
                <a:gd name="T20" fmla="*/ 173 w 278"/>
                <a:gd name="T21" fmla="*/ 36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8" h="440">
                  <a:moveTo>
                    <a:pt x="173" y="36"/>
                  </a:moveTo>
                  <a:cubicBezTo>
                    <a:pt x="173" y="36"/>
                    <a:pt x="105" y="0"/>
                    <a:pt x="74" y="10"/>
                  </a:cubicBezTo>
                  <a:cubicBezTo>
                    <a:pt x="74" y="10"/>
                    <a:pt x="21" y="0"/>
                    <a:pt x="32" y="131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3" y="131"/>
                    <a:pt x="0" y="277"/>
                    <a:pt x="6" y="314"/>
                  </a:cubicBezTo>
                  <a:cubicBezTo>
                    <a:pt x="11" y="351"/>
                    <a:pt x="52" y="429"/>
                    <a:pt x="89" y="440"/>
                  </a:cubicBezTo>
                  <a:cubicBezTo>
                    <a:pt x="89" y="440"/>
                    <a:pt x="105" y="346"/>
                    <a:pt x="121" y="325"/>
                  </a:cubicBezTo>
                  <a:cubicBezTo>
                    <a:pt x="137" y="304"/>
                    <a:pt x="163" y="207"/>
                    <a:pt x="205" y="224"/>
                  </a:cubicBezTo>
                  <a:cubicBezTo>
                    <a:pt x="247" y="241"/>
                    <a:pt x="247" y="241"/>
                    <a:pt x="247" y="241"/>
                  </a:cubicBezTo>
                  <a:cubicBezTo>
                    <a:pt x="278" y="94"/>
                    <a:pt x="278" y="94"/>
                    <a:pt x="278" y="94"/>
                  </a:cubicBezTo>
                  <a:lnTo>
                    <a:pt x="17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157"/>
            <p:cNvSpPr/>
            <p:nvPr/>
          </p:nvSpPr>
          <p:spPr bwMode="auto">
            <a:xfrm>
              <a:off x="5211763" y="2922588"/>
              <a:ext cx="2551113" cy="3230562"/>
            </a:xfrm>
            <a:custGeom>
              <a:avLst/>
              <a:gdLst>
                <a:gd name="T0" fmla="*/ 634 w 679"/>
                <a:gd name="T1" fmla="*/ 277 h 860"/>
                <a:gd name="T2" fmla="*/ 676 w 679"/>
                <a:gd name="T3" fmla="*/ 482 h 860"/>
                <a:gd name="T4" fmla="*/ 676 w 679"/>
                <a:gd name="T5" fmla="*/ 754 h 860"/>
                <a:gd name="T6" fmla="*/ 602 w 679"/>
                <a:gd name="T7" fmla="*/ 856 h 860"/>
                <a:gd name="T8" fmla="*/ 470 w 679"/>
                <a:gd name="T9" fmla="*/ 823 h 860"/>
                <a:gd name="T10" fmla="*/ 0 w 679"/>
                <a:gd name="T11" fmla="*/ 629 h 860"/>
                <a:gd name="T12" fmla="*/ 52 w 679"/>
                <a:gd name="T13" fmla="*/ 449 h 860"/>
                <a:gd name="T14" fmla="*/ 188 w 679"/>
                <a:gd name="T15" fmla="*/ 508 h 860"/>
                <a:gd name="T16" fmla="*/ 452 w 679"/>
                <a:gd name="T17" fmla="*/ 607 h 860"/>
                <a:gd name="T18" fmla="*/ 390 w 679"/>
                <a:gd name="T19" fmla="*/ 483 h 860"/>
                <a:gd name="T20" fmla="*/ 261 w 679"/>
                <a:gd name="T21" fmla="*/ 143 h 860"/>
                <a:gd name="T22" fmla="*/ 302 w 679"/>
                <a:gd name="T23" fmla="*/ 0 h 860"/>
                <a:gd name="T24" fmla="*/ 634 w 679"/>
                <a:gd name="T25" fmla="*/ 277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9" h="860">
                  <a:moveTo>
                    <a:pt x="634" y="277"/>
                  </a:moveTo>
                  <a:cubicBezTo>
                    <a:pt x="634" y="277"/>
                    <a:pt x="676" y="464"/>
                    <a:pt x="676" y="482"/>
                  </a:cubicBezTo>
                  <a:cubicBezTo>
                    <a:pt x="676" y="499"/>
                    <a:pt x="674" y="733"/>
                    <a:pt x="676" y="754"/>
                  </a:cubicBezTo>
                  <a:cubicBezTo>
                    <a:pt x="679" y="774"/>
                    <a:pt x="631" y="851"/>
                    <a:pt x="602" y="856"/>
                  </a:cubicBezTo>
                  <a:cubicBezTo>
                    <a:pt x="572" y="860"/>
                    <a:pt x="483" y="838"/>
                    <a:pt x="470" y="823"/>
                  </a:cubicBezTo>
                  <a:cubicBezTo>
                    <a:pt x="456" y="808"/>
                    <a:pt x="11" y="629"/>
                    <a:pt x="0" y="629"/>
                  </a:cubicBezTo>
                  <a:cubicBezTo>
                    <a:pt x="0" y="629"/>
                    <a:pt x="27" y="465"/>
                    <a:pt x="52" y="449"/>
                  </a:cubicBezTo>
                  <a:cubicBezTo>
                    <a:pt x="52" y="449"/>
                    <a:pt x="182" y="508"/>
                    <a:pt x="188" y="508"/>
                  </a:cubicBezTo>
                  <a:cubicBezTo>
                    <a:pt x="195" y="508"/>
                    <a:pt x="449" y="597"/>
                    <a:pt x="452" y="607"/>
                  </a:cubicBezTo>
                  <a:cubicBezTo>
                    <a:pt x="452" y="607"/>
                    <a:pt x="399" y="495"/>
                    <a:pt x="390" y="483"/>
                  </a:cubicBezTo>
                  <a:cubicBezTo>
                    <a:pt x="381" y="472"/>
                    <a:pt x="254" y="181"/>
                    <a:pt x="261" y="143"/>
                  </a:cubicBezTo>
                  <a:cubicBezTo>
                    <a:pt x="261" y="143"/>
                    <a:pt x="261" y="34"/>
                    <a:pt x="302" y="0"/>
                  </a:cubicBezTo>
                  <a:cubicBezTo>
                    <a:pt x="302" y="0"/>
                    <a:pt x="605" y="254"/>
                    <a:pt x="634" y="277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Freeform 158"/>
            <p:cNvSpPr/>
            <p:nvPr/>
          </p:nvSpPr>
          <p:spPr bwMode="auto">
            <a:xfrm>
              <a:off x="5387975" y="3459163"/>
              <a:ext cx="2374900" cy="2693987"/>
            </a:xfrm>
            <a:custGeom>
              <a:avLst/>
              <a:gdLst>
                <a:gd name="T0" fmla="*/ 555 w 632"/>
                <a:gd name="T1" fmla="*/ 713 h 717"/>
                <a:gd name="T2" fmla="*/ 423 w 632"/>
                <a:gd name="T3" fmla="*/ 680 h 717"/>
                <a:gd name="T4" fmla="*/ 416 w 632"/>
                <a:gd name="T5" fmla="*/ 676 h 717"/>
                <a:gd name="T6" fmla="*/ 400 w 632"/>
                <a:gd name="T7" fmla="*/ 622 h 717"/>
                <a:gd name="T8" fmla="*/ 28 w 632"/>
                <a:gd name="T9" fmla="*/ 448 h 717"/>
                <a:gd name="T10" fmla="*/ 37 w 632"/>
                <a:gd name="T11" fmla="*/ 384 h 717"/>
                <a:gd name="T12" fmla="*/ 89 w 632"/>
                <a:gd name="T13" fmla="*/ 381 h 717"/>
                <a:gd name="T14" fmla="*/ 427 w 632"/>
                <a:gd name="T15" fmla="*/ 533 h 717"/>
                <a:gd name="T16" fmla="*/ 498 w 632"/>
                <a:gd name="T17" fmla="*/ 680 h 717"/>
                <a:gd name="T18" fmla="*/ 471 w 632"/>
                <a:gd name="T19" fmla="*/ 577 h 717"/>
                <a:gd name="T20" fmla="*/ 555 w 632"/>
                <a:gd name="T21" fmla="*/ 680 h 717"/>
                <a:gd name="T22" fmla="*/ 509 w 632"/>
                <a:gd name="T23" fmla="*/ 590 h 717"/>
                <a:gd name="T24" fmla="*/ 587 w 632"/>
                <a:gd name="T25" fmla="*/ 613 h 717"/>
                <a:gd name="T26" fmla="*/ 484 w 632"/>
                <a:gd name="T27" fmla="*/ 533 h 717"/>
                <a:gd name="T28" fmla="*/ 407 w 632"/>
                <a:gd name="T29" fmla="*/ 311 h 717"/>
                <a:gd name="T30" fmla="*/ 266 w 632"/>
                <a:gd name="T31" fmla="*/ 0 h 717"/>
                <a:gd name="T32" fmla="*/ 414 w 632"/>
                <a:gd name="T33" fmla="*/ 234 h 717"/>
                <a:gd name="T34" fmla="*/ 473 w 632"/>
                <a:gd name="T35" fmla="*/ 267 h 717"/>
                <a:gd name="T36" fmla="*/ 611 w 632"/>
                <a:gd name="T37" fmla="*/ 244 h 717"/>
                <a:gd name="T38" fmla="*/ 629 w 632"/>
                <a:gd name="T39" fmla="*/ 339 h 717"/>
                <a:gd name="T40" fmla="*/ 629 w 632"/>
                <a:gd name="T41" fmla="*/ 611 h 717"/>
                <a:gd name="T42" fmla="*/ 555 w 632"/>
                <a:gd name="T43" fmla="*/ 713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2" h="717">
                  <a:moveTo>
                    <a:pt x="555" y="713"/>
                  </a:moveTo>
                  <a:cubicBezTo>
                    <a:pt x="525" y="717"/>
                    <a:pt x="436" y="695"/>
                    <a:pt x="423" y="680"/>
                  </a:cubicBezTo>
                  <a:cubicBezTo>
                    <a:pt x="422" y="679"/>
                    <a:pt x="420" y="678"/>
                    <a:pt x="416" y="676"/>
                  </a:cubicBezTo>
                  <a:cubicBezTo>
                    <a:pt x="418" y="655"/>
                    <a:pt x="414" y="632"/>
                    <a:pt x="400" y="622"/>
                  </a:cubicBezTo>
                  <a:cubicBezTo>
                    <a:pt x="373" y="602"/>
                    <a:pt x="56" y="467"/>
                    <a:pt x="28" y="448"/>
                  </a:cubicBezTo>
                  <a:cubicBezTo>
                    <a:pt x="0" y="428"/>
                    <a:pt x="37" y="384"/>
                    <a:pt x="37" y="384"/>
                  </a:cubicBezTo>
                  <a:cubicBezTo>
                    <a:pt x="37" y="384"/>
                    <a:pt x="78" y="374"/>
                    <a:pt x="89" y="381"/>
                  </a:cubicBezTo>
                  <a:cubicBezTo>
                    <a:pt x="100" y="388"/>
                    <a:pt x="411" y="515"/>
                    <a:pt x="427" y="533"/>
                  </a:cubicBezTo>
                  <a:cubicBezTo>
                    <a:pt x="443" y="552"/>
                    <a:pt x="475" y="670"/>
                    <a:pt x="498" y="680"/>
                  </a:cubicBezTo>
                  <a:cubicBezTo>
                    <a:pt x="498" y="680"/>
                    <a:pt x="448" y="579"/>
                    <a:pt x="471" y="577"/>
                  </a:cubicBezTo>
                  <a:cubicBezTo>
                    <a:pt x="493" y="574"/>
                    <a:pt x="505" y="663"/>
                    <a:pt x="555" y="680"/>
                  </a:cubicBezTo>
                  <a:cubicBezTo>
                    <a:pt x="555" y="680"/>
                    <a:pt x="497" y="603"/>
                    <a:pt x="509" y="590"/>
                  </a:cubicBezTo>
                  <a:cubicBezTo>
                    <a:pt x="509" y="590"/>
                    <a:pt x="545" y="615"/>
                    <a:pt x="587" y="613"/>
                  </a:cubicBezTo>
                  <a:cubicBezTo>
                    <a:pt x="587" y="613"/>
                    <a:pt x="507" y="586"/>
                    <a:pt x="484" y="533"/>
                  </a:cubicBezTo>
                  <a:cubicBezTo>
                    <a:pt x="461" y="481"/>
                    <a:pt x="407" y="311"/>
                    <a:pt x="407" y="311"/>
                  </a:cubicBezTo>
                  <a:cubicBezTo>
                    <a:pt x="407" y="311"/>
                    <a:pt x="257" y="36"/>
                    <a:pt x="266" y="0"/>
                  </a:cubicBezTo>
                  <a:cubicBezTo>
                    <a:pt x="266" y="0"/>
                    <a:pt x="380" y="225"/>
                    <a:pt x="414" y="234"/>
                  </a:cubicBezTo>
                  <a:cubicBezTo>
                    <a:pt x="414" y="234"/>
                    <a:pt x="450" y="268"/>
                    <a:pt x="473" y="267"/>
                  </a:cubicBezTo>
                  <a:cubicBezTo>
                    <a:pt x="611" y="244"/>
                    <a:pt x="611" y="244"/>
                    <a:pt x="611" y="244"/>
                  </a:cubicBezTo>
                  <a:cubicBezTo>
                    <a:pt x="620" y="289"/>
                    <a:pt x="629" y="331"/>
                    <a:pt x="629" y="339"/>
                  </a:cubicBezTo>
                  <a:cubicBezTo>
                    <a:pt x="629" y="356"/>
                    <a:pt x="627" y="590"/>
                    <a:pt x="629" y="611"/>
                  </a:cubicBezTo>
                  <a:cubicBezTo>
                    <a:pt x="632" y="631"/>
                    <a:pt x="584" y="708"/>
                    <a:pt x="555" y="713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159"/>
            <p:cNvSpPr/>
            <p:nvPr/>
          </p:nvSpPr>
          <p:spPr bwMode="auto">
            <a:xfrm>
              <a:off x="9415463" y="900113"/>
              <a:ext cx="1314450" cy="1365250"/>
            </a:xfrm>
            <a:custGeom>
              <a:avLst/>
              <a:gdLst>
                <a:gd name="T0" fmla="*/ 55 w 350"/>
                <a:gd name="T1" fmla="*/ 356 h 363"/>
                <a:gd name="T2" fmla="*/ 170 w 350"/>
                <a:gd name="T3" fmla="*/ 327 h 363"/>
                <a:gd name="T4" fmla="*/ 241 w 350"/>
                <a:gd name="T5" fmla="*/ 356 h 363"/>
                <a:gd name="T6" fmla="*/ 257 w 350"/>
                <a:gd name="T7" fmla="*/ 326 h 363"/>
                <a:gd name="T8" fmla="*/ 277 w 350"/>
                <a:gd name="T9" fmla="*/ 315 h 363"/>
                <a:gd name="T10" fmla="*/ 277 w 350"/>
                <a:gd name="T11" fmla="*/ 300 h 363"/>
                <a:gd name="T12" fmla="*/ 297 w 350"/>
                <a:gd name="T13" fmla="*/ 300 h 363"/>
                <a:gd name="T14" fmla="*/ 297 w 350"/>
                <a:gd name="T15" fmla="*/ 272 h 363"/>
                <a:gd name="T16" fmla="*/ 331 w 350"/>
                <a:gd name="T17" fmla="*/ 272 h 363"/>
                <a:gd name="T18" fmla="*/ 320 w 350"/>
                <a:gd name="T19" fmla="*/ 177 h 363"/>
                <a:gd name="T20" fmla="*/ 343 w 350"/>
                <a:gd name="T21" fmla="*/ 166 h 363"/>
                <a:gd name="T22" fmla="*/ 343 w 350"/>
                <a:gd name="T23" fmla="*/ 73 h 363"/>
                <a:gd name="T24" fmla="*/ 227 w 350"/>
                <a:gd name="T25" fmla="*/ 9 h 363"/>
                <a:gd name="T26" fmla="*/ 89 w 350"/>
                <a:gd name="T27" fmla="*/ 77 h 363"/>
                <a:gd name="T28" fmla="*/ 0 w 350"/>
                <a:gd name="T29" fmla="*/ 159 h 363"/>
                <a:gd name="T30" fmla="*/ 55 w 350"/>
                <a:gd name="T31" fmla="*/ 356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0" h="363">
                  <a:moveTo>
                    <a:pt x="55" y="356"/>
                  </a:moveTo>
                  <a:cubicBezTo>
                    <a:pt x="55" y="356"/>
                    <a:pt x="148" y="322"/>
                    <a:pt x="170" y="327"/>
                  </a:cubicBezTo>
                  <a:cubicBezTo>
                    <a:pt x="170" y="327"/>
                    <a:pt x="213" y="363"/>
                    <a:pt x="241" y="356"/>
                  </a:cubicBezTo>
                  <a:cubicBezTo>
                    <a:pt x="257" y="326"/>
                    <a:pt x="257" y="326"/>
                    <a:pt x="257" y="326"/>
                  </a:cubicBezTo>
                  <a:cubicBezTo>
                    <a:pt x="277" y="315"/>
                    <a:pt x="277" y="315"/>
                    <a:pt x="277" y="315"/>
                  </a:cubicBezTo>
                  <a:cubicBezTo>
                    <a:pt x="277" y="300"/>
                    <a:pt x="277" y="300"/>
                    <a:pt x="277" y="300"/>
                  </a:cubicBezTo>
                  <a:cubicBezTo>
                    <a:pt x="277" y="300"/>
                    <a:pt x="288" y="311"/>
                    <a:pt x="297" y="300"/>
                  </a:cubicBezTo>
                  <a:cubicBezTo>
                    <a:pt x="297" y="272"/>
                    <a:pt x="297" y="272"/>
                    <a:pt x="297" y="272"/>
                  </a:cubicBezTo>
                  <a:cubicBezTo>
                    <a:pt x="297" y="272"/>
                    <a:pt x="329" y="281"/>
                    <a:pt x="331" y="272"/>
                  </a:cubicBezTo>
                  <a:cubicBezTo>
                    <a:pt x="334" y="263"/>
                    <a:pt x="316" y="188"/>
                    <a:pt x="320" y="177"/>
                  </a:cubicBezTo>
                  <a:cubicBezTo>
                    <a:pt x="343" y="166"/>
                    <a:pt x="343" y="166"/>
                    <a:pt x="343" y="166"/>
                  </a:cubicBezTo>
                  <a:cubicBezTo>
                    <a:pt x="343" y="166"/>
                    <a:pt x="350" y="113"/>
                    <a:pt x="343" y="73"/>
                  </a:cubicBezTo>
                  <a:cubicBezTo>
                    <a:pt x="336" y="32"/>
                    <a:pt x="259" y="0"/>
                    <a:pt x="227" y="9"/>
                  </a:cubicBezTo>
                  <a:cubicBezTo>
                    <a:pt x="195" y="18"/>
                    <a:pt x="98" y="54"/>
                    <a:pt x="89" y="77"/>
                  </a:cubicBezTo>
                  <a:cubicBezTo>
                    <a:pt x="80" y="100"/>
                    <a:pt x="0" y="159"/>
                    <a:pt x="0" y="159"/>
                  </a:cubicBezTo>
                  <a:lnTo>
                    <a:pt x="55" y="356"/>
                  </a:ln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160"/>
            <p:cNvSpPr/>
            <p:nvPr/>
          </p:nvSpPr>
          <p:spPr bwMode="auto">
            <a:xfrm>
              <a:off x="9431338" y="1155700"/>
              <a:ext cx="1276350" cy="1104900"/>
            </a:xfrm>
            <a:custGeom>
              <a:avLst/>
              <a:gdLst>
                <a:gd name="T0" fmla="*/ 169 w 340"/>
                <a:gd name="T1" fmla="*/ 134 h 294"/>
                <a:gd name="T2" fmla="*/ 91 w 340"/>
                <a:gd name="T3" fmla="*/ 157 h 294"/>
                <a:gd name="T4" fmla="*/ 29 w 340"/>
                <a:gd name="T5" fmla="*/ 211 h 294"/>
                <a:gd name="T6" fmla="*/ 0 w 340"/>
                <a:gd name="T7" fmla="*/ 105 h 294"/>
                <a:gd name="T8" fmla="*/ 101 w 340"/>
                <a:gd name="T9" fmla="*/ 30 h 294"/>
                <a:gd name="T10" fmla="*/ 214 w 340"/>
                <a:gd name="T11" fmla="*/ 0 h 294"/>
                <a:gd name="T12" fmla="*/ 312 w 340"/>
                <a:gd name="T13" fmla="*/ 14 h 294"/>
                <a:gd name="T14" fmla="*/ 340 w 340"/>
                <a:gd name="T15" fmla="*/ 91 h 294"/>
                <a:gd name="T16" fmla="*/ 339 w 340"/>
                <a:gd name="T17" fmla="*/ 98 h 294"/>
                <a:gd name="T18" fmla="*/ 339 w 340"/>
                <a:gd name="T19" fmla="*/ 98 h 294"/>
                <a:gd name="T20" fmla="*/ 257 w 340"/>
                <a:gd name="T21" fmla="*/ 114 h 294"/>
                <a:gd name="T22" fmla="*/ 209 w 340"/>
                <a:gd name="T23" fmla="*/ 125 h 294"/>
                <a:gd name="T24" fmla="*/ 189 w 340"/>
                <a:gd name="T25" fmla="*/ 220 h 294"/>
                <a:gd name="T26" fmla="*/ 235 w 340"/>
                <a:gd name="T27" fmla="*/ 289 h 294"/>
                <a:gd name="T28" fmla="*/ 166 w 340"/>
                <a:gd name="T29" fmla="*/ 259 h 294"/>
                <a:gd name="T30" fmla="*/ 163 w 340"/>
                <a:gd name="T31" fmla="*/ 258 h 294"/>
                <a:gd name="T32" fmla="*/ 153 w 340"/>
                <a:gd name="T33" fmla="*/ 157 h 294"/>
                <a:gd name="T34" fmla="*/ 200 w 340"/>
                <a:gd name="T35" fmla="*/ 70 h 294"/>
                <a:gd name="T36" fmla="*/ 169 w 340"/>
                <a:gd name="T37" fmla="*/ 34 h 294"/>
                <a:gd name="T38" fmla="*/ 144 w 340"/>
                <a:gd name="T39" fmla="*/ 102 h 294"/>
                <a:gd name="T40" fmla="*/ 169 w 340"/>
                <a:gd name="T41" fmla="*/ 13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" h="294">
                  <a:moveTo>
                    <a:pt x="169" y="134"/>
                  </a:moveTo>
                  <a:cubicBezTo>
                    <a:pt x="169" y="134"/>
                    <a:pt x="112" y="138"/>
                    <a:pt x="91" y="157"/>
                  </a:cubicBezTo>
                  <a:cubicBezTo>
                    <a:pt x="80" y="167"/>
                    <a:pt x="52" y="193"/>
                    <a:pt x="29" y="211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8" y="86"/>
                    <a:pt x="93" y="40"/>
                    <a:pt x="101" y="30"/>
                  </a:cubicBezTo>
                  <a:cubicBezTo>
                    <a:pt x="110" y="16"/>
                    <a:pt x="207" y="0"/>
                    <a:pt x="214" y="0"/>
                  </a:cubicBezTo>
                  <a:cubicBezTo>
                    <a:pt x="221" y="0"/>
                    <a:pt x="312" y="14"/>
                    <a:pt x="312" y="14"/>
                  </a:cubicBezTo>
                  <a:cubicBezTo>
                    <a:pt x="312" y="56"/>
                    <a:pt x="327" y="79"/>
                    <a:pt x="340" y="91"/>
                  </a:cubicBezTo>
                  <a:cubicBezTo>
                    <a:pt x="339" y="95"/>
                    <a:pt x="339" y="98"/>
                    <a:pt x="339" y="98"/>
                  </a:cubicBezTo>
                  <a:cubicBezTo>
                    <a:pt x="339" y="98"/>
                    <a:pt x="339" y="98"/>
                    <a:pt x="339" y="98"/>
                  </a:cubicBezTo>
                  <a:cubicBezTo>
                    <a:pt x="304" y="94"/>
                    <a:pt x="257" y="114"/>
                    <a:pt x="257" y="114"/>
                  </a:cubicBezTo>
                  <a:cubicBezTo>
                    <a:pt x="244" y="120"/>
                    <a:pt x="209" y="125"/>
                    <a:pt x="209" y="125"/>
                  </a:cubicBezTo>
                  <a:cubicBezTo>
                    <a:pt x="175" y="157"/>
                    <a:pt x="184" y="195"/>
                    <a:pt x="189" y="220"/>
                  </a:cubicBezTo>
                  <a:cubicBezTo>
                    <a:pt x="192" y="235"/>
                    <a:pt x="216" y="266"/>
                    <a:pt x="235" y="289"/>
                  </a:cubicBezTo>
                  <a:cubicBezTo>
                    <a:pt x="208" y="294"/>
                    <a:pt x="166" y="259"/>
                    <a:pt x="166" y="259"/>
                  </a:cubicBezTo>
                  <a:cubicBezTo>
                    <a:pt x="165" y="259"/>
                    <a:pt x="164" y="258"/>
                    <a:pt x="163" y="258"/>
                  </a:cubicBezTo>
                  <a:cubicBezTo>
                    <a:pt x="155" y="214"/>
                    <a:pt x="153" y="157"/>
                    <a:pt x="153" y="157"/>
                  </a:cubicBezTo>
                  <a:cubicBezTo>
                    <a:pt x="191" y="154"/>
                    <a:pt x="200" y="70"/>
                    <a:pt x="200" y="70"/>
                  </a:cubicBezTo>
                  <a:cubicBezTo>
                    <a:pt x="216" y="18"/>
                    <a:pt x="169" y="34"/>
                    <a:pt x="169" y="34"/>
                  </a:cubicBezTo>
                  <a:cubicBezTo>
                    <a:pt x="138" y="50"/>
                    <a:pt x="141" y="89"/>
                    <a:pt x="144" y="102"/>
                  </a:cubicBezTo>
                  <a:cubicBezTo>
                    <a:pt x="146" y="116"/>
                    <a:pt x="169" y="134"/>
                    <a:pt x="169" y="134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Freeform 161"/>
            <p:cNvSpPr/>
            <p:nvPr/>
          </p:nvSpPr>
          <p:spPr bwMode="auto">
            <a:xfrm>
              <a:off x="10460038" y="1814513"/>
              <a:ext cx="195263" cy="138112"/>
            </a:xfrm>
            <a:custGeom>
              <a:avLst/>
              <a:gdLst>
                <a:gd name="T0" fmla="*/ 19 w 52"/>
                <a:gd name="T1" fmla="*/ 29 h 37"/>
                <a:gd name="T2" fmla="*/ 19 w 52"/>
                <a:gd name="T3" fmla="*/ 34 h 37"/>
                <a:gd name="T4" fmla="*/ 24 w 52"/>
                <a:gd name="T5" fmla="*/ 0 h 37"/>
                <a:gd name="T6" fmla="*/ 22 w 52"/>
                <a:gd name="T7" fmla="*/ 9 h 37"/>
                <a:gd name="T8" fmla="*/ 52 w 52"/>
                <a:gd name="T9" fmla="*/ 31 h 37"/>
                <a:gd name="T10" fmla="*/ 19 w 52"/>
                <a:gd name="T11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37">
                  <a:moveTo>
                    <a:pt x="19" y="29"/>
                  </a:moveTo>
                  <a:cubicBezTo>
                    <a:pt x="19" y="34"/>
                    <a:pt x="19" y="34"/>
                    <a:pt x="19" y="34"/>
                  </a:cubicBezTo>
                  <a:cubicBezTo>
                    <a:pt x="0" y="11"/>
                    <a:pt x="24" y="0"/>
                    <a:pt x="24" y="0"/>
                  </a:cubicBezTo>
                  <a:cubicBezTo>
                    <a:pt x="24" y="0"/>
                    <a:pt x="24" y="0"/>
                    <a:pt x="22" y="9"/>
                  </a:cubicBezTo>
                  <a:cubicBezTo>
                    <a:pt x="20" y="14"/>
                    <a:pt x="38" y="24"/>
                    <a:pt x="52" y="31"/>
                  </a:cubicBezTo>
                  <a:cubicBezTo>
                    <a:pt x="46" y="37"/>
                    <a:pt x="19" y="29"/>
                    <a:pt x="19" y="29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162"/>
            <p:cNvSpPr/>
            <p:nvPr/>
          </p:nvSpPr>
          <p:spPr bwMode="auto">
            <a:xfrm>
              <a:off x="9478963" y="627063"/>
              <a:ext cx="1333500" cy="904875"/>
            </a:xfrm>
            <a:custGeom>
              <a:avLst/>
              <a:gdLst>
                <a:gd name="T0" fmla="*/ 329 w 355"/>
                <a:gd name="T1" fmla="*/ 164 h 241"/>
                <a:gd name="T2" fmla="*/ 353 w 355"/>
                <a:gd name="T3" fmla="*/ 130 h 241"/>
                <a:gd name="T4" fmla="*/ 329 w 355"/>
                <a:gd name="T5" fmla="*/ 80 h 241"/>
                <a:gd name="T6" fmla="*/ 181 w 355"/>
                <a:gd name="T7" fmla="*/ 3 h 241"/>
                <a:gd name="T8" fmla="*/ 101 w 355"/>
                <a:gd name="T9" fmla="*/ 34 h 241"/>
                <a:gd name="T10" fmla="*/ 51 w 355"/>
                <a:gd name="T11" fmla="*/ 64 h 241"/>
                <a:gd name="T12" fmla="*/ 24 w 355"/>
                <a:gd name="T13" fmla="*/ 155 h 241"/>
                <a:gd name="T14" fmla="*/ 2 w 355"/>
                <a:gd name="T15" fmla="*/ 217 h 241"/>
                <a:gd name="T16" fmla="*/ 44 w 355"/>
                <a:gd name="T17" fmla="*/ 239 h 241"/>
                <a:gd name="T18" fmla="*/ 136 w 355"/>
                <a:gd name="T19" fmla="*/ 196 h 241"/>
                <a:gd name="T20" fmla="*/ 187 w 355"/>
                <a:gd name="T21" fmla="*/ 211 h 241"/>
                <a:gd name="T22" fmla="*/ 199 w 355"/>
                <a:gd name="T23" fmla="*/ 239 h 241"/>
                <a:gd name="T24" fmla="*/ 221 w 355"/>
                <a:gd name="T25" fmla="*/ 225 h 241"/>
                <a:gd name="T26" fmla="*/ 273 w 355"/>
                <a:gd name="T27" fmla="*/ 166 h 241"/>
                <a:gd name="T28" fmla="*/ 313 w 355"/>
                <a:gd name="T29" fmla="*/ 141 h 241"/>
                <a:gd name="T30" fmla="*/ 329 w 355"/>
                <a:gd name="T31" fmla="*/ 16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5" h="241">
                  <a:moveTo>
                    <a:pt x="329" y="164"/>
                  </a:moveTo>
                  <a:cubicBezTo>
                    <a:pt x="329" y="164"/>
                    <a:pt x="351" y="145"/>
                    <a:pt x="353" y="130"/>
                  </a:cubicBezTo>
                  <a:cubicBezTo>
                    <a:pt x="355" y="114"/>
                    <a:pt x="329" y="80"/>
                    <a:pt x="329" y="80"/>
                  </a:cubicBezTo>
                  <a:cubicBezTo>
                    <a:pt x="329" y="80"/>
                    <a:pt x="203" y="5"/>
                    <a:pt x="181" y="3"/>
                  </a:cubicBezTo>
                  <a:cubicBezTo>
                    <a:pt x="158" y="0"/>
                    <a:pt x="101" y="34"/>
                    <a:pt x="101" y="34"/>
                  </a:cubicBezTo>
                  <a:cubicBezTo>
                    <a:pt x="101" y="34"/>
                    <a:pt x="63" y="46"/>
                    <a:pt x="51" y="64"/>
                  </a:cubicBezTo>
                  <a:cubicBezTo>
                    <a:pt x="40" y="82"/>
                    <a:pt x="33" y="141"/>
                    <a:pt x="24" y="155"/>
                  </a:cubicBezTo>
                  <a:cubicBezTo>
                    <a:pt x="15" y="168"/>
                    <a:pt x="4" y="216"/>
                    <a:pt x="2" y="217"/>
                  </a:cubicBezTo>
                  <a:cubicBezTo>
                    <a:pt x="0" y="219"/>
                    <a:pt x="15" y="241"/>
                    <a:pt x="44" y="239"/>
                  </a:cubicBezTo>
                  <a:cubicBezTo>
                    <a:pt x="74" y="236"/>
                    <a:pt x="128" y="206"/>
                    <a:pt x="136" y="196"/>
                  </a:cubicBezTo>
                  <a:cubicBezTo>
                    <a:pt x="143" y="185"/>
                    <a:pt x="203" y="154"/>
                    <a:pt x="187" y="211"/>
                  </a:cubicBezTo>
                  <a:cubicBezTo>
                    <a:pt x="199" y="239"/>
                    <a:pt x="199" y="239"/>
                    <a:pt x="199" y="239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221" y="225"/>
                    <a:pt x="273" y="181"/>
                    <a:pt x="273" y="166"/>
                  </a:cubicBezTo>
                  <a:cubicBezTo>
                    <a:pt x="273" y="151"/>
                    <a:pt x="313" y="141"/>
                    <a:pt x="313" y="141"/>
                  </a:cubicBezTo>
                  <a:lnTo>
                    <a:pt x="329" y="164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Freeform 163"/>
            <p:cNvSpPr/>
            <p:nvPr/>
          </p:nvSpPr>
          <p:spPr bwMode="auto">
            <a:xfrm>
              <a:off x="6116638" y="1350963"/>
              <a:ext cx="3683000" cy="3097212"/>
            </a:xfrm>
            <a:custGeom>
              <a:avLst/>
              <a:gdLst>
                <a:gd name="T0" fmla="*/ 0 w 980"/>
                <a:gd name="T1" fmla="*/ 379 h 824"/>
                <a:gd name="T2" fmla="*/ 456 w 980"/>
                <a:gd name="T3" fmla="*/ 73 h 824"/>
                <a:gd name="T4" fmla="*/ 810 w 980"/>
                <a:gd name="T5" fmla="*/ 46 h 824"/>
                <a:gd name="T6" fmla="*/ 869 w 980"/>
                <a:gd name="T7" fmla="*/ 0 h 824"/>
                <a:gd name="T8" fmla="*/ 944 w 980"/>
                <a:gd name="T9" fmla="*/ 254 h 824"/>
                <a:gd name="T10" fmla="*/ 681 w 980"/>
                <a:gd name="T11" fmla="*/ 522 h 824"/>
                <a:gd name="T12" fmla="*/ 349 w 980"/>
                <a:gd name="T13" fmla="*/ 809 h 824"/>
                <a:gd name="T14" fmla="*/ 213 w 980"/>
                <a:gd name="T15" fmla="*/ 747 h 824"/>
                <a:gd name="T16" fmla="*/ 0 w 980"/>
                <a:gd name="T17" fmla="*/ 379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0" h="824">
                  <a:moveTo>
                    <a:pt x="0" y="379"/>
                  </a:moveTo>
                  <a:cubicBezTo>
                    <a:pt x="0" y="379"/>
                    <a:pt x="206" y="209"/>
                    <a:pt x="456" y="73"/>
                  </a:cubicBezTo>
                  <a:cubicBezTo>
                    <a:pt x="456" y="73"/>
                    <a:pt x="602" y="5"/>
                    <a:pt x="810" y="46"/>
                  </a:cubicBezTo>
                  <a:cubicBezTo>
                    <a:pt x="810" y="46"/>
                    <a:pt x="851" y="0"/>
                    <a:pt x="869" y="0"/>
                  </a:cubicBezTo>
                  <a:cubicBezTo>
                    <a:pt x="887" y="0"/>
                    <a:pt x="980" y="177"/>
                    <a:pt x="944" y="254"/>
                  </a:cubicBezTo>
                  <a:cubicBezTo>
                    <a:pt x="944" y="254"/>
                    <a:pt x="703" y="502"/>
                    <a:pt x="681" y="522"/>
                  </a:cubicBezTo>
                  <a:cubicBezTo>
                    <a:pt x="658" y="543"/>
                    <a:pt x="375" y="767"/>
                    <a:pt x="349" y="809"/>
                  </a:cubicBezTo>
                  <a:cubicBezTo>
                    <a:pt x="349" y="809"/>
                    <a:pt x="265" y="824"/>
                    <a:pt x="213" y="747"/>
                  </a:cubicBezTo>
                  <a:cubicBezTo>
                    <a:pt x="161" y="670"/>
                    <a:pt x="0" y="379"/>
                    <a:pt x="0" y="379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164"/>
            <p:cNvSpPr/>
            <p:nvPr/>
          </p:nvSpPr>
          <p:spPr bwMode="auto">
            <a:xfrm>
              <a:off x="7259638" y="2727325"/>
              <a:ext cx="104775" cy="149225"/>
            </a:xfrm>
            <a:custGeom>
              <a:avLst/>
              <a:gdLst>
                <a:gd name="T0" fmla="*/ 28 w 28"/>
                <a:gd name="T1" fmla="*/ 40 h 40"/>
                <a:gd name="T2" fmla="*/ 0 w 28"/>
                <a:gd name="T3" fmla="*/ 0 h 40"/>
                <a:gd name="T4" fmla="*/ 28 w 28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40">
                  <a:moveTo>
                    <a:pt x="28" y="40"/>
                  </a:moveTo>
                  <a:cubicBezTo>
                    <a:pt x="12" y="20"/>
                    <a:pt x="1" y="5"/>
                    <a:pt x="0" y="0"/>
                  </a:cubicBezTo>
                  <a:cubicBezTo>
                    <a:pt x="0" y="0"/>
                    <a:pt x="11" y="16"/>
                    <a:pt x="28" y="4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165"/>
            <p:cNvSpPr/>
            <p:nvPr/>
          </p:nvSpPr>
          <p:spPr bwMode="auto">
            <a:xfrm>
              <a:off x="6861175" y="1701800"/>
              <a:ext cx="2825750" cy="2746375"/>
            </a:xfrm>
            <a:custGeom>
              <a:avLst/>
              <a:gdLst>
                <a:gd name="T0" fmla="*/ 206 w 752"/>
                <a:gd name="T1" fmla="*/ 550 h 731"/>
                <a:gd name="T2" fmla="*/ 276 w 752"/>
                <a:gd name="T3" fmla="*/ 507 h 731"/>
                <a:gd name="T4" fmla="*/ 271 w 752"/>
                <a:gd name="T5" fmla="*/ 502 h 731"/>
                <a:gd name="T6" fmla="*/ 134 w 752"/>
                <a:gd name="T7" fmla="*/ 313 h 731"/>
                <a:gd name="T8" fmla="*/ 271 w 752"/>
                <a:gd name="T9" fmla="*/ 481 h 731"/>
                <a:gd name="T10" fmla="*/ 260 w 752"/>
                <a:gd name="T11" fmla="*/ 234 h 731"/>
                <a:gd name="T12" fmla="*/ 294 w 752"/>
                <a:gd name="T13" fmla="*/ 261 h 731"/>
                <a:gd name="T14" fmla="*/ 385 w 752"/>
                <a:gd name="T15" fmla="*/ 207 h 731"/>
                <a:gd name="T16" fmla="*/ 378 w 752"/>
                <a:gd name="T17" fmla="*/ 127 h 731"/>
                <a:gd name="T18" fmla="*/ 410 w 752"/>
                <a:gd name="T19" fmla="*/ 173 h 731"/>
                <a:gd name="T20" fmla="*/ 333 w 752"/>
                <a:gd name="T21" fmla="*/ 0 h 731"/>
                <a:gd name="T22" fmla="*/ 451 w 752"/>
                <a:gd name="T23" fmla="*/ 144 h 731"/>
                <a:gd name="T24" fmla="*/ 476 w 752"/>
                <a:gd name="T25" fmla="*/ 84 h 731"/>
                <a:gd name="T26" fmla="*/ 680 w 752"/>
                <a:gd name="T27" fmla="*/ 175 h 731"/>
                <a:gd name="T28" fmla="*/ 653 w 752"/>
                <a:gd name="T29" fmla="*/ 47 h 731"/>
                <a:gd name="T30" fmla="*/ 752 w 752"/>
                <a:gd name="T31" fmla="*/ 143 h 731"/>
                <a:gd name="T32" fmla="*/ 746 w 752"/>
                <a:gd name="T33" fmla="*/ 161 h 731"/>
                <a:gd name="T34" fmla="*/ 483 w 752"/>
                <a:gd name="T35" fmla="*/ 429 h 731"/>
                <a:gd name="T36" fmla="*/ 151 w 752"/>
                <a:gd name="T37" fmla="*/ 716 h 731"/>
                <a:gd name="T38" fmla="*/ 15 w 752"/>
                <a:gd name="T39" fmla="*/ 654 h 731"/>
                <a:gd name="T40" fmla="*/ 0 w 752"/>
                <a:gd name="T41" fmla="*/ 631 h 731"/>
                <a:gd name="T42" fmla="*/ 206 w 752"/>
                <a:gd name="T43" fmla="*/ 55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52" h="731">
                  <a:moveTo>
                    <a:pt x="206" y="550"/>
                  </a:moveTo>
                  <a:cubicBezTo>
                    <a:pt x="243" y="559"/>
                    <a:pt x="268" y="520"/>
                    <a:pt x="276" y="507"/>
                  </a:cubicBezTo>
                  <a:cubicBezTo>
                    <a:pt x="274" y="505"/>
                    <a:pt x="273" y="504"/>
                    <a:pt x="271" y="502"/>
                  </a:cubicBezTo>
                  <a:cubicBezTo>
                    <a:pt x="247" y="475"/>
                    <a:pt x="174" y="371"/>
                    <a:pt x="134" y="313"/>
                  </a:cubicBezTo>
                  <a:cubicBezTo>
                    <a:pt x="181" y="374"/>
                    <a:pt x="271" y="481"/>
                    <a:pt x="271" y="481"/>
                  </a:cubicBezTo>
                  <a:cubicBezTo>
                    <a:pt x="290" y="434"/>
                    <a:pt x="260" y="234"/>
                    <a:pt x="260" y="234"/>
                  </a:cubicBezTo>
                  <a:cubicBezTo>
                    <a:pt x="294" y="261"/>
                    <a:pt x="294" y="261"/>
                    <a:pt x="294" y="261"/>
                  </a:cubicBezTo>
                  <a:cubicBezTo>
                    <a:pt x="326" y="270"/>
                    <a:pt x="358" y="243"/>
                    <a:pt x="385" y="207"/>
                  </a:cubicBezTo>
                  <a:cubicBezTo>
                    <a:pt x="412" y="171"/>
                    <a:pt x="378" y="127"/>
                    <a:pt x="378" y="127"/>
                  </a:cubicBezTo>
                  <a:cubicBezTo>
                    <a:pt x="405" y="134"/>
                    <a:pt x="410" y="173"/>
                    <a:pt x="410" y="173"/>
                  </a:cubicBezTo>
                  <a:cubicBezTo>
                    <a:pt x="437" y="98"/>
                    <a:pt x="333" y="0"/>
                    <a:pt x="333" y="0"/>
                  </a:cubicBezTo>
                  <a:cubicBezTo>
                    <a:pt x="390" y="26"/>
                    <a:pt x="451" y="144"/>
                    <a:pt x="451" y="144"/>
                  </a:cubicBezTo>
                  <a:cubicBezTo>
                    <a:pt x="451" y="129"/>
                    <a:pt x="476" y="84"/>
                    <a:pt x="476" y="84"/>
                  </a:cubicBezTo>
                  <a:cubicBezTo>
                    <a:pt x="483" y="127"/>
                    <a:pt x="669" y="200"/>
                    <a:pt x="680" y="175"/>
                  </a:cubicBezTo>
                  <a:cubicBezTo>
                    <a:pt x="691" y="150"/>
                    <a:pt x="653" y="47"/>
                    <a:pt x="653" y="47"/>
                  </a:cubicBezTo>
                  <a:cubicBezTo>
                    <a:pt x="668" y="48"/>
                    <a:pt x="716" y="100"/>
                    <a:pt x="752" y="143"/>
                  </a:cubicBezTo>
                  <a:cubicBezTo>
                    <a:pt x="751" y="149"/>
                    <a:pt x="749" y="156"/>
                    <a:pt x="746" y="161"/>
                  </a:cubicBezTo>
                  <a:cubicBezTo>
                    <a:pt x="746" y="161"/>
                    <a:pt x="505" y="409"/>
                    <a:pt x="483" y="429"/>
                  </a:cubicBezTo>
                  <a:cubicBezTo>
                    <a:pt x="460" y="450"/>
                    <a:pt x="177" y="674"/>
                    <a:pt x="151" y="716"/>
                  </a:cubicBezTo>
                  <a:cubicBezTo>
                    <a:pt x="151" y="716"/>
                    <a:pt x="67" y="731"/>
                    <a:pt x="15" y="654"/>
                  </a:cubicBezTo>
                  <a:cubicBezTo>
                    <a:pt x="11" y="648"/>
                    <a:pt x="5" y="640"/>
                    <a:pt x="0" y="631"/>
                  </a:cubicBezTo>
                  <a:cubicBezTo>
                    <a:pt x="149" y="670"/>
                    <a:pt x="169" y="541"/>
                    <a:pt x="206" y="55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 166"/>
            <p:cNvSpPr/>
            <p:nvPr/>
          </p:nvSpPr>
          <p:spPr bwMode="auto">
            <a:xfrm>
              <a:off x="8589963" y="1806575"/>
              <a:ext cx="896938" cy="3136900"/>
            </a:xfrm>
            <a:custGeom>
              <a:avLst/>
              <a:gdLst>
                <a:gd name="T0" fmla="*/ 20 w 239"/>
                <a:gd name="T1" fmla="*/ 19 h 835"/>
                <a:gd name="T2" fmla="*/ 11 w 239"/>
                <a:gd name="T3" fmla="*/ 233 h 835"/>
                <a:gd name="T4" fmla="*/ 50 w 239"/>
                <a:gd name="T5" fmla="*/ 487 h 835"/>
                <a:gd name="T6" fmla="*/ 98 w 239"/>
                <a:gd name="T7" fmla="*/ 808 h 835"/>
                <a:gd name="T8" fmla="*/ 239 w 239"/>
                <a:gd name="T9" fmla="*/ 797 h 835"/>
                <a:gd name="T10" fmla="*/ 200 w 239"/>
                <a:gd name="T11" fmla="*/ 599 h 835"/>
                <a:gd name="T12" fmla="*/ 191 w 239"/>
                <a:gd name="T13" fmla="*/ 388 h 835"/>
                <a:gd name="T14" fmla="*/ 182 w 239"/>
                <a:gd name="T15" fmla="*/ 265 h 835"/>
                <a:gd name="T16" fmla="*/ 220 w 239"/>
                <a:gd name="T17" fmla="*/ 165 h 835"/>
                <a:gd name="T18" fmla="*/ 172 w 239"/>
                <a:gd name="T19" fmla="*/ 19 h 835"/>
                <a:gd name="T20" fmla="*/ 20 w 239"/>
                <a:gd name="T21" fmla="*/ 19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9" h="835">
                  <a:moveTo>
                    <a:pt x="20" y="19"/>
                  </a:moveTo>
                  <a:cubicBezTo>
                    <a:pt x="20" y="19"/>
                    <a:pt x="0" y="202"/>
                    <a:pt x="11" y="233"/>
                  </a:cubicBezTo>
                  <a:cubicBezTo>
                    <a:pt x="23" y="265"/>
                    <a:pt x="43" y="476"/>
                    <a:pt x="50" y="487"/>
                  </a:cubicBezTo>
                  <a:cubicBezTo>
                    <a:pt x="57" y="499"/>
                    <a:pt x="100" y="785"/>
                    <a:pt x="98" y="808"/>
                  </a:cubicBezTo>
                  <a:cubicBezTo>
                    <a:pt x="98" y="808"/>
                    <a:pt x="157" y="835"/>
                    <a:pt x="239" y="797"/>
                  </a:cubicBezTo>
                  <a:cubicBezTo>
                    <a:pt x="239" y="797"/>
                    <a:pt x="197" y="615"/>
                    <a:pt x="200" y="599"/>
                  </a:cubicBezTo>
                  <a:cubicBezTo>
                    <a:pt x="202" y="583"/>
                    <a:pt x="206" y="397"/>
                    <a:pt x="191" y="388"/>
                  </a:cubicBezTo>
                  <a:cubicBezTo>
                    <a:pt x="191" y="388"/>
                    <a:pt x="218" y="296"/>
                    <a:pt x="182" y="265"/>
                  </a:cubicBezTo>
                  <a:cubicBezTo>
                    <a:pt x="182" y="265"/>
                    <a:pt x="220" y="183"/>
                    <a:pt x="220" y="165"/>
                  </a:cubicBezTo>
                  <a:cubicBezTo>
                    <a:pt x="220" y="147"/>
                    <a:pt x="204" y="38"/>
                    <a:pt x="172" y="19"/>
                  </a:cubicBezTo>
                  <a:cubicBezTo>
                    <a:pt x="141" y="0"/>
                    <a:pt x="20" y="19"/>
                    <a:pt x="20" y="19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167"/>
            <p:cNvSpPr/>
            <p:nvPr/>
          </p:nvSpPr>
          <p:spPr bwMode="auto">
            <a:xfrm>
              <a:off x="8826500" y="2673350"/>
              <a:ext cx="566738" cy="733425"/>
            </a:xfrm>
            <a:custGeom>
              <a:avLst/>
              <a:gdLst>
                <a:gd name="T0" fmla="*/ 128 w 151"/>
                <a:gd name="T1" fmla="*/ 157 h 195"/>
                <a:gd name="T2" fmla="*/ 37 w 151"/>
                <a:gd name="T3" fmla="*/ 136 h 195"/>
                <a:gd name="T4" fmla="*/ 0 w 151"/>
                <a:gd name="T5" fmla="*/ 0 h 195"/>
                <a:gd name="T6" fmla="*/ 126 w 151"/>
                <a:gd name="T7" fmla="*/ 42 h 195"/>
                <a:gd name="T8" fmla="*/ 128 w 151"/>
                <a:gd name="T9" fmla="*/ 15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95">
                  <a:moveTo>
                    <a:pt x="128" y="157"/>
                  </a:moveTo>
                  <a:cubicBezTo>
                    <a:pt x="69" y="195"/>
                    <a:pt x="48" y="150"/>
                    <a:pt x="37" y="136"/>
                  </a:cubicBezTo>
                  <a:cubicBezTo>
                    <a:pt x="25" y="123"/>
                    <a:pt x="0" y="0"/>
                    <a:pt x="0" y="0"/>
                  </a:cubicBezTo>
                  <a:cubicBezTo>
                    <a:pt x="15" y="13"/>
                    <a:pt x="79" y="30"/>
                    <a:pt x="126" y="42"/>
                  </a:cubicBezTo>
                  <a:cubicBezTo>
                    <a:pt x="151" y="78"/>
                    <a:pt x="128" y="157"/>
                    <a:pt x="128" y="157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reeform 168"/>
            <p:cNvSpPr/>
            <p:nvPr/>
          </p:nvSpPr>
          <p:spPr bwMode="auto">
            <a:xfrm>
              <a:off x="8920163" y="3321050"/>
              <a:ext cx="541338" cy="1370012"/>
            </a:xfrm>
            <a:custGeom>
              <a:avLst/>
              <a:gdLst>
                <a:gd name="T0" fmla="*/ 54 w 144"/>
                <a:gd name="T1" fmla="*/ 341 h 365"/>
                <a:gd name="T2" fmla="*/ 54 w 144"/>
                <a:gd name="T3" fmla="*/ 212 h 365"/>
                <a:gd name="T4" fmla="*/ 23 w 144"/>
                <a:gd name="T5" fmla="*/ 101 h 365"/>
                <a:gd name="T6" fmla="*/ 0 w 144"/>
                <a:gd name="T7" fmla="*/ 0 h 365"/>
                <a:gd name="T8" fmla="*/ 109 w 144"/>
                <a:gd name="T9" fmla="*/ 6 h 365"/>
                <a:gd name="T10" fmla="*/ 112 w 144"/>
                <a:gd name="T11" fmla="*/ 196 h 365"/>
                <a:gd name="T12" fmla="*/ 144 w 144"/>
                <a:gd name="T13" fmla="*/ 364 h 365"/>
                <a:gd name="T14" fmla="*/ 54 w 144"/>
                <a:gd name="T15" fmla="*/ 34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365">
                  <a:moveTo>
                    <a:pt x="54" y="341"/>
                  </a:move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41" y="121"/>
                    <a:pt x="23" y="101"/>
                  </a:cubicBezTo>
                  <a:cubicBezTo>
                    <a:pt x="5" y="80"/>
                    <a:pt x="0" y="0"/>
                    <a:pt x="0" y="0"/>
                  </a:cubicBezTo>
                  <a:cubicBezTo>
                    <a:pt x="44" y="27"/>
                    <a:pt x="84" y="18"/>
                    <a:pt x="109" y="6"/>
                  </a:cubicBezTo>
                  <a:cubicBezTo>
                    <a:pt x="117" y="57"/>
                    <a:pt x="114" y="183"/>
                    <a:pt x="112" y="196"/>
                  </a:cubicBezTo>
                  <a:cubicBezTo>
                    <a:pt x="110" y="208"/>
                    <a:pt x="133" y="312"/>
                    <a:pt x="144" y="364"/>
                  </a:cubicBezTo>
                  <a:cubicBezTo>
                    <a:pt x="102" y="365"/>
                    <a:pt x="54" y="341"/>
                    <a:pt x="54" y="341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Freeform 169"/>
            <p:cNvSpPr/>
            <p:nvPr/>
          </p:nvSpPr>
          <p:spPr bwMode="auto">
            <a:xfrm>
              <a:off x="8912225" y="2084388"/>
              <a:ext cx="15875" cy="33337"/>
            </a:xfrm>
            <a:custGeom>
              <a:avLst/>
              <a:gdLst>
                <a:gd name="T0" fmla="*/ 4 w 4"/>
                <a:gd name="T1" fmla="*/ 9 h 9"/>
                <a:gd name="T2" fmla="*/ 0 w 4"/>
                <a:gd name="T3" fmla="*/ 0 h 9"/>
                <a:gd name="T4" fmla="*/ 4 w 4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9">
                  <a:moveTo>
                    <a:pt x="4" y="9"/>
                  </a:moveTo>
                  <a:cubicBezTo>
                    <a:pt x="3" y="6"/>
                    <a:pt x="1" y="3"/>
                    <a:pt x="0" y="0"/>
                  </a:cubicBezTo>
                  <a:cubicBezTo>
                    <a:pt x="0" y="0"/>
                    <a:pt x="2" y="3"/>
                    <a:pt x="4" y="9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Freeform 170"/>
            <p:cNvSpPr/>
            <p:nvPr/>
          </p:nvSpPr>
          <p:spPr bwMode="auto">
            <a:xfrm>
              <a:off x="8612188" y="2084388"/>
              <a:ext cx="773113" cy="714375"/>
            </a:xfrm>
            <a:custGeom>
              <a:avLst/>
              <a:gdLst>
                <a:gd name="T0" fmla="*/ 44 w 206"/>
                <a:gd name="T1" fmla="*/ 53 h 190"/>
                <a:gd name="T2" fmla="*/ 165 w 206"/>
                <a:gd name="T3" fmla="*/ 128 h 190"/>
                <a:gd name="T4" fmla="*/ 84 w 206"/>
                <a:gd name="T5" fmla="*/ 9 h 190"/>
                <a:gd name="T6" fmla="*/ 206 w 206"/>
                <a:gd name="T7" fmla="*/ 119 h 190"/>
                <a:gd name="T8" fmla="*/ 176 w 206"/>
                <a:gd name="T9" fmla="*/ 190 h 190"/>
                <a:gd name="T10" fmla="*/ 35 w 206"/>
                <a:gd name="T11" fmla="*/ 42 h 190"/>
                <a:gd name="T12" fmla="*/ 44 w 206"/>
                <a:gd name="T13" fmla="*/ 5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190">
                  <a:moveTo>
                    <a:pt x="44" y="53"/>
                  </a:moveTo>
                  <a:cubicBezTo>
                    <a:pt x="87" y="105"/>
                    <a:pt x="165" y="128"/>
                    <a:pt x="165" y="128"/>
                  </a:cubicBezTo>
                  <a:cubicBezTo>
                    <a:pt x="140" y="112"/>
                    <a:pt x="98" y="34"/>
                    <a:pt x="84" y="9"/>
                  </a:cubicBezTo>
                  <a:cubicBezTo>
                    <a:pt x="106" y="46"/>
                    <a:pt x="165" y="91"/>
                    <a:pt x="206" y="119"/>
                  </a:cubicBezTo>
                  <a:cubicBezTo>
                    <a:pt x="196" y="147"/>
                    <a:pt x="179" y="184"/>
                    <a:pt x="176" y="190"/>
                  </a:cubicBezTo>
                  <a:cubicBezTo>
                    <a:pt x="107" y="145"/>
                    <a:pt x="35" y="42"/>
                    <a:pt x="35" y="42"/>
                  </a:cubicBezTo>
                  <a:cubicBezTo>
                    <a:pt x="35" y="42"/>
                    <a:pt x="0" y="0"/>
                    <a:pt x="44" y="53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171"/>
            <p:cNvSpPr/>
            <p:nvPr/>
          </p:nvSpPr>
          <p:spPr bwMode="auto">
            <a:xfrm>
              <a:off x="9340850" y="2197100"/>
              <a:ext cx="349250" cy="2746375"/>
            </a:xfrm>
            <a:custGeom>
              <a:avLst/>
              <a:gdLst>
                <a:gd name="T0" fmla="*/ 39 w 93"/>
                <a:gd name="T1" fmla="*/ 34 h 731"/>
                <a:gd name="T2" fmla="*/ 20 w 93"/>
                <a:gd name="T3" fmla="*/ 327 h 731"/>
                <a:gd name="T4" fmla="*/ 0 w 93"/>
                <a:gd name="T5" fmla="*/ 685 h 731"/>
                <a:gd name="T6" fmla="*/ 39 w 93"/>
                <a:gd name="T7" fmla="*/ 731 h 731"/>
                <a:gd name="T8" fmla="*/ 52 w 93"/>
                <a:gd name="T9" fmla="*/ 310 h 731"/>
                <a:gd name="T10" fmla="*/ 63 w 93"/>
                <a:gd name="T11" fmla="*/ 34 h 731"/>
                <a:gd name="T12" fmla="*/ 39 w 93"/>
                <a:gd name="T13" fmla="*/ 34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731">
                  <a:moveTo>
                    <a:pt x="39" y="34"/>
                  </a:moveTo>
                  <a:cubicBezTo>
                    <a:pt x="39" y="34"/>
                    <a:pt x="4" y="241"/>
                    <a:pt x="20" y="327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39" y="731"/>
                    <a:pt x="39" y="731"/>
                    <a:pt x="39" y="731"/>
                  </a:cubicBezTo>
                  <a:cubicBezTo>
                    <a:pt x="39" y="731"/>
                    <a:pt x="56" y="374"/>
                    <a:pt x="52" y="310"/>
                  </a:cubicBezTo>
                  <a:cubicBezTo>
                    <a:pt x="47" y="245"/>
                    <a:pt x="93" y="68"/>
                    <a:pt x="63" y="34"/>
                  </a:cubicBezTo>
                  <a:cubicBezTo>
                    <a:pt x="34" y="0"/>
                    <a:pt x="39" y="34"/>
                    <a:pt x="39" y="34"/>
                  </a:cubicBezTo>
                  <a:close/>
                </a:path>
              </a:pathLst>
            </a:custGeom>
            <a:solidFill>
              <a:srgbClr val="7D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533697" y="2429653"/>
            <a:ext cx="652475" cy="825187"/>
            <a:chOff x="7489826" y="4318000"/>
            <a:chExt cx="1917700" cy="2220913"/>
          </a:xfrm>
        </p:grpSpPr>
        <p:sp>
          <p:nvSpPr>
            <p:cNvPr id="49" name="Freeform 154"/>
            <p:cNvSpPr/>
            <p:nvPr/>
          </p:nvSpPr>
          <p:spPr bwMode="auto">
            <a:xfrm>
              <a:off x="7489826" y="6227763"/>
              <a:ext cx="312738" cy="311150"/>
            </a:xfrm>
            <a:custGeom>
              <a:avLst/>
              <a:gdLst>
                <a:gd name="T0" fmla="*/ 0 w 8"/>
                <a:gd name="T1" fmla="*/ 1 h 8"/>
                <a:gd name="T2" fmla="*/ 1 w 8"/>
                <a:gd name="T3" fmla="*/ 1 h 8"/>
                <a:gd name="T4" fmla="*/ 3 w 8"/>
                <a:gd name="T5" fmla="*/ 0 h 8"/>
                <a:gd name="T6" fmla="*/ 6 w 8"/>
                <a:gd name="T7" fmla="*/ 3 h 8"/>
                <a:gd name="T8" fmla="*/ 6 w 8"/>
                <a:gd name="T9" fmla="*/ 5 h 8"/>
                <a:gd name="T10" fmla="*/ 8 w 8"/>
                <a:gd name="T11" fmla="*/ 6 h 8"/>
                <a:gd name="T12" fmla="*/ 8 w 8"/>
                <a:gd name="T13" fmla="*/ 7 h 8"/>
                <a:gd name="T14" fmla="*/ 4 w 8"/>
                <a:gd name="T15" fmla="*/ 7 h 8"/>
                <a:gd name="T16" fmla="*/ 3 w 8"/>
                <a:gd name="T17" fmla="*/ 5 h 8"/>
                <a:gd name="T18" fmla="*/ 2 w 8"/>
                <a:gd name="T19" fmla="*/ 4 h 8"/>
                <a:gd name="T20" fmla="*/ 2 w 8"/>
                <a:gd name="T21" fmla="*/ 4 h 8"/>
                <a:gd name="T22" fmla="*/ 0 w 8"/>
                <a:gd name="T2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8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6" y="2"/>
                    <a:pt x="6" y="3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8" y="5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6" y="8"/>
                    <a:pt x="4" y="7"/>
                  </a:cubicBezTo>
                  <a:cubicBezTo>
                    <a:pt x="4" y="7"/>
                    <a:pt x="4" y="7"/>
                    <a:pt x="3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155"/>
            <p:cNvSpPr/>
            <p:nvPr/>
          </p:nvSpPr>
          <p:spPr bwMode="auto">
            <a:xfrm>
              <a:off x="7607301" y="5097463"/>
              <a:ext cx="665163" cy="1285875"/>
            </a:xfrm>
            <a:custGeom>
              <a:avLst/>
              <a:gdLst>
                <a:gd name="T0" fmla="*/ 0 w 17"/>
                <a:gd name="T1" fmla="*/ 29 h 33"/>
                <a:gd name="T2" fmla="*/ 1 w 17"/>
                <a:gd name="T3" fmla="*/ 28 h 33"/>
                <a:gd name="T4" fmla="*/ 1 w 17"/>
                <a:gd name="T5" fmla="*/ 27 h 33"/>
                <a:gd name="T6" fmla="*/ 1 w 17"/>
                <a:gd name="T7" fmla="*/ 27 h 33"/>
                <a:gd name="T8" fmla="*/ 2 w 17"/>
                <a:gd name="T9" fmla="*/ 25 h 33"/>
                <a:gd name="T10" fmla="*/ 7 w 17"/>
                <a:gd name="T11" fmla="*/ 19 h 33"/>
                <a:gd name="T12" fmla="*/ 9 w 17"/>
                <a:gd name="T13" fmla="*/ 16 h 33"/>
                <a:gd name="T14" fmla="*/ 8 w 17"/>
                <a:gd name="T15" fmla="*/ 8 h 33"/>
                <a:gd name="T16" fmla="*/ 7 w 17"/>
                <a:gd name="T17" fmla="*/ 1 h 33"/>
                <a:gd name="T18" fmla="*/ 17 w 17"/>
                <a:gd name="T19" fmla="*/ 9 h 33"/>
                <a:gd name="T20" fmla="*/ 15 w 17"/>
                <a:gd name="T21" fmla="*/ 15 h 33"/>
                <a:gd name="T22" fmla="*/ 12 w 17"/>
                <a:gd name="T23" fmla="*/ 20 h 33"/>
                <a:gd name="T24" fmla="*/ 5 w 17"/>
                <a:gd name="T25" fmla="*/ 33 h 33"/>
                <a:gd name="T26" fmla="*/ 0 w 17"/>
                <a:gd name="T27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33">
                  <a:moveTo>
                    <a:pt x="0" y="29"/>
                  </a:moveTo>
                  <a:cubicBezTo>
                    <a:pt x="0" y="29"/>
                    <a:pt x="0" y="28"/>
                    <a:pt x="1" y="2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8"/>
                    <a:pt x="1" y="27"/>
                  </a:cubicBezTo>
                  <a:cubicBezTo>
                    <a:pt x="1" y="27"/>
                    <a:pt x="2" y="25"/>
                    <a:pt x="2" y="25"/>
                  </a:cubicBezTo>
                  <a:cubicBezTo>
                    <a:pt x="2" y="25"/>
                    <a:pt x="6" y="20"/>
                    <a:pt x="7" y="19"/>
                  </a:cubicBezTo>
                  <a:cubicBezTo>
                    <a:pt x="9" y="18"/>
                    <a:pt x="9" y="16"/>
                    <a:pt x="9" y="16"/>
                  </a:cubicBezTo>
                  <a:cubicBezTo>
                    <a:pt x="9" y="15"/>
                    <a:pt x="9" y="8"/>
                    <a:pt x="8" y="8"/>
                  </a:cubicBezTo>
                  <a:cubicBezTo>
                    <a:pt x="8" y="7"/>
                    <a:pt x="5" y="2"/>
                    <a:pt x="7" y="1"/>
                  </a:cubicBezTo>
                  <a:cubicBezTo>
                    <a:pt x="9" y="0"/>
                    <a:pt x="17" y="9"/>
                    <a:pt x="17" y="9"/>
                  </a:cubicBezTo>
                  <a:cubicBezTo>
                    <a:pt x="17" y="9"/>
                    <a:pt x="15" y="14"/>
                    <a:pt x="15" y="15"/>
                  </a:cubicBezTo>
                  <a:cubicBezTo>
                    <a:pt x="14" y="16"/>
                    <a:pt x="13" y="20"/>
                    <a:pt x="12" y="20"/>
                  </a:cubicBezTo>
                  <a:cubicBezTo>
                    <a:pt x="12" y="21"/>
                    <a:pt x="6" y="31"/>
                    <a:pt x="5" y="33"/>
                  </a:cubicBezTo>
                  <a:cubicBezTo>
                    <a:pt x="5" y="33"/>
                    <a:pt x="1" y="33"/>
                    <a:pt x="0" y="29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Freeform 156"/>
            <p:cNvSpPr/>
            <p:nvPr/>
          </p:nvSpPr>
          <p:spPr bwMode="auto">
            <a:xfrm>
              <a:off x="7607301" y="5526088"/>
              <a:ext cx="547688" cy="779463"/>
            </a:xfrm>
            <a:custGeom>
              <a:avLst/>
              <a:gdLst>
                <a:gd name="T0" fmla="*/ 10 w 14"/>
                <a:gd name="T1" fmla="*/ 4 h 20"/>
                <a:gd name="T2" fmla="*/ 13 w 14"/>
                <a:gd name="T3" fmla="*/ 0 h 20"/>
                <a:gd name="T4" fmla="*/ 9 w 14"/>
                <a:gd name="T5" fmla="*/ 3 h 20"/>
                <a:gd name="T6" fmla="*/ 9 w 14"/>
                <a:gd name="T7" fmla="*/ 5 h 20"/>
                <a:gd name="T8" fmla="*/ 7 w 14"/>
                <a:gd name="T9" fmla="*/ 8 h 20"/>
                <a:gd name="T10" fmla="*/ 2 w 14"/>
                <a:gd name="T11" fmla="*/ 14 h 20"/>
                <a:gd name="T12" fmla="*/ 1 w 14"/>
                <a:gd name="T13" fmla="*/ 16 h 20"/>
                <a:gd name="T14" fmla="*/ 1 w 14"/>
                <a:gd name="T15" fmla="*/ 16 h 20"/>
                <a:gd name="T16" fmla="*/ 1 w 14"/>
                <a:gd name="T17" fmla="*/ 17 h 20"/>
                <a:gd name="T18" fmla="*/ 0 w 14"/>
                <a:gd name="T19" fmla="*/ 18 h 20"/>
                <a:gd name="T20" fmla="*/ 2 w 14"/>
                <a:gd name="T21" fmla="*/ 20 h 20"/>
                <a:gd name="T22" fmla="*/ 3 w 14"/>
                <a:gd name="T23" fmla="*/ 20 h 20"/>
                <a:gd name="T24" fmla="*/ 3 w 14"/>
                <a:gd name="T25" fmla="*/ 20 h 20"/>
                <a:gd name="T26" fmla="*/ 2 w 14"/>
                <a:gd name="T27" fmla="*/ 17 h 20"/>
                <a:gd name="T28" fmla="*/ 4 w 14"/>
                <a:gd name="T29" fmla="*/ 18 h 20"/>
                <a:gd name="T30" fmla="*/ 3 w 14"/>
                <a:gd name="T31" fmla="*/ 15 h 20"/>
                <a:gd name="T32" fmla="*/ 5 w 14"/>
                <a:gd name="T33" fmla="*/ 17 h 20"/>
                <a:gd name="T34" fmla="*/ 4 w 14"/>
                <a:gd name="T35" fmla="*/ 13 h 20"/>
                <a:gd name="T36" fmla="*/ 9 w 14"/>
                <a:gd name="T37" fmla="*/ 10 h 20"/>
                <a:gd name="T38" fmla="*/ 13 w 14"/>
                <a:gd name="T39" fmla="*/ 1 h 20"/>
                <a:gd name="T40" fmla="*/ 10 w 14"/>
                <a:gd name="T4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" h="20">
                  <a:moveTo>
                    <a:pt x="10" y="4"/>
                  </a:moveTo>
                  <a:cubicBezTo>
                    <a:pt x="10" y="4"/>
                    <a:pt x="12" y="1"/>
                    <a:pt x="13" y="0"/>
                  </a:cubicBezTo>
                  <a:cubicBezTo>
                    <a:pt x="13" y="0"/>
                    <a:pt x="10" y="2"/>
                    <a:pt x="9" y="3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5"/>
                    <a:pt x="9" y="7"/>
                    <a:pt x="7" y="8"/>
                  </a:cubicBezTo>
                  <a:cubicBezTo>
                    <a:pt x="6" y="9"/>
                    <a:pt x="2" y="14"/>
                    <a:pt x="2" y="14"/>
                  </a:cubicBezTo>
                  <a:cubicBezTo>
                    <a:pt x="2" y="14"/>
                    <a:pt x="1" y="16"/>
                    <a:pt x="1" y="16"/>
                  </a:cubicBezTo>
                  <a:cubicBezTo>
                    <a:pt x="1" y="17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ubicBezTo>
                    <a:pt x="2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3" y="19"/>
                    <a:pt x="4" y="18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5" y="17"/>
                    <a:pt x="5" y="17"/>
                  </a:cubicBezTo>
                  <a:cubicBezTo>
                    <a:pt x="6" y="16"/>
                    <a:pt x="4" y="13"/>
                    <a:pt x="4" y="13"/>
                  </a:cubicBezTo>
                  <a:cubicBezTo>
                    <a:pt x="4" y="13"/>
                    <a:pt x="7" y="11"/>
                    <a:pt x="9" y="10"/>
                  </a:cubicBezTo>
                  <a:cubicBezTo>
                    <a:pt x="10" y="8"/>
                    <a:pt x="13" y="2"/>
                    <a:pt x="13" y="1"/>
                  </a:cubicBezTo>
                  <a:cubicBezTo>
                    <a:pt x="14" y="0"/>
                    <a:pt x="10" y="4"/>
                    <a:pt x="10" y="4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157"/>
            <p:cNvSpPr/>
            <p:nvPr/>
          </p:nvSpPr>
          <p:spPr bwMode="auto">
            <a:xfrm>
              <a:off x="7880351" y="5330825"/>
              <a:ext cx="79375" cy="195263"/>
            </a:xfrm>
            <a:custGeom>
              <a:avLst/>
              <a:gdLst>
                <a:gd name="T0" fmla="*/ 1 w 2"/>
                <a:gd name="T1" fmla="*/ 2 h 5"/>
                <a:gd name="T2" fmla="*/ 2 w 2"/>
                <a:gd name="T3" fmla="*/ 5 h 5"/>
                <a:gd name="T4" fmla="*/ 2 w 2"/>
                <a:gd name="T5" fmla="*/ 3 h 5"/>
                <a:gd name="T6" fmla="*/ 2 w 2"/>
                <a:gd name="T7" fmla="*/ 0 h 5"/>
                <a:gd name="T8" fmla="*/ 0 w 2"/>
                <a:gd name="T9" fmla="*/ 0 h 5"/>
                <a:gd name="T10" fmla="*/ 1 w 2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2"/>
                  </a:moveTo>
                  <a:cubicBezTo>
                    <a:pt x="1" y="2"/>
                    <a:pt x="2" y="4"/>
                    <a:pt x="2" y="5"/>
                  </a:cubicBezTo>
                  <a:cubicBezTo>
                    <a:pt x="2" y="5"/>
                    <a:pt x="2" y="4"/>
                    <a:pt x="2" y="3"/>
                  </a:cubicBezTo>
                  <a:cubicBezTo>
                    <a:pt x="2" y="2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Freeform 158"/>
            <p:cNvSpPr/>
            <p:nvPr/>
          </p:nvSpPr>
          <p:spPr bwMode="auto">
            <a:xfrm>
              <a:off x="9055101" y="4552950"/>
              <a:ext cx="352425" cy="544513"/>
            </a:xfrm>
            <a:custGeom>
              <a:avLst/>
              <a:gdLst>
                <a:gd name="T0" fmla="*/ 0 w 9"/>
                <a:gd name="T1" fmla="*/ 13 h 14"/>
                <a:gd name="T2" fmla="*/ 2 w 9"/>
                <a:gd name="T3" fmla="*/ 14 h 14"/>
                <a:gd name="T4" fmla="*/ 8 w 9"/>
                <a:gd name="T5" fmla="*/ 7 h 14"/>
                <a:gd name="T6" fmla="*/ 9 w 9"/>
                <a:gd name="T7" fmla="*/ 4 h 14"/>
                <a:gd name="T8" fmla="*/ 9 w 9"/>
                <a:gd name="T9" fmla="*/ 1 h 14"/>
                <a:gd name="T10" fmla="*/ 9 w 9"/>
                <a:gd name="T11" fmla="*/ 1 h 14"/>
                <a:gd name="T12" fmla="*/ 8 w 9"/>
                <a:gd name="T13" fmla="*/ 3 h 14"/>
                <a:gd name="T14" fmla="*/ 8 w 9"/>
                <a:gd name="T15" fmla="*/ 3 h 14"/>
                <a:gd name="T16" fmla="*/ 8 w 9"/>
                <a:gd name="T17" fmla="*/ 2 h 14"/>
                <a:gd name="T18" fmla="*/ 8 w 9"/>
                <a:gd name="T19" fmla="*/ 1 h 14"/>
                <a:gd name="T20" fmla="*/ 7 w 9"/>
                <a:gd name="T21" fmla="*/ 1 h 14"/>
                <a:gd name="T22" fmla="*/ 7 w 9"/>
                <a:gd name="T23" fmla="*/ 2 h 14"/>
                <a:gd name="T24" fmla="*/ 7 w 9"/>
                <a:gd name="T25" fmla="*/ 3 h 14"/>
                <a:gd name="T26" fmla="*/ 7 w 9"/>
                <a:gd name="T27" fmla="*/ 2 h 14"/>
                <a:gd name="T28" fmla="*/ 7 w 9"/>
                <a:gd name="T29" fmla="*/ 0 h 14"/>
                <a:gd name="T30" fmla="*/ 6 w 9"/>
                <a:gd name="T31" fmla="*/ 2 h 14"/>
                <a:gd name="T32" fmla="*/ 6 w 9"/>
                <a:gd name="T33" fmla="*/ 3 h 14"/>
                <a:gd name="T34" fmla="*/ 6 w 9"/>
                <a:gd name="T35" fmla="*/ 2 h 14"/>
                <a:gd name="T36" fmla="*/ 6 w 9"/>
                <a:gd name="T37" fmla="*/ 1 h 14"/>
                <a:gd name="T38" fmla="*/ 5 w 9"/>
                <a:gd name="T39" fmla="*/ 3 h 14"/>
                <a:gd name="T40" fmla="*/ 5 w 9"/>
                <a:gd name="T41" fmla="*/ 4 h 14"/>
                <a:gd name="T42" fmla="*/ 5 w 9"/>
                <a:gd name="T43" fmla="*/ 4 h 14"/>
                <a:gd name="T44" fmla="*/ 5 w 9"/>
                <a:gd name="T45" fmla="*/ 5 h 14"/>
                <a:gd name="T46" fmla="*/ 4 w 9"/>
                <a:gd name="T47" fmla="*/ 4 h 14"/>
                <a:gd name="T48" fmla="*/ 4 w 9"/>
                <a:gd name="T49" fmla="*/ 5 h 14"/>
                <a:gd name="T50" fmla="*/ 6 w 9"/>
                <a:gd name="T51" fmla="*/ 7 h 14"/>
                <a:gd name="T52" fmla="*/ 6 w 9"/>
                <a:gd name="T53" fmla="*/ 7 h 14"/>
                <a:gd name="T54" fmla="*/ 3 w 9"/>
                <a:gd name="T55" fmla="*/ 9 h 14"/>
                <a:gd name="T56" fmla="*/ 1 w 9"/>
                <a:gd name="T57" fmla="*/ 10 h 14"/>
                <a:gd name="T58" fmla="*/ 0 w 9"/>
                <a:gd name="T5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" h="14">
                  <a:moveTo>
                    <a:pt x="0" y="13"/>
                  </a:moveTo>
                  <a:cubicBezTo>
                    <a:pt x="0" y="13"/>
                    <a:pt x="0" y="14"/>
                    <a:pt x="2" y="14"/>
                  </a:cubicBezTo>
                  <a:cubicBezTo>
                    <a:pt x="2" y="14"/>
                    <a:pt x="8" y="9"/>
                    <a:pt x="8" y="7"/>
                  </a:cubicBezTo>
                  <a:cubicBezTo>
                    <a:pt x="8" y="7"/>
                    <a:pt x="9" y="5"/>
                    <a:pt x="9" y="4"/>
                  </a:cubicBezTo>
                  <a:cubicBezTo>
                    <a:pt x="9" y="4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0"/>
                    <a:pt x="7" y="0"/>
                  </a:cubicBezTo>
                  <a:cubicBezTo>
                    <a:pt x="7" y="0"/>
                    <a:pt x="6" y="0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4" y="4"/>
                    <a:pt x="4" y="4"/>
                  </a:cubicBezTo>
                  <a:cubicBezTo>
                    <a:pt x="4" y="4"/>
                    <a:pt x="3" y="5"/>
                    <a:pt x="4" y="5"/>
                  </a:cubicBezTo>
                  <a:cubicBezTo>
                    <a:pt x="4" y="5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4" y="8"/>
                    <a:pt x="3" y="9"/>
                  </a:cubicBezTo>
                  <a:cubicBezTo>
                    <a:pt x="3" y="9"/>
                    <a:pt x="1" y="10"/>
                    <a:pt x="1" y="10"/>
                  </a:cubicBezTo>
                  <a:cubicBezTo>
                    <a:pt x="0" y="10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Freeform 159"/>
            <p:cNvSpPr/>
            <p:nvPr/>
          </p:nvSpPr>
          <p:spPr bwMode="auto">
            <a:xfrm>
              <a:off x="7607301" y="4435475"/>
              <a:ext cx="469900" cy="546100"/>
            </a:xfrm>
            <a:custGeom>
              <a:avLst/>
              <a:gdLst>
                <a:gd name="T0" fmla="*/ 6 w 12"/>
                <a:gd name="T1" fmla="*/ 9 h 14"/>
                <a:gd name="T2" fmla="*/ 9 w 12"/>
                <a:gd name="T3" fmla="*/ 6 h 14"/>
                <a:gd name="T4" fmla="*/ 12 w 12"/>
                <a:gd name="T5" fmla="*/ 3 h 14"/>
                <a:gd name="T6" fmla="*/ 11 w 12"/>
                <a:gd name="T7" fmla="*/ 0 h 14"/>
                <a:gd name="T8" fmla="*/ 8 w 12"/>
                <a:gd name="T9" fmla="*/ 3 h 14"/>
                <a:gd name="T10" fmla="*/ 4 w 12"/>
                <a:gd name="T11" fmla="*/ 8 h 14"/>
                <a:gd name="T12" fmla="*/ 2 w 12"/>
                <a:gd name="T13" fmla="*/ 9 h 14"/>
                <a:gd name="T14" fmla="*/ 1 w 12"/>
                <a:gd name="T15" fmla="*/ 10 h 14"/>
                <a:gd name="T16" fmla="*/ 1 w 12"/>
                <a:gd name="T17" fmla="*/ 11 h 14"/>
                <a:gd name="T18" fmla="*/ 0 w 12"/>
                <a:gd name="T19" fmla="*/ 12 h 14"/>
                <a:gd name="T20" fmla="*/ 1 w 12"/>
                <a:gd name="T21" fmla="*/ 12 h 14"/>
                <a:gd name="T22" fmla="*/ 2 w 12"/>
                <a:gd name="T23" fmla="*/ 11 h 14"/>
                <a:gd name="T24" fmla="*/ 1 w 12"/>
                <a:gd name="T25" fmla="*/ 14 h 14"/>
                <a:gd name="T26" fmla="*/ 2 w 12"/>
                <a:gd name="T27" fmla="*/ 13 h 14"/>
                <a:gd name="T28" fmla="*/ 3 w 12"/>
                <a:gd name="T29" fmla="*/ 12 h 14"/>
                <a:gd name="T30" fmla="*/ 3 w 12"/>
                <a:gd name="T31" fmla="*/ 12 h 14"/>
                <a:gd name="T32" fmla="*/ 3 w 12"/>
                <a:gd name="T33" fmla="*/ 13 h 14"/>
                <a:gd name="T34" fmla="*/ 3 w 12"/>
                <a:gd name="T35" fmla="*/ 14 h 14"/>
                <a:gd name="T36" fmla="*/ 4 w 12"/>
                <a:gd name="T37" fmla="*/ 12 h 14"/>
                <a:gd name="T38" fmla="*/ 6 w 12"/>
                <a:gd name="T39" fmla="*/ 11 h 14"/>
                <a:gd name="T40" fmla="*/ 7 w 12"/>
                <a:gd name="T41" fmla="*/ 13 h 14"/>
                <a:gd name="T42" fmla="*/ 7 w 12"/>
                <a:gd name="T43" fmla="*/ 13 h 14"/>
                <a:gd name="T44" fmla="*/ 7 w 12"/>
                <a:gd name="T45" fmla="*/ 10 h 14"/>
                <a:gd name="T46" fmla="*/ 6 w 12"/>
                <a:gd name="T4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" h="14">
                  <a:moveTo>
                    <a:pt x="6" y="9"/>
                  </a:moveTo>
                  <a:cubicBezTo>
                    <a:pt x="6" y="8"/>
                    <a:pt x="9" y="6"/>
                    <a:pt x="9" y="6"/>
                  </a:cubicBezTo>
                  <a:cubicBezTo>
                    <a:pt x="9" y="6"/>
                    <a:pt x="12" y="4"/>
                    <a:pt x="12" y="3"/>
                  </a:cubicBezTo>
                  <a:cubicBezTo>
                    <a:pt x="12" y="2"/>
                    <a:pt x="11" y="0"/>
                    <a:pt x="11" y="0"/>
                  </a:cubicBezTo>
                  <a:cubicBezTo>
                    <a:pt x="11" y="0"/>
                    <a:pt x="8" y="2"/>
                    <a:pt x="8" y="3"/>
                  </a:cubicBezTo>
                  <a:cubicBezTo>
                    <a:pt x="7" y="3"/>
                    <a:pt x="4" y="8"/>
                    <a:pt x="4" y="8"/>
                  </a:cubicBezTo>
                  <a:cubicBezTo>
                    <a:pt x="4" y="8"/>
                    <a:pt x="3" y="9"/>
                    <a:pt x="2" y="9"/>
                  </a:cubicBezTo>
                  <a:cubicBezTo>
                    <a:pt x="2" y="9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2"/>
                    <a:pt x="2" y="11"/>
                    <a:pt x="2" y="11"/>
                  </a:cubicBezTo>
                  <a:cubicBezTo>
                    <a:pt x="2" y="11"/>
                    <a:pt x="0" y="13"/>
                    <a:pt x="1" y="14"/>
                  </a:cubicBezTo>
                  <a:cubicBezTo>
                    <a:pt x="1" y="14"/>
                    <a:pt x="1" y="14"/>
                    <a:pt x="2" y="13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3" y="14"/>
                    <a:pt x="3" y="14"/>
                  </a:cubicBezTo>
                  <a:cubicBezTo>
                    <a:pt x="3" y="14"/>
                    <a:pt x="4" y="12"/>
                    <a:pt x="4" y="12"/>
                  </a:cubicBezTo>
                  <a:cubicBezTo>
                    <a:pt x="4" y="12"/>
                    <a:pt x="5" y="11"/>
                    <a:pt x="6" y="11"/>
                  </a:cubicBezTo>
                  <a:cubicBezTo>
                    <a:pt x="6" y="11"/>
                    <a:pt x="6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0"/>
                    <a:pt x="7" y="10"/>
                  </a:cubicBezTo>
                  <a:cubicBezTo>
                    <a:pt x="7" y="9"/>
                    <a:pt x="6" y="9"/>
                    <a:pt x="6" y="9"/>
                  </a:cubicBez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 160"/>
            <p:cNvSpPr/>
            <p:nvPr/>
          </p:nvSpPr>
          <p:spPr bwMode="auto">
            <a:xfrm>
              <a:off x="7724776" y="4513263"/>
              <a:ext cx="352425" cy="468313"/>
            </a:xfrm>
            <a:custGeom>
              <a:avLst/>
              <a:gdLst>
                <a:gd name="T0" fmla="*/ 6 w 9"/>
                <a:gd name="T1" fmla="*/ 4 h 12"/>
                <a:gd name="T2" fmla="*/ 9 w 9"/>
                <a:gd name="T3" fmla="*/ 1 h 12"/>
                <a:gd name="T4" fmla="*/ 9 w 9"/>
                <a:gd name="T5" fmla="*/ 0 h 12"/>
                <a:gd name="T6" fmla="*/ 7 w 9"/>
                <a:gd name="T7" fmla="*/ 2 h 12"/>
                <a:gd name="T8" fmla="*/ 2 w 9"/>
                <a:gd name="T9" fmla="*/ 6 h 12"/>
                <a:gd name="T10" fmla="*/ 3 w 9"/>
                <a:gd name="T11" fmla="*/ 8 h 12"/>
                <a:gd name="T12" fmla="*/ 1 w 9"/>
                <a:gd name="T13" fmla="*/ 10 h 12"/>
                <a:gd name="T14" fmla="*/ 0 w 9"/>
                <a:gd name="T15" fmla="*/ 12 h 12"/>
                <a:gd name="T16" fmla="*/ 1 w 9"/>
                <a:gd name="T17" fmla="*/ 10 h 12"/>
                <a:gd name="T18" fmla="*/ 3 w 9"/>
                <a:gd name="T19" fmla="*/ 9 h 12"/>
                <a:gd name="T20" fmla="*/ 4 w 9"/>
                <a:gd name="T21" fmla="*/ 11 h 12"/>
                <a:gd name="T22" fmla="*/ 4 w 9"/>
                <a:gd name="T23" fmla="*/ 11 h 12"/>
                <a:gd name="T24" fmla="*/ 4 w 9"/>
                <a:gd name="T25" fmla="*/ 8 h 12"/>
                <a:gd name="T26" fmla="*/ 3 w 9"/>
                <a:gd name="T27" fmla="*/ 7 h 12"/>
                <a:gd name="T28" fmla="*/ 6 w 9"/>
                <a:gd name="T2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2">
                  <a:moveTo>
                    <a:pt x="6" y="4"/>
                  </a:moveTo>
                  <a:cubicBezTo>
                    <a:pt x="6" y="4"/>
                    <a:pt x="9" y="2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7" y="2"/>
                    <a:pt x="3" y="6"/>
                    <a:pt x="2" y="6"/>
                  </a:cubicBezTo>
                  <a:cubicBezTo>
                    <a:pt x="2" y="6"/>
                    <a:pt x="3" y="7"/>
                    <a:pt x="3" y="8"/>
                  </a:cubicBezTo>
                  <a:cubicBezTo>
                    <a:pt x="3" y="8"/>
                    <a:pt x="1" y="9"/>
                    <a:pt x="1" y="10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2"/>
                    <a:pt x="1" y="10"/>
                    <a:pt x="1" y="10"/>
                  </a:cubicBezTo>
                  <a:cubicBezTo>
                    <a:pt x="1" y="10"/>
                    <a:pt x="2" y="9"/>
                    <a:pt x="3" y="9"/>
                  </a:cubicBezTo>
                  <a:cubicBezTo>
                    <a:pt x="3" y="9"/>
                    <a:pt x="3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8"/>
                    <a:pt x="4" y="8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3" y="6"/>
                    <a:pt x="6" y="4"/>
                    <a:pt x="6" y="4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161"/>
            <p:cNvSpPr/>
            <p:nvPr/>
          </p:nvSpPr>
          <p:spPr bwMode="auto">
            <a:xfrm>
              <a:off x="9172576" y="4591050"/>
              <a:ext cx="117475" cy="233363"/>
            </a:xfrm>
            <a:custGeom>
              <a:avLst/>
              <a:gdLst>
                <a:gd name="T0" fmla="*/ 2 w 3"/>
                <a:gd name="T1" fmla="*/ 5 h 6"/>
                <a:gd name="T2" fmla="*/ 3 w 3"/>
                <a:gd name="T3" fmla="*/ 3 h 6"/>
                <a:gd name="T4" fmla="*/ 3 w 3"/>
                <a:gd name="T5" fmla="*/ 1 h 6"/>
                <a:gd name="T6" fmla="*/ 3 w 3"/>
                <a:gd name="T7" fmla="*/ 0 h 6"/>
                <a:gd name="T8" fmla="*/ 2 w 3"/>
                <a:gd name="T9" fmla="*/ 2 h 6"/>
                <a:gd name="T10" fmla="*/ 2 w 3"/>
                <a:gd name="T11" fmla="*/ 3 h 6"/>
                <a:gd name="T12" fmla="*/ 2 w 3"/>
                <a:gd name="T13" fmla="*/ 3 h 6"/>
                <a:gd name="T14" fmla="*/ 2 w 3"/>
                <a:gd name="T15" fmla="*/ 4 h 6"/>
                <a:gd name="T16" fmla="*/ 1 w 3"/>
                <a:gd name="T17" fmla="*/ 3 h 6"/>
                <a:gd name="T18" fmla="*/ 1 w 3"/>
                <a:gd name="T19" fmla="*/ 4 h 6"/>
                <a:gd name="T20" fmla="*/ 3 w 3"/>
                <a:gd name="T21" fmla="*/ 6 h 6"/>
                <a:gd name="T22" fmla="*/ 2 w 3"/>
                <a:gd name="T2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cubicBezTo>
                    <a:pt x="2" y="5"/>
                    <a:pt x="3" y="4"/>
                    <a:pt x="3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1" y="3"/>
                    <a:pt x="1" y="3"/>
                  </a:cubicBezTo>
                  <a:cubicBezTo>
                    <a:pt x="1" y="3"/>
                    <a:pt x="0" y="4"/>
                    <a:pt x="1" y="4"/>
                  </a:cubicBezTo>
                  <a:cubicBezTo>
                    <a:pt x="1" y="4"/>
                    <a:pt x="2" y="6"/>
                    <a:pt x="3" y="6"/>
                  </a:cubicBezTo>
                  <a:cubicBezTo>
                    <a:pt x="3" y="6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Freeform 162"/>
            <p:cNvSpPr/>
            <p:nvPr/>
          </p:nvSpPr>
          <p:spPr bwMode="auto">
            <a:xfrm>
              <a:off x="9055101" y="4824413"/>
              <a:ext cx="314325" cy="157163"/>
            </a:xfrm>
            <a:custGeom>
              <a:avLst/>
              <a:gdLst>
                <a:gd name="T0" fmla="*/ 3 w 8"/>
                <a:gd name="T1" fmla="*/ 3 h 4"/>
                <a:gd name="T2" fmla="*/ 7 w 8"/>
                <a:gd name="T3" fmla="*/ 0 h 4"/>
                <a:gd name="T4" fmla="*/ 8 w 8"/>
                <a:gd name="T5" fmla="*/ 0 h 4"/>
                <a:gd name="T6" fmla="*/ 6 w 8"/>
                <a:gd name="T7" fmla="*/ 0 h 4"/>
                <a:gd name="T8" fmla="*/ 6 w 8"/>
                <a:gd name="T9" fmla="*/ 0 h 4"/>
                <a:gd name="T10" fmla="*/ 3 w 8"/>
                <a:gd name="T11" fmla="*/ 2 h 4"/>
                <a:gd name="T12" fmla="*/ 1 w 8"/>
                <a:gd name="T13" fmla="*/ 3 h 4"/>
                <a:gd name="T14" fmla="*/ 0 w 8"/>
                <a:gd name="T15" fmla="*/ 4 h 4"/>
                <a:gd name="T16" fmla="*/ 3 w 8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3" y="3"/>
                  </a:moveTo>
                  <a:cubicBezTo>
                    <a:pt x="4" y="2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3" y="2"/>
                    <a:pt x="1" y="3"/>
                    <a:pt x="1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1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Freeform 163"/>
            <p:cNvSpPr/>
            <p:nvPr/>
          </p:nvSpPr>
          <p:spPr bwMode="auto">
            <a:xfrm>
              <a:off x="9407526" y="4591050"/>
              <a:ext cx="0" cy="39688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Freeform 164"/>
            <p:cNvSpPr/>
            <p:nvPr/>
          </p:nvSpPr>
          <p:spPr bwMode="auto">
            <a:xfrm>
              <a:off x="9290051" y="4552950"/>
              <a:ext cx="39688" cy="7778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0"/>
                    <a:pt x="1" y="0"/>
                  </a:cubicBezTo>
                  <a:cubicBezTo>
                    <a:pt x="1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Freeform 165"/>
            <p:cNvSpPr/>
            <p:nvPr/>
          </p:nvSpPr>
          <p:spPr bwMode="auto">
            <a:xfrm>
              <a:off x="9329738" y="4552950"/>
              <a:ext cx="39688" cy="77788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2 h 2"/>
                <a:gd name="T8" fmla="*/ 1 w 1"/>
                <a:gd name="T9" fmla="*/ 2 h 2"/>
                <a:gd name="T10" fmla="*/ 1 w 1"/>
                <a:gd name="T11" fmla="*/ 1 h 2"/>
                <a:gd name="T12" fmla="*/ 0 w 1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Freeform 166"/>
            <p:cNvSpPr/>
            <p:nvPr/>
          </p:nvSpPr>
          <p:spPr bwMode="auto">
            <a:xfrm>
              <a:off x="7762876" y="4981575"/>
              <a:ext cx="939800" cy="895350"/>
            </a:xfrm>
            <a:custGeom>
              <a:avLst/>
              <a:gdLst>
                <a:gd name="T0" fmla="*/ 15 w 24"/>
                <a:gd name="T1" fmla="*/ 14 h 23"/>
                <a:gd name="T2" fmla="*/ 10 w 24"/>
                <a:gd name="T3" fmla="*/ 18 h 23"/>
                <a:gd name="T4" fmla="*/ 10 w 24"/>
                <a:gd name="T5" fmla="*/ 18 h 23"/>
                <a:gd name="T6" fmla="*/ 8 w 24"/>
                <a:gd name="T7" fmla="*/ 18 h 23"/>
                <a:gd name="T8" fmla="*/ 6 w 24"/>
                <a:gd name="T9" fmla="*/ 19 h 23"/>
                <a:gd name="T10" fmla="*/ 11 w 24"/>
                <a:gd name="T11" fmla="*/ 23 h 23"/>
                <a:gd name="T12" fmla="*/ 14 w 24"/>
                <a:gd name="T13" fmla="*/ 21 h 23"/>
                <a:gd name="T14" fmla="*/ 24 w 24"/>
                <a:gd name="T15" fmla="*/ 14 h 23"/>
                <a:gd name="T16" fmla="*/ 24 w 24"/>
                <a:gd name="T17" fmla="*/ 11 h 23"/>
                <a:gd name="T18" fmla="*/ 12 w 24"/>
                <a:gd name="T19" fmla="*/ 4 h 23"/>
                <a:gd name="T20" fmla="*/ 3 w 24"/>
                <a:gd name="T21" fmla="*/ 1 h 23"/>
                <a:gd name="T22" fmla="*/ 6 w 24"/>
                <a:gd name="T23" fmla="*/ 11 h 23"/>
                <a:gd name="T24" fmla="*/ 13 w 24"/>
                <a:gd name="T25" fmla="*/ 13 h 23"/>
                <a:gd name="T26" fmla="*/ 15 w 24"/>
                <a:gd name="T27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3">
                  <a:moveTo>
                    <a:pt x="15" y="14"/>
                  </a:moveTo>
                  <a:cubicBezTo>
                    <a:pt x="15" y="14"/>
                    <a:pt x="11" y="17"/>
                    <a:pt x="10" y="18"/>
                  </a:cubicBezTo>
                  <a:cubicBezTo>
                    <a:pt x="9" y="18"/>
                    <a:pt x="10" y="18"/>
                    <a:pt x="10" y="18"/>
                  </a:cubicBezTo>
                  <a:cubicBezTo>
                    <a:pt x="10" y="18"/>
                    <a:pt x="8" y="18"/>
                    <a:pt x="8" y="18"/>
                  </a:cubicBezTo>
                  <a:cubicBezTo>
                    <a:pt x="7" y="18"/>
                    <a:pt x="6" y="19"/>
                    <a:pt x="6" y="19"/>
                  </a:cubicBezTo>
                  <a:cubicBezTo>
                    <a:pt x="6" y="19"/>
                    <a:pt x="7" y="23"/>
                    <a:pt x="11" y="23"/>
                  </a:cubicBezTo>
                  <a:cubicBezTo>
                    <a:pt x="11" y="23"/>
                    <a:pt x="13" y="21"/>
                    <a:pt x="14" y="21"/>
                  </a:cubicBezTo>
                  <a:cubicBezTo>
                    <a:pt x="15" y="20"/>
                    <a:pt x="23" y="15"/>
                    <a:pt x="24" y="14"/>
                  </a:cubicBezTo>
                  <a:cubicBezTo>
                    <a:pt x="24" y="13"/>
                    <a:pt x="24" y="12"/>
                    <a:pt x="24" y="11"/>
                  </a:cubicBezTo>
                  <a:cubicBezTo>
                    <a:pt x="23" y="11"/>
                    <a:pt x="13" y="5"/>
                    <a:pt x="12" y="4"/>
                  </a:cubicBezTo>
                  <a:cubicBezTo>
                    <a:pt x="12" y="3"/>
                    <a:pt x="6" y="0"/>
                    <a:pt x="3" y="1"/>
                  </a:cubicBezTo>
                  <a:cubicBezTo>
                    <a:pt x="3" y="1"/>
                    <a:pt x="0" y="8"/>
                    <a:pt x="6" y="11"/>
                  </a:cubicBezTo>
                  <a:cubicBezTo>
                    <a:pt x="6" y="11"/>
                    <a:pt x="10" y="13"/>
                    <a:pt x="13" y="13"/>
                  </a:cubicBezTo>
                  <a:cubicBezTo>
                    <a:pt x="13" y="13"/>
                    <a:pt x="14" y="13"/>
                    <a:pt x="15" y="14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Freeform 167"/>
            <p:cNvSpPr/>
            <p:nvPr/>
          </p:nvSpPr>
          <p:spPr bwMode="auto">
            <a:xfrm>
              <a:off x="7880351" y="4318000"/>
              <a:ext cx="1254125" cy="935038"/>
            </a:xfrm>
            <a:custGeom>
              <a:avLst/>
              <a:gdLst>
                <a:gd name="T0" fmla="*/ 5 w 32"/>
                <a:gd name="T1" fmla="*/ 20 h 24"/>
                <a:gd name="T2" fmla="*/ 7 w 32"/>
                <a:gd name="T3" fmla="*/ 20 h 24"/>
                <a:gd name="T4" fmla="*/ 12 w 32"/>
                <a:gd name="T5" fmla="*/ 23 h 24"/>
                <a:gd name="T6" fmla="*/ 14 w 32"/>
                <a:gd name="T7" fmla="*/ 24 h 24"/>
                <a:gd name="T8" fmla="*/ 15 w 32"/>
                <a:gd name="T9" fmla="*/ 22 h 24"/>
                <a:gd name="T10" fmla="*/ 21 w 32"/>
                <a:gd name="T11" fmla="*/ 19 h 24"/>
                <a:gd name="T12" fmla="*/ 23 w 32"/>
                <a:gd name="T13" fmla="*/ 17 h 24"/>
                <a:gd name="T14" fmla="*/ 28 w 32"/>
                <a:gd name="T15" fmla="*/ 19 h 24"/>
                <a:gd name="T16" fmla="*/ 29 w 32"/>
                <a:gd name="T17" fmla="*/ 20 h 24"/>
                <a:gd name="T18" fmla="*/ 31 w 32"/>
                <a:gd name="T19" fmla="*/ 15 h 24"/>
                <a:gd name="T20" fmla="*/ 28 w 32"/>
                <a:gd name="T21" fmla="*/ 14 h 24"/>
                <a:gd name="T22" fmla="*/ 21 w 32"/>
                <a:gd name="T23" fmla="*/ 6 h 24"/>
                <a:gd name="T24" fmla="*/ 21 w 32"/>
                <a:gd name="T25" fmla="*/ 6 h 24"/>
                <a:gd name="T26" fmla="*/ 19 w 32"/>
                <a:gd name="T27" fmla="*/ 5 h 24"/>
                <a:gd name="T28" fmla="*/ 17 w 32"/>
                <a:gd name="T29" fmla="*/ 4 h 24"/>
                <a:gd name="T30" fmla="*/ 15 w 32"/>
                <a:gd name="T31" fmla="*/ 3 h 24"/>
                <a:gd name="T32" fmla="*/ 9 w 32"/>
                <a:gd name="T33" fmla="*/ 2 h 24"/>
                <a:gd name="T34" fmla="*/ 9 w 32"/>
                <a:gd name="T35" fmla="*/ 2 h 24"/>
                <a:gd name="T36" fmla="*/ 7 w 32"/>
                <a:gd name="T37" fmla="*/ 1 h 24"/>
                <a:gd name="T38" fmla="*/ 5 w 32"/>
                <a:gd name="T39" fmla="*/ 1 h 24"/>
                <a:gd name="T40" fmla="*/ 4 w 32"/>
                <a:gd name="T41" fmla="*/ 2 h 24"/>
                <a:gd name="T42" fmla="*/ 5 w 32"/>
                <a:gd name="T43" fmla="*/ 7 h 24"/>
                <a:gd name="T44" fmla="*/ 6 w 32"/>
                <a:gd name="T45" fmla="*/ 7 h 24"/>
                <a:gd name="T46" fmla="*/ 6 w 32"/>
                <a:gd name="T47" fmla="*/ 8 h 24"/>
                <a:gd name="T48" fmla="*/ 9 w 32"/>
                <a:gd name="T49" fmla="*/ 9 h 24"/>
                <a:gd name="T50" fmla="*/ 1 w 32"/>
                <a:gd name="T51" fmla="*/ 16 h 24"/>
                <a:gd name="T52" fmla="*/ 2 w 32"/>
                <a:gd name="T53" fmla="*/ 18 h 24"/>
                <a:gd name="T54" fmla="*/ 5 w 32"/>
                <a:gd name="T5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24">
                  <a:moveTo>
                    <a:pt x="5" y="20"/>
                  </a:moveTo>
                  <a:cubicBezTo>
                    <a:pt x="5" y="20"/>
                    <a:pt x="7" y="19"/>
                    <a:pt x="7" y="20"/>
                  </a:cubicBezTo>
                  <a:cubicBezTo>
                    <a:pt x="8" y="21"/>
                    <a:pt x="11" y="21"/>
                    <a:pt x="12" y="23"/>
                  </a:cubicBezTo>
                  <a:cubicBezTo>
                    <a:pt x="13" y="24"/>
                    <a:pt x="14" y="24"/>
                    <a:pt x="14" y="24"/>
                  </a:cubicBezTo>
                  <a:cubicBezTo>
                    <a:pt x="14" y="24"/>
                    <a:pt x="15" y="22"/>
                    <a:pt x="15" y="22"/>
                  </a:cubicBezTo>
                  <a:cubicBezTo>
                    <a:pt x="15" y="23"/>
                    <a:pt x="20" y="19"/>
                    <a:pt x="21" y="19"/>
                  </a:cubicBezTo>
                  <a:cubicBezTo>
                    <a:pt x="22" y="18"/>
                    <a:pt x="23" y="17"/>
                    <a:pt x="23" y="17"/>
                  </a:cubicBezTo>
                  <a:cubicBezTo>
                    <a:pt x="23" y="17"/>
                    <a:pt x="27" y="19"/>
                    <a:pt x="28" y="19"/>
                  </a:cubicBezTo>
                  <a:cubicBezTo>
                    <a:pt x="28" y="19"/>
                    <a:pt x="29" y="20"/>
                    <a:pt x="29" y="20"/>
                  </a:cubicBezTo>
                  <a:cubicBezTo>
                    <a:pt x="30" y="20"/>
                    <a:pt x="32" y="17"/>
                    <a:pt x="31" y="15"/>
                  </a:cubicBezTo>
                  <a:cubicBezTo>
                    <a:pt x="31" y="15"/>
                    <a:pt x="29" y="14"/>
                    <a:pt x="28" y="14"/>
                  </a:cubicBezTo>
                  <a:cubicBezTo>
                    <a:pt x="28" y="13"/>
                    <a:pt x="22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19" y="5"/>
                    <a:pt x="19" y="5"/>
                  </a:cubicBezTo>
                  <a:cubicBezTo>
                    <a:pt x="19" y="5"/>
                    <a:pt x="18" y="4"/>
                    <a:pt x="17" y="4"/>
                  </a:cubicBezTo>
                  <a:cubicBezTo>
                    <a:pt x="17" y="4"/>
                    <a:pt x="15" y="3"/>
                    <a:pt x="15" y="3"/>
                  </a:cubicBezTo>
                  <a:cubicBezTo>
                    <a:pt x="15" y="3"/>
                    <a:pt x="11" y="1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7" y="1"/>
                    <a:pt x="7" y="0"/>
                    <a:pt x="5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2" y="4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7" y="8"/>
                    <a:pt x="9" y="8"/>
                    <a:pt x="9" y="9"/>
                  </a:cubicBezTo>
                  <a:cubicBezTo>
                    <a:pt x="9" y="9"/>
                    <a:pt x="1" y="15"/>
                    <a:pt x="1" y="16"/>
                  </a:cubicBezTo>
                  <a:cubicBezTo>
                    <a:pt x="1" y="16"/>
                    <a:pt x="0" y="18"/>
                    <a:pt x="2" y="18"/>
                  </a:cubicBezTo>
                  <a:cubicBezTo>
                    <a:pt x="3" y="18"/>
                    <a:pt x="5" y="20"/>
                    <a:pt x="5" y="2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Freeform 168"/>
            <p:cNvSpPr/>
            <p:nvPr/>
          </p:nvSpPr>
          <p:spPr bwMode="auto">
            <a:xfrm>
              <a:off x="8782051" y="4395788"/>
              <a:ext cx="352425" cy="468313"/>
            </a:xfrm>
            <a:custGeom>
              <a:avLst/>
              <a:gdLst>
                <a:gd name="T0" fmla="*/ 0 w 9"/>
                <a:gd name="T1" fmla="*/ 4 h 12"/>
                <a:gd name="T2" fmla="*/ 1 w 9"/>
                <a:gd name="T3" fmla="*/ 10 h 12"/>
                <a:gd name="T4" fmla="*/ 3 w 9"/>
                <a:gd name="T5" fmla="*/ 10 h 12"/>
                <a:gd name="T6" fmla="*/ 5 w 9"/>
                <a:gd name="T7" fmla="*/ 11 h 12"/>
                <a:gd name="T8" fmla="*/ 6 w 9"/>
                <a:gd name="T9" fmla="*/ 11 h 12"/>
                <a:gd name="T10" fmla="*/ 6 w 9"/>
                <a:gd name="T11" fmla="*/ 10 h 12"/>
                <a:gd name="T12" fmla="*/ 6 w 9"/>
                <a:gd name="T13" fmla="*/ 10 h 12"/>
                <a:gd name="T14" fmla="*/ 7 w 9"/>
                <a:gd name="T15" fmla="*/ 10 h 12"/>
                <a:gd name="T16" fmla="*/ 8 w 9"/>
                <a:gd name="T17" fmla="*/ 9 h 12"/>
                <a:gd name="T18" fmla="*/ 8 w 9"/>
                <a:gd name="T19" fmla="*/ 7 h 12"/>
                <a:gd name="T20" fmla="*/ 9 w 9"/>
                <a:gd name="T21" fmla="*/ 6 h 12"/>
                <a:gd name="T22" fmla="*/ 8 w 9"/>
                <a:gd name="T23" fmla="*/ 3 h 12"/>
                <a:gd name="T24" fmla="*/ 2 w 9"/>
                <a:gd name="T25" fmla="*/ 2 h 12"/>
                <a:gd name="T26" fmla="*/ 1 w 9"/>
                <a:gd name="T27" fmla="*/ 4 h 12"/>
                <a:gd name="T28" fmla="*/ 0 w 9"/>
                <a:gd name="T2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2">
                  <a:moveTo>
                    <a:pt x="0" y="4"/>
                  </a:moveTo>
                  <a:cubicBezTo>
                    <a:pt x="0" y="4"/>
                    <a:pt x="0" y="9"/>
                    <a:pt x="1" y="10"/>
                  </a:cubicBezTo>
                  <a:cubicBezTo>
                    <a:pt x="1" y="10"/>
                    <a:pt x="2" y="10"/>
                    <a:pt x="3" y="10"/>
                  </a:cubicBezTo>
                  <a:cubicBezTo>
                    <a:pt x="3" y="10"/>
                    <a:pt x="4" y="12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9"/>
                    <a:pt x="8" y="10"/>
                    <a:pt x="8" y="9"/>
                  </a:cubicBezTo>
                  <a:cubicBezTo>
                    <a:pt x="8" y="9"/>
                    <a:pt x="8" y="7"/>
                    <a:pt x="8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5"/>
                    <a:pt x="8" y="3"/>
                  </a:cubicBezTo>
                  <a:cubicBezTo>
                    <a:pt x="7" y="1"/>
                    <a:pt x="4" y="0"/>
                    <a:pt x="2" y="2"/>
                  </a:cubicBezTo>
                  <a:cubicBezTo>
                    <a:pt x="2" y="2"/>
                    <a:pt x="1" y="2"/>
                    <a:pt x="1" y="4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Freeform 169"/>
            <p:cNvSpPr/>
            <p:nvPr/>
          </p:nvSpPr>
          <p:spPr bwMode="auto">
            <a:xfrm>
              <a:off x="7920038" y="5721350"/>
              <a:ext cx="234950" cy="388938"/>
            </a:xfrm>
            <a:custGeom>
              <a:avLst/>
              <a:gdLst>
                <a:gd name="T0" fmla="*/ 0 w 6"/>
                <a:gd name="T1" fmla="*/ 0 h 10"/>
                <a:gd name="T2" fmla="*/ 0 w 6"/>
                <a:gd name="T3" fmla="*/ 4 h 10"/>
                <a:gd name="T4" fmla="*/ 1 w 6"/>
                <a:gd name="T5" fmla="*/ 4 h 10"/>
                <a:gd name="T6" fmla="*/ 4 w 6"/>
                <a:gd name="T7" fmla="*/ 10 h 10"/>
                <a:gd name="T8" fmla="*/ 5 w 6"/>
                <a:gd name="T9" fmla="*/ 10 h 10"/>
                <a:gd name="T10" fmla="*/ 4 w 6"/>
                <a:gd name="T11" fmla="*/ 6 h 10"/>
                <a:gd name="T12" fmla="*/ 5 w 6"/>
                <a:gd name="T13" fmla="*/ 4 h 10"/>
                <a:gd name="T14" fmla="*/ 2 w 6"/>
                <a:gd name="T15" fmla="*/ 0 h 10"/>
                <a:gd name="T16" fmla="*/ 0 w 6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cubicBezTo>
                    <a:pt x="0" y="0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8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5" y="9"/>
                    <a:pt x="4" y="7"/>
                    <a:pt x="4" y="6"/>
                  </a:cubicBezTo>
                  <a:cubicBezTo>
                    <a:pt x="4" y="6"/>
                    <a:pt x="6" y="4"/>
                    <a:pt x="5" y="4"/>
                  </a:cubicBezTo>
                  <a:cubicBezTo>
                    <a:pt x="5" y="3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Freeform 170"/>
            <p:cNvSpPr/>
            <p:nvPr/>
          </p:nvSpPr>
          <p:spPr bwMode="auto">
            <a:xfrm>
              <a:off x="8782051" y="4513263"/>
              <a:ext cx="312738" cy="311150"/>
            </a:xfrm>
            <a:custGeom>
              <a:avLst/>
              <a:gdLst>
                <a:gd name="T0" fmla="*/ 7 w 8"/>
                <a:gd name="T1" fmla="*/ 4 h 8"/>
                <a:gd name="T2" fmla="*/ 8 w 8"/>
                <a:gd name="T3" fmla="*/ 2 h 8"/>
                <a:gd name="T4" fmla="*/ 7 w 8"/>
                <a:gd name="T5" fmla="*/ 0 h 8"/>
                <a:gd name="T6" fmla="*/ 5 w 8"/>
                <a:gd name="T7" fmla="*/ 3 h 8"/>
                <a:gd name="T8" fmla="*/ 4 w 8"/>
                <a:gd name="T9" fmla="*/ 2 h 8"/>
                <a:gd name="T10" fmla="*/ 4 w 8"/>
                <a:gd name="T11" fmla="*/ 4 h 8"/>
                <a:gd name="T12" fmla="*/ 3 w 8"/>
                <a:gd name="T13" fmla="*/ 4 h 8"/>
                <a:gd name="T14" fmla="*/ 3 w 8"/>
                <a:gd name="T15" fmla="*/ 5 h 8"/>
                <a:gd name="T16" fmla="*/ 0 w 8"/>
                <a:gd name="T17" fmla="*/ 5 h 8"/>
                <a:gd name="T18" fmla="*/ 0 w 8"/>
                <a:gd name="T19" fmla="*/ 5 h 8"/>
                <a:gd name="T20" fmla="*/ 2 w 8"/>
                <a:gd name="T21" fmla="*/ 6 h 8"/>
                <a:gd name="T22" fmla="*/ 5 w 8"/>
                <a:gd name="T23" fmla="*/ 8 h 8"/>
                <a:gd name="T24" fmla="*/ 5 w 8"/>
                <a:gd name="T25" fmla="*/ 7 h 8"/>
                <a:gd name="T26" fmla="*/ 6 w 8"/>
                <a:gd name="T27" fmla="*/ 6 h 8"/>
                <a:gd name="T28" fmla="*/ 7 w 8"/>
                <a:gd name="T29" fmla="*/ 5 h 8"/>
                <a:gd name="T30" fmla="*/ 8 w 8"/>
                <a:gd name="T31" fmla="*/ 6 h 8"/>
                <a:gd name="T32" fmla="*/ 8 w 8"/>
                <a:gd name="T33" fmla="*/ 5 h 8"/>
                <a:gd name="T34" fmla="*/ 8 w 8"/>
                <a:gd name="T35" fmla="*/ 5 h 8"/>
                <a:gd name="T36" fmla="*/ 7 w 8"/>
                <a:gd name="T3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8">
                  <a:moveTo>
                    <a:pt x="7" y="4"/>
                  </a:moveTo>
                  <a:cubicBezTo>
                    <a:pt x="7" y="3"/>
                    <a:pt x="8" y="2"/>
                    <a:pt x="8" y="2"/>
                  </a:cubicBezTo>
                  <a:cubicBezTo>
                    <a:pt x="8" y="2"/>
                    <a:pt x="7" y="0"/>
                    <a:pt x="7" y="0"/>
                  </a:cubicBezTo>
                  <a:cubicBezTo>
                    <a:pt x="6" y="0"/>
                    <a:pt x="5" y="3"/>
                    <a:pt x="5" y="3"/>
                  </a:cubicBezTo>
                  <a:cubicBezTo>
                    <a:pt x="5" y="3"/>
                    <a:pt x="4" y="1"/>
                    <a:pt x="4" y="2"/>
                  </a:cubicBezTo>
                  <a:cubicBezTo>
                    <a:pt x="4" y="2"/>
                    <a:pt x="2" y="3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1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7"/>
                    <a:pt x="4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7" y="6"/>
                    <a:pt x="7" y="5"/>
                  </a:cubicBezTo>
                  <a:cubicBezTo>
                    <a:pt x="7" y="5"/>
                    <a:pt x="7" y="6"/>
                    <a:pt x="8" y="6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Freeform 171"/>
            <p:cNvSpPr/>
            <p:nvPr/>
          </p:nvSpPr>
          <p:spPr bwMode="auto">
            <a:xfrm>
              <a:off x="7997826" y="5526088"/>
              <a:ext cx="587375" cy="350838"/>
            </a:xfrm>
            <a:custGeom>
              <a:avLst/>
              <a:gdLst>
                <a:gd name="T0" fmla="*/ 4 w 15"/>
                <a:gd name="T1" fmla="*/ 4 h 9"/>
                <a:gd name="T2" fmla="*/ 4 w 15"/>
                <a:gd name="T3" fmla="*/ 4 h 9"/>
                <a:gd name="T4" fmla="*/ 2 w 15"/>
                <a:gd name="T5" fmla="*/ 4 h 9"/>
                <a:gd name="T6" fmla="*/ 0 w 15"/>
                <a:gd name="T7" fmla="*/ 5 h 9"/>
                <a:gd name="T8" fmla="*/ 5 w 15"/>
                <a:gd name="T9" fmla="*/ 9 h 9"/>
                <a:gd name="T10" fmla="*/ 7 w 15"/>
                <a:gd name="T11" fmla="*/ 7 h 9"/>
                <a:gd name="T12" fmla="*/ 2 w 15"/>
                <a:gd name="T13" fmla="*/ 5 h 9"/>
                <a:gd name="T14" fmla="*/ 6 w 15"/>
                <a:gd name="T15" fmla="*/ 6 h 9"/>
                <a:gd name="T16" fmla="*/ 4 w 15"/>
                <a:gd name="T17" fmla="*/ 5 h 9"/>
                <a:gd name="T18" fmla="*/ 4 w 15"/>
                <a:gd name="T19" fmla="*/ 4 h 9"/>
                <a:gd name="T20" fmla="*/ 9 w 15"/>
                <a:gd name="T21" fmla="*/ 2 h 9"/>
                <a:gd name="T22" fmla="*/ 15 w 15"/>
                <a:gd name="T23" fmla="*/ 0 h 9"/>
                <a:gd name="T24" fmla="*/ 8 w 15"/>
                <a:gd name="T25" fmla="*/ 0 h 9"/>
                <a:gd name="T26" fmla="*/ 4 w 15"/>
                <a:gd name="T2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9">
                  <a:moveTo>
                    <a:pt x="4" y="4"/>
                  </a:moveTo>
                  <a:cubicBezTo>
                    <a:pt x="3" y="4"/>
                    <a:pt x="4" y="4"/>
                    <a:pt x="4" y="4"/>
                  </a:cubicBezTo>
                  <a:cubicBezTo>
                    <a:pt x="4" y="4"/>
                    <a:pt x="2" y="4"/>
                    <a:pt x="2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1" y="9"/>
                    <a:pt x="5" y="9"/>
                  </a:cubicBezTo>
                  <a:cubicBezTo>
                    <a:pt x="5" y="9"/>
                    <a:pt x="6" y="8"/>
                    <a:pt x="7" y="7"/>
                  </a:cubicBezTo>
                  <a:cubicBezTo>
                    <a:pt x="5" y="7"/>
                    <a:pt x="3" y="6"/>
                    <a:pt x="2" y="5"/>
                  </a:cubicBezTo>
                  <a:cubicBezTo>
                    <a:pt x="2" y="5"/>
                    <a:pt x="5" y="6"/>
                    <a:pt x="6" y="6"/>
                  </a:cubicBezTo>
                  <a:cubicBezTo>
                    <a:pt x="6" y="6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7" y="2"/>
                    <a:pt x="9" y="2"/>
                  </a:cubicBezTo>
                  <a:cubicBezTo>
                    <a:pt x="12" y="2"/>
                    <a:pt x="15" y="0"/>
                    <a:pt x="15" y="0"/>
                  </a:cubicBezTo>
                  <a:cubicBezTo>
                    <a:pt x="15" y="0"/>
                    <a:pt x="11" y="0"/>
                    <a:pt x="8" y="0"/>
                  </a:cubicBezTo>
                  <a:cubicBezTo>
                    <a:pt x="8" y="0"/>
                    <a:pt x="5" y="3"/>
                    <a:pt x="4" y="4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Freeform 172"/>
            <p:cNvSpPr/>
            <p:nvPr/>
          </p:nvSpPr>
          <p:spPr bwMode="auto">
            <a:xfrm>
              <a:off x="7802563" y="5059363"/>
              <a:ext cx="704850" cy="466725"/>
            </a:xfrm>
            <a:custGeom>
              <a:avLst/>
              <a:gdLst>
                <a:gd name="T0" fmla="*/ 5 w 18"/>
                <a:gd name="T1" fmla="*/ 9 h 12"/>
                <a:gd name="T2" fmla="*/ 12 w 18"/>
                <a:gd name="T3" fmla="*/ 11 h 12"/>
                <a:gd name="T4" fmla="*/ 13 w 18"/>
                <a:gd name="T5" fmla="*/ 12 h 12"/>
                <a:gd name="T6" fmla="*/ 18 w 18"/>
                <a:gd name="T7" fmla="*/ 11 h 12"/>
                <a:gd name="T8" fmla="*/ 13 w 18"/>
                <a:gd name="T9" fmla="*/ 7 h 12"/>
                <a:gd name="T10" fmla="*/ 7 w 18"/>
                <a:gd name="T11" fmla="*/ 9 h 12"/>
                <a:gd name="T12" fmla="*/ 13 w 18"/>
                <a:gd name="T13" fmla="*/ 6 h 12"/>
                <a:gd name="T14" fmla="*/ 12 w 18"/>
                <a:gd name="T15" fmla="*/ 6 h 12"/>
                <a:gd name="T16" fmla="*/ 6 w 18"/>
                <a:gd name="T17" fmla="*/ 6 h 12"/>
                <a:gd name="T18" fmla="*/ 9 w 18"/>
                <a:gd name="T19" fmla="*/ 4 h 12"/>
                <a:gd name="T20" fmla="*/ 10 w 18"/>
                <a:gd name="T21" fmla="*/ 3 h 12"/>
                <a:gd name="T22" fmla="*/ 3 w 18"/>
                <a:gd name="T23" fmla="*/ 3 h 12"/>
                <a:gd name="T24" fmla="*/ 7 w 18"/>
                <a:gd name="T25" fmla="*/ 2 h 12"/>
                <a:gd name="T26" fmla="*/ 3 w 18"/>
                <a:gd name="T27" fmla="*/ 2 h 12"/>
                <a:gd name="T28" fmla="*/ 5 w 18"/>
                <a:gd name="T29" fmla="*/ 1 h 12"/>
                <a:gd name="T30" fmla="*/ 2 w 18"/>
                <a:gd name="T31" fmla="*/ 0 h 12"/>
                <a:gd name="T32" fmla="*/ 5 w 18"/>
                <a:gd name="T3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12">
                  <a:moveTo>
                    <a:pt x="5" y="9"/>
                  </a:moveTo>
                  <a:cubicBezTo>
                    <a:pt x="5" y="9"/>
                    <a:pt x="9" y="11"/>
                    <a:pt x="12" y="11"/>
                  </a:cubicBezTo>
                  <a:cubicBezTo>
                    <a:pt x="12" y="11"/>
                    <a:pt x="13" y="11"/>
                    <a:pt x="13" y="12"/>
                  </a:cubicBezTo>
                  <a:cubicBezTo>
                    <a:pt x="14" y="11"/>
                    <a:pt x="17" y="11"/>
                    <a:pt x="18" y="11"/>
                  </a:cubicBezTo>
                  <a:cubicBezTo>
                    <a:pt x="18" y="11"/>
                    <a:pt x="15" y="7"/>
                    <a:pt x="13" y="7"/>
                  </a:cubicBezTo>
                  <a:cubicBezTo>
                    <a:pt x="11" y="7"/>
                    <a:pt x="7" y="9"/>
                    <a:pt x="7" y="9"/>
                  </a:cubicBezTo>
                  <a:cubicBezTo>
                    <a:pt x="7" y="9"/>
                    <a:pt x="10" y="6"/>
                    <a:pt x="13" y="6"/>
                  </a:cubicBezTo>
                  <a:cubicBezTo>
                    <a:pt x="15" y="6"/>
                    <a:pt x="12" y="6"/>
                    <a:pt x="12" y="6"/>
                  </a:cubicBezTo>
                  <a:cubicBezTo>
                    <a:pt x="12" y="6"/>
                    <a:pt x="8" y="5"/>
                    <a:pt x="6" y="6"/>
                  </a:cubicBezTo>
                  <a:cubicBezTo>
                    <a:pt x="6" y="6"/>
                    <a:pt x="8" y="5"/>
                    <a:pt x="9" y="4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4" y="3"/>
                    <a:pt x="3" y="3"/>
                  </a:cubicBezTo>
                  <a:cubicBezTo>
                    <a:pt x="3" y="3"/>
                    <a:pt x="6" y="2"/>
                    <a:pt x="7" y="2"/>
                  </a:cubicBezTo>
                  <a:cubicBezTo>
                    <a:pt x="7" y="1"/>
                    <a:pt x="3" y="2"/>
                    <a:pt x="3" y="2"/>
                  </a:cubicBezTo>
                  <a:cubicBezTo>
                    <a:pt x="3" y="2"/>
                    <a:pt x="6" y="1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7"/>
                    <a:pt x="5" y="9"/>
                  </a:cubicBezTo>
                  <a:close/>
                </a:path>
              </a:pathLst>
            </a:custGeom>
            <a:solidFill>
              <a:srgbClr val="4C4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Freeform 173"/>
            <p:cNvSpPr/>
            <p:nvPr/>
          </p:nvSpPr>
          <p:spPr bwMode="auto">
            <a:xfrm>
              <a:off x="8037513" y="4395788"/>
              <a:ext cx="430213" cy="350838"/>
            </a:xfrm>
            <a:custGeom>
              <a:avLst/>
              <a:gdLst>
                <a:gd name="T0" fmla="*/ 5 w 11"/>
                <a:gd name="T1" fmla="*/ 5 h 9"/>
                <a:gd name="T2" fmla="*/ 7 w 11"/>
                <a:gd name="T3" fmla="*/ 4 h 9"/>
                <a:gd name="T4" fmla="*/ 4 w 11"/>
                <a:gd name="T5" fmla="*/ 4 h 9"/>
                <a:gd name="T6" fmla="*/ 4 w 11"/>
                <a:gd name="T7" fmla="*/ 2 h 9"/>
                <a:gd name="T8" fmla="*/ 4 w 11"/>
                <a:gd name="T9" fmla="*/ 3 h 9"/>
                <a:gd name="T10" fmla="*/ 2 w 11"/>
                <a:gd name="T11" fmla="*/ 0 h 9"/>
                <a:gd name="T12" fmla="*/ 3 w 11"/>
                <a:gd name="T13" fmla="*/ 4 h 9"/>
                <a:gd name="T14" fmla="*/ 0 w 11"/>
                <a:gd name="T15" fmla="*/ 4 h 9"/>
                <a:gd name="T16" fmla="*/ 1 w 11"/>
                <a:gd name="T17" fmla="*/ 5 h 9"/>
                <a:gd name="T18" fmla="*/ 2 w 11"/>
                <a:gd name="T19" fmla="*/ 5 h 9"/>
                <a:gd name="T20" fmla="*/ 2 w 11"/>
                <a:gd name="T21" fmla="*/ 6 h 9"/>
                <a:gd name="T22" fmla="*/ 5 w 11"/>
                <a:gd name="T23" fmla="*/ 7 h 9"/>
                <a:gd name="T24" fmla="*/ 4 w 11"/>
                <a:gd name="T25" fmla="*/ 8 h 9"/>
                <a:gd name="T26" fmla="*/ 5 w 11"/>
                <a:gd name="T27" fmla="*/ 7 h 9"/>
                <a:gd name="T28" fmla="*/ 11 w 11"/>
                <a:gd name="T29" fmla="*/ 9 h 9"/>
                <a:gd name="T30" fmla="*/ 5 w 11"/>
                <a:gd name="T3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9">
                  <a:moveTo>
                    <a:pt x="5" y="5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4" y="5"/>
                    <a:pt x="4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2" y="0"/>
                    <a:pt x="2" y="0"/>
                  </a:cubicBezTo>
                  <a:cubicBezTo>
                    <a:pt x="2" y="0"/>
                    <a:pt x="3" y="3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3" y="6"/>
                    <a:pt x="5" y="6"/>
                    <a:pt x="5" y="7"/>
                  </a:cubicBezTo>
                  <a:cubicBezTo>
                    <a:pt x="5" y="7"/>
                    <a:pt x="5" y="7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11" y="9"/>
                    <a:pt x="11" y="9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2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Freeform 174"/>
            <p:cNvSpPr/>
            <p:nvPr/>
          </p:nvSpPr>
          <p:spPr bwMode="auto">
            <a:xfrm>
              <a:off x="8194676" y="4435475"/>
              <a:ext cx="38100" cy="3968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2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Freeform 175"/>
            <p:cNvSpPr/>
            <p:nvPr/>
          </p:nvSpPr>
          <p:spPr bwMode="auto">
            <a:xfrm>
              <a:off x="8272463" y="4435475"/>
              <a:ext cx="782638" cy="817563"/>
            </a:xfrm>
            <a:custGeom>
              <a:avLst/>
              <a:gdLst>
                <a:gd name="T0" fmla="*/ 17 w 20"/>
                <a:gd name="T1" fmla="*/ 14 h 21"/>
                <a:gd name="T2" fmla="*/ 16 w 20"/>
                <a:gd name="T3" fmla="*/ 13 h 21"/>
                <a:gd name="T4" fmla="*/ 17 w 20"/>
                <a:gd name="T5" fmla="*/ 11 h 21"/>
                <a:gd name="T6" fmla="*/ 14 w 20"/>
                <a:gd name="T7" fmla="*/ 12 h 21"/>
                <a:gd name="T8" fmla="*/ 14 w 20"/>
                <a:gd name="T9" fmla="*/ 12 h 21"/>
                <a:gd name="T10" fmla="*/ 14 w 20"/>
                <a:gd name="T11" fmla="*/ 9 h 21"/>
                <a:gd name="T12" fmla="*/ 13 w 20"/>
                <a:gd name="T13" fmla="*/ 8 h 21"/>
                <a:gd name="T14" fmla="*/ 12 w 20"/>
                <a:gd name="T15" fmla="*/ 3 h 21"/>
                <a:gd name="T16" fmla="*/ 12 w 20"/>
                <a:gd name="T17" fmla="*/ 3 h 21"/>
                <a:gd name="T18" fmla="*/ 11 w 20"/>
                <a:gd name="T19" fmla="*/ 7 h 21"/>
                <a:gd name="T20" fmla="*/ 10 w 20"/>
                <a:gd name="T21" fmla="*/ 6 h 21"/>
                <a:gd name="T22" fmla="*/ 11 w 20"/>
                <a:gd name="T23" fmla="*/ 8 h 21"/>
                <a:gd name="T24" fmla="*/ 10 w 20"/>
                <a:gd name="T25" fmla="*/ 9 h 21"/>
                <a:gd name="T26" fmla="*/ 5 w 20"/>
                <a:gd name="T27" fmla="*/ 0 h 21"/>
                <a:gd name="T28" fmla="*/ 4 w 20"/>
                <a:gd name="T29" fmla="*/ 0 h 21"/>
                <a:gd name="T30" fmla="*/ 9 w 20"/>
                <a:gd name="T31" fmla="*/ 10 h 21"/>
                <a:gd name="T32" fmla="*/ 11 w 20"/>
                <a:gd name="T33" fmla="*/ 10 h 21"/>
                <a:gd name="T34" fmla="*/ 12 w 20"/>
                <a:gd name="T35" fmla="*/ 11 h 21"/>
                <a:gd name="T36" fmla="*/ 7 w 20"/>
                <a:gd name="T37" fmla="*/ 16 h 21"/>
                <a:gd name="T38" fmla="*/ 3 w 20"/>
                <a:gd name="T39" fmla="*/ 18 h 21"/>
                <a:gd name="T40" fmla="*/ 2 w 20"/>
                <a:gd name="T41" fmla="*/ 10 h 21"/>
                <a:gd name="T42" fmla="*/ 1 w 20"/>
                <a:gd name="T43" fmla="*/ 17 h 21"/>
                <a:gd name="T44" fmla="*/ 1 w 20"/>
                <a:gd name="T45" fmla="*/ 11 h 21"/>
                <a:gd name="T46" fmla="*/ 0 w 20"/>
                <a:gd name="T47" fmla="*/ 18 h 21"/>
                <a:gd name="T48" fmla="*/ 2 w 20"/>
                <a:gd name="T49" fmla="*/ 20 h 21"/>
                <a:gd name="T50" fmla="*/ 4 w 20"/>
                <a:gd name="T51" fmla="*/ 21 h 21"/>
                <a:gd name="T52" fmla="*/ 5 w 20"/>
                <a:gd name="T53" fmla="*/ 19 h 21"/>
                <a:gd name="T54" fmla="*/ 11 w 20"/>
                <a:gd name="T55" fmla="*/ 16 h 21"/>
                <a:gd name="T56" fmla="*/ 13 w 20"/>
                <a:gd name="T57" fmla="*/ 14 h 21"/>
                <a:gd name="T58" fmla="*/ 18 w 20"/>
                <a:gd name="T59" fmla="*/ 16 h 21"/>
                <a:gd name="T60" fmla="*/ 18 w 20"/>
                <a:gd name="T61" fmla="*/ 16 h 21"/>
                <a:gd name="T62" fmla="*/ 20 w 20"/>
                <a:gd name="T63" fmla="*/ 14 h 21"/>
                <a:gd name="T64" fmla="*/ 17 w 20"/>
                <a:gd name="T6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21">
                  <a:moveTo>
                    <a:pt x="17" y="14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5" y="13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6" y="9"/>
                    <a:pt x="14" y="9"/>
                    <a:pt x="14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4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0" y="9"/>
                    <a:pt x="10" y="9"/>
                  </a:cubicBezTo>
                  <a:cubicBezTo>
                    <a:pt x="4" y="7"/>
                    <a:pt x="4" y="2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1" y="7"/>
                    <a:pt x="8" y="9"/>
                    <a:pt x="9" y="10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1" y="10"/>
                    <a:pt x="12" y="11"/>
                    <a:pt x="12" y="11"/>
                  </a:cubicBezTo>
                  <a:cubicBezTo>
                    <a:pt x="12" y="12"/>
                    <a:pt x="8" y="15"/>
                    <a:pt x="7" y="16"/>
                  </a:cubicBezTo>
                  <a:cubicBezTo>
                    <a:pt x="6" y="17"/>
                    <a:pt x="3" y="18"/>
                    <a:pt x="3" y="18"/>
                  </a:cubicBezTo>
                  <a:cubicBezTo>
                    <a:pt x="4" y="12"/>
                    <a:pt x="2" y="10"/>
                    <a:pt x="2" y="10"/>
                  </a:cubicBezTo>
                  <a:cubicBezTo>
                    <a:pt x="4" y="14"/>
                    <a:pt x="1" y="17"/>
                    <a:pt x="1" y="17"/>
                  </a:cubicBezTo>
                  <a:cubicBezTo>
                    <a:pt x="0" y="15"/>
                    <a:pt x="1" y="11"/>
                    <a:pt x="1" y="11"/>
                  </a:cubicBezTo>
                  <a:cubicBezTo>
                    <a:pt x="0" y="13"/>
                    <a:pt x="0" y="16"/>
                    <a:pt x="0" y="18"/>
                  </a:cubicBezTo>
                  <a:cubicBezTo>
                    <a:pt x="1" y="19"/>
                    <a:pt x="2" y="19"/>
                    <a:pt x="2" y="20"/>
                  </a:cubicBezTo>
                  <a:cubicBezTo>
                    <a:pt x="3" y="21"/>
                    <a:pt x="4" y="21"/>
                    <a:pt x="4" y="21"/>
                  </a:cubicBezTo>
                  <a:cubicBezTo>
                    <a:pt x="4" y="21"/>
                    <a:pt x="5" y="19"/>
                    <a:pt x="5" y="19"/>
                  </a:cubicBezTo>
                  <a:cubicBezTo>
                    <a:pt x="5" y="20"/>
                    <a:pt x="10" y="16"/>
                    <a:pt x="11" y="16"/>
                  </a:cubicBezTo>
                  <a:cubicBezTo>
                    <a:pt x="12" y="15"/>
                    <a:pt x="13" y="14"/>
                    <a:pt x="13" y="14"/>
                  </a:cubicBezTo>
                  <a:cubicBezTo>
                    <a:pt x="13" y="14"/>
                    <a:pt x="17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5"/>
                    <a:pt x="20" y="14"/>
                    <a:pt x="20" y="14"/>
                  </a:cubicBezTo>
                  <a:cubicBezTo>
                    <a:pt x="20" y="14"/>
                    <a:pt x="17" y="14"/>
                    <a:pt x="17" y="14"/>
                  </a:cubicBezTo>
                  <a:close/>
                </a:path>
              </a:pathLst>
            </a:custGeom>
            <a:solidFill>
              <a:srgbClr val="D2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Freeform 176"/>
            <p:cNvSpPr/>
            <p:nvPr/>
          </p:nvSpPr>
          <p:spPr bwMode="auto">
            <a:xfrm>
              <a:off x="8742363" y="4552950"/>
              <a:ext cx="77788" cy="233363"/>
            </a:xfrm>
            <a:custGeom>
              <a:avLst/>
              <a:gdLst>
                <a:gd name="T0" fmla="*/ 0 w 2"/>
                <a:gd name="T1" fmla="*/ 5 h 6"/>
                <a:gd name="T2" fmla="*/ 2 w 2"/>
                <a:gd name="T3" fmla="*/ 6 h 6"/>
                <a:gd name="T4" fmla="*/ 2 w 2"/>
                <a:gd name="T5" fmla="*/ 6 h 6"/>
                <a:gd name="T6" fmla="*/ 1 w 2"/>
                <a:gd name="T7" fmla="*/ 0 h 6"/>
                <a:gd name="T8" fmla="*/ 0 w 2"/>
                <a:gd name="T9" fmla="*/ 0 h 6"/>
                <a:gd name="T10" fmla="*/ 0 w 2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6">
                  <a:moveTo>
                    <a:pt x="0" y="5"/>
                  </a:moveTo>
                  <a:cubicBezTo>
                    <a:pt x="0" y="5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2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Freeform 177"/>
            <p:cNvSpPr/>
            <p:nvPr/>
          </p:nvSpPr>
          <p:spPr bwMode="auto">
            <a:xfrm>
              <a:off x="8702676" y="4941888"/>
              <a:ext cx="79375" cy="466725"/>
            </a:xfrm>
            <a:custGeom>
              <a:avLst/>
              <a:gdLst>
                <a:gd name="T0" fmla="*/ 0 w 2"/>
                <a:gd name="T1" fmla="*/ 12 h 12"/>
                <a:gd name="T2" fmla="*/ 1 w 2"/>
                <a:gd name="T3" fmla="*/ 11 h 12"/>
                <a:gd name="T4" fmla="*/ 2 w 2"/>
                <a:gd name="T5" fmla="*/ 0 h 12"/>
                <a:gd name="T6" fmla="*/ 1 w 2"/>
                <a:gd name="T7" fmla="*/ 0 h 12"/>
                <a:gd name="T8" fmla="*/ 0 w 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2">
                  <a:moveTo>
                    <a:pt x="0" y="12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1"/>
                    <a:pt x="0" y="12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Freeform 178"/>
            <p:cNvSpPr/>
            <p:nvPr/>
          </p:nvSpPr>
          <p:spPr bwMode="auto">
            <a:xfrm>
              <a:off x="8702676" y="4786313"/>
              <a:ext cx="117475" cy="739775"/>
            </a:xfrm>
            <a:custGeom>
              <a:avLst/>
              <a:gdLst>
                <a:gd name="T0" fmla="*/ 1 w 3"/>
                <a:gd name="T1" fmla="*/ 19 h 19"/>
                <a:gd name="T2" fmla="*/ 2 w 3"/>
                <a:gd name="T3" fmla="*/ 17 h 19"/>
                <a:gd name="T4" fmla="*/ 3 w 3"/>
                <a:gd name="T5" fmla="*/ 2 h 19"/>
                <a:gd name="T6" fmla="*/ 3 w 3"/>
                <a:gd name="T7" fmla="*/ 0 h 19"/>
                <a:gd name="T8" fmla="*/ 2 w 3"/>
                <a:gd name="T9" fmla="*/ 0 h 19"/>
                <a:gd name="T10" fmla="*/ 2 w 3"/>
                <a:gd name="T11" fmla="*/ 1 h 19"/>
                <a:gd name="T12" fmla="*/ 2 w 3"/>
                <a:gd name="T13" fmla="*/ 3 h 19"/>
                <a:gd name="T14" fmla="*/ 0 w 3"/>
                <a:gd name="T15" fmla="*/ 18 h 19"/>
                <a:gd name="T16" fmla="*/ 1 w 3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9">
                  <a:moveTo>
                    <a:pt x="1" y="19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3" y="4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2" y="4"/>
                    <a:pt x="0" y="16"/>
                    <a:pt x="0" y="18"/>
                  </a:cubicBezTo>
                  <a:lnTo>
                    <a:pt x="1" y="19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" name="Freeform 179"/>
            <p:cNvSpPr/>
            <p:nvPr/>
          </p:nvSpPr>
          <p:spPr bwMode="auto">
            <a:xfrm>
              <a:off x="8782051" y="4395788"/>
              <a:ext cx="390525" cy="312738"/>
            </a:xfrm>
            <a:custGeom>
              <a:avLst/>
              <a:gdLst>
                <a:gd name="T0" fmla="*/ 5 w 10"/>
                <a:gd name="T1" fmla="*/ 7 h 8"/>
                <a:gd name="T2" fmla="*/ 5 w 10"/>
                <a:gd name="T3" fmla="*/ 7 h 8"/>
                <a:gd name="T4" fmla="*/ 6 w 10"/>
                <a:gd name="T5" fmla="*/ 5 h 8"/>
                <a:gd name="T6" fmla="*/ 8 w 10"/>
                <a:gd name="T7" fmla="*/ 4 h 8"/>
                <a:gd name="T8" fmla="*/ 9 w 10"/>
                <a:gd name="T9" fmla="*/ 4 h 8"/>
                <a:gd name="T10" fmla="*/ 10 w 10"/>
                <a:gd name="T11" fmla="*/ 4 h 8"/>
                <a:gd name="T12" fmla="*/ 5 w 10"/>
                <a:gd name="T13" fmla="*/ 0 h 8"/>
                <a:gd name="T14" fmla="*/ 4 w 10"/>
                <a:gd name="T15" fmla="*/ 0 h 8"/>
                <a:gd name="T16" fmla="*/ 3 w 10"/>
                <a:gd name="T17" fmla="*/ 0 h 8"/>
                <a:gd name="T18" fmla="*/ 0 w 10"/>
                <a:gd name="T19" fmla="*/ 4 h 8"/>
                <a:gd name="T20" fmla="*/ 1 w 10"/>
                <a:gd name="T21" fmla="*/ 8 h 8"/>
                <a:gd name="T22" fmla="*/ 1 w 10"/>
                <a:gd name="T23" fmla="*/ 7 h 8"/>
                <a:gd name="T24" fmla="*/ 3 w 10"/>
                <a:gd name="T25" fmla="*/ 7 h 8"/>
                <a:gd name="T26" fmla="*/ 3 w 10"/>
                <a:gd name="T27" fmla="*/ 5 h 8"/>
                <a:gd name="T28" fmla="*/ 4 w 10"/>
                <a:gd name="T29" fmla="*/ 4 h 8"/>
                <a:gd name="T30" fmla="*/ 5 w 10"/>
                <a:gd name="T31" fmla="*/ 6 h 8"/>
                <a:gd name="T32" fmla="*/ 5 w 10"/>
                <a:gd name="T3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8">
                  <a:moveTo>
                    <a:pt x="5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6"/>
                    <a:pt x="6" y="5"/>
                  </a:cubicBezTo>
                  <a:cubicBezTo>
                    <a:pt x="6" y="5"/>
                    <a:pt x="7" y="4"/>
                    <a:pt x="8" y="4"/>
                  </a:cubicBezTo>
                  <a:cubicBezTo>
                    <a:pt x="8" y="4"/>
                    <a:pt x="9" y="5"/>
                    <a:pt x="9" y="4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0" y="4"/>
                    <a:pt x="8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6"/>
                    <a:pt x="1" y="8"/>
                    <a:pt x="1" y="8"/>
                  </a:cubicBezTo>
                  <a:cubicBezTo>
                    <a:pt x="1" y="7"/>
                    <a:pt x="1" y="8"/>
                    <a:pt x="1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4" y="4"/>
                    <a:pt x="5" y="5"/>
                    <a:pt x="5" y="6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4669531" y="2146428"/>
            <a:ext cx="1101018" cy="711551"/>
            <a:chOff x="9690101" y="4786313"/>
            <a:chExt cx="2503486" cy="1624013"/>
          </a:xfrm>
        </p:grpSpPr>
        <p:sp>
          <p:nvSpPr>
            <p:cNvPr id="76" name="Freeform 183"/>
            <p:cNvSpPr/>
            <p:nvPr/>
          </p:nvSpPr>
          <p:spPr bwMode="auto">
            <a:xfrm>
              <a:off x="10598150" y="5260976"/>
              <a:ext cx="330200" cy="225425"/>
            </a:xfrm>
            <a:custGeom>
              <a:avLst/>
              <a:gdLst>
                <a:gd name="T0" fmla="*/ 4 w 12"/>
                <a:gd name="T1" fmla="*/ 8 h 8"/>
                <a:gd name="T2" fmla="*/ 11 w 12"/>
                <a:gd name="T3" fmla="*/ 4 h 8"/>
                <a:gd name="T4" fmla="*/ 0 w 12"/>
                <a:gd name="T5" fmla="*/ 0 h 8"/>
                <a:gd name="T6" fmla="*/ 4 w 12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4" y="8"/>
                  </a:moveTo>
                  <a:cubicBezTo>
                    <a:pt x="4" y="8"/>
                    <a:pt x="12" y="6"/>
                    <a:pt x="11" y="4"/>
                  </a:cubicBezTo>
                  <a:cubicBezTo>
                    <a:pt x="10" y="1"/>
                    <a:pt x="2" y="0"/>
                    <a:pt x="0" y="0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" name="Freeform 184"/>
            <p:cNvSpPr/>
            <p:nvPr/>
          </p:nvSpPr>
          <p:spPr bwMode="auto">
            <a:xfrm>
              <a:off x="11753850" y="4981576"/>
              <a:ext cx="109537" cy="28575"/>
            </a:xfrm>
            <a:custGeom>
              <a:avLst/>
              <a:gdLst>
                <a:gd name="T0" fmla="*/ 4 w 4"/>
                <a:gd name="T1" fmla="*/ 1 h 1"/>
                <a:gd name="T2" fmla="*/ 1 w 4"/>
                <a:gd name="T3" fmla="*/ 1 h 1"/>
                <a:gd name="T4" fmla="*/ 1 w 4"/>
                <a:gd name="T5" fmla="*/ 0 h 1"/>
                <a:gd name="T6" fmla="*/ 4 w 4"/>
                <a:gd name="T7" fmla="*/ 0 h 1"/>
                <a:gd name="T8" fmla="*/ 4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4" y="1"/>
                    <a:pt x="2" y="1"/>
                    <a:pt x="1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3" y="0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" name="Freeform 185"/>
            <p:cNvSpPr/>
            <p:nvPr/>
          </p:nvSpPr>
          <p:spPr bwMode="auto">
            <a:xfrm>
              <a:off x="11642725" y="4926013"/>
              <a:ext cx="550862" cy="560388"/>
            </a:xfrm>
            <a:custGeom>
              <a:avLst/>
              <a:gdLst>
                <a:gd name="T0" fmla="*/ 0 w 20"/>
                <a:gd name="T1" fmla="*/ 11 h 20"/>
                <a:gd name="T2" fmla="*/ 11 w 20"/>
                <a:gd name="T3" fmla="*/ 0 h 20"/>
                <a:gd name="T4" fmla="*/ 19 w 20"/>
                <a:gd name="T5" fmla="*/ 9 h 20"/>
                <a:gd name="T6" fmla="*/ 9 w 20"/>
                <a:gd name="T7" fmla="*/ 19 h 20"/>
                <a:gd name="T8" fmla="*/ 9 w 20"/>
                <a:gd name="T9" fmla="*/ 19 h 20"/>
                <a:gd name="T10" fmla="*/ 0 w 20"/>
                <a:gd name="T11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0">
                  <a:moveTo>
                    <a:pt x="0" y="11"/>
                  </a:moveTo>
                  <a:cubicBezTo>
                    <a:pt x="0" y="11"/>
                    <a:pt x="10" y="0"/>
                    <a:pt x="11" y="0"/>
                  </a:cubicBezTo>
                  <a:cubicBezTo>
                    <a:pt x="11" y="0"/>
                    <a:pt x="20" y="8"/>
                    <a:pt x="19" y="9"/>
                  </a:cubicBezTo>
                  <a:cubicBezTo>
                    <a:pt x="19" y="10"/>
                    <a:pt x="11" y="19"/>
                    <a:pt x="9" y="19"/>
                  </a:cubicBezTo>
                  <a:cubicBezTo>
                    <a:pt x="8" y="19"/>
                    <a:pt x="9" y="19"/>
                    <a:pt x="9" y="19"/>
                  </a:cubicBezTo>
                  <a:cubicBezTo>
                    <a:pt x="9" y="19"/>
                    <a:pt x="8" y="20"/>
                    <a:pt x="0" y="11"/>
                  </a:cubicBezTo>
                  <a:close/>
                </a:path>
              </a:pathLst>
            </a:custGeom>
            <a:solidFill>
              <a:srgbClr val="61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Freeform 186"/>
            <p:cNvSpPr/>
            <p:nvPr/>
          </p:nvSpPr>
          <p:spPr bwMode="auto">
            <a:xfrm>
              <a:off x="11671300" y="4926013"/>
              <a:ext cx="495300" cy="503238"/>
            </a:xfrm>
            <a:custGeom>
              <a:avLst/>
              <a:gdLst>
                <a:gd name="T0" fmla="*/ 0 w 18"/>
                <a:gd name="T1" fmla="*/ 11 h 18"/>
                <a:gd name="T2" fmla="*/ 4 w 18"/>
                <a:gd name="T3" fmla="*/ 14 h 18"/>
                <a:gd name="T4" fmla="*/ 14 w 18"/>
                <a:gd name="T5" fmla="*/ 5 h 18"/>
                <a:gd name="T6" fmla="*/ 11 w 18"/>
                <a:gd name="T7" fmla="*/ 0 h 18"/>
                <a:gd name="T8" fmla="*/ 14 w 18"/>
                <a:gd name="T9" fmla="*/ 5 h 18"/>
                <a:gd name="T10" fmla="*/ 17 w 18"/>
                <a:gd name="T11" fmla="*/ 9 h 18"/>
                <a:gd name="T12" fmla="*/ 9 w 18"/>
                <a:gd name="T13" fmla="*/ 18 h 18"/>
                <a:gd name="T14" fmla="*/ 17 w 18"/>
                <a:gd name="T15" fmla="*/ 9 h 18"/>
                <a:gd name="T16" fmla="*/ 14 w 18"/>
                <a:gd name="T17" fmla="*/ 6 h 18"/>
                <a:gd name="T18" fmla="*/ 10 w 18"/>
                <a:gd name="T19" fmla="*/ 9 h 18"/>
                <a:gd name="T20" fmla="*/ 11 w 18"/>
                <a:gd name="T21" fmla="*/ 11 h 18"/>
                <a:gd name="T22" fmla="*/ 9 w 18"/>
                <a:gd name="T23" fmla="*/ 11 h 18"/>
                <a:gd name="T24" fmla="*/ 4 w 18"/>
                <a:gd name="T25" fmla="*/ 14 h 18"/>
                <a:gd name="T26" fmla="*/ 0 w 18"/>
                <a:gd name="T27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8">
                  <a:moveTo>
                    <a:pt x="0" y="11"/>
                  </a:moveTo>
                  <a:cubicBezTo>
                    <a:pt x="0" y="11"/>
                    <a:pt x="3" y="14"/>
                    <a:pt x="4" y="14"/>
                  </a:cubicBezTo>
                  <a:cubicBezTo>
                    <a:pt x="5" y="13"/>
                    <a:pt x="14" y="6"/>
                    <a:pt x="14" y="5"/>
                  </a:cubicBezTo>
                  <a:cubicBezTo>
                    <a:pt x="13" y="4"/>
                    <a:pt x="14" y="4"/>
                    <a:pt x="11" y="0"/>
                  </a:cubicBezTo>
                  <a:cubicBezTo>
                    <a:pt x="11" y="0"/>
                    <a:pt x="14" y="4"/>
                    <a:pt x="14" y="5"/>
                  </a:cubicBezTo>
                  <a:cubicBezTo>
                    <a:pt x="14" y="5"/>
                    <a:pt x="18" y="8"/>
                    <a:pt x="17" y="9"/>
                  </a:cubicBezTo>
                  <a:cubicBezTo>
                    <a:pt x="17" y="9"/>
                    <a:pt x="18" y="10"/>
                    <a:pt x="9" y="18"/>
                  </a:cubicBezTo>
                  <a:cubicBezTo>
                    <a:pt x="9" y="18"/>
                    <a:pt x="17" y="10"/>
                    <a:pt x="17" y="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1" y="9"/>
                    <a:pt x="10" y="9"/>
                  </a:cubicBezTo>
                  <a:cubicBezTo>
                    <a:pt x="10" y="9"/>
                    <a:pt x="11" y="10"/>
                    <a:pt x="11" y="11"/>
                  </a:cubicBezTo>
                  <a:cubicBezTo>
                    <a:pt x="10" y="12"/>
                    <a:pt x="9" y="11"/>
                    <a:pt x="9" y="11"/>
                  </a:cubicBezTo>
                  <a:cubicBezTo>
                    <a:pt x="9" y="11"/>
                    <a:pt x="5" y="14"/>
                    <a:pt x="4" y="14"/>
                  </a:cubicBezTo>
                  <a:cubicBezTo>
                    <a:pt x="3" y="14"/>
                    <a:pt x="1" y="12"/>
                    <a:pt x="0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Freeform 187"/>
            <p:cNvSpPr/>
            <p:nvPr/>
          </p:nvSpPr>
          <p:spPr bwMode="auto">
            <a:xfrm>
              <a:off x="11642725" y="4953001"/>
              <a:ext cx="165100" cy="196850"/>
            </a:xfrm>
            <a:custGeom>
              <a:avLst/>
              <a:gdLst>
                <a:gd name="T0" fmla="*/ 0 w 6"/>
                <a:gd name="T1" fmla="*/ 7 h 7"/>
                <a:gd name="T2" fmla="*/ 3 w 6"/>
                <a:gd name="T3" fmla="*/ 6 h 7"/>
                <a:gd name="T4" fmla="*/ 5 w 6"/>
                <a:gd name="T5" fmla="*/ 5 h 7"/>
                <a:gd name="T6" fmla="*/ 6 w 6"/>
                <a:gd name="T7" fmla="*/ 4 h 7"/>
                <a:gd name="T8" fmla="*/ 6 w 6"/>
                <a:gd name="T9" fmla="*/ 4 h 7"/>
                <a:gd name="T10" fmla="*/ 6 w 6"/>
                <a:gd name="T11" fmla="*/ 3 h 7"/>
                <a:gd name="T12" fmla="*/ 6 w 6"/>
                <a:gd name="T13" fmla="*/ 3 h 7"/>
                <a:gd name="T14" fmla="*/ 6 w 6"/>
                <a:gd name="T15" fmla="*/ 2 h 7"/>
                <a:gd name="T16" fmla="*/ 6 w 6"/>
                <a:gd name="T17" fmla="*/ 1 h 7"/>
                <a:gd name="T18" fmla="*/ 4 w 6"/>
                <a:gd name="T19" fmla="*/ 1 h 7"/>
                <a:gd name="T20" fmla="*/ 3 w 6"/>
                <a:gd name="T21" fmla="*/ 2 h 7"/>
                <a:gd name="T22" fmla="*/ 3 w 6"/>
                <a:gd name="T23" fmla="*/ 1 h 7"/>
                <a:gd name="T24" fmla="*/ 4 w 6"/>
                <a:gd name="T25" fmla="*/ 0 h 7"/>
                <a:gd name="T26" fmla="*/ 3 w 6"/>
                <a:gd name="T27" fmla="*/ 0 h 7"/>
                <a:gd name="T28" fmla="*/ 2 w 6"/>
                <a:gd name="T29" fmla="*/ 2 h 7"/>
                <a:gd name="T30" fmla="*/ 2 w 6"/>
                <a:gd name="T31" fmla="*/ 3 h 7"/>
                <a:gd name="T32" fmla="*/ 0 w 6"/>
                <a:gd name="T33" fmla="*/ 5 h 7"/>
                <a:gd name="T34" fmla="*/ 0 w 6"/>
                <a:gd name="T3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7">
                  <a:moveTo>
                    <a:pt x="0" y="7"/>
                  </a:moveTo>
                  <a:cubicBezTo>
                    <a:pt x="0" y="7"/>
                    <a:pt x="3" y="6"/>
                    <a:pt x="3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5" y="5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 188"/>
            <p:cNvSpPr/>
            <p:nvPr/>
          </p:nvSpPr>
          <p:spPr bwMode="auto">
            <a:xfrm>
              <a:off x="11642725" y="4981576"/>
              <a:ext cx="165100" cy="168275"/>
            </a:xfrm>
            <a:custGeom>
              <a:avLst/>
              <a:gdLst>
                <a:gd name="T0" fmla="*/ 6 w 6"/>
                <a:gd name="T1" fmla="*/ 0 h 6"/>
                <a:gd name="T2" fmla="*/ 4 w 6"/>
                <a:gd name="T3" fmla="*/ 0 h 6"/>
                <a:gd name="T4" fmla="*/ 3 w 6"/>
                <a:gd name="T5" fmla="*/ 1 h 6"/>
                <a:gd name="T6" fmla="*/ 3 w 6"/>
                <a:gd name="T7" fmla="*/ 0 h 6"/>
                <a:gd name="T8" fmla="*/ 3 w 6"/>
                <a:gd name="T9" fmla="*/ 0 h 6"/>
                <a:gd name="T10" fmla="*/ 3 w 6"/>
                <a:gd name="T11" fmla="*/ 1 h 6"/>
                <a:gd name="T12" fmla="*/ 2 w 6"/>
                <a:gd name="T13" fmla="*/ 2 h 6"/>
                <a:gd name="T14" fmla="*/ 0 w 6"/>
                <a:gd name="T15" fmla="*/ 4 h 6"/>
                <a:gd name="T16" fmla="*/ 0 w 6"/>
                <a:gd name="T17" fmla="*/ 6 h 6"/>
                <a:gd name="T18" fmla="*/ 3 w 6"/>
                <a:gd name="T19" fmla="*/ 5 h 6"/>
                <a:gd name="T20" fmla="*/ 5 w 6"/>
                <a:gd name="T21" fmla="*/ 4 h 6"/>
                <a:gd name="T22" fmla="*/ 5 w 6"/>
                <a:gd name="T23" fmla="*/ 4 h 6"/>
                <a:gd name="T24" fmla="*/ 5 w 6"/>
                <a:gd name="T25" fmla="*/ 3 h 6"/>
                <a:gd name="T26" fmla="*/ 5 w 6"/>
                <a:gd name="T27" fmla="*/ 3 h 6"/>
                <a:gd name="T28" fmla="*/ 5 w 6"/>
                <a:gd name="T29" fmla="*/ 2 h 6"/>
                <a:gd name="T30" fmla="*/ 4 w 6"/>
                <a:gd name="T31" fmla="*/ 1 h 6"/>
                <a:gd name="T32" fmla="*/ 6 w 6"/>
                <a:gd name="T33" fmla="*/ 0 h 6"/>
                <a:gd name="T34" fmla="*/ 6 w 6"/>
                <a:gd name="T3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6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3" y="5"/>
                    <a:pt x="3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Freeform 189"/>
            <p:cNvSpPr/>
            <p:nvPr/>
          </p:nvSpPr>
          <p:spPr bwMode="auto">
            <a:xfrm>
              <a:off x="11176000" y="4841876"/>
              <a:ext cx="192087" cy="223838"/>
            </a:xfrm>
            <a:custGeom>
              <a:avLst/>
              <a:gdLst>
                <a:gd name="T0" fmla="*/ 6 w 7"/>
                <a:gd name="T1" fmla="*/ 8 h 8"/>
                <a:gd name="T2" fmla="*/ 6 w 7"/>
                <a:gd name="T3" fmla="*/ 7 h 8"/>
                <a:gd name="T4" fmla="*/ 7 w 7"/>
                <a:gd name="T5" fmla="*/ 7 h 8"/>
                <a:gd name="T6" fmla="*/ 7 w 7"/>
                <a:gd name="T7" fmla="*/ 5 h 8"/>
                <a:gd name="T8" fmla="*/ 7 w 7"/>
                <a:gd name="T9" fmla="*/ 4 h 8"/>
                <a:gd name="T10" fmla="*/ 7 w 7"/>
                <a:gd name="T11" fmla="*/ 2 h 8"/>
                <a:gd name="T12" fmla="*/ 5 w 7"/>
                <a:gd name="T13" fmla="*/ 1 h 8"/>
                <a:gd name="T14" fmla="*/ 1 w 7"/>
                <a:gd name="T15" fmla="*/ 0 h 8"/>
                <a:gd name="T16" fmla="*/ 0 w 7"/>
                <a:gd name="T17" fmla="*/ 6 h 8"/>
                <a:gd name="T18" fmla="*/ 6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6" y="8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6"/>
                    <a:pt x="7" y="5"/>
                  </a:cubicBez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7" y="3"/>
                    <a:pt x="7" y="2"/>
                  </a:cubicBezTo>
                  <a:cubicBezTo>
                    <a:pt x="7" y="2"/>
                    <a:pt x="5" y="1"/>
                    <a:pt x="5" y="1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1" y="0"/>
                    <a:pt x="0" y="6"/>
                    <a:pt x="0" y="6"/>
                  </a:cubicBezTo>
                  <a:cubicBezTo>
                    <a:pt x="0" y="6"/>
                    <a:pt x="1" y="8"/>
                    <a:pt x="6" y="8"/>
                  </a:cubicBezTo>
                  <a:close/>
                </a:path>
              </a:pathLst>
            </a:custGeom>
            <a:solidFill>
              <a:srgbClr val="F8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Freeform 190"/>
            <p:cNvSpPr/>
            <p:nvPr/>
          </p:nvSpPr>
          <p:spPr bwMode="auto">
            <a:xfrm>
              <a:off x="11176000" y="4897438"/>
              <a:ext cx="136525" cy="168275"/>
            </a:xfrm>
            <a:custGeom>
              <a:avLst/>
              <a:gdLst>
                <a:gd name="T0" fmla="*/ 3 w 5"/>
                <a:gd name="T1" fmla="*/ 3 h 6"/>
                <a:gd name="T2" fmla="*/ 3 w 5"/>
                <a:gd name="T3" fmla="*/ 4 h 6"/>
                <a:gd name="T4" fmla="*/ 2 w 5"/>
                <a:gd name="T5" fmla="*/ 2 h 6"/>
                <a:gd name="T6" fmla="*/ 2 w 5"/>
                <a:gd name="T7" fmla="*/ 2 h 6"/>
                <a:gd name="T8" fmla="*/ 0 w 5"/>
                <a:gd name="T9" fmla="*/ 4 h 6"/>
                <a:gd name="T10" fmla="*/ 4 w 5"/>
                <a:gd name="T11" fmla="*/ 6 h 6"/>
                <a:gd name="T12" fmla="*/ 4 w 5"/>
                <a:gd name="T13" fmla="*/ 5 h 6"/>
                <a:gd name="T14" fmla="*/ 5 w 5"/>
                <a:gd name="T15" fmla="*/ 4 h 6"/>
                <a:gd name="T16" fmla="*/ 4 w 5"/>
                <a:gd name="T17" fmla="*/ 3 h 6"/>
                <a:gd name="T18" fmla="*/ 3 w 5"/>
                <a:gd name="T1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1" y="4"/>
                    <a:pt x="2" y="2"/>
                  </a:cubicBezTo>
                  <a:cubicBezTo>
                    <a:pt x="3" y="0"/>
                    <a:pt x="2" y="2"/>
                    <a:pt x="2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6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Freeform 191"/>
            <p:cNvSpPr/>
            <p:nvPr/>
          </p:nvSpPr>
          <p:spPr bwMode="auto">
            <a:xfrm>
              <a:off x="11312525" y="5010151"/>
              <a:ext cx="55562" cy="2698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1 w 2"/>
                <a:gd name="T5" fmla="*/ 1 h 1"/>
                <a:gd name="T6" fmla="*/ 2 w 2"/>
                <a:gd name="T7" fmla="*/ 1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EEA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Freeform 192"/>
            <p:cNvSpPr/>
            <p:nvPr/>
          </p:nvSpPr>
          <p:spPr bwMode="auto">
            <a:xfrm>
              <a:off x="11147425" y="4786313"/>
              <a:ext cx="247650" cy="250825"/>
            </a:xfrm>
            <a:custGeom>
              <a:avLst/>
              <a:gdLst>
                <a:gd name="T0" fmla="*/ 0 w 9"/>
                <a:gd name="T1" fmla="*/ 9 h 9"/>
                <a:gd name="T2" fmla="*/ 2 w 9"/>
                <a:gd name="T3" fmla="*/ 8 h 9"/>
                <a:gd name="T4" fmla="*/ 3 w 9"/>
                <a:gd name="T5" fmla="*/ 6 h 9"/>
                <a:gd name="T6" fmla="*/ 4 w 9"/>
                <a:gd name="T7" fmla="*/ 6 h 9"/>
                <a:gd name="T8" fmla="*/ 4 w 9"/>
                <a:gd name="T9" fmla="*/ 8 h 9"/>
                <a:gd name="T10" fmla="*/ 5 w 9"/>
                <a:gd name="T11" fmla="*/ 8 h 9"/>
                <a:gd name="T12" fmla="*/ 5 w 9"/>
                <a:gd name="T13" fmla="*/ 6 h 9"/>
                <a:gd name="T14" fmla="*/ 6 w 9"/>
                <a:gd name="T15" fmla="*/ 5 h 9"/>
                <a:gd name="T16" fmla="*/ 6 w 9"/>
                <a:gd name="T17" fmla="*/ 4 h 9"/>
                <a:gd name="T18" fmla="*/ 8 w 9"/>
                <a:gd name="T19" fmla="*/ 4 h 9"/>
                <a:gd name="T20" fmla="*/ 9 w 9"/>
                <a:gd name="T21" fmla="*/ 3 h 9"/>
                <a:gd name="T22" fmla="*/ 6 w 9"/>
                <a:gd name="T23" fmla="*/ 1 h 9"/>
                <a:gd name="T24" fmla="*/ 3 w 9"/>
                <a:gd name="T25" fmla="*/ 1 h 9"/>
                <a:gd name="T26" fmla="*/ 3 w 9"/>
                <a:gd name="T27" fmla="*/ 1 h 9"/>
                <a:gd name="T28" fmla="*/ 2 w 9"/>
                <a:gd name="T29" fmla="*/ 1 h 9"/>
                <a:gd name="T30" fmla="*/ 0 w 9"/>
                <a:gd name="T31" fmla="*/ 4 h 9"/>
                <a:gd name="T32" fmla="*/ 0 w 9"/>
                <a:gd name="T33" fmla="*/ 7 h 9"/>
                <a:gd name="T34" fmla="*/ 0 w 9"/>
                <a:gd name="T3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cubicBezTo>
                    <a:pt x="0" y="9"/>
                    <a:pt x="1" y="8"/>
                    <a:pt x="2" y="8"/>
                  </a:cubicBezTo>
                  <a:cubicBezTo>
                    <a:pt x="2" y="7"/>
                    <a:pt x="3" y="6"/>
                    <a:pt x="3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6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6"/>
                    <a:pt x="5" y="6"/>
                  </a:cubicBezTo>
                  <a:cubicBezTo>
                    <a:pt x="5" y="6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8" y="4"/>
                    <a:pt x="8" y="4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9" y="3"/>
                    <a:pt x="6" y="2"/>
                    <a:pt x="6" y="1"/>
                  </a:cubicBezTo>
                  <a:cubicBezTo>
                    <a:pt x="6" y="1"/>
                    <a:pt x="4" y="1"/>
                    <a:pt x="3" y="1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4"/>
                    <a:pt x="0" y="7"/>
                    <a:pt x="0" y="7"/>
                  </a:cubicBezTo>
                  <a:cubicBezTo>
                    <a:pt x="0" y="7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31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Freeform 193"/>
            <p:cNvSpPr/>
            <p:nvPr/>
          </p:nvSpPr>
          <p:spPr bwMode="auto">
            <a:xfrm>
              <a:off x="9690101" y="5486401"/>
              <a:ext cx="247650" cy="250825"/>
            </a:xfrm>
            <a:custGeom>
              <a:avLst/>
              <a:gdLst>
                <a:gd name="T0" fmla="*/ 0 w 9"/>
                <a:gd name="T1" fmla="*/ 9 h 9"/>
                <a:gd name="T2" fmla="*/ 2 w 9"/>
                <a:gd name="T3" fmla="*/ 9 h 9"/>
                <a:gd name="T4" fmla="*/ 4 w 9"/>
                <a:gd name="T5" fmla="*/ 7 h 9"/>
                <a:gd name="T6" fmla="*/ 7 w 9"/>
                <a:gd name="T7" fmla="*/ 7 h 9"/>
                <a:gd name="T8" fmla="*/ 8 w 9"/>
                <a:gd name="T9" fmla="*/ 6 h 9"/>
                <a:gd name="T10" fmla="*/ 9 w 9"/>
                <a:gd name="T11" fmla="*/ 3 h 9"/>
                <a:gd name="T12" fmla="*/ 7 w 9"/>
                <a:gd name="T13" fmla="*/ 1 h 9"/>
                <a:gd name="T14" fmla="*/ 7 w 9"/>
                <a:gd name="T15" fmla="*/ 0 h 9"/>
                <a:gd name="T16" fmla="*/ 4 w 9"/>
                <a:gd name="T17" fmla="*/ 2 h 9"/>
                <a:gd name="T18" fmla="*/ 4 w 9"/>
                <a:gd name="T19" fmla="*/ 3 h 9"/>
                <a:gd name="T20" fmla="*/ 1 w 9"/>
                <a:gd name="T21" fmla="*/ 6 h 9"/>
                <a:gd name="T22" fmla="*/ 0 w 9"/>
                <a:gd name="T2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cubicBezTo>
                    <a:pt x="0" y="9"/>
                    <a:pt x="2" y="9"/>
                    <a:pt x="2" y="9"/>
                  </a:cubicBezTo>
                  <a:cubicBezTo>
                    <a:pt x="2" y="9"/>
                    <a:pt x="4" y="7"/>
                    <a:pt x="4" y="7"/>
                  </a:cubicBezTo>
                  <a:cubicBezTo>
                    <a:pt x="5" y="7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3"/>
                    <a:pt x="9" y="3"/>
                  </a:cubicBezTo>
                  <a:cubicBezTo>
                    <a:pt x="9" y="3"/>
                    <a:pt x="8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2" y="5"/>
                    <a:pt x="1" y="6"/>
                  </a:cubicBezTo>
                  <a:cubicBezTo>
                    <a:pt x="1" y="6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" name="Freeform 194"/>
            <p:cNvSpPr/>
            <p:nvPr/>
          </p:nvSpPr>
          <p:spPr bwMode="auto">
            <a:xfrm>
              <a:off x="10680700" y="6270626"/>
              <a:ext cx="301625" cy="139700"/>
            </a:xfrm>
            <a:custGeom>
              <a:avLst/>
              <a:gdLst>
                <a:gd name="T0" fmla="*/ 2 w 11"/>
                <a:gd name="T1" fmla="*/ 0 h 5"/>
                <a:gd name="T2" fmla="*/ 1 w 11"/>
                <a:gd name="T3" fmla="*/ 1 h 5"/>
                <a:gd name="T4" fmla="*/ 1 w 11"/>
                <a:gd name="T5" fmla="*/ 4 h 5"/>
                <a:gd name="T6" fmla="*/ 0 w 11"/>
                <a:gd name="T7" fmla="*/ 4 h 5"/>
                <a:gd name="T8" fmla="*/ 3 w 11"/>
                <a:gd name="T9" fmla="*/ 5 h 5"/>
                <a:gd name="T10" fmla="*/ 3 w 11"/>
                <a:gd name="T11" fmla="*/ 5 h 5"/>
                <a:gd name="T12" fmla="*/ 7 w 11"/>
                <a:gd name="T13" fmla="*/ 5 h 5"/>
                <a:gd name="T14" fmla="*/ 11 w 11"/>
                <a:gd name="T15" fmla="*/ 5 h 5"/>
                <a:gd name="T16" fmla="*/ 11 w 11"/>
                <a:gd name="T17" fmla="*/ 4 h 5"/>
                <a:gd name="T18" fmla="*/ 7 w 11"/>
                <a:gd name="T19" fmla="*/ 3 h 5"/>
                <a:gd name="T20" fmla="*/ 6 w 11"/>
                <a:gd name="T21" fmla="*/ 1 h 5"/>
                <a:gd name="T22" fmla="*/ 4 w 11"/>
                <a:gd name="T23" fmla="*/ 0 h 5"/>
                <a:gd name="T24" fmla="*/ 2 w 11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5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7" y="5"/>
                    <a:pt x="7" y="5"/>
                  </a:cubicBezTo>
                  <a:cubicBezTo>
                    <a:pt x="8" y="5"/>
                    <a:pt x="11" y="5"/>
                    <a:pt x="11" y="5"/>
                  </a:cubicBezTo>
                  <a:cubicBezTo>
                    <a:pt x="11" y="5"/>
                    <a:pt x="11" y="4"/>
                    <a:pt x="11" y="4"/>
                  </a:cubicBezTo>
                  <a:cubicBezTo>
                    <a:pt x="10" y="4"/>
                    <a:pt x="8" y="4"/>
                    <a:pt x="7" y="3"/>
                  </a:cubicBezTo>
                  <a:cubicBezTo>
                    <a:pt x="7" y="3"/>
                    <a:pt x="6" y="1"/>
                    <a:pt x="6" y="1"/>
                  </a:cubicBezTo>
                  <a:cubicBezTo>
                    <a:pt x="5" y="0"/>
                    <a:pt x="4" y="0"/>
                    <a:pt x="4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Freeform 195"/>
            <p:cNvSpPr/>
            <p:nvPr/>
          </p:nvSpPr>
          <p:spPr bwMode="auto">
            <a:xfrm>
              <a:off x="10598150" y="5457826"/>
              <a:ext cx="330200" cy="895350"/>
            </a:xfrm>
            <a:custGeom>
              <a:avLst/>
              <a:gdLst>
                <a:gd name="T0" fmla="*/ 11 w 12"/>
                <a:gd name="T1" fmla="*/ 29 h 32"/>
                <a:gd name="T2" fmla="*/ 8 w 12"/>
                <a:gd name="T3" fmla="*/ 30 h 32"/>
                <a:gd name="T4" fmla="*/ 4 w 12"/>
                <a:gd name="T5" fmla="*/ 30 h 32"/>
                <a:gd name="T6" fmla="*/ 5 w 12"/>
                <a:gd name="T7" fmla="*/ 26 h 32"/>
                <a:gd name="T8" fmla="*/ 5 w 12"/>
                <a:gd name="T9" fmla="*/ 14 h 32"/>
                <a:gd name="T10" fmla="*/ 1 w 12"/>
                <a:gd name="T11" fmla="*/ 7 h 32"/>
                <a:gd name="T12" fmla="*/ 1 w 12"/>
                <a:gd name="T13" fmla="*/ 2 h 32"/>
                <a:gd name="T14" fmla="*/ 6 w 12"/>
                <a:gd name="T15" fmla="*/ 0 h 32"/>
                <a:gd name="T16" fmla="*/ 9 w 12"/>
                <a:gd name="T17" fmla="*/ 1 h 32"/>
                <a:gd name="T18" fmla="*/ 9 w 12"/>
                <a:gd name="T19" fmla="*/ 6 h 32"/>
                <a:gd name="T20" fmla="*/ 12 w 12"/>
                <a:gd name="T21" fmla="*/ 15 h 32"/>
                <a:gd name="T22" fmla="*/ 10 w 12"/>
                <a:gd name="T23" fmla="*/ 20 h 32"/>
                <a:gd name="T24" fmla="*/ 10 w 12"/>
                <a:gd name="T25" fmla="*/ 25 h 32"/>
                <a:gd name="T26" fmla="*/ 11 w 12"/>
                <a:gd name="T27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32">
                  <a:moveTo>
                    <a:pt x="11" y="29"/>
                  </a:moveTo>
                  <a:cubicBezTo>
                    <a:pt x="11" y="29"/>
                    <a:pt x="9" y="29"/>
                    <a:pt x="8" y="30"/>
                  </a:cubicBezTo>
                  <a:cubicBezTo>
                    <a:pt x="8" y="30"/>
                    <a:pt x="7" y="32"/>
                    <a:pt x="4" y="30"/>
                  </a:cubicBezTo>
                  <a:cubicBezTo>
                    <a:pt x="4" y="30"/>
                    <a:pt x="5" y="27"/>
                    <a:pt x="5" y="26"/>
                  </a:cubicBezTo>
                  <a:cubicBezTo>
                    <a:pt x="5" y="25"/>
                    <a:pt x="5" y="15"/>
                    <a:pt x="5" y="1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3"/>
                    <a:pt x="1" y="2"/>
                  </a:cubicBezTo>
                  <a:cubicBezTo>
                    <a:pt x="1" y="2"/>
                    <a:pt x="6" y="0"/>
                    <a:pt x="6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6"/>
                    <a:pt x="9" y="6"/>
                  </a:cubicBezTo>
                  <a:cubicBezTo>
                    <a:pt x="9" y="7"/>
                    <a:pt x="12" y="13"/>
                    <a:pt x="12" y="15"/>
                  </a:cubicBezTo>
                  <a:cubicBezTo>
                    <a:pt x="12" y="16"/>
                    <a:pt x="11" y="17"/>
                    <a:pt x="10" y="20"/>
                  </a:cubicBezTo>
                  <a:cubicBezTo>
                    <a:pt x="10" y="25"/>
                    <a:pt x="10" y="25"/>
                    <a:pt x="10" y="25"/>
                  </a:cubicBezTo>
                  <a:lnTo>
                    <a:pt x="11" y="29"/>
                  </a:lnTo>
                  <a:close/>
                </a:path>
              </a:pathLst>
            </a:custGeom>
            <a:solidFill>
              <a:srgbClr val="484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Freeform 196"/>
            <p:cNvSpPr/>
            <p:nvPr/>
          </p:nvSpPr>
          <p:spPr bwMode="auto">
            <a:xfrm>
              <a:off x="10598150" y="5457826"/>
              <a:ext cx="301625" cy="868363"/>
            </a:xfrm>
            <a:custGeom>
              <a:avLst/>
              <a:gdLst>
                <a:gd name="T0" fmla="*/ 9 w 11"/>
                <a:gd name="T1" fmla="*/ 23 h 31"/>
                <a:gd name="T2" fmla="*/ 11 w 11"/>
                <a:gd name="T3" fmla="*/ 17 h 31"/>
                <a:gd name="T4" fmla="*/ 9 w 11"/>
                <a:gd name="T5" fmla="*/ 21 h 31"/>
                <a:gd name="T6" fmla="*/ 6 w 11"/>
                <a:gd name="T7" fmla="*/ 25 h 31"/>
                <a:gd name="T8" fmla="*/ 7 w 11"/>
                <a:gd name="T9" fmla="*/ 22 h 31"/>
                <a:gd name="T10" fmla="*/ 6 w 11"/>
                <a:gd name="T11" fmla="*/ 18 h 31"/>
                <a:gd name="T12" fmla="*/ 7 w 11"/>
                <a:gd name="T13" fmla="*/ 20 h 31"/>
                <a:gd name="T14" fmla="*/ 7 w 11"/>
                <a:gd name="T15" fmla="*/ 16 h 31"/>
                <a:gd name="T16" fmla="*/ 6 w 11"/>
                <a:gd name="T17" fmla="*/ 15 h 31"/>
                <a:gd name="T18" fmla="*/ 7 w 11"/>
                <a:gd name="T19" fmla="*/ 15 h 31"/>
                <a:gd name="T20" fmla="*/ 8 w 11"/>
                <a:gd name="T21" fmla="*/ 16 h 31"/>
                <a:gd name="T22" fmla="*/ 8 w 11"/>
                <a:gd name="T23" fmla="*/ 13 h 31"/>
                <a:gd name="T24" fmla="*/ 3 w 11"/>
                <a:gd name="T25" fmla="*/ 9 h 31"/>
                <a:gd name="T26" fmla="*/ 6 w 11"/>
                <a:gd name="T27" fmla="*/ 11 h 31"/>
                <a:gd name="T28" fmla="*/ 3 w 11"/>
                <a:gd name="T29" fmla="*/ 7 h 31"/>
                <a:gd name="T30" fmla="*/ 6 w 11"/>
                <a:gd name="T31" fmla="*/ 5 h 31"/>
                <a:gd name="T32" fmla="*/ 8 w 11"/>
                <a:gd name="T33" fmla="*/ 7 h 31"/>
                <a:gd name="T34" fmla="*/ 10 w 11"/>
                <a:gd name="T35" fmla="*/ 8 h 31"/>
                <a:gd name="T36" fmla="*/ 9 w 11"/>
                <a:gd name="T37" fmla="*/ 6 h 31"/>
                <a:gd name="T38" fmla="*/ 9 w 11"/>
                <a:gd name="T39" fmla="*/ 1 h 31"/>
                <a:gd name="T40" fmla="*/ 6 w 11"/>
                <a:gd name="T41" fmla="*/ 0 h 31"/>
                <a:gd name="T42" fmla="*/ 1 w 11"/>
                <a:gd name="T43" fmla="*/ 2 h 31"/>
                <a:gd name="T44" fmla="*/ 1 w 11"/>
                <a:gd name="T45" fmla="*/ 7 h 31"/>
                <a:gd name="T46" fmla="*/ 5 w 11"/>
                <a:gd name="T47" fmla="*/ 14 h 31"/>
                <a:gd name="T48" fmla="*/ 5 w 11"/>
                <a:gd name="T49" fmla="*/ 26 h 31"/>
                <a:gd name="T50" fmla="*/ 4 w 11"/>
                <a:gd name="T51" fmla="*/ 30 h 31"/>
                <a:gd name="T52" fmla="*/ 6 w 11"/>
                <a:gd name="T53" fmla="*/ 31 h 31"/>
                <a:gd name="T54" fmla="*/ 7 w 11"/>
                <a:gd name="T55" fmla="*/ 26 h 31"/>
                <a:gd name="T56" fmla="*/ 9 w 11"/>
                <a:gd name="T57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" h="31">
                  <a:moveTo>
                    <a:pt x="9" y="23"/>
                  </a:moveTo>
                  <a:cubicBezTo>
                    <a:pt x="9" y="22"/>
                    <a:pt x="11" y="17"/>
                    <a:pt x="11" y="17"/>
                  </a:cubicBezTo>
                  <a:cubicBezTo>
                    <a:pt x="11" y="17"/>
                    <a:pt x="9" y="20"/>
                    <a:pt x="9" y="21"/>
                  </a:cubicBezTo>
                  <a:cubicBezTo>
                    <a:pt x="9" y="23"/>
                    <a:pt x="6" y="25"/>
                    <a:pt x="6" y="2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1"/>
                    <a:pt x="6" y="18"/>
                    <a:pt x="6" y="18"/>
                  </a:cubicBezTo>
                  <a:cubicBezTo>
                    <a:pt x="6" y="19"/>
                    <a:pt x="7" y="20"/>
                    <a:pt x="7" y="20"/>
                  </a:cubicBezTo>
                  <a:cubicBezTo>
                    <a:pt x="6" y="19"/>
                    <a:pt x="7" y="16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3"/>
                    <a:pt x="7" y="15"/>
                    <a:pt x="7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9" y="14"/>
                    <a:pt x="8" y="13"/>
                  </a:cubicBezTo>
                  <a:cubicBezTo>
                    <a:pt x="8" y="13"/>
                    <a:pt x="3" y="9"/>
                    <a:pt x="3" y="9"/>
                  </a:cubicBezTo>
                  <a:cubicBezTo>
                    <a:pt x="4" y="9"/>
                    <a:pt x="6" y="11"/>
                    <a:pt x="6" y="11"/>
                  </a:cubicBezTo>
                  <a:cubicBezTo>
                    <a:pt x="5" y="10"/>
                    <a:pt x="3" y="7"/>
                    <a:pt x="3" y="7"/>
                  </a:cubicBezTo>
                  <a:cubicBezTo>
                    <a:pt x="3" y="7"/>
                    <a:pt x="5" y="5"/>
                    <a:pt x="6" y="5"/>
                  </a:cubicBezTo>
                  <a:cubicBezTo>
                    <a:pt x="7" y="4"/>
                    <a:pt x="7" y="6"/>
                    <a:pt x="8" y="7"/>
                  </a:cubicBezTo>
                  <a:cubicBezTo>
                    <a:pt x="8" y="7"/>
                    <a:pt x="9" y="7"/>
                    <a:pt x="10" y="8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9" y="6"/>
                    <a:pt x="9" y="1"/>
                    <a:pt x="9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1" y="2"/>
                    <a:pt x="1" y="2"/>
                  </a:cubicBezTo>
                  <a:cubicBezTo>
                    <a:pt x="0" y="3"/>
                    <a:pt x="1" y="7"/>
                    <a:pt x="1" y="7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25"/>
                    <a:pt x="5" y="26"/>
                  </a:cubicBezTo>
                  <a:cubicBezTo>
                    <a:pt x="5" y="27"/>
                    <a:pt x="4" y="30"/>
                    <a:pt x="4" y="30"/>
                  </a:cubicBezTo>
                  <a:cubicBezTo>
                    <a:pt x="5" y="31"/>
                    <a:pt x="5" y="31"/>
                    <a:pt x="6" y="31"/>
                  </a:cubicBezTo>
                  <a:cubicBezTo>
                    <a:pt x="6" y="29"/>
                    <a:pt x="7" y="26"/>
                    <a:pt x="7" y="26"/>
                  </a:cubicBezTo>
                  <a:cubicBezTo>
                    <a:pt x="7" y="26"/>
                    <a:pt x="9" y="24"/>
                    <a:pt x="9" y="23"/>
                  </a:cubicBezTo>
                  <a:close/>
                </a:path>
              </a:pathLst>
            </a:custGeom>
            <a:solidFill>
              <a:srgbClr val="212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Freeform 197"/>
            <p:cNvSpPr/>
            <p:nvPr/>
          </p:nvSpPr>
          <p:spPr bwMode="auto">
            <a:xfrm>
              <a:off x="9882188" y="5289551"/>
              <a:ext cx="935037" cy="560388"/>
            </a:xfrm>
            <a:custGeom>
              <a:avLst/>
              <a:gdLst>
                <a:gd name="T0" fmla="*/ 1 w 34"/>
                <a:gd name="T1" fmla="*/ 16 h 20"/>
                <a:gd name="T2" fmla="*/ 15 w 34"/>
                <a:gd name="T3" fmla="*/ 20 h 20"/>
                <a:gd name="T4" fmla="*/ 27 w 34"/>
                <a:gd name="T5" fmla="*/ 12 h 20"/>
                <a:gd name="T6" fmla="*/ 34 w 34"/>
                <a:gd name="T7" fmla="*/ 8 h 20"/>
                <a:gd name="T8" fmla="*/ 34 w 34"/>
                <a:gd name="T9" fmla="*/ 6 h 20"/>
                <a:gd name="T10" fmla="*/ 26 w 34"/>
                <a:gd name="T11" fmla="*/ 0 h 20"/>
                <a:gd name="T12" fmla="*/ 22 w 34"/>
                <a:gd name="T13" fmla="*/ 3 h 20"/>
                <a:gd name="T14" fmla="*/ 20 w 34"/>
                <a:gd name="T15" fmla="*/ 7 h 20"/>
                <a:gd name="T16" fmla="*/ 15 w 34"/>
                <a:gd name="T17" fmla="*/ 14 h 20"/>
                <a:gd name="T18" fmla="*/ 13 w 34"/>
                <a:gd name="T19" fmla="*/ 13 h 20"/>
                <a:gd name="T20" fmla="*/ 7 w 34"/>
                <a:gd name="T21" fmla="*/ 12 h 20"/>
                <a:gd name="T22" fmla="*/ 2 w 34"/>
                <a:gd name="T23" fmla="*/ 10 h 20"/>
                <a:gd name="T24" fmla="*/ 1 w 34"/>
                <a:gd name="T25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0">
                  <a:moveTo>
                    <a:pt x="1" y="16"/>
                  </a:moveTo>
                  <a:cubicBezTo>
                    <a:pt x="1" y="16"/>
                    <a:pt x="13" y="20"/>
                    <a:pt x="15" y="20"/>
                  </a:cubicBezTo>
                  <a:cubicBezTo>
                    <a:pt x="15" y="20"/>
                    <a:pt x="26" y="13"/>
                    <a:pt x="27" y="12"/>
                  </a:cubicBezTo>
                  <a:cubicBezTo>
                    <a:pt x="28" y="12"/>
                    <a:pt x="34" y="8"/>
                    <a:pt x="34" y="8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27" y="1"/>
                    <a:pt x="26" y="0"/>
                  </a:cubicBezTo>
                  <a:cubicBezTo>
                    <a:pt x="25" y="0"/>
                    <a:pt x="22" y="2"/>
                    <a:pt x="22" y="3"/>
                  </a:cubicBezTo>
                  <a:cubicBezTo>
                    <a:pt x="21" y="4"/>
                    <a:pt x="20" y="7"/>
                    <a:pt x="20" y="7"/>
                  </a:cubicBezTo>
                  <a:cubicBezTo>
                    <a:pt x="20" y="7"/>
                    <a:pt x="17" y="10"/>
                    <a:pt x="15" y="14"/>
                  </a:cubicBezTo>
                  <a:cubicBezTo>
                    <a:pt x="15" y="14"/>
                    <a:pt x="13" y="13"/>
                    <a:pt x="13" y="13"/>
                  </a:cubicBezTo>
                  <a:cubicBezTo>
                    <a:pt x="12" y="13"/>
                    <a:pt x="8" y="12"/>
                    <a:pt x="7" y="12"/>
                  </a:cubicBezTo>
                  <a:cubicBezTo>
                    <a:pt x="7" y="12"/>
                    <a:pt x="2" y="10"/>
                    <a:pt x="2" y="10"/>
                  </a:cubicBezTo>
                  <a:cubicBezTo>
                    <a:pt x="2" y="10"/>
                    <a:pt x="0" y="12"/>
                    <a:pt x="1" y="16"/>
                  </a:cubicBezTo>
                  <a:close/>
                </a:path>
              </a:pathLst>
            </a:custGeom>
            <a:solidFill>
              <a:srgbClr val="484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Freeform 198"/>
            <p:cNvSpPr/>
            <p:nvPr/>
          </p:nvSpPr>
          <p:spPr bwMode="auto">
            <a:xfrm>
              <a:off x="9909175" y="5289551"/>
              <a:ext cx="825500" cy="531813"/>
            </a:xfrm>
            <a:custGeom>
              <a:avLst/>
              <a:gdLst>
                <a:gd name="T0" fmla="*/ 30 w 30"/>
                <a:gd name="T1" fmla="*/ 4 h 19"/>
                <a:gd name="T2" fmla="*/ 25 w 30"/>
                <a:gd name="T3" fmla="*/ 0 h 19"/>
                <a:gd name="T4" fmla="*/ 21 w 30"/>
                <a:gd name="T5" fmla="*/ 3 h 19"/>
                <a:gd name="T6" fmla="*/ 19 w 30"/>
                <a:gd name="T7" fmla="*/ 7 h 19"/>
                <a:gd name="T8" fmla="*/ 14 w 30"/>
                <a:gd name="T9" fmla="*/ 14 h 19"/>
                <a:gd name="T10" fmla="*/ 12 w 30"/>
                <a:gd name="T11" fmla="*/ 13 h 19"/>
                <a:gd name="T12" fmla="*/ 6 w 30"/>
                <a:gd name="T13" fmla="*/ 12 h 19"/>
                <a:gd name="T14" fmla="*/ 1 w 30"/>
                <a:gd name="T15" fmla="*/ 10 h 19"/>
                <a:gd name="T16" fmla="*/ 0 w 30"/>
                <a:gd name="T17" fmla="*/ 12 h 19"/>
                <a:gd name="T18" fmla="*/ 5 w 30"/>
                <a:gd name="T19" fmla="*/ 15 h 19"/>
                <a:gd name="T20" fmla="*/ 13 w 30"/>
                <a:gd name="T21" fmla="*/ 19 h 19"/>
                <a:gd name="T22" fmla="*/ 12 w 30"/>
                <a:gd name="T23" fmla="*/ 17 h 19"/>
                <a:gd name="T24" fmla="*/ 14 w 30"/>
                <a:gd name="T25" fmla="*/ 15 h 19"/>
                <a:gd name="T26" fmla="*/ 14 w 30"/>
                <a:gd name="T27" fmla="*/ 19 h 19"/>
                <a:gd name="T28" fmla="*/ 15 w 30"/>
                <a:gd name="T29" fmla="*/ 15 h 19"/>
                <a:gd name="T30" fmla="*/ 16 w 30"/>
                <a:gd name="T31" fmla="*/ 17 h 19"/>
                <a:gd name="T32" fmla="*/ 16 w 30"/>
                <a:gd name="T33" fmla="*/ 13 h 19"/>
                <a:gd name="T34" fmla="*/ 17 w 30"/>
                <a:gd name="T35" fmla="*/ 14 h 19"/>
                <a:gd name="T36" fmla="*/ 17 w 30"/>
                <a:gd name="T37" fmla="*/ 15 h 19"/>
                <a:gd name="T38" fmla="*/ 19 w 30"/>
                <a:gd name="T39" fmla="*/ 12 h 19"/>
                <a:gd name="T40" fmla="*/ 20 w 30"/>
                <a:gd name="T41" fmla="*/ 10 h 19"/>
                <a:gd name="T42" fmla="*/ 28 w 30"/>
                <a:gd name="T43" fmla="*/ 5 h 19"/>
                <a:gd name="T44" fmla="*/ 30 w 30"/>
                <a:gd name="T45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19">
                  <a:moveTo>
                    <a:pt x="30" y="4"/>
                  </a:moveTo>
                  <a:cubicBezTo>
                    <a:pt x="28" y="2"/>
                    <a:pt x="25" y="1"/>
                    <a:pt x="25" y="0"/>
                  </a:cubicBezTo>
                  <a:cubicBezTo>
                    <a:pt x="24" y="0"/>
                    <a:pt x="21" y="2"/>
                    <a:pt x="21" y="3"/>
                  </a:cubicBezTo>
                  <a:cubicBezTo>
                    <a:pt x="20" y="4"/>
                    <a:pt x="19" y="7"/>
                    <a:pt x="19" y="7"/>
                  </a:cubicBezTo>
                  <a:cubicBezTo>
                    <a:pt x="19" y="7"/>
                    <a:pt x="16" y="10"/>
                    <a:pt x="14" y="14"/>
                  </a:cubicBezTo>
                  <a:cubicBezTo>
                    <a:pt x="14" y="14"/>
                    <a:pt x="12" y="13"/>
                    <a:pt x="12" y="13"/>
                  </a:cubicBezTo>
                  <a:cubicBezTo>
                    <a:pt x="11" y="13"/>
                    <a:pt x="7" y="12"/>
                    <a:pt x="6" y="12"/>
                  </a:cubicBezTo>
                  <a:cubicBezTo>
                    <a:pt x="6" y="12"/>
                    <a:pt x="1" y="10"/>
                    <a:pt x="1" y="10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2" y="12"/>
                    <a:pt x="4" y="13"/>
                    <a:pt x="5" y="15"/>
                  </a:cubicBezTo>
                  <a:cubicBezTo>
                    <a:pt x="5" y="15"/>
                    <a:pt x="12" y="19"/>
                    <a:pt x="13" y="19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3" y="18"/>
                    <a:pt x="14" y="19"/>
                  </a:cubicBezTo>
                  <a:cubicBezTo>
                    <a:pt x="14" y="19"/>
                    <a:pt x="14" y="16"/>
                    <a:pt x="15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5" y="14"/>
                    <a:pt x="16" y="13"/>
                  </a:cubicBezTo>
                  <a:cubicBezTo>
                    <a:pt x="16" y="13"/>
                    <a:pt x="16" y="14"/>
                    <a:pt x="17" y="14"/>
                  </a:cubicBezTo>
                  <a:cubicBezTo>
                    <a:pt x="17" y="14"/>
                    <a:pt x="17" y="15"/>
                    <a:pt x="17" y="15"/>
                  </a:cubicBezTo>
                  <a:cubicBezTo>
                    <a:pt x="18" y="15"/>
                    <a:pt x="18" y="12"/>
                    <a:pt x="19" y="12"/>
                  </a:cubicBezTo>
                  <a:cubicBezTo>
                    <a:pt x="19" y="11"/>
                    <a:pt x="20" y="10"/>
                    <a:pt x="20" y="10"/>
                  </a:cubicBezTo>
                  <a:cubicBezTo>
                    <a:pt x="21" y="10"/>
                    <a:pt x="26" y="5"/>
                    <a:pt x="28" y="5"/>
                  </a:cubicBezTo>
                  <a:cubicBezTo>
                    <a:pt x="29" y="5"/>
                    <a:pt x="29" y="4"/>
                    <a:pt x="30" y="4"/>
                  </a:cubicBezTo>
                  <a:close/>
                </a:path>
              </a:pathLst>
            </a:custGeom>
            <a:solidFill>
              <a:srgbClr val="212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Freeform 199"/>
            <p:cNvSpPr/>
            <p:nvPr/>
          </p:nvSpPr>
          <p:spPr bwMode="auto">
            <a:xfrm>
              <a:off x="10598150" y="5260976"/>
              <a:ext cx="274637" cy="225425"/>
            </a:xfrm>
            <a:custGeom>
              <a:avLst/>
              <a:gdLst>
                <a:gd name="T0" fmla="*/ 0 w 10"/>
                <a:gd name="T1" fmla="*/ 1 h 8"/>
                <a:gd name="T2" fmla="*/ 4 w 10"/>
                <a:gd name="T3" fmla="*/ 5 h 8"/>
                <a:gd name="T4" fmla="*/ 9 w 10"/>
                <a:gd name="T5" fmla="*/ 8 h 8"/>
                <a:gd name="T6" fmla="*/ 10 w 10"/>
                <a:gd name="T7" fmla="*/ 7 h 8"/>
                <a:gd name="T8" fmla="*/ 4 w 10"/>
                <a:gd name="T9" fmla="*/ 3 h 8"/>
                <a:gd name="T10" fmla="*/ 0 w 10"/>
                <a:gd name="T11" fmla="*/ 0 h 8"/>
                <a:gd name="T12" fmla="*/ 0 w 10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0" y="1"/>
                  </a:moveTo>
                  <a:cubicBezTo>
                    <a:pt x="0" y="1"/>
                    <a:pt x="3" y="4"/>
                    <a:pt x="4" y="5"/>
                  </a:cubicBezTo>
                  <a:cubicBezTo>
                    <a:pt x="4" y="5"/>
                    <a:pt x="7" y="8"/>
                    <a:pt x="9" y="8"/>
                  </a:cubicBezTo>
                  <a:cubicBezTo>
                    <a:pt x="9" y="8"/>
                    <a:pt x="10" y="7"/>
                    <a:pt x="10" y="7"/>
                  </a:cubicBezTo>
                  <a:cubicBezTo>
                    <a:pt x="10" y="6"/>
                    <a:pt x="6" y="4"/>
                    <a:pt x="4" y="3"/>
                  </a:cubicBezTo>
                  <a:cubicBezTo>
                    <a:pt x="3" y="1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Freeform 200"/>
            <p:cNvSpPr/>
            <p:nvPr/>
          </p:nvSpPr>
          <p:spPr bwMode="auto">
            <a:xfrm>
              <a:off x="10598150" y="4953001"/>
              <a:ext cx="1127125" cy="673100"/>
            </a:xfrm>
            <a:custGeom>
              <a:avLst/>
              <a:gdLst>
                <a:gd name="T0" fmla="*/ 0 w 41"/>
                <a:gd name="T1" fmla="*/ 11 h 24"/>
                <a:gd name="T2" fmla="*/ 8 w 41"/>
                <a:gd name="T3" fmla="*/ 16 h 24"/>
                <a:gd name="T4" fmla="*/ 9 w 41"/>
                <a:gd name="T5" fmla="*/ 17 h 24"/>
                <a:gd name="T6" fmla="*/ 7 w 41"/>
                <a:gd name="T7" fmla="*/ 19 h 24"/>
                <a:gd name="T8" fmla="*/ 10 w 41"/>
                <a:gd name="T9" fmla="*/ 24 h 24"/>
                <a:gd name="T10" fmla="*/ 11 w 41"/>
                <a:gd name="T11" fmla="*/ 24 h 24"/>
                <a:gd name="T12" fmla="*/ 11 w 41"/>
                <a:gd name="T13" fmla="*/ 20 h 24"/>
                <a:gd name="T14" fmla="*/ 13 w 41"/>
                <a:gd name="T15" fmla="*/ 17 h 24"/>
                <a:gd name="T16" fmla="*/ 21 w 41"/>
                <a:gd name="T17" fmla="*/ 9 h 24"/>
                <a:gd name="T18" fmla="*/ 25 w 41"/>
                <a:gd name="T19" fmla="*/ 8 h 24"/>
                <a:gd name="T20" fmla="*/ 36 w 41"/>
                <a:gd name="T21" fmla="*/ 7 h 24"/>
                <a:gd name="T22" fmla="*/ 40 w 41"/>
                <a:gd name="T23" fmla="*/ 7 h 24"/>
                <a:gd name="T24" fmla="*/ 40 w 41"/>
                <a:gd name="T25" fmla="*/ 6 h 24"/>
                <a:gd name="T26" fmla="*/ 38 w 41"/>
                <a:gd name="T27" fmla="*/ 6 h 24"/>
                <a:gd name="T28" fmla="*/ 41 w 41"/>
                <a:gd name="T29" fmla="*/ 5 h 24"/>
                <a:gd name="T30" fmla="*/ 40 w 41"/>
                <a:gd name="T31" fmla="*/ 3 h 24"/>
                <a:gd name="T32" fmla="*/ 37 w 41"/>
                <a:gd name="T33" fmla="*/ 3 h 24"/>
                <a:gd name="T34" fmla="*/ 32 w 41"/>
                <a:gd name="T35" fmla="*/ 3 h 24"/>
                <a:gd name="T36" fmla="*/ 25 w 41"/>
                <a:gd name="T37" fmla="*/ 3 h 24"/>
                <a:gd name="T38" fmla="*/ 23 w 41"/>
                <a:gd name="T39" fmla="*/ 2 h 24"/>
                <a:gd name="T40" fmla="*/ 22 w 41"/>
                <a:gd name="T41" fmla="*/ 2 h 24"/>
                <a:gd name="T42" fmla="*/ 21 w 41"/>
                <a:gd name="T43" fmla="*/ 1 h 24"/>
                <a:gd name="T44" fmla="*/ 18 w 41"/>
                <a:gd name="T45" fmla="*/ 1 h 24"/>
                <a:gd name="T46" fmla="*/ 14 w 41"/>
                <a:gd name="T47" fmla="*/ 2 h 24"/>
                <a:gd name="T48" fmla="*/ 8 w 41"/>
                <a:gd name="T49" fmla="*/ 4 h 24"/>
                <a:gd name="T50" fmla="*/ 7 w 41"/>
                <a:gd name="T51" fmla="*/ 7 h 24"/>
                <a:gd name="T52" fmla="*/ 7 w 41"/>
                <a:gd name="T53" fmla="*/ 8 h 24"/>
                <a:gd name="T54" fmla="*/ 5 w 41"/>
                <a:gd name="T55" fmla="*/ 8 h 24"/>
                <a:gd name="T56" fmla="*/ 4 w 41"/>
                <a:gd name="T57" fmla="*/ 9 h 24"/>
                <a:gd name="T58" fmla="*/ 1 w 41"/>
                <a:gd name="T59" fmla="*/ 10 h 24"/>
                <a:gd name="T60" fmla="*/ 0 w 41"/>
                <a:gd name="T61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" h="24">
                  <a:moveTo>
                    <a:pt x="0" y="11"/>
                  </a:moveTo>
                  <a:cubicBezTo>
                    <a:pt x="0" y="11"/>
                    <a:pt x="8" y="15"/>
                    <a:pt x="8" y="1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6" y="23"/>
                    <a:pt x="10" y="24"/>
                  </a:cubicBezTo>
                  <a:cubicBezTo>
                    <a:pt x="14" y="24"/>
                    <a:pt x="11" y="24"/>
                    <a:pt x="11" y="24"/>
                  </a:cubicBezTo>
                  <a:cubicBezTo>
                    <a:pt x="11" y="24"/>
                    <a:pt x="11" y="20"/>
                    <a:pt x="11" y="20"/>
                  </a:cubicBezTo>
                  <a:cubicBezTo>
                    <a:pt x="11" y="20"/>
                    <a:pt x="13" y="18"/>
                    <a:pt x="13" y="17"/>
                  </a:cubicBezTo>
                  <a:cubicBezTo>
                    <a:pt x="14" y="17"/>
                    <a:pt x="21" y="10"/>
                    <a:pt x="21" y="9"/>
                  </a:cubicBezTo>
                  <a:cubicBezTo>
                    <a:pt x="21" y="9"/>
                    <a:pt x="23" y="8"/>
                    <a:pt x="25" y="8"/>
                  </a:cubicBezTo>
                  <a:cubicBezTo>
                    <a:pt x="26" y="8"/>
                    <a:pt x="35" y="8"/>
                    <a:pt x="36" y="7"/>
                  </a:cubicBezTo>
                  <a:cubicBezTo>
                    <a:pt x="38" y="7"/>
                    <a:pt x="39" y="8"/>
                    <a:pt x="40" y="7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41" y="6"/>
                    <a:pt x="41" y="5"/>
                  </a:cubicBezTo>
                  <a:cubicBezTo>
                    <a:pt x="41" y="5"/>
                    <a:pt x="40" y="3"/>
                    <a:pt x="40" y="3"/>
                  </a:cubicBezTo>
                  <a:cubicBezTo>
                    <a:pt x="40" y="3"/>
                    <a:pt x="37" y="3"/>
                    <a:pt x="37" y="3"/>
                  </a:cubicBezTo>
                  <a:cubicBezTo>
                    <a:pt x="36" y="3"/>
                    <a:pt x="32" y="3"/>
                    <a:pt x="32" y="3"/>
                  </a:cubicBezTo>
                  <a:cubicBezTo>
                    <a:pt x="31" y="3"/>
                    <a:pt x="26" y="4"/>
                    <a:pt x="25" y="3"/>
                  </a:cubicBezTo>
                  <a:cubicBezTo>
                    <a:pt x="25" y="3"/>
                    <a:pt x="24" y="3"/>
                    <a:pt x="23" y="2"/>
                  </a:cubicBezTo>
                  <a:cubicBezTo>
                    <a:pt x="23" y="2"/>
                    <a:pt x="22" y="2"/>
                    <a:pt x="22" y="2"/>
                  </a:cubicBezTo>
                  <a:cubicBezTo>
                    <a:pt x="22" y="2"/>
                    <a:pt x="22" y="1"/>
                    <a:pt x="21" y="1"/>
                  </a:cubicBezTo>
                  <a:cubicBezTo>
                    <a:pt x="20" y="0"/>
                    <a:pt x="18" y="1"/>
                    <a:pt x="18" y="1"/>
                  </a:cubicBezTo>
                  <a:cubicBezTo>
                    <a:pt x="18" y="1"/>
                    <a:pt x="14" y="2"/>
                    <a:pt x="14" y="2"/>
                  </a:cubicBezTo>
                  <a:cubicBezTo>
                    <a:pt x="14" y="2"/>
                    <a:pt x="8" y="3"/>
                    <a:pt x="8" y="4"/>
                  </a:cubicBezTo>
                  <a:cubicBezTo>
                    <a:pt x="8" y="4"/>
                    <a:pt x="7" y="7"/>
                    <a:pt x="7" y="7"/>
                  </a:cubicBezTo>
                  <a:cubicBezTo>
                    <a:pt x="7" y="7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5" y="9"/>
                    <a:pt x="4" y="10"/>
                    <a:pt x="4" y="9"/>
                  </a:cubicBezTo>
                  <a:cubicBezTo>
                    <a:pt x="3" y="9"/>
                    <a:pt x="2" y="9"/>
                    <a:pt x="1" y="10"/>
                  </a:cubicBezTo>
                  <a:cubicBezTo>
                    <a:pt x="1" y="10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F3E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Freeform 201"/>
            <p:cNvSpPr/>
            <p:nvPr/>
          </p:nvSpPr>
          <p:spPr bwMode="auto">
            <a:xfrm>
              <a:off x="10872788" y="54864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7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5" name="Rectangle 202"/>
            <p:cNvSpPr>
              <a:spLocks noChangeArrowheads="1"/>
            </p:cNvSpPr>
            <p:nvPr/>
          </p:nvSpPr>
          <p:spPr bwMode="auto">
            <a:xfrm>
              <a:off x="11533188" y="5094288"/>
              <a:ext cx="1587" cy="1588"/>
            </a:xfrm>
            <a:prstGeom prst="rect">
              <a:avLst/>
            </a:prstGeom>
            <a:solidFill>
              <a:srgbClr val="D7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Freeform 203"/>
            <p:cNvSpPr/>
            <p:nvPr/>
          </p:nvSpPr>
          <p:spPr bwMode="auto">
            <a:xfrm>
              <a:off x="11588750" y="5065713"/>
              <a:ext cx="26987" cy="285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D7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Freeform 204"/>
            <p:cNvSpPr>
              <a:spLocks noEditPoints="1"/>
            </p:cNvSpPr>
            <p:nvPr/>
          </p:nvSpPr>
          <p:spPr bwMode="auto">
            <a:xfrm>
              <a:off x="10598150" y="4981576"/>
              <a:ext cx="1017587" cy="504825"/>
            </a:xfrm>
            <a:custGeom>
              <a:avLst/>
              <a:gdLst>
                <a:gd name="T0" fmla="*/ 37 w 37"/>
                <a:gd name="T1" fmla="*/ 6 h 18"/>
                <a:gd name="T2" fmla="*/ 35 w 37"/>
                <a:gd name="T3" fmla="*/ 6 h 18"/>
                <a:gd name="T4" fmla="*/ 36 w 37"/>
                <a:gd name="T5" fmla="*/ 4 h 18"/>
                <a:gd name="T6" fmla="*/ 33 w 37"/>
                <a:gd name="T7" fmla="*/ 5 h 18"/>
                <a:gd name="T8" fmla="*/ 34 w 37"/>
                <a:gd name="T9" fmla="*/ 4 h 18"/>
                <a:gd name="T10" fmla="*/ 32 w 37"/>
                <a:gd name="T11" fmla="*/ 6 h 18"/>
                <a:gd name="T12" fmla="*/ 32 w 37"/>
                <a:gd name="T13" fmla="*/ 3 h 18"/>
                <a:gd name="T14" fmla="*/ 31 w 37"/>
                <a:gd name="T15" fmla="*/ 3 h 18"/>
                <a:gd name="T16" fmla="*/ 31 w 37"/>
                <a:gd name="T17" fmla="*/ 6 h 18"/>
                <a:gd name="T18" fmla="*/ 30 w 37"/>
                <a:gd name="T19" fmla="*/ 5 h 18"/>
                <a:gd name="T20" fmla="*/ 30 w 37"/>
                <a:gd name="T21" fmla="*/ 3 h 18"/>
                <a:gd name="T22" fmla="*/ 28 w 37"/>
                <a:gd name="T23" fmla="*/ 4 h 18"/>
                <a:gd name="T24" fmla="*/ 24 w 37"/>
                <a:gd name="T25" fmla="*/ 3 h 18"/>
                <a:gd name="T26" fmla="*/ 22 w 37"/>
                <a:gd name="T27" fmla="*/ 4 h 18"/>
                <a:gd name="T28" fmla="*/ 20 w 37"/>
                <a:gd name="T29" fmla="*/ 4 h 18"/>
                <a:gd name="T30" fmla="*/ 19 w 37"/>
                <a:gd name="T31" fmla="*/ 2 h 18"/>
                <a:gd name="T32" fmla="*/ 20 w 37"/>
                <a:gd name="T33" fmla="*/ 0 h 18"/>
                <a:gd name="T34" fmla="*/ 16 w 37"/>
                <a:gd name="T35" fmla="*/ 2 h 18"/>
                <a:gd name="T36" fmla="*/ 14 w 37"/>
                <a:gd name="T37" fmla="*/ 2 h 18"/>
                <a:gd name="T38" fmla="*/ 14 w 37"/>
                <a:gd name="T39" fmla="*/ 2 h 18"/>
                <a:gd name="T40" fmla="*/ 13 w 37"/>
                <a:gd name="T41" fmla="*/ 3 h 18"/>
                <a:gd name="T42" fmla="*/ 10 w 37"/>
                <a:gd name="T43" fmla="*/ 5 h 18"/>
                <a:gd name="T44" fmla="*/ 8 w 37"/>
                <a:gd name="T45" fmla="*/ 3 h 18"/>
                <a:gd name="T46" fmla="*/ 9 w 37"/>
                <a:gd name="T47" fmla="*/ 5 h 18"/>
                <a:gd name="T48" fmla="*/ 9 w 37"/>
                <a:gd name="T49" fmla="*/ 5 h 18"/>
                <a:gd name="T50" fmla="*/ 8 w 37"/>
                <a:gd name="T51" fmla="*/ 4 h 18"/>
                <a:gd name="T52" fmla="*/ 8 w 37"/>
                <a:gd name="T53" fmla="*/ 5 h 18"/>
                <a:gd name="T54" fmla="*/ 7 w 37"/>
                <a:gd name="T55" fmla="*/ 6 h 18"/>
                <a:gd name="T56" fmla="*/ 7 w 37"/>
                <a:gd name="T57" fmla="*/ 6 h 18"/>
                <a:gd name="T58" fmla="*/ 7 w 37"/>
                <a:gd name="T59" fmla="*/ 7 h 18"/>
                <a:gd name="T60" fmla="*/ 5 w 37"/>
                <a:gd name="T61" fmla="*/ 7 h 18"/>
                <a:gd name="T62" fmla="*/ 4 w 37"/>
                <a:gd name="T63" fmla="*/ 8 h 18"/>
                <a:gd name="T64" fmla="*/ 1 w 37"/>
                <a:gd name="T65" fmla="*/ 9 h 18"/>
                <a:gd name="T66" fmla="*/ 0 w 37"/>
                <a:gd name="T67" fmla="*/ 10 h 18"/>
                <a:gd name="T68" fmla="*/ 8 w 37"/>
                <a:gd name="T69" fmla="*/ 15 h 18"/>
                <a:gd name="T70" fmla="*/ 9 w 37"/>
                <a:gd name="T71" fmla="*/ 16 h 18"/>
                <a:gd name="T72" fmla="*/ 9 w 37"/>
                <a:gd name="T73" fmla="*/ 16 h 18"/>
                <a:gd name="T74" fmla="*/ 9 w 37"/>
                <a:gd name="T75" fmla="*/ 12 h 18"/>
                <a:gd name="T76" fmla="*/ 10 w 37"/>
                <a:gd name="T77" fmla="*/ 15 h 18"/>
                <a:gd name="T78" fmla="*/ 10 w 37"/>
                <a:gd name="T79" fmla="*/ 18 h 18"/>
                <a:gd name="T80" fmla="*/ 12 w 37"/>
                <a:gd name="T81" fmla="*/ 15 h 18"/>
                <a:gd name="T82" fmla="*/ 13 w 37"/>
                <a:gd name="T83" fmla="*/ 10 h 18"/>
                <a:gd name="T84" fmla="*/ 4 w 37"/>
                <a:gd name="T85" fmla="*/ 9 h 18"/>
                <a:gd name="T86" fmla="*/ 15 w 37"/>
                <a:gd name="T87" fmla="*/ 9 h 18"/>
                <a:gd name="T88" fmla="*/ 15 w 37"/>
                <a:gd name="T89" fmla="*/ 8 h 18"/>
                <a:gd name="T90" fmla="*/ 6 w 37"/>
                <a:gd name="T91" fmla="*/ 8 h 18"/>
                <a:gd name="T92" fmla="*/ 17 w 37"/>
                <a:gd name="T93" fmla="*/ 8 h 18"/>
                <a:gd name="T94" fmla="*/ 9 w 37"/>
                <a:gd name="T95" fmla="*/ 7 h 18"/>
                <a:gd name="T96" fmla="*/ 15 w 37"/>
                <a:gd name="T97" fmla="*/ 6 h 18"/>
                <a:gd name="T98" fmla="*/ 21 w 37"/>
                <a:gd name="T99" fmla="*/ 7 h 18"/>
                <a:gd name="T100" fmla="*/ 32 w 37"/>
                <a:gd name="T101" fmla="*/ 7 h 18"/>
                <a:gd name="T102" fmla="*/ 36 w 37"/>
                <a:gd name="T103" fmla="*/ 6 h 18"/>
                <a:gd name="T104" fmla="*/ 37 w 37"/>
                <a:gd name="T105" fmla="*/ 6 h 18"/>
                <a:gd name="T106" fmla="*/ 14 w 37"/>
                <a:gd name="T107" fmla="*/ 2 h 18"/>
                <a:gd name="T108" fmla="*/ 14 w 37"/>
                <a:gd name="T10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" h="18">
                  <a:moveTo>
                    <a:pt x="37" y="6"/>
                  </a:moveTo>
                  <a:cubicBezTo>
                    <a:pt x="36" y="6"/>
                    <a:pt x="35" y="6"/>
                    <a:pt x="35" y="6"/>
                  </a:cubicBezTo>
                  <a:cubicBezTo>
                    <a:pt x="35" y="5"/>
                    <a:pt x="36" y="4"/>
                    <a:pt x="36" y="4"/>
                  </a:cubicBezTo>
                  <a:cubicBezTo>
                    <a:pt x="35" y="5"/>
                    <a:pt x="33" y="5"/>
                    <a:pt x="33" y="5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5"/>
                    <a:pt x="32" y="6"/>
                    <a:pt x="32" y="6"/>
                  </a:cubicBezTo>
                  <a:cubicBezTo>
                    <a:pt x="31" y="6"/>
                    <a:pt x="32" y="3"/>
                    <a:pt x="32" y="3"/>
                  </a:cubicBezTo>
                  <a:cubicBezTo>
                    <a:pt x="32" y="3"/>
                    <a:pt x="32" y="3"/>
                    <a:pt x="31" y="3"/>
                  </a:cubicBezTo>
                  <a:cubicBezTo>
                    <a:pt x="31" y="4"/>
                    <a:pt x="31" y="6"/>
                    <a:pt x="31" y="6"/>
                  </a:cubicBezTo>
                  <a:cubicBezTo>
                    <a:pt x="31" y="6"/>
                    <a:pt x="30" y="5"/>
                    <a:pt x="30" y="5"/>
                  </a:cubicBezTo>
                  <a:cubicBezTo>
                    <a:pt x="29" y="4"/>
                    <a:pt x="30" y="3"/>
                    <a:pt x="30" y="3"/>
                  </a:cubicBezTo>
                  <a:cubicBezTo>
                    <a:pt x="29" y="3"/>
                    <a:pt x="28" y="4"/>
                    <a:pt x="28" y="4"/>
                  </a:cubicBezTo>
                  <a:cubicBezTo>
                    <a:pt x="27" y="4"/>
                    <a:pt x="24" y="3"/>
                    <a:pt x="24" y="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3"/>
                    <a:pt x="19" y="2"/>
                  </a:cubicBezTo>
                  <a:cubicBezTo>
                    <a:pt x="18" y="1"/>
                    <a:pt x="20" y="0"/>
                    <a:pt x="20" y="0"/>
                  </a:cubicBezTo>
                  <a:cubicBezTo>
                    <a:pt x="18" y="0"/>
                    <a:pt x="17" y="1"/>
                    <a:pt x="16" y="2"/>
                  </a:cubicBezTo>
                  <a:cubicBezTo>
                    <a:pt x="16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0" y="5"/>
                    <a:pt x="10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8" y="4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5" y="8"/>
                    <a:pt x="4" y="9"/>
                    <a:pt x="4" y="8"/>
                  </a:cubicBezTo>
                  <a:cubicBezTo>
                    <a:pt x="3" y="8"/>
                    <a:pt x="2" y="8"/>
                    <a:pt x="1" y="9"/>
                  </a:cubicBezTo>
                  <a:cubicBezTo>
                    <a:pt x="1" y="9"/>
                    <a:pt x="0" y="10"/>
                    <a:pt x="0" y="10"/>
                  </a:cubicBezTo>
                  <a:cubicBezTo>
                    <a:pt x="0" y="10"/>
                    <a:pt x="8" y="14"/>
                    <a:pt x="8" y="15"/>
                  </a:cubicBezTo>
                  <a:cubicBezTo>
                    <a:pt x="9" y="15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5"/>
                    <a:pt x="9" y="12"/>
                    <a:pt x="9" y="12"/>
                  </a:cubicBezTo>
                  <a:cubicBezTo>
                    <a:pt x="9" y="12"/>
                    <a:pt x="10" y="14"/>
                    <a:pt x="10" y="15"/>
                  </a:cubicBezTo>
                  <a:cubicBezTo>
                    <a:pt x="10" y="15"/>
                    <a:pt x="10" y="18"/>
                    <a:pt x="10" y="18"/>
                  </a:cubicBezTo>
                  <a:cubicBezTo>
                    <a:pt x="10" y="17"/>
                    <a:pt x="12" y="15"/>
                    <a:pt x="12" y="15"/>
                  </a:cubicBezTo>
                  <a:cubicBezTo>
                    <a:pt x="12" y="15"/>
                    <a:pt x="13" y="10"/>
                    <a:pt x="13" y="10"/>
                  </a:cubicBezTo>
                  <a:cubicBezTo>
                    <a:pt x="10" y="10"/>
                    <a:pt x="4" y="9"/>
                    <a:pt x="4" y="9"/>
                  </a:cubicBezTo>
                  <a:cubicBezTo>
                    <a:pt x="6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8" y="9"/>
                    <a:pt x="6" y="8"/>
                    <a:pt x="6" y="8"/>
                  </a:cubicBezTo>
                  <a:cubicBezTo>
                    <a:pt x="7" y="9"/>
                    <a:pt x="17" y="8"/>
                    <a:pt x="17" y="8"/>
                  </a:cubicBezTo>
                  <a:cubicBezTo>
                    <a:pt x="14" y="6"/>
                    <a:pt x="9" y="7"/>
                    <a:pt x="9" y="7"/>
                  </a:cubicBezTo>
                  <a:cubicBezTo>
                    <a:pt x="9" y="7"/>
                    <a:pt x="13" y="6"/>
                    <a:pt x="15" y="6"/>
                  </a:cubicBezTo>
                  <a:cubicBezTo>
                    <a:pt x="16" y="7"/>
                    <a:pt x="21" y="7"/>
                    <a:pt x="21" y="7"/>
                  </a:cubicBezTo>
                  <a:cubicBezTo>
                    <a:pt x="23" y="7"/>
                    <a:pt x="28" y="7"/>
                    <a:pt x="32" y="7"/>
                  </a:cubicBezTo>
                  <a:cubicBezTo>
                    <a:pt x="34" y="7"/>
                    <a:pt x="36" y="7"/>
                    <a:pt x="36" y="6"/>
                  </a:cubicBezTo>
                  <a:cubicBezTo>
                    <a:pt x="37" y="6"/>
                    <a:pt x="37" y="6"/>
                    <a:pt x="37" y="6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lose/>
                </a:path>
              </a:pathLst>
            </a:custGeom>
            <a:solidFill>
              <a:srgbClr val="D7C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6485547" y="1383780"/>
            <a:ext cx="445002" cy="891325"/>
            <a:chOff x="4367213" y="-290513"/>
            <a:chExt cx="4060825" cy="8121650"/>
          </a:xfrm>
        </p:grpSpPr>
        <p:sp>
          <p:nvSpPr>
            <p:cNvPr id="99" name="Freeform 608"/>
            <p:cNvSpPr/>
            <p:nvPr/>
          </p:nvSpPr>
          <p:spPr bwMode="auto">
            <a:xfrm>
              <a:off x="6962775" y="3067050"/>
              <a:ext cx="544513" cy="569913"/>
            </a:xfrm>
            <a:custGeom>
              <a:avLst/>
              <a:gdLst>
                <a:gd name="T0" fmla="*/ 20 w 145"/>
                <a:gd name="T1" fmla="*/ 152 h 152"/>
                <a:gd name="T2" fmla="*/ 145 w 145"/>
                <a:gd name="T3" fmla="*/ 92 h 152"/>
                <a:gd name="T4" fmla="*/ 82 w 145"/>
                <a:gd name="T5" fmla="*/ 0 h 152"/>
                <a:gd name="T6" fmla="*/ 4 w 145"/>
                <a:gd name="T7" fmla="*/ 85 h 152"/>
                <a:gd name="T8" fmla="*/ 20 w 145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52">
                  <a:moveTo>
                    <a:pt x="20" y="152"/>
                  </a:moveTo>
                  <a:cubicBezTo>
                    <a:pt x="20" y="152"/>
                    <a:pt x="132" y="121"/>
                    <a:pt x="145" y="92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0"/>
                    <a:pt x="0" y="65"/>
                    <a:pt x="4" y="85"/>
                  </a:cubicBezTo>
                  <a:cubicBezTo>
                    <a:pt x="8" y="105"/>
                    <a:pt x="20" y="152"/>
                    <a:pt x="20" y="1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Freeform 609"/>
            <p:cNvSpPr/>
            <p:nvPr/>
          </p:nvSpPr>
          <p:spPr bwMode="auto">
            <a:xfrm>
              <a:off x="5040313" y="-177800"/>
              <a:ext cx="623888" cy="522288"/>
            </a:xfrm>
            <a:custGeom>
              <a:avLst/>
              <a:gdLst>
                <a:gd name="T0" fmla="*/ 54 w 166"/>
                <a:gd name="T1" fmla="*/ 139 h 139"/>
                <a:gd name="T2" fmla="*/ 78 w 166"/>
                <a:gd name="T3" fmla="*/ 123 h 139"/>
                <a:gd name="T4" fmla="*/ 141 w 166"/>
                <a:gd name="T5" fmla="*/ 123 h 139"/>
                <a:gd name="T6" fmla="*/ 166 w 166"/>
                <a:gd name="T7" fmla="*/ 91 h 139"/>
                <a:gd name="T8" fmla="*/ 151 w 166"/>
                <a:gd name="T9" fmla="*/ 52 h 139"/>
                <a:gd name="T10" fmla="*/ 138 w 166"/>
                <a:gd name="T11" fmla="*/ 52 h 139"/>
                <a:gd name="T12" fmla="*/ 137 w 166"/>
                <a:gd name="T13" fmla="*/ 33 h 139"/>
                <a:gd name="T14" fmla="*/ 114 w 166"/>
                <a:gd name="T15" fmla="*/ 11 h 139"/>
                <a:gd name="T16" fmla="*/ 85 w 166"/>
                <a:gd name="T17" fmla="*/ 0 h 139"/>
                <a:gd name="T18" fmla="*/ 35 w 166"/>
                <a:gd name="T19" fmla="*/ 34 h 139"/>
                <a:gd name="T20" fmla="*/ 27 w 166"/>
                <a:gd name="T21" fmla="*/ 69 h 139"/>
                <a:gd name="T22" fmla="*/ 0 w 166"/>
                <a:gd name="T23" fmla="*/ 104 h 139"/>
                <a:gd name="T24" fmla="*/ 54 w 166"/>
                <a:gd name="T25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39">
                  <a:moveTo>
                    <a:pt x="54" y="139"/>
                  </a:moveTo>
                  <a:cubicBezTo>
                    <a:pt x="78" y="123"/>
                    <a:pt x="78" y="123"/>
                    <a:pt x="78" y="123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66" y="91"/>
                    <a:pt x="166" y="91"/>
                    <a:pt x="166" y="91"/>
                  </a:cubicBezTo>
                  <a:cubicBezTo>
                    <a:pt x="166" y="91"/>
                    <a:pt x="156" y="52"/>
                    <a:pt x="151" y="52"/>
                  </a:cubicBezTo>
                  <a:cubicBezTo>
                    <a:pt x="147" y="52"/>
                    <a:pt x="138" y="52"/>
                    <a:pt x="138" y="52"/>
                  </a:cubicBezTo>
                  <a:cubicBezTo>
                    <a:pt x="138" y="52"/>
                    <a:pt x="142" y="37"/>
                    <a:pt x="137" y="33"/>
                  </a:cubicBezTo>
                  <a:cubicBezTo>
                    <a:pt x="133" y="28"/>
                    <a:pt x="119" y="11"/>
                    <a:pt x="114" y="11"/>
                  </a:cubicBezTo>
                  <a:cubicBezTo>
                    <a:pt x="110" y="11"/>
                    <a:pt x="85" y="0"/>
                    <a:pt x="85" y="0"/>
                  </a:cubicBezTo>
                  <a:cubicBezTo>
                    <a:pt x="85" y="0"/>
                    <a:pt x="42" y="24"/>
                    <a:pt x="35" y="34"/>
                  </a:cubicBezTo>
                  <a:cubicBezTo>
                    <a:pt x="28" y="44"/>
                    <a:pt x="27" y="69"/>
                    <a:pt x="27" y="69"/>
                  </a:cubicBezTo>
                  <a:cubicBezTo>
                    <a:pt x="0" y="104"/>
                    <a:pt x="0" y="104"/>
                    <a:pt x="0" y="104"/>
                  </a:cubicBezTo>
                  <a:lnTo>
                    <a:pt x="54" y="139"/>
                  </a:ln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Freeform 610"/>
            <p:cNvSpPr/>
            <p:nvPr/>
          </p:nvSpPr>
          <p:spPr bwMode="auto">
            <a:xfrm>
              <a:off x="7100888" y="-150813"/>
              <a:ext cx="714375" cy="495300"/>
            </a:xfrm>
            <a:custGeom>
              <a:avLst/>
              <a:gdLst>
                <a:gd name="T0" fmla="*/ 117 w 190"/>
                <a:gd name="T1" fmla="*/ 112 h 132"/>
                <a:gd name="T2" fmla="*/ 89 w 190"/>
                <a:gd name="T3" fmla="*/ 116 h 132"/>
                <a:gd name="T4" fmla="*/ 51 w 190"/>
                <a:gd name="T5" fmla="*/ 122 h 132"/>
                <a:gd name="T6" fmla="*/ 20 w 190"/>
                <a:gd name="T7" fmla="*/ 96 h 132"/>
                <a:gd name="T8" fmla="*/ 20 w 190"/>
                <a:gd name="T9" fmla="*/ 77 h 132"/>
                <a:gd name="T10" fmla="*/ 12 w 190"/>
                <a:gd name="T11" fmla="*/ 44 h 132"/>
                <a:gd name="T12" fmla="*/ 26 w 190"/>
                <a:gd name="T13" fmla="*/ 34 h 132"/>
                <a:gd name="T14" fmla="*/ 40 w 190"/>
                <a:gd name="T15" fmla="*/ 25 h 132"/>
                <a:gd name="T16" fmla="*/ 67 w 190"/>
                <a:gd name="T17" fmla="*/ 8 h 132"/>
                <a:gd name="T18" fmla="*/ 97 w 190"/>
                <a:gd name="T19" fmla="*/ 0 h 132"/>
                <a:gd name="T20" fmla="*/ 158 w 190"/>
                <a:gd name="T21" fmla="*/ 61 h 132"/>
                <a:gd name="T22" fmla="*/ 190 w 190"/>
                <a:gd name="T23" fmla="*/ 91 h 132"/>
                <a:gd name="T24" fmla="*/ 132 w 190"/>
                <a:gd name="T25" fmla="*/ 132 h 132"/>
                <a:gd name="T26" fmla="*/ 117 w 190"/>
                <a:gd name="T27" fmla="*/ 11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132">
                  <a:moveTo>
                    <a:pt x="117" y="112"/>
                  </a:moveTo>
                  <a:cubicBezTo>
                    <a:pt x="117" y="112"/>
                    <a:pt x="100" y="112"/>
                    <a:pt x="89" y="116"/>
                  </a:cubicBezTo>
                  <a:cubicBezTo>
                    <a:pt x="79" y="121"/>
                    <a:pt x="51" y="122"/>
                    <a:pt x="51" y="122"/>
                  </a:cubicBezTo>
                  <a:cubicBezTo>
                    <a:pt x="51" y="122"/>
                    <a:pt x="24" y="104"/>
                    <a:pt x="20" y="96"/>
                  </a:cubicBezTo>
                  <a:cubicBezTo>
                    <a:pt x="17" y="88"/>
                    <a:pt x="20" y="77"/>
                    <a:pt x="20" y="77"/>
                  </a:cubicBezTo>
                  <a:cubicBezTo>
                    <a:pt x="20" y="77"/>
                    <a:pt x="0" y="60"/>
                    <a:pt x="12" y="4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35" y="26"/>
                    <a:pt x="40" y="25"/>
                  </a:cubicBezTo>
                  <a:cubicBezTo>
                    <a:pt x="44" y="23"/>
                    <a:pt x="67" y="8"/>
                    <a:pt x="67" y="8"/>
                  </a:cubicBezTo>
                  <a:cubicBezTo>
                    <a:pt x="67" y="8"/>
                    <a:pt x="93" y="0"/>
                    <a:pt x="97" y="0"/>
                  </a:cubicBezTo>
                  <a:cubicBezTo>
                    <a:pt x="102" y="0"/>
                    <a:pt x="147" y="22"/>
                    <a:pt x="158" y="61"/>
                  </a:cubicBezTo>
                  <a:cubicBezTo>
                    <a:pt x="185" y="92"/>
                    <a:pt x="190" y="91"/>
                    <a:pt x="190" y="91"/>
                  </a:cubicBezTo>
                  <a:cubicBezTo>
                    <a:pt x="190" y="91"/>
                    <a:pt x="149" y="131"/>
                    <a:pt x="132" y="132"/>
                  </a:cubicBezTo>
                  <a:lnTo>
                    <a:pt x="117" y="112"/>
                  </a:ln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Freeform 611"/>
            <p:cNvSpPr/>
            <p:nvPr/>
          </p:nvSpPr>
          <p:spPr bwMode="auto">
            <a:xfrm>
              <a:off x="4905375" y="127000"/>
              <a:ext cx="387350" cy="292100"/>
            </a:xfrm>
            <a:custGeom>
              <a:avLst/>
              <a:gdLst>
                <a:gd name="T0" fmla="*/ 36 w 103"/>
                <a:gd name="T1" fmla="*/ 0 h 78"/>
                <a:gd name="T2" fmla="*/ 103 w 103"/>
                <a:gd name="T3" fmla="*/ 49 h 78"/>
                <a:gd name="T4" fmla="*/ 79 w 103"/>
                <a:gd name="T5" fmla="*/ 78 h 78"/>
                <a:gd name="T6" fmla="*/ 0 w 103"/>
                <a:gd name="T7" fmla="*/ 53 h 78"/>
                <a:gd name="T8" fmla="*/ 36 w 103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78">
                  <a:moveTo>
                    <a:pt x="36" y="0"/>
                  </a:moveTo>
                  <a:cubicBezTo>
                    <a:pt x="36" y="0"/>
                    <a:pt x="93" y="22"/>
                    <a:pt x="103" y="49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Freeform 612"/>
            <p:cNvSpPr/>
            <p:nvPr/>
          </p:nvSpPr>
          <p:spPr bwMode="auto">
            <a:xfrm>
              <a:off x="7575550" y="127000"/>
              <a:ext cx="442913" cy="292100"/>
            </a:xfrm>
            <a:custGeom>
              <a:avLst/>
              <a:gdLst>
                <a:gd name="T0" fmla="*/ 64 w 118"/>
                <a:gd name="T1" fmla="*/ 0 h 78"/>
                <a:gd name="T2" fmla="*/ 0 w 118"/>
                <a:gd name="T3" fmla="*/ 51 h 78"/>
                <a:gd name="T4" fmla="*/ 15 w 118"/>
                <a:gd name="T5" fmla="*/ 78 h 78"/>
                <a:gd name="T6" fmla="*/ 118 w 118"/>
                <a:gd name="T7" fmla="*/ 58 h 78"/>
                <a:gd name="T8" fmla="*/ 64 w 118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8">
                  <a:moveTo>
                    <a:pt x="64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1" y="70"/>
                    <a:pt x="15" y="78"/>
                  </a:cubicBezTo>
                  <a:cubicBezTo>
                    <a:pt x="118" y="58"/>
                    <a:pt x="118" y="58"/>
                    <a:pt x="118" y="58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Freeform 613"/>
            <p:cNvSpPr/>
            <p:nvPr/>
          </p:nvSpPr>
          <p:spPr bwMode="auto">
            <a:xfrm>
              <a:off x="5811838" y="-185738"/>
              <a:ext cx="898525" cy="1360488"/>
            </a:xfrm>
            <a:custGeom>
              <a:avLst/>
              <a:gdLst>
                <a:gd name="T0" fmla="*/ 68 w 239"/>
                <a:gd name="T1" fmla="*/ 292 h 362"/>
                <a:gd name="T2" fmla="*/ 37 w 239"/>
                <a:gd name="T3" fmla="*/ 222 h 362"/>
                <a:gd name="T4" fmla="*/ 17 w 239"/>
                <a:gd name="T5" fmla="*/ 122 h 362"/>
                <a:gd name="T6" fmla="*/ 97 w 239"/>
                <a:gd name="T7" fmla="*/ 2 h 362"/>
                <a:gd name="T8" fmla="*/ 171 w 239"/>
                <a:gd name="T9" fmla="*/ 9 h 362"/>
                <a:gd name="T10" fmla="*/ 207 w 239"/>
                <a:gd name="T11" fmla="*/ 54 h 362"/>
                <a:gd name="T12" fmla="*/ 207 w 239"/>
                <a:gd name="T13" fmla="*/ 75 h 362"/>
                <a:gd name="T14" fmla="*/ 234 w 239"/>
                <a:gd name="T15" fmla="*/ 103 h 362"/>
                <a:gd name="T16" fmla="*/ 234 w 239"/>
                <a:gd name="T17" fmla="*/ 179 h 362"/>
                <a:gd name="T18" fmla="*/ 216 w 239"/>
                <a:gd name="T19" fmla="*/ 209 h 362"/>
                <a:gd name="T20" fmla="*/ 225 w 239"/>
                <a:gd name="T21" fmla="*/ 261 h 362"/>
                <a:gd name="T22" fmla="*/ 236 w 239"/>
                <a:gd name="T23" fmla="*/ 320 h 362"/>
                <a:gd name="T24" fmla="*/ 68 w 239"/>
                <a:gd name="T25" fmla="*/ 29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9" h="362">
                  <a:moveTo>
                    <a:pt x="68" y="292"/>
                  </a:moveTo>
                  <a:cubicBezTo>
                    <a:pt x="68" y="292"/>
                    <a:pt x="45" y="231"/>
                    <a:pt x="37" y="222"/>
                  </a:cubicBezTo>
                  <a:cubicBezTo>
                    <a:pt x="29" y="212"/>
                    <a:pt x="0" y="176"/>
                    <a:pt x="17" y="122"/>
                  </a:cubicBezTo>
                  <a:cubicBezTo>
                    <a:pt x="34" y="68"/>
                    <a:pt x="52" y="20"/>
                    <a:pt x="97" y="2"/>
                  </a:cubicBezTo>
                  <a:cubicBezTo>
                    <a:pt x="97" y="2"/>
                    <a:pt x="156" y="0"/>
                    <a:pt x="171" y="9"/>
                  </a:cubicBezTo>
                  <a:cubicBezTo>
                    <a:pt x="186" y="19"/>
                    <a:pt x="207" y="54"/>
                    <a:pt x="207" y="54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7" y="75"/>
                    <a:pt x="229" y="92"/>
                    <a:pt x="234" y="103"/>
                  </a:cubicBezTo>
                  <a:cubicBezTo>
                    <a:pt x="239" y="115"/>
                    <a:pt x="234" y="167"/>
                    <a:pt x="234" y="179"/>
                  </a:cubicBezTo>
                  <a:cubicBezTo>
                    <a:pt x="234" y="192"/>
                    <a:pt x="216" y="209"/>
                    <a:pt x="216" y="209"/>
                  </a:cubicBezTo>
                  <a:cubicBezTo>
                    <a:pt x="216" y="209"/>
                    <a:pt x="227" y="247"/>
                    <a:pt x="225" y="261"/>
                  </a:cubicBezTo>
                  <a:cubicBezTo>
                    <a:pt x="222" y="274"/>
                    <a:pt x="236" y="320"/>
                    <a:pt x="236" y="320"/>
                  </a:cubicBezTo>
                  <a:cubicBezTo>
                    <a:pt x="236" y="320"/>
                    <a:pt x="135" y="362"/>
                    <a:pt x="68" y="292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Freeform 614"/>
            <p:cNvSpPr/>
            <p:nvPr/>
          </p:nvSpPr>
          <p:spPr bwMode="auto">
            <a:xfrm>
              <a:off x="7172325" y="-147638"/>
              <a:ext cx="406400" cy="454025"/>
            </a:xfrm>
            <a:custGeom>
              <a:avLst/>
              <a:gdLst>
                <a:gd name="T0" fmla="*/ 79 w 108"/>
                <a:gd name="T1" fmla="*/ 0 h 121"/>
                <a:gd name="T2" fmla="*/ 79 w 108"/>
                <a:gd name="T3" fmla="*/ 28 h 121"/>
                <a:gd name="T4" fmla="*/ 67 w 108"/>
                <a:gd name="T5" fmla="*/ 40 h 121"/>
                <a:gd name="T6" fmla="*/ 51 w 108"/>
                <a:gd name="T7" fmla="*/ 58 h 121"/>
                <a:gd name="T8" fmla="*/ 32 w 108"/>
                <a:gd name="T9" fmla="*/ 61 h 121"/>
                <a:gd name="T10" fmla="*/ 32 w 108"/>
                <a:gd name="T11" fmla="*/ 98 h 121"/>
                <a:gd name="T12" fmla="*/ 19 w 108"/>
                <a:gd name="T13" fmla="*/ 73 h 121"/>
                <a:gd name="T14" fmla="*/ 16 w 108"/>
                <a:gd name="T15" fmla="*/ 109 h 121"/>
                <a:gd name="T16" fmla="*/ 32 w 108"/>
                <a:gd name="T17" fmla="*/ 121 h 121"/>
                <a:gd name="T18" fmla="*/ 58 w 108"/>
                <a:gd name="T19" fmla="*/ 118 h 121"/>
                <a:gd name="T20" fmla="*/ 42 w 108"/>
                <a:gd name="T21" fmla="*/ 95 h 121"/>
                <a:gd name="T22" fmla="*/ 41 w 108"/>
                <a:gd name="T23" fmla="*/ 73 h 121"/>
                <a:gd name="T24" fmla="*/ 75 w 108"/>
                <a:gd name="T25" fmla="*/ 53 h 121"/>
                <a:gd name="T26" fmla="*/ 87 w 108"/>
                <a:gd name="T27" fmla="*/ 29 h 121"/>
                <a:gd name="T28" fmla="*/ 108 w 108"/>
                <a:gd name="T29" fmla="*/ 17 h 121"/>
                <a:gd name="T30" fmla="*/ 79 w 108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121">
                  <a:moveTo>
                    <a:pt x="79" y="0"/>
                  </a:moveTo>
                  <a:cubicBezTo>
                    <a:pt x="79" y="28"/>
                    <a:pt x="79" y="28"/>
                    <a:pt x="79" y="28"/>
                  </a:cubicBezTo>
                  <a:cubicBezTo>
                    <a:pt x="79" y="28"/>
                    <a:pt x="78" y="38"/>
                    <a:pt x="67" y="40"/>
                  </a:cubicBezTo>
                  <a:cubicBezTo>
                    <a:pt x="67" y="40"/>
                    <a:pt x="57" y="58"/>
                    <a:pt x="51" y="58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2" y="61"/>
                    <a:pt x="30" y="93"/>
                    <a:pt x="32" y="98"/>
                  </a:cubicBezTo>
                  <a:cubicBezTo>
                    <a:pt x="35" y="103"/>
                    <a:pt x="16" y="88"/>
                    <a:pt x="19" y="73"/>
                  </a:cubicBezTo>
                  <a:cubicBezTo>
                    <a:pt x="19" y="73"/>
                    <a:pt x="0" y="90"/>
                    <a:pt x="16" y="109"/>
                  </a:cubicBezTo>
                  <a:cubicBezTo>
                    <a:pt x="24" y="116"/>
                    <a:pt x="32" y="121"/>
                    <a:pt x="32" y="121"/>
                  </a:cubicBezTo>
                  <a:cubicBezTo>
                    <a:pt x="32" y="121"/>
                    <a:pt x="47" y="120"/>
                    <a:pt x="58" y="118"/>
                  </a:cubicBezTo>
                  <a:cubicBezTo>
                    <a:pt x="49" y="111"/>
                    <a:pt x="40" y="101"/>
                    <a:pt x="42" y="95"/>
                  </a:cubicBezTo>
                  <a:cubicBezTo>
                    <a:pt x="44" y="82"/>
                    <a:pt x="41" y="73"/>
                    <a:pt x="41" y="73"/>
                  </a:cubicBezTo>
                  <a:cubicBezTo>
                    <a:pt x="41" y="73"/>
                    <a:pt x="74" y="59"/>
                    <a:pt x="75" y="53"/>
                  </a:cubicBezTo>
                  <a:cubicBezTo>
                    <a:pt x="76" y="48"/>
                    <a:pt x="87" y="29"/>
                    <a:pt x="87" y="29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96" y="7"/>
                    <a:pt x="83" y="1"/>
                    <a:pt x="79" y="0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6" name="Freeform 615"/>
            <p:cNvSpPr/>
            <p:nvPr/>
          </p:nvSpPr>
          <p:spPr bwMode="auto">
            <a:xfrm>
              <a:off x="5353050" y="-120650"/>
              <a:ext cx="263525" cy="273050"/>
            </a:xfrm>
            <a:custGeom>
              <a:avLst/>
              <a:gdLst>
                <a:gd name="T0" fmla="*/ 69 w 70"/>
                <a:gd name="T1" fmla="*/ 66 h 73"/>
                <a:gd name="T2" fmla="*/ 70 w 70"/>
                <a:gd name="T3" fmla="*/ 39 h 73"/>
                <a:gd name="T4" fmla="*/ 68 w 70"/>
                <a:gd name="T5" fmla="*/ 37 h 73"/>
                <a:gd name="T6" fmla="*/ 55 w 70"/>
                <a:gd name="T7" fmla="*/ 37 h 73"/>
                <a:gd name="T8" fmla="*/ 56 w 70"/>
                <a:gd name="T9" fmla="*/ 33 h 73"/>
                <a:gd name="T10" fmla="*/ 45 w 70"/>
                <a:gd name="T11" fmla="*/ 54 h 73"/>
                <a:gd name="T12" fmla="*/ 34 w 70"/>
                <a:gd name="T13" fmla="*/ 53 h 73"/>
                <a:gd name="T14" fmla="*/ 20 w 70"/>
                <a:gd name="T15" fmla="*/ 49 h 73"/>
                <a:gd name="T16" fmla="*/ 11 w 70"/>
                <a:gd name="T17" fmla="*/ 27 h 73"/>
                <a:gd name="T18" fmla="*/ 0 w 70"/>
                <a:gd name="T19" fmla="*/ 0 h 73"/>
                <a:gd name="T20" fmla="*/ 9 w 70"/>
                <a:gd name="T21" fmla="*/ 49 h 73"/>
                <a:gd name="T22" fmla="*/ 23 w 70"/>
                <a:gd name="T23" fmla="*/ 66 h 73"/>
                <a:gd name="T24" fmla="*/ 57 w 70"/>
                <a:gd name="T25" fmla="*/ 73 h 73"/>
                <a:gd name="T26" fmla="*/ 69 w 70"/>
                <a:gd name="T27" fmla="*/ 6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73">
                  <a:moveTo>
                    <a:pt x="69" y="66"/>
                  </a:moveTo>
                  <a:cubicBezTo>
                    <a:pt x="65" y="57"/>
                    <a:pt x="67" y="47"/>
                    <a:pt x="70" y="39"/>
                  </a:cubicBezTo>
                  <a:cubicBezTo>
                    <a:pt x="69" y="38"/>
                    <a:pt x="69" y="37"/>
                    <a:pt x="68" y="37"/>
                  </a:cubicBezTo>
                  <a:cubicBezTo>
                    <a:pt x="64" y="37"/>
                    <a:pt x="55" y="37"/>
                    <a:pt x="55" y="37"/>
                  </a:cubicBezTo>
                  <a:cubicBezTo>
                    <a:pt x="55" y="37"/>
                    <a:pt x="56" y="35"/>
                    <a:pt x="56" y="33"/>
                  </a:cubicBezTo>
                  <a:cubicBezTo>
                    <a:pt x="50" y="42"/>
                    <a:pt x="45" y="54"/>
                    <a:pt x="45" y="54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53"/>
                    <a:pt x="23" y="49"/>
                    <a:pt x="20" y="49"/>
                  </a:cubicBezTo>
                  <a:cubicBezTo>
                    <a:pt x="16" y="49"/>
                    <a:pt x="10" y="30"/>
                    <a:pt x="11" y="27"/>
                  </a:cubicBezTo>
                  <a:cubicBezTo>
                    <a:pt x="12" y="23"/>
                    <a:pt x="0" y="0"/>
                    <a:pt x="0" y="0"/>
                  </a:cubicBezTo>
                  <a:cubicBezTo>
                    <a:pt x="4" y="13"/>
                    <a:pt x="2" y="47"/>
                    <a:pt x="9" y="49"/>
                  </a:cubicBezTo>
                  <a:cubicBezTo>
                    <a:pt x="15" y="50"/>
                    <a:pt x="23" y="66"/>
                    <a:pt x="23" y="66"/>
                  </a:cubicBezTo>
                  <a:cubicBezTo>
                    <a:pt x="23" y="66"/>
                    <a:pt x="44" y="73"/>
                    <a:pt x="57" y="73"/>
                  </a:cubicBezTo>
                  <a:cubicBezTo>
                    <a:pt x="69" y="73"/>
                    <a:pt x="69" y="66"/>
                    <a:pt x="69" y="66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7" name="Freeform 616"/>
            <p:cNvSpPr/>
            <p:nvPr/>
          </p:nvSpPr>
          <p:spPr bwMode="auto">
            <a:xfrm>
              <a:off x="5826125" y="-158750"/>
              <a:ext cx="865188" cy="1069975"/>
            </a:xfrm>
            <a:custGeom>
              <a:avLst/>
              <a:gdLst>
                <a:gd name="T0" fmla="*/ 230 w 230"/>
                <a:gd name="T1" fmla="*/ 166 h 285"/>
                <a:gd name="T2" fmla="*/ 189 w 230"/>
                <a:gd name="T3" fmla="*/ 154 h 285"/>
                <a:gd name="T4" fmla="*/ 189 w 230"/>
                <a:gd name="T5" fmla="*/ 141 h 285"/>
                <a:gd name="T6" fmla="*/ 147 w 230"/>
                <a:gd name="T7" fmla="*/ 154 h 285"/>
                <a:gd name="T8" fmla="*/ 120 w 230"/>
                <a:gd name="T9" fmla="*/ 129 h 285"/>
                <a:gd name="T10" fmla="*/ 112 w 230"/>
                <a:gd name="T11" fmla="*/ 87 h 285"/>
                <a:gd name="T12" fmla="*/ 93 w 230"/>
                <a:gd name="T13" fmla="*/ 76 h 285"/>
                <a:gd name="T14" fmla="*/ 98 w 230"/>
                <a:gd name="T15" fmla="*/ 47 h 285"/>
                <a:gd name="T16" fmla="*/ 81 w 230"/>
                <a:gd name="T17" fmla="*/ 0 h 285"/>
                <a:gd name="T18" fmla="*/ 13 w 230"/>
                <a:gd name="T19" fmla="*/ 115 h 285"/>
                <a:gd name="T20" fmla="*/ 24 w 230"/>
                <a:gd name="T21" fmla="*/ 203 h 285"/>
                <a:gd name="T22" fmla="*/ 49 w 230"/>
                <a:gd name="T23" fmla="*/ 194 h 285"/>
                <a:gd name="T24" fmla="*/ 112 w 230"/>
                <a:gd name="T25" fmla="*/ 216 h 285"/>
                <a:gd name="T26" fmla="*/ 174 w 230"/>
                <a:gd name="T27" fmla="*/ 285 h 285"/>
                <a:gd name="T28" fmla="*/ 147 w 230"/>
                <a:gd name="T29" fmla="*/ 215 h 285"/>
                <a:gd name="T30" fmla="*/ 175 w 230"/>
                <a:gd name="T31" fmla="*/ 215 h 285"/>
                <a:gd name="T32" fmla="*/ 215 w 230"/>
                <a:gd name="T33" fmla="*/ 198 h 285"/>
                <a:gd name="T34" fmla="*/ 230 w 230"/>
                <a:gd name="T35" fmla="*/ 172 h 285"/>
                <a:gd name="T36" fmla="*/ 230 w 230"/>
                <a:gd name="T37" fmla="*/ 16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0" h="285">
                  <a:moveTo>
                    <a:pt x="230" y="166"/>
                  </a:moveTo>
                  <a:cubicBezTo>
                    <a:pt x="213" y="155"/>
                    <a:pt x="189" y="154"/>
                    <a:pt x="189" y="154"/>
                  </a:cubicBezTo>
                  <a:cubicBezTo>
                    <a:pt x="176" y="147"/>
                    <a:pt x="189" y="141"/>
                    <a:pt x="189" y="141"/>
                  </a:cubicBezTo>
                  <a:cubicBezTo>
                    <a:pt x="176" y="137"/>
                    <a:pt x="147" y="154"/>
                    <a:pt x="147" y="154"/>
                  </a:cubicBezTo>
                  <a:cubicBezTo>
                    <a:pt x="147" y="154"/>
                    <a:pt x="137" y="145"/>
                    <a:pt x="120" y="129"/>
                  </a:cubicBezTo>
                  <a:cubicBezTo>
                    <a:pt x="103" y="113"/>
                    <a:pt x="115" y="94"/>
                    <a:pt x="112" y="87"/>
                  </a:cubicBezTo>
                  <a:cubicBezTo>
                    <a:pt x="108" y="80"/>
                    <a:pt x="93" y="76"/>
                    <a:pt x="93" y="76"/>
                  </a:cubicBezTo>
                  <a:cubicBezTo>
                    <a:pt x="88" y="72"/>
                    <a:pt x="98" y="47"/>
                    <a:pt x="98" y="47"/>
                  </a:cubicBezTo>
                  <a:cubicBezTo>
                    <a:pt x="87" y="38"/>
                    <a:pt x="83" y="16"/>
                    <a:pt x="81" y="0"/>
                  </a:cubicBezTo>
                  <a:cubicBezTo>
                    <a:pt x="44" y="22"/>
                    <a:pt x="29" y="66"/>
                    <a:pt x="13" y="115"/>
                  </a:cubicBezTo>
                  <a:cubicBezTo>
                    <a:pt x="0" y="155"/>
                    <a:pt x="13" y="186"/>
                    <a:pt x="24" y="203"/>
                  </a:cubicBezTo>
                  <a:cubicBezTo>
                    <a:pt x="37" y="200"/>
                    <a:pt x="49" y="194"/>
                    <a:pt x="49" y="194"/>
                  </a:cubicBezTo>
                  <a:cubicBezTo>
                    <a:pt x="82" y="201"/>
                    <a:pt x="112" y="216"/>
                    <a:pt x="112" y="216"/>
                  </a:cubicBezTo>
                  <a:cubicBezTo>
                    <a:pt x="131" y="250"/>
                    <a:pt x="174" y="285"/>
                    <a:pt x="174" y="285"/>
                  </a:cubicBezTo>
                  <a:cubicBezTo>
                    <a:pt x="152" y="262"/>
                    <a:pt x="147" y="215"/>
                    <a:pt x="147" y="215"/>
                  </a:cubicBezTo>
                  <a:cubicBezTo>
                    <a:pt x="147" y="215"/>
                    <a:pt x="155" y="217"/>
                    <a:pt x="175" y="215"/>
                  </a:cubicBezTo>
                  <a:cubicBezTo>
                    <a:pt x="184" y="213"/>
                    <a:pt x="201" y="206"/>
                    <a:pt x="215" y="198"/>
                  </a:cubicBezTo>
                  <a:cubicBezTo>
                    <a:pt x="221" y="192"/>
                    <a:pt x="230" y="181"/>
                    <a:pt x="230" y="172"/>
                  </a:cubicBezTo>
                  <a:cubicBezTo>
                    <a:pt x="230" y="171"/>
                    <a:pt x="230" y="168"/>
                    <a:pt x="230" y="166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8" name="Freeform 617"/>
            <p:cNvSpPr/>
            <p:nvPr/>
          </p:nvSpPr>
          <p:spPr bwMode="auto">
            <a:xfrm>
              <a:off x="5759450" y="-290513"/>
              <a:ext cx="800100" cy="1163638"/>
            </a:xfrm>
            <a:custGeom>
              <a:avLst/>
              <a:gdLst>
                <a:gd name="T0" fmla="*/ 78 w 213"/>
                <a:gd name="T1" fmla="*/ 310 h 310"/>
                <a:gd name="T2" fmla="*/ 78 w 213"/>
                <a:gd name="T3" fmla="*/ 267 h 310"/>
                <a:gd name="T4" fmla="*/ 73 w 213"/>
                <a:gd name="T5" fmla="*/ 222 h 310"/>
                <a:gd name="T6" fmla="*/ 48 w 213"/>
                <a:gd name="T7" fmla="*/ 222 h 310"/>
                <a:gd name="T8" fmla="*/ 35 w 213"/>
                <a:gd name="T9" fmla="*/ 177 h 310"/>
                <a:gd name="T10" fmla="*/ 56 w 213"/>
                <a:gd name="T11" fmla="*/ 169 h 310"/>
                <a:gd name="T12" fmla="*/ 73 w 213"/>
                <a:gd name="T13" fmla="*/ 183 h 310"/>
                <a:gd name="T14" fmla="*/ 84 w 213"/>
                <a:gd name="T15" fmla="*/ 177 h 310"/>
                <a:gd name="T16" fmla="*/ 79 w 213"/>
                <a:gd name="T17" fmla="*/ 150 h 310"/>
                <a:gd name="T18" fmla="*/ 89 w 213"/>
                <a:gd name="T19" fmla="*/ 103 h 310"/>
                <a:gd name="T20" fmla="*/ 76 w 213"/>
                <a:gd name="T21" fmla="*/ 89 h 310"/>
                <a:gd name="T22" fmla="*/ 89 w 213"/>
                <a:gd name="T23" fmla="*/ 59 h 310"/>
                <a:gd name="T24" fmla="*/ 138 w 213"/>
                <a:gd name="T25" fmla="*/ 45 h 310"/>
                <a:gd name="T26" fmla="*/ 191 w 213"/>
                <a:gd name="T27" fmla="*/ 43 h 310"/>
                <a:gd name="T28" fmla="*/ 213 w 213"/>
                <a:gd name="T29" fmla="*/ 69 h 310"/>
                <a:gd name="T30" fmla="*/ 193 w 213"/>
                <a:gd name="T31" fmla="*/ 30 h 310"/>
                <a:gd name="T32" fmla="*/ 165 w 213"/>
                <a:gd name="T33" fmla="*/ 23 h 310"/>
                <a:gd name="T34" fmla="*/ 138 w 213"/>
                <a:gd name="T35" fmla="*/ 7 h 310"/>
                <a:gd name="T36" fmla="*/ 123 w 213"/>
                <a:gd name="T37" fmla="*/ 16 h 310"/>
                <a:gd name="T38" fmla="*/ 123 w 213"/>
                <a:gd name="T39" fmla="*/ 0 h 310"/>
                <a:gd name="T40" fmla="*/ 97 w 213"/>
                <a:gd name="T41" fmla="*/ 23 h 310"/>
                <a:gd name="T42" fmla="*/ 46 w 213"/>
                <a:gd name="T43" fmla="*/ 72 h 310"/>
                <a:gd name="T44" fmla="*/ 19 w 213"/>
                <a:gd name="T45" fmla="*/ 135 h 310"/>
                <a:gd name="T46" fmla="*/ 11 w 213"/>
                <a:gd name="T47" fmla="*/ 206 h 310"/>
                <a:gd name="T48" fmla="*/ 55 w 213"/>
                <a:gd name="T49" fmla="*/ 275 h 310"/>
                <a:gd name="T50" fmla="*/ 78 w 213"/>
                <a:gd name="T51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3" h="310">
                  <a:moveTo>
                    <a:pt x="78" y="310"/>
                  </a:moveTo>
                  <a:cubicBezTo>
                    <a:pt x="78" y="310"/>
                    <a:pt x="80" y="278"/>
                    <a:pt x="78" y="267"/>
                  </a:cubicBezTo>
                  <a:cubicBezTo>
                    <a:pt x="76" y="255"/>
                    <a:pt x="73" y="222"/>
                    <a:pt x="73" y="222"/>
                  </a:cubicBezTo>
                  <a:cubicBezTo>
                    <a:pt x="73" y="222"/>
                    <a:pt x="59" y="230"/>
                    <a:pt x="48" y="222"/>
                  </a:cubicBezTo>
                  <a:cubicBezTo>
                    <a:pt x="38" y="214"/>
                    <a:pt x="31" y="188"/>
                    <a:pt x="35" y="177"/>
                  </a:cubicBezTo>
                  <a:cubicBezTo>
                    <a:pt x="38" y="167"/>
                    <a:pt x="47" y="161"/>
                    <a:pt x="56" y="169"/>
                  </a:cubicBezTo>
                  <a:cubicBezTo>
                    <a:pt x="66" y="177"/>
                    <a:pt x="73" y="183"/>
                    <a:pt x="73" y="183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4" y="177"/>
                    <a:pt x="80" y="157"/>
                    <a:pt x="79" y="150"/>
                  </a:cubicBezTo>
                  <a:cubicBezTo>
                    <a:pt x="78" y="143"/>
                    <a:pt x="84" y="113"/>
                    <a:pt x="89" y="103"/>
                  </a:cubicBezTo>
                  <a:cubicBezTo>
                    <a:pt x="93" y="94"/>
                    <a:pt x="76" y="89"/>
                    <a:pt x="76" y="89"/>
                  </a:cubicBezTo>
                  <a:cubicBezTo>
                    <a:pt x="76" y="89"/>
                    <a:pt x="73" y="76"/>
                    <a:pt x="89" y="59"/>
                  </a:cubicBezTo>
                  <a:cubicBezTo>
                    <a:pt x="106" y="42"/>
                    <a:pt x="123" y="49"/>
                    <a:pt x="138" y="45"/>
                  </a:cubicBezTo>
                  <a:cubicBezTo>
                    <a:pt x="153" y="42"/>
                    <a:pt x="198" y="48"/>
                    <a:pt x="191" y="43"/>
                  </a:cubicBezTo>
                  <a:cubicBezTo>
                    <a:pt x="185" y="37"/>
                    <a:pt x="213" y="69"/>
                    <a:pt x="213" y="69"/>
                  </a:cubicBezTo>
                  <a:cubicBezTo>
                    <a:pt x="193" y="30"/>
                    <a:pt x="193" y="30"/>
                    <a:pt x="193" y="30"/>
                  </a:cubicBezTo>
                  <a:cubicBezTo>
                    <a:pt x="193" y="30"/>
                    <a:pt x="169" y="27"/>
                    <a:pt x="165" y="23"/>
                  </a:cubicBezTo>
                  <a:cubicBezTo>
                    <a:pt x="161" y="18"/>
                    <a:pt x="153" y="5"/>
                    <a:pt x="138" y="7"/>
                  </a:cubicBezTo>
                  <a:cubicBezTo>
                    <a:pt x="123" y="8"/>
                    <a:pt x="123" y="16"/>
                    <a:pt x="123" y="16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08" y="17"/>
                    <a:pt x="97" y="23"/>
                  </a:cubicBezTo>
                  <a:cubicBezTo>
                    <a:pt x="85" y="28"/>
                    <a:pt x="46" y="72"/>
                    <a:pt x="46" y="72"/>
                  </a:cubicBezTo>
                  <a:cubicBezTo>
                    <a:pt x="46" y="72"/>
                    <a:pt x="16" y="121"/>
                    <a:pt x="19" y="135"/>
                  </a:cubicBezTo>
                  <a:cubicBezTo>
                    <a:pt x="21" y="149"/>
                    <a:pt x="0" y="182"/>
                    <a:pt x="11" y="206"/>
                  </a:cubicBezTo>
                  <a:cubicBezTo>
                    <a:pt x="21" y="230"/>
                    <a:pt x="51" y="264"/>
                    <a:pt x="55" y="275"/>
                  </a:cubicBezTo>
                  <a:cubicBezTo>
                    <a:pt x="60" y="285"/>
                    <a:pt x="62" y="308"/>
                    <a:pt x="78" y="3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9" name="Freeform 618"/>
            <p:cNvSpPr/>
            <p:nvPr/>
          </p:nvSpPr>
          <p:spPr bwMode="auto">
            <a:xfrm>
              <a:off x="6243638" y="795337"/>
              <a:ext cx="823913" cy="1076325"/>
            </a:xfrm>
            <a:custGeom>
              <a:avLst/>
              <a:gdLst>
                <a:gd name="T0" fmla="*/ 0 w 219"/>
                <a:gd name="T1" fmla="*/ 31 h 287"/>
                <a:gd name="T2" fmla="*/ 54 w 219"/>
                <a:gd name="T3" fmla="*/ 36 h 287"/>
                <a:gd name="T4" fmla="*/ 115 w 219"/>
                <a:gd name="T5" fmla="*/ 36 h 287"/>
                <a:gd name="T6" fmla="*/ 110 w 219"/>
                <a:gd name="T7" fmla="*/ 0 h 287"/>
                <a:gd name="T8" fmla="*/ 134 w 219"/>
                <a:gd name="T9" fmla="*/ 31 h 287"/>
                <a:gd name="T10" fmla="*/ 154 w 219"/>
                <a:gd name="T11" fmla="*/ 76 h 287"/>
                <a:gd name="T12" fmla="*/ 216 w 219"/>
                <a:gd name="T13" fmla="*/ 133 h 287"/>
                <a:gd name="T14" fmla="*/ 141 w 219"/>
                <a:gd name="T15" fmla="*/ 287 h 287"/>
                <a:gd name="T16" fmla="*/ 0 w 219"/>
                <a:gd name="T17" fmla="*/ 3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" h="287">
                  <a:moveTo>
                    <a:pt x="0" y="31"/>
                  </a:moveTo>
                  <a:cubicBezTo>
                    <a:pt x="0" y="31"/>
                    <a:pt x="41" y="29"/>
                    <a:pt x="54" y="36"/>
                  </a:cubicBezTo>
                  <a:cubicBezTo>
                    <a:pt x="66" y="43"/>
                    <a:pt x="115" y="36"/>
                    <a:pt x="115" y="36"/>
                  </a:cubicBezTo>
                  <a:cubicBezTo>
                    <a:pt x="115" y="36"/>
                    <a:pt x="102" y="18"/>
                    <a:pt x="110" y="0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54" y="76"/>
                    <a:pt x="154" y="76"/>
                    <a:pt x="154" y="76"/>
                  </a:cubicBezTo>
                  <a:cubicBezTo>
                    <a:pt x="154" y="76"/>
                    <a:pt x="214" y="109"/>
                    <a:pt x="216" y="133"/>
                  </a:cubicBezTo>
                  <a:cubicBezTo>
                    <a:pt x="219" y="157"/>
                    <a:pt x="141" y="287"/>
                    <a:pt x="141" y="287"/>
                  </a:cubicBezTo>
                  <a:cubicBezTo>
                    <a:pt x="141" y="287"/>
                    <a:pt x="7" y="65"/>
                    <a:pt x="0" y="31"/>
                  </a:cubicBez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0" name="Freeform 619"/>
            <p:cNvSpPr/>
            <p:nvPr/>
          </p:nvSpPr>
          <p:spPr bwMode="auto">
            <a:xfrm>
              <a:off x="6402388" y="941387"/>
              <a:ext cx="508000" cy="773113"/>
            </a:xfrm>
            <a:custGeom>
              <a:avLst/>
              <a:gdLst>
                <a:gd name="T0" fmla="*/ 91 w 135"/>
                <a:gd name="T1" fmla="*/ 206 h 206"/>
                <a:gd name="T2" fmla="*/ 135 w 135"/>
                <a:gd name="T3" fmla="*/ 115 h 206"/>
                <a:gd name="T4" fmla="*/ 91 w 135"/>
                <a:gd name="T5" fmla="*/ 52 h 206"/>
                <a:gd name="T6" fmla="*/ 75 w 135"/>
                <a:gd name="T7" fmla="*/ 4 h 206"/>
                <a:gd name="T8" fmla="*/ 0 w 135"/>
                <a:gd name="T9" fmla="*/ 16 h 206"/>
                <a:gd name="T10" fmla="*/ 61 w 135"/>
                <a:gd name="T11" fmla="*/ 58 h 206"/>
                <a:gd name="T12" fmla="*/ 68 w 135"/>
                <a:gd name="T13" fmla="*/ 166 h 206"/>
                <a:gd name="T14" fmla="*/ 91 w 135"/>
                <a:gd name="T1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206">
                  <a:moveTo>
                    <a:pt x="91" y="206"/>
                  </a:moveTo>
                  <a:cubicBezTo>
                    <a:pt x="135" y="115"/>
                    <a:pt x="135" y="115"/>
                    <a:pt x="135" y="115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52"/>
                    <a:pt x="88" y="9"/>
                    <a:pt x="75" y="4"/>
                  </a:cubicBezTo>
                  <a:cubicBezTo>
                    <a:pt x="75" y="4"/>
                    <a:pt x="9" y="0"/>
                    <a:pt x="0" y="16"/>
                  </a:cubicBezTo>
                  <a:cubicBezTo>
                    <a:pt x="0" y="16"/>
                    <a:pt x="56" y="49"/>
                    <a:pt x="61" y="58"/>
                  </a:cubicBezTo>
                  <a:cubicBezTo>
                    <a:pt x="68" y="166"/>
                    <a:pt x="68" y="166"/>
                    <a:pt x="68" y="166"/>
                  </a:cubicBezTo>
                  <a:lnTo>
                    <a:pt x="91" y="206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1" name="Freeform 620"/>
            <p:cNvSpPr/>
            <p:nvPr/>
          </p:nvSpPr>
          <p:spPr bwMode="auto">
            <a:xfrm>
              <a:off x="5468938" y="7077075"/>
              <a:ext cx="982663" cy="420688"/>
            </a:xfrm>
            <a:custGeom>
              <a:avLst/>
              <a:gdLst>
                <a:gd name="T0" fmla="*/ 5 w 261"/>
                <a:gd name="T1" fmla="*/ 13 h 112"/>
                <a:gd name="T2" fmla="*/ 5 w 261"/>
                <a:gd name="T3" fmla="*/ 81 h 112"/>
                <a:gd name="T4" fmla="*/ 91 w 261"/>
                <a:gd name="T5" fmla="*/ 91 h 112"/>
                <a:gd name="T6" fmla="*/ 98 w 261"/>
                <a:gd name="T7" fmla="*/ 75 h 112"/>
                <a:gd name="T8" fmla="*/ 211 w 261"/>
                <a:gd name="T9" fmla="*/ 111 h 112"/>
                <a:gd name="T10" fmla="*/ 261 w 261"/>
                <a:gd name="T11" fmla="*/ 36 h 112"/>
                <a:gd name="T12" fmla="*/ 154 w 261"/>
                <a:gd name="T13" fmla="*/ 0 h 112"/>
                <a:gd name="T14" fmla="*/ 5 w 261"/>
                <a:gd name="T15" fmla="*/ 1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1" h="112">
                  <a:moveTo>
                    <a:pt x="5" y="13"/>
                  </a:moveTo>
                  <a:cubicBezTo>
                    <a:pt x="5" y="13"/>
                    <a:pt x="0" y="57"/>
                    <a:pt x="5" y="8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98" y="75"/>
                    <a:pt x="98" y="75"/>
                    <a:pt x="98" y="75"/>
                  </a:cubicBezTo>
                  <a:cubicBezTo>
                    <a:pt x="98" y="75"/>
                    <a:pt x="177" y="110"/>
                    <a:pt x="211" y="111"/>
                  </a:cubicBezTo>
                  <a:cubicBezTo>
                    <a:pt x="246" y="112"/>
                    <a:pt x="261" y="36"/>
                    <a:pt x="261" y="36"/>
                  </a:cubicBezTo>
                  <a:cubicBezTo>
                    <a:pt x="154" y="0"/>
                    <a:pt x="154" y="0"/>
                    <a:pt x="154" y="0"/>
                  </a:cubicBezTo>
                  <a:lnTo>
                    <a:pt x="5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" name="Freeform 621"/>
            <p:cNvSpPr/>
            <p:nvPr/>
          </p:nvSpPr>
          <p:spPr bwMode="auto">
            <a:xfrm>
              <a:off x="6078538" y="7256462"/>
              <a:ext cx="1027113" cy="574675"/>
            </a:xfrm>
            <a:custGeom>
              <a:avLst/>
              <a:gdLst>
                <a:gd name="T0" fmla="*/ 2 w 273"/>
                <a:gd name="T1" fmla="*/ 7 h 153"/>
                <a:gd name="T2" fmla="*/ 2 w 273"/>
                <a:gd name="T3" fmla="*/ 102 h 153"/>
                <a:gd name="T4" fmla="*/ 55 w 273"/>
                <a:gd name="T5" fmla="*/ 121 h 153"/>
                <a:gd name="T6" fmla="*/ 62 w 273"/>
                <a:gd name="T7" fmla="*/ 111 h 153"/>
                <a:gd name="T8" fmla="*/ 146 w 273"/>
                <a:gd name="T9" fmla="*/ 151 h 153"/>
                <a:gd name="T10" fmla="*/ 273 w 273"/>
                <a:gd name="T11" fmla="*/ 132 h 153"/>
                <a:gd name="T12" fmla="*/ 263 w 273"/>
                <a:gd name="T13" fmla="*/ 106 h 153"/>
                <a:gd name="T14" fmla="*/ 228 w 273"/>
                <a:gd name="T15" fmla="*/ 100 h 153"/>
                <a:gd name="T16" fmla="*/ 155 w 273"/>
                <a:gd name="T17" fmla="*/ 27 h 153"/>
                <a:gd name="T18" fmla="*/ 2 w 273"/>
                <a:gd name="T19" fmla="*/ 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153">
                  <a:moveTo>
                    <a:pt x="2" y="7"/>
                  </a:moveTo>
                  <a:cubicBezTo>
                    <a:pt x="2" y="7"/>
                    <a:pt x="0" y="93"/>
                    <a:pt x="2" y="102"/>
                  </a:cubicBezTo>
                  <a:cubicBezTo>
                    <a:pt x="5" y="111"/>
                    <a:pt x="45" y="122"/>
                    <a:pt x="55" y="121"/>
                  </a:cubicBezTo>
                  <a:cubicBezTo>
                    <a:pt x="62" y="111"/>
                    <a:pt x="62" y="111"/>
                    <a:pt x="62" y="111"/>
                  </a:cubicBezTo>
                  <a:cubicBezTo>
                    <a:pt x="62" y="111"/>
                    <a:pt x="82" y="149"/>
                    <a:pt x="146" y="151"/>
                  </a:cubicBezTo>
                  <a:cubicBezTo>
                    <a:pt x="210" y="153"/>
                    <a:pt x="273" y="132"/>
                    <a:pt x="273" y="132"/>
                  </a:cubicBezTo>
                  <a:cubicBezTo>
                    <a:pt x="273" y="132"/>
                    <a:pt x="266" y="107"/>
                    <a:pt x="263" y="106"/>
                  </a:cubicBezTo>
                  <a:cubicBezTo>
                    <a:pt x="259" y="105"/>
                    <a:pt x="228" y="100"/>
                    <a:pt x="228" y="100"/>
                  </a:cubicBezTo>
                  <a:cubicBezTo>
                    <a:pt x="228" y="100"/>
                    <a:pt x="168" y="55"/>
                    <a:pt x="155" y="27"/>
                  </a:cubicBezTo>
                  <a:cubicBezTo>
                    <a:pt x="142" y="0"/>
                    <a:pt x="2" y="7"/>
                    <a:pt x="2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" name="Freeform 622"/>
            <p:cNvSpPr/>
            <p:nvPr/>
          </p:nvSpPr>
          <p:spPr bwMode="auto">
            <a:xfrm>
              <a:off x="5476875" y="3067050"/>
              <a:ext cx="1628775" cy="4152900"/>
            </a:xfrm>
            <a:custGeom>
              <a:avLst/>
              <a:gdLst>
                <a:gd name="T0" fmla="*/ 10 w 433"/>
                <a:gd name="T1" fmla="*/ 1096 h 1106"/>
                <a:gd name="T2" fmla="*/ 10 w 433"/>
                <a:gd name="T3" fmla="*/ 1058 h 1106"/>
                <a:gd name="T4" fmla="*/ 25 w 433"/>
                <a:gd name="T5" fmla="*/ 934 h 1106"/>
                <a:gd name="T6" fmla="*/ 98 w 433"/>
                <a:gd name="T7" fmla="*/ 615 h 1106"/>
                <a:gd name="T8" fmla="*/ 161 w 433"/>
                <a:gd name="T9" fmla="*/ 382 h 1106"/>
                <a:gd name="T10" fmla="*/ 207 w 433"/>
                <a:gd name="T11" fmla="*/ 103 h 1106"/>
                <a:gd name="T12" fmla="*/ 240 w 433"/>
                <a:gd name="T13" fmla="*/ 0 h 1106"/>
                <a:gd name="T14" fmla="*/ 433 w 433"/>
                <a:gd name="T15" fmla="*/ 9 h 1106"/>
                <a:gd name="T16" fmla="*/ 421 w 433"/>
                <a:gd name="T17" fmla="*/ 240 h 1106"/>
                <a:gd name="T18" fmla="*/ 350 w 433"/>
                <a:gd name="T19" fmla="*/ 536 h 1106"/>
                <a:gd name="T20" fmla="*/ 141 w 433"/>
                <a:gd name="T21" fmla="*/ 1027 h 1106"/>
                <a:gd name="T22" fmla="*/ 173 w 433"/>
                <a:gd name="T23" fmla="*/ 1046 h 1106"/>
                <a:gd name="T24" fmla="*/ 185 w 433"/>
                <a:gd name="T25" fmla="*/ 1079 h 1106"/>
                <a:gd name="T26" fmla="*/ 88 w 433"/>
                <a:gd name="T27" fmla="*/ 1105 h 1106"/>
                <a:gd name="T28" fmla="*/ 10 w 433"/>
                <a:gd name="T29" fmla="*/ 1096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3" h="1106">
                  <a:moveTo>
                    <a:pt x="10" y="1096"/>
                  </a:moveTo>
                  <a:cubicBezTo>
                    <a:pt x="10" y="1096"/>
                    <a:pt x="0" y="1086"/>
                    <a:pt x="10" y="1058"/>
                  </a:cubicBezTo>
                  <a:cubicBezTo>
                    <a:pt x="20" y="1030"/>
                    <a:pt x="25" y="934"/>
                    <a:pt x="25" y="934"/>
                  </a:cubicBezTo>
                  <a:cubicBezTo>
                    <a:pt x="25" y="934"/>
                    <a:pt x="60" y="663"/>
                    <a:pt x="98" y="615"/>
                  </a:cubicBezTo>
                  <a:cubicBezTo>
                    <a:pt x="98" y="615"/>
                    <a:pt x="160" y="402"/>
                    <a:pt x="161" y="382"/>
                  </a:cubicBezTo>
                  <a:cubicBezTo>
                    <a:pt x="163" y="361"/>
                    <a:pt x="207" y="103"/>
                    <a:pt x="207" y="103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433" y="9"/>
                    <a:pt x="433" y="9"/>
                    <a:pt x="433" y="9"/>
                  </a:cubicBezTo>
                  <a:cubicBezTo>
                    <a:pt x="433" y="9"/>
                    <a:pt x="428" y="220"/>
                    <a:pt x="421" y="240"/>
                  </a:cubicBezTo>
                  <a:cubicBezTo>
                    <a:pt x="414" y="261"/>
                    <a:pt x="362" y="492"/>
                    <a:pt x="350" y="536"/>
                  </a:cubicBezTo>
                  <a:cubicBezTo>
                    <a:pt x="338" y="581"/>
                    <a:pt x="143" y="1018"/>
                    <a:pt x="141" y="1027"/>
                  </a:cubicBezTo>
                  <a:cubicBezTo>
                    <a:pt x="140" y="1036"/>
                    <a:pt x="173" y="1046"/>
                    <a:pt x="173" y="1046"/>
                  </a:cubicBezTo>
                  <a:cubicBezTo>
                    <a:pt x="185" y="1079"/>
                    <a:pt x="185" y="1079"/>
                    <a:pt x="185" y="1079"/>
                  </a:cubicBezTo>
                  <a:cubicBezTo>
                    <a:pt x="185" y="1079"/>
                    <a:pt x="131" y="1106"/>
                    <a:pt x="88" y="1105"/>
                  </a:cubicBezTo>
                  <a:cubicBezTo>
                    <a:pt x="45" y="1104"/>
                    <a:pt x="10" y="1096"/>
                    <a:pt x="10" y="1096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4" name="Freeform 623"/>
            <p:cNvSpPr/>
            <p:nvPr/>
          </p:nvSpPr>
          <p:spPr bwMode="auto">
            <a:xfrm>
              <a:off x="5718175" y="3067050"/>
              <a:ext cx="1387475" cy="4152900"/>
            </a:xfrm>
            <a:custGeom>
              <a:avLst/>
              <a:gdLst>
                <a:gd name="T0" fmla="*/ 143 w 369"/>
                <a:gd name="T1" fmla="*/ 103 h 1106"/>
                <a:gd name="T2" fmla="*/ 140 w 369"/>
                <a:gd name="T3" fmla="*/ 121 h 1106"/>
                <a:gd name="T4" fmla="*/ 314 w 369"/>
                <a:gd name="T5" fmla="*/ 131 h 1106"/>
                <a:gd name="T6" fmla="*/ 335 w 369"/>
                <a:gd name="T7" fmla="*/ 245 h 1106"/>
                <a:gd name="T8" fmla="*/ 313 w 369"/>
                <a:gd name="T9" fmla="*/ 262 h 1106"/>
                <a:gd name="T10" fmla="*/ 313 w 369"/>
                <a:gd name="T11" fmla="*/ 344 h 1106"/>
                <a:gd name="T12" fmla="*/ 251 w 369"/>
                <a:gd name="T13" fmla="*/ 344 h 1106"/>
                <a:gd name="T14" fmla="*/ 115 w 369"/>
                <a:gd name="T15" fmla="*/ 438 h 1106"/>
                <a:gd name="T16" fmla="*/ 59 w 369"/>
                <a:gd name="T17" fmla="*/ 529 h 1106"/>
                <a:gd name="T18" fmla="*/ 50 w 369"/>
                <a:gd name="T19" fmla="*/ 559 h 1106"/>
                <a:gd name="T20" fmla="*/ 104 w 369"/>
                <a:gd name="T21" fmla="*/ 519 h 1106"/>
                <a:gd name="T22" fmla="*/ 97 w 369"/>
                <a:gd name="T23" fmla="*/ 560 h 1106"/>
                <a:gd name="T24" fmla="*/ 21 w 369"/>
                <a:gd name="T25" fmla="*/ 666 h 1106"/>
                <a:gd name="T26" fmla="*/ 108 w 369"/>
                <a:gd name="T27" fmla="*/ 601 h 1106"/>
                <a:gd name="T28" fmla="*/ 66 w 369"/>
                <a:gd name="T29" fmla="*/ 650 h 1106"/>
                <a:gd name="T30" fmla="*/ 0 w 369"/>
                <a:gd name="T31" fmla="*/ 709 h 1106"/>
                <a:gd name="T32" fmla="*/ 0 w 369"/>
                <a:gd name="T33" fmla="*/ 709 h 1106"/>
                <a:gd name="T34" fmla="*/ 51 w 369"/>
                <a:gd name="T35" fmla="*/ 679 h 1106"/>
                <a:gd name="T36" fmla="*/ 77 w 369"/>
                <a:gd name="T37" fmla="*/ 766 h 1106"/>
                <a:gd name="T38" fmla="*/ 97 w 369"/>
                <a:gd name="T39" fmla="*/ 875 h 1106"/>
                <a:gd name="T40" fmla="*/ 66 w 369"/>
                <a:gd name="T41" fmla="*/ 977 h 1106"/>
                <a:gd name="T42" fmla="*/ 6 w 369"/>
                <a:gd name="T43" fmla="*/ 1027 h 1106"/>
                <a:gd name="T44" fmla="*/ 66 w 369"/>
                <a:gd name="T45" fmla="*/ 1017 h 1106"/>
                <a:gd name="T46" fmla="*/ 30 w 369"/>
                <a:gd name="T47" fmla="*/ 1045 h 1106"/>
                <a:gd name="T48" fmla="*/ 6 w 369"/>
                <a:gd name="T49" fmla="*/ 1104 h 1106"/>
                <a:gd name="T50" fmla="*/ 24 w 369"/>
                <a:gd name="T51" fmla="*/ 1105 h 1106"/>
                <a:gd name="T52" fmla="*/ 121 w 369"/>
                <a:gd name="T53" fmla="*/ 1079 h 1106"/>
                <a:gd name="T54" fmla="*/ 109 w 369"/>
                <a:gd name="T55" fmla="*/ 1046 h 1106"/>
                <a:gd name="T56" fmla="*/ 77 w 369"/>
                <a:gd name="T57" fmla="*/ 1027 h 1106"/>
                <a:gd name="T58" fmla="*/ 286 w 369"/>
                <a:gd name="T59" fmla="*/ 536 h 1106"/>
                <a:gd name="T60" fmla="*/ 357 w 369"/>
                <a:gd name="T61" fmla="*/ 240 h 1106"/>
                <a:gd name="T62" fmla="*/ 369 w 369"/>
                <a:gd name="T63" fmla="*/ 9 h 1106"/>
                <a:gd name="T64" fmla="*/ 176 w 369"/>
                <a:gd name="T65" fmla="*/ 0 h 1106"/>
                <a:gd name="T66" fmla="*/ 143 w 369"/>
                <a:gd name="T67" fmla="*/ 103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9" h="1106">
                  <a:moveTo>
                    <a:pt x="143" y="103"/>
                  </a:moveTo>
                  <a:cubicBezTo>
                    <a:pt x="143" y="103"/>
                    <a:pt x="142" y="110"/>
                    <a:pt x="140" y="121"/>
                  </a:cubicBezTo>
                  <a:cubicBezTo>
                    <a:pt x="193" y="129"/>
                    <a:pt x="308" y="130"/>
                    <a:pt x="314" y="131"/>
                  </a:cubicBezTo>
                  <a:cubicBezTo>
                    <a:pt x="322" y="133"/>
                    <a:pt x="341" y="227"/>
                    <a:pt x="335" y="245"/>
                  </a:cubicBezTo>
                  <a:cubicBezTo>
                    <a:pt x="329" y="262"/>
                    <a:pt x="313" y="262"/>
                    <a:pt x="313" y="262"/>
                  </a:cubicBezTo>
                  <a:cubicBezTo>
                    <a:pt x="313" y="262"/>
                    <a:pt x="324" y="333"/>
                    <a:pt x="313" y="344"/>
                  </a:cubicBezTo>
                  <a:cubicBezTo>
                    <a:pt x="301" y="354"/>
                    <a:pt x="251" y="344"/>
                    <a:pt x="251" y="344"/>
                  </a:cubicBezTo>
                  <a:cubicBezTo>
                    <a:pt x="251" y="344"/>
                    <a:pt x="127" y="408"/>
                    <a:pt x="115" y="438"/>
                  </a:cubicBezTo>
                  <a:cubicBezTo>
                    <a:pt x="108" y="454"/>
                    <a:pt x="81" y="496"/>
                    <a:pt x="59" y="529"/>
                  </a:cubicBezTo>
                  <a:cubicBezTo>
                    <a:pt x="56" y="540"/>
                    <a:pt x="53" y="550"/>
                    <a:pt x="50" y="559"/>
                  </a:cubicBezTo>
                  <a:cubicBezTo>
                    <a:pt x="104" y="519"/>
                    <a:pt x="104" y="519"/>
                    <a:pt x="104" y="519"/>
                  </a:cubicBezTo>
                  <a:cubicBezTo>
                    <a:pt x="104" y="519"/>
                    <a:pt x="133" y="529"/>
                    <a:pt x="97" y="560"/>
                  </a:cubicBezTo>
                  <a:cubicBezTo>
                    <a:pt x="62" y="591"/>
                    <a:pt x="21" y="666"/>
                    <a:pt x="21" y="666"/>
                  </a:cubicBezTo>
                  <a:cubicBezTo>
                    <a:pt x="33" y="657"/>
                    <a:pt x="93" y="603"/>
                    <a:pt x="108" y="601"/>
                  </a:cubicBezTo>
                  <a:cubicBezTo>
                    <a:pt x="123" y="600"/>
                    <a:pt x="87" y="631"/>
                    <a:pt x="66" y="650"/>
                  </a:cubicBezTo>
                  <a:cubicBezTo>
                    <a:pt x="44" y="669"/>
                    <a:pt x="0" y="709"/>
                    <a:pt x="0" y="709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0" y="709"/>
                    <a:pt x="31" y="687"/>
                    <a:pt x="51" y="679"/>
                  </a:cubicBezTo>
                  <a:cubicBezTo>
                    <a:pt x="70" y="672"/>
                    <a:pt x="77" y="766"/>
                    <a:pt x="77" y="766"/>
                  </a:cubicBezTo>
                  <a:cubicBezTo>
                    <a:pt x="77" y="766"/>
                    <a:pt x="96" y="868"/>
                    <a:pt x="97" y="875"/>
                  </a:cubicBezTo>
                  <a:cubicBezTo>
                    <a:pt x="99" y="883"/>
                    <a:pt x="84" y="971"/>
                    <a:pt x="66" y="977"/>
                  </a:cubicBezTo>
                  <a:cubicBezTo>
                    <a:pt x="47" y="983"/>
                    <a:pt x="6" y="1027"/>
                    <a:pt x="6" y="1027"/>
                  </a:cubicBezTo>
                  <a:cubicBezTo>
                    <a:pt x="21" y="1012"/>
                    <a:pt x="66" y="1017"/>
                    <a:pt x="66" y="1017"/>
                  </a:cubicBezTo>
                  <a:cubicBezTo>
                    <a:pt x="30" y="1045"/>
                    <a:pt x="30" y="1045"/>
                    <a:pt x="30" y="1045"/>
                  </a:cubicBezTo>
                  <a:cubicBezTo>
                    <a:pt x="22" y="1050"/>
                    <a:pt x="13" y="1075"/>
                    <a:pt x="6" y="1104"/>
                  </a:cubicBezTo>
                  <a:cubicBezTo>
                    <a:pt x="12" y="1104"/>
                    <a:pt x="18" y="1105"/>
                    <a:pt x="24" y="1105"/>
                  </a:cubicBezTo>
                  <a:cubicBezTo>
                    <a:pt x="67" y="1106"/>
                    <a:pt x="121" y="1079"/>
                    <a:pt x="121" y="1079"/>
                  </a:cubicBezTo>
                  <a:cubicBezTo>
                    <a:pt x="109" y="1046"/>
                    <a:pt x="109" y="1046"/>
                    <a:pt x="109" y="1046"/>
                  </a:cubicBezTo>
                  <a:cubicBezTo>
                    <a:pt x="109" y="1046"/>
                    <a:pt x="76" y="1036"/>
                    <a:pt x="77" y="1027"/>
                  </a:cubicBezTo>
                  <a:cubicBezTo>
                    <a:pt x="79" y="1018"/>
                    <a:pt x="274" y="581"/>
                    <a:pt x="286" y="536"/>
                  </a:cubicBezTo>
                  <a:cubicBezTo>
                    <a:pt x="298" y="492"/>
                    <a:pt x="350" y="261"/>
                    <a:pt x="357" y="240"/>
                  </a:cubicBezTo>
                  <a:cubicBezTo>
                    <a:pt x="364" y="220"/>
                    <a:pt x="369" y="9"/>
                    <a:pt x="369" y="9"/>
                  </a:cubicBezTo>
                  <a:cubicBezTo>
                    <a:pt x="176" y="0"/>
                    <a:pt x="176" y="0"/>
                    <a:pt x="176" y="0"/>
                  </a:cubicBezTo>
                  <a:lnTo>
                    <a:pt x="143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5" name="Freeform 624"/>
            <p:cNvSpPr/>
            <p:nvPr/>
          </p:nvSpPr>
          <p:spPr bwMode="auto">
            <a:xfrm>
              <a:off x="5653088" y="3125787"/>
              <a:ext cx="1328738" cy="4416425"/>
            </a:xfrm>
            <a:custGeom>
              <a:avLst/>
              <a:gdLst>
                <a:gd name="T0" fmla="*/ 299 w 353"/>
                <a:gd name="T1" fmla="*/ 1133 h 1176"/>
                <a:gd name="T2" fmla="*/ 321 w 353"/>
                <a:gd name="T3" fmla="*/ 731 h 1176"/>
                <a:gd name="T4" fmla="*/ 321 w 353"/>
                <a:gd name="T5" fmla="*/ 572 h 1176"/>
                <a:gd name="T6" fmla="*/ 322 w 353"/>
                <a:gd name="T7" fmla="*/ 495 h 1176"/>
                <a:gd name="T8" fmla="*/ 275 w 353"/>
                <a:gd name="T9" fmla="*/ 296 h 1176"/>
                <a:gd name="T10" fmla="*/ 305 w 353"/>
                <a:gd name="T11" fmla="*/ 248 h 1176"/>
                <a:gd name="T12" fmla="*/ 305 w 353"/>
                <a:gd name="T13" fmla="*/ 0 h 1176"/>
                <a:gd name="T14" fmla="*/ 17 w 353"/>
                <a:gd name="T15" fmla="*/ 56 h 1176"/>
                <a:gd name="T16" fmla="*/ 17 w 353"/>
                <a:gd name="T17" fmla="*/ 207 h 1176"/>
                <a:gd name="T18" fmla="*/ 147 w 353"/>
                <a:gd name="T19" fmla="*/ 515 h 1176"/>
                <a:gd name="T20" fmla="*/ 163 w 353"/>
                <a:gd name="T21" fmla="*/ 621 h 1176"/>
                <a:gd name="T22" fmla="*/ 135 w 353"/>
                <a:gd name="T23" fmla="*/ 660 h 1176"/>
                <a:gd name="T24" fmla="*/ 114 w 353"/>
                <a:gd name="T25" fmla="*/ 1005 h 1176"/>
                <a:gd name="T26" fmla="*/ 114 w 353"/>
                <a:gd name="T27" fmla="*/ 1123 h 1176"/>
                <a:gd name="T28" fmla="*/ 299 w 353"/>
                <a:gd name="T29" fmla="*/ 1133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3" h="1176">
                  <a:moveTo>
                    <a:pt x="299" y="1133"/>
                  </a:moveTo>
                  <a:cubicBezTo>
                    <a:pt x="302" y="1130"/>
                    <a:pt x="288" y="846"/>
                    <a:pt x="321" y="731"/>
                  </a:cubicBezTo>
                  <a:cubicBezTo>
                    <a:pt x="353" y="616"/>
                    <a:pt x="321" y="572"/>
                    <a:pt x="321" y="572"/>
                  </a:cubicBezTo>
                  <a:cubicBezTo>
                    <a:pt x="321" y="572"/>
                    <a:pt x="331" y="515"/>
                    <a:pt x="322" y="495"/>
                  </a:cubicBezTo>
                  <a:cubicBezTo>
                    <a:pt x="314" y="476"/>
                    <a:pt x="275" y="296"/>
                    <a:pt x="275" y="296"/>
                  </a:cubicBezTo>
                  <a:cubicBezTo>
                    <a:pt x="275" y="296"/>
                    <a:pt x="310" y="261"/>
                    <a:pt x="305" y="248"/>
                  </a:cubicBezTo>
                  <a:cubicBezTo>
                    <a:pt x="300" y="235"/>
                    <a:pt x="305" y="0"/>
                    <a:pt x="305" y="0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0" y="158"/>
                    <a:pt x="17" y="207"/>
                  </a:cubicBezTo>
                  <a:cubicBezTo>
                    <a:pt x="35" y="255"/>
                    <a:pt x="110" y="473"/>
                    <a:pt x="147" y="515"/>
                  </a:cubicBezTo>
                  <a:cubicBezTo>
                    <a:pt x="147" y="515"/>
                    <a:pt x="152" y="607"/>
                    <a:pt x="163" y="621"/>
                  </a:cubicBezTo>
                  <a:cubicBezTo>
                    <a:pt x="163" y="621"/>
                    <a:pt x="137" y="647"/>
                    <a:pt x="135" y="660"/>
                  </a:cubicBezTo>
                  <a:cubicBezTo>
                    <a:pt x="134" y="674"/>
                    <a:pt x="111" y="996"/>
                    <a:pt x="114" y="1005"/>
                  </a:cubicBezTo>
                  <a:cubicBezTo>
                    <a:pt x="118" y="1014"/>
                    <a:pt x="104" y="1111"/>
                    <a:pt x="114" y="1123"/>
                  </a:cubicBezTo>
                  <a:cubicBezTo>
                    <a:pt x="114" y="1123"/>
                    <a:pt x="262" y="1176"/>
                    <a:pt x="299" y="11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Freeform 625"/>
            <p:cNvSpPr/>
            <p:nvPr/>
          </p:nvSpPr>
          <p:spPr bwMode="auto">
            <a:xfrm>
              <a:off x="5770563" y="3532187"/>
              <a:ext cx="1068388" cy="3938588"/>
            </a:xfrm>
            <a:custGeom>
              <a:avLst/>
              <a:gdLst>
                <a:gd name="T0" fmla="*/ 272 w 284"/>
                <a:gd name="T1" fmla="*/ 594 h 1049"/>
                <a:gd name="T2" fmla="*/ 243 w 284"/>
                <a:gd name="T3" fmla="*/ 828 h 1049"/>
                <a:gd name="T4" fmla="*/ 265 w 284"/>
                <a:gd name="T5" fmla="*/ 536 h 1049"/>
                <a:gd name="T6" fmla="*/ 162 w 284"/>
                <a:gd name="T7" fmla="*/ 744 h 1049"/>
                <a:gd name="T8" fmla="*/ 260 w 284"/>
                <a:gd name="T9" fmla="*/ 467 h 1049"/>
                <a:gd name="T10" fmla="*/ 272 w 284"/>
                <a:gd name="T11" fmla="*/ 392 h 1049"/>
                <a:gd name="T12" fmla="*/ 204 w 284"/>
                <a:gd name="T13" fmla="*/ 197 h 1049"/>
                <a:gd name="T14" fmla="*/ 231 w 284"/>
                <a:gd name="T15" fmla="*/ 146 h 1049"/>
                <a:gd name="T16" fmla="*/ 171 w 284"/>
                <a:gd name="T17" fmla="*/ 96 h 1049"/>
                <a:gd name="T18" fmla="*/ 60 w 284"/>
                <a:gd name="T19" fmla="*/ 58 h 1049"/>
                <a:gd name="T20" fmla="*/ 162 w 284"/>
                <a:gd name="T21" fmla="*/ 63 h 1049"/>
                <a:gd name="T22" fmla="*/ 272 w 284"/>
                <a:gd name="T23" fmla="*/ 6 h 1049"/>
                <a:gd name="T24" fmla="*/ 272 w 284"/>
                <a:gd name="T25" fmla="*/ 6 h 1049"/>
                <a:gd name="T26" fmla="*/ 124 w 284"/>
                <a:gd name="T27" fmla="*/ 10 h 1049"/>
                <a:gd name="T28" fmla="*/ 7 w 284"/>
                <a:gd name="T29" fmla="*/ 22 h 1049"/>
                <a:gd name="T30" fmla="*/ 101 w 284"/>
                <a:gd name="T31" fmla="*/ 270 h 1049"/>
                <a:gd name="T32" fmla="*/ 181 w 284"/>
                <a:gd name="T33" fmla="*/ 373 h 1049"/>
                <a:gd name="T34" fmla="*/ 106 w 284"/>
                <a:gd name="T35" fmla="*/ 340 h 1049"/>
                <a:gd name="T36" fmla="*/ 101 w 284"/>
                <a:gd name="T37" fmla="*/ 348 h 1049"/>
                <a:gd name="T38" fmla="*/ 162 w 284"/>
                <a:gd name="T39" fmla="*/ 429 h 1049"/>
                <a:gd name="T40" fmla="*/ 162 w 284"/>
                <a:gd name="T41" fmla="*/ 474 h 1049"/>
                <a:gd name="T42" fmla="*/ 134 w 284"/>
                <a:gd name="T43" fmla="*/ 451 h 1049"/>
                <a:gd name="T44" fmla="*/ 150 w 284"/>
                <a:gd name="T45" fmla="*/ 504 h 1049"/>
                <a:gd name="T46" fmla="*/ 235 w 284"/>
                <a:gd name="T47" fmla="*/ 461 h 1049"/>
                <a:gd name="T48" fmla="*/ 196 w 284"/>
                <a:gd name="T49" fmla="*/ 511 h 1049"/>
                <a:gd name="T50" fmla="*/ 129 w 284"/>
                <a:gd name="T51" fmla="*/ 558 h 1049"/>
                <a:gd name="T52" fmla="*/ 119 w 284"/>
                <a:gd name="T53" fmla="*/ 704 h 1049"/>
                <a:gd name="T54" fmla="*/ 106 w 284"/>
                <a:gd name="T55" fmla="*/ 870 h 1049"/>
                <a:gd name="T56" fmla="*/ 108 w 284"/>
                <a:gd name="T57" fmla="*/ 865 h 1049"/>
                <a:gd name="T58" fmla="*/ 148 w 284"/>
                <a:gd name="T59" fmla="*/ 803 h 1049"/>
                <a:gd name="T60" fmla="*/ 134 w 284"/>
                <a:gd name="T61" fmla="*/ 887 h 1049"/>
                <a:gd name="T62" fmla="*/ 85 w 284"/>
                <a:gd name="T63" fmla="*/ 1015 h 1049"/>
                <a:gd name="T64" fmla="*/ 238 w 284"/>
                <a:gd name="T65" fmla="*/ 1040 h 1049"/>
                <a:gd name="T66" fmla="*/ 268 w 284"/>
                <a:gd name="T67" fmla="*/ 896 h 1049"/>
                <a:gd name="T68" fmla="*/ 284 w 284"/>
                <a:gd name="T69" fmla="*/ 648 h 1049"/>
                <a:gd name="T70" fmla="*/ 272 w 284"/>
                <a:gd name="T71" fmla="*/ 594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4" h="1049">
                  <a:moveTo>
                    <a:pt x="272" y="594"/>
                  </a:moveTo>
                  <a:cubicBezTo>
                    <a:pt x="261" y="599"/>
                    <a:pt x="243" y="828"/>
                    <a:pt x="243" y="828"/>
                  </a:cubicBezTo>
                  <a:cubicBezTo>
                    <a:pt x="228" y="770"/>
                    <a:pt x="265" y="536"/>
                    <a:pt x="265" y="536"/>
                  </a:cubicBezTo>
                  <a:cubicBezTo>
                    <a:pt x="229" y="708"/>
                    <a:pt x="162" y="744"/>
                    <a:pt x="162" y="744"/>
                  </a:cubicBezTo>
                  <a:cubicBezTo>
                    <a:pt x="202" y="722"/>
                    <a:pt x="260" y="467"/>
                    <a:pt x="260" y="467"/>
                  </a:cubicBezTo>
                  <a:cubicBezTo>
                    <a:pt x="271" y="464"/>
                    <a:pt x="272" y="392"/>
                    <a:pt x="272" y="392"/>
                  </a:cubicBezTo>
                  <a:cubicBezTo>
                    <a:pt x="272" y="392"/>
                    <a:pt x="212" y="212"/>
                    <a:pt x="204" y="197"/>
                  </a:cubicBezTo>
                  <a:cubicBezTo>
                    <a:pt x="197" y="183"/>
                    <a:pt x="235" y="161"/>
                    <a:pt x="231" y="146"/>
                  </a:cubicBezTo>
                  <a:cubicBezTo>
                    <a:pt x="227" y="131"/>
                    <a:pt x="194" y="97"/>
                    <a:pt x="171" y="96"/>
                  </a:cubicBezTo>
                  <a:cubicBezTo>
                    <a:pt x="151" y="95"/>
                    <a:pt x="83" y="67"/>
                    <a:pt x="60" y="58"/>
                  </a:cubicBezTo>
                  <a:cubicBezTo>
                    <a:pt x="86" y="66"/>
                    <a:pt x="138" y="65"/>
                    <a:pt x="162" y="63"/>
                  </a:cubicBezTo>
                  <a:cubicBezTo>
                    <a:pt x="189" y="62"/>
                    <a:pt x="272" y="6"/>
                    <a:pt x="272" y="6"/>
                  </a:cubicBezTo>
                  <a:cubicBezTo>
                    <a:pt x="272" y="6"/>
                    <a:pt x="272" y="6"/>
                    <a:pt x="272" y="6"/>
                  </a:cubicBezTo>
                  <a:cubicBezTo>
                    <a:pt x="248" y="14"/>
                    <a:pt x="152" y="0"/>
                    <a:pt x="124" y="10"/>
                  </a:cubicBezTo>
                  <a:cubicBezTo>
                    <a:pt x="96" y="20"/>
                    <a:pt x="7" y="22"/>
                    <a:pt x="7" y="22"/>
                  </a:cubicBezTo>
                  <a:cubicBezTo>
                    <a:pt x="0" y="49"/>
                    <a:pt x="87" y="233"/>
                    <a:pt x="101" y="270"/>
                  </a:cubicBezTo>
                  <a:cubicBezTo>
                    <a:pt x="116" y="306"/>
                    <a:pt x="181" y="373"/>
                    <a:pt x="181" y="373"/>
                  </a:cubicBezTo>
                  <a:cubicBezTo>
                    <a:pt x="167" y="364"/>
                    <a:pt x="106" y="340"/>
                    <a:pt x="106" y="340"/>
                  </a:cubicBezTo>
                  <a:cubicBezTo>
                    <a:pt x="106" y="340"/>
                    <a:pt x="93" y="329"/>
                    <a:pt x="101" y="348"/>
                  </a:cubicBezTo>
                  <a:cubicBezTo>
                    <a:pt x="109" y="366"/>
                    <a:pt x="148" y="411"/>
                    <a:pt x="162" y="429"/>
                  </a:cubicBezTo>
                  <a:cubicBezTo>
                    <a:pt x="176" y="446"/>
                    <a:pt x="162" y="474"/>
                    <a:pt x="162" y="474"/>
                  </a:cubicBezTo>
                  <a:cubicBezTo>
                    <a:pt x="161" y="463"/>
                    <a:pt x="134" y="451"/>
                    <a:pt x="134" y="451"/>
                  </a:cubicBezTo>
                  <a:cubicBezTo>
                    <a:pt x="134" y="480"/>
                    <a:pt x="150" y="504"/>
                    <a:pt x="150" y="504"/>
                  </a:cubicBezTo>
                  <a:cubicBezTo>
                    <a:pt x="162" y="520"/>
                    <a:pt x="235" y="461"/>
                    <a:pt x="235" y="461"/>
                  </a:cubicBezTo>
                  <a:cubicBezTo>
                    <a:pt x="228" y="488"/>
                    <a:pt x="196" y="511"/>
                    <a:pt x="196" y="511"/>
                  </a:cubicBezTo>
                  <a:cubicBezTo>
                    <a:pt x="175" y="545"/>
                    <a:pt x="129" y="558"/>
                    <a:pt x="129" y="558"/>
                  </a:cubicBezTo>
                  <a:cubicBezTo>
                    <a:pt x="129" y="558"/>
                    <a:pt x="125" y="657"/>
                    <a:pt x="119" y="704"/>
                  </a:cubicBezTo>
                  <a:cubicBezTo>
                    <a:pt x="113" y="751"/>
                    <a:pt x="101" y="891"/>
                    <a:pt x="106" y="870"/>
                  </a:cubicBezTo>
                  <a:cubicBezTo>
                    <a:pt x="107" y="869"/>
                    <a:pt x="107" y="867"/>
                    <a:pt x="108" y="865"/>
                  </a:cubicBezTo>
                  <a:cubicBezTo>
                    <a:pt x="117" y="843"/>
                    <a:pt x="148" y="803"/>
                    <a:pt x="148" y="803"/>
                  </a:cubicBezTo>
                  <a:cubicBezTo>
                    <a:pt x="97" y="907"/>
                    <a:pt x="134" y="887"/>
                    <a:pt x="134" y="887"/>
                  </a:cubicBezTo>
                  <a:cubicBezTo>
                    <a:pt x="120" y="907"/>
                    <a:pt x="100" y="966"/>
                    <a:pt x="85" y="1015"/>
                  </a:cubicBezTo>
                  <a:cubicBezTo>
                    <a:pt x="99" y="1020"/>
                    <a:pt x="186" y="1049"/>
                    <a:pt x="238" y="1040"/>
                  </a:cubicBezTo>
                  <a:cubicBezTo>
                    <a:pt x="268" y="896"/>
                    <a:pt x="268" y="896"/>
                    <a:pt x="268" y="896"/>
                  </a:cubicBezTo>
                  <a:cubicBezTo>
                    <a:pt x="268" y="815"/>
                    <a:pt x="271" y="715"/>
                    <a:pt x="284" y="648"/>
                  </a:cubicBezTo>
                  <a:cubicBezTo>
                    <a:pt x="281" y="616"/>
                    <a:pt x="277" y="591"/>
                    <a:pt x="272" y="594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7" name="Freeform 626"/>
            <p:cNvSpPr/>
            <p:nvPr/>
          </p:nvSpPr>
          <p:spPr bwMode="auto">
            <a:xfrm>
              <a:off x="4367213" y="234950"/>
              <a:ext cx="4060825" cy="3402013"/>
            </a:xfrm>
            <a:custGeom>
              <a:avLst/>
              <a:gdLst>
                <a:gd name="T0" fmla="*/ 332 w 1080"/>
                <a:gd name="T1" fmla="*/ 906 h 906"/>
                <a:gd name="T2" fmla="*/ 635 w 1080"/>
                <a:gd name="T3" fmla="*/ 835 h 906"/>
                <a:gd name="T4" fmla="*/ 670 w 1080"/>
                <a:gd name="T5" fmla="*/ 787 h 906"/>
                <a:gd name="T6" fmla="*/ 706 w 1080"/>
                <a:gd name="T7" fmla="*/ 828 h 906"/>
                <a:gd name="T8" fmla="*/ 835 w 1080"/>
                <a:gd name="T9" fmla="*/ 846 h 906"/>
                <a:gd name="T10" fmla="*/ 791 w 1080"/>
                <a:gd name="T11" fmla="*/ 619 h 906"/>
                <a:gd name="T12" fmla="*/ 756 w 1080"/>
                <a:gd name="T13" fmla="*/ 436 h 906"/>
                <a:gd name="T14" fmla="*/ 784 w 1080"/>
                <a:gd name="T15" fmla="*/ 364 h 906"/>
                <a:gd name="T16" fmla="*/ 899 w 1080"/>
                <a:gd name="T17" fmla="*/ 324 h 906"/>
                <a:gd name="T18" fmla="*/ 1062 w 1080"/>
                <a:gd name="T19" fmla="*/ 209 h 906"/>
                <a:gd name="T20" fmla="*/ 1030 w 1080"/>
                <a:gd name="T21" fmla="*/ 142 h 906"/>
                <a:gd name="T22" fmla="*/ 1002 w 1080"/>
                <a:gd name="T23" fmla="*/ 2 h 906"/>
                <a:gd name="T24" fmla="*/ 862 w 1080"/>
                <a:gd name="T25" fmla="*/ 55 h 906"/>
                <a:gd name="T26" fmla="*/ 903 w 1080"/>
                <a:gd name="T27" fmla="*/ 118 h 906"/>
                <a:gd name="T28" fmla="*/ 912 w 1080"/>
                <a:gd name="T29" fmla="*/ 170 h 906"/>
                <a:gd name="T30" fmla="*/ 817 w 1080"/>
                <a:gd name="T31" fmla="*/ 192 h 906"/>
                <a:gd name="T32" fmla="*/ 798 w 1080"/>
                <a:gd name="T33" fmla="*/ 180 h 906"/>
                <a:gd name="T34" fmla="*/ 762 w 1080"/>
                <a:gd name="T35" fmla="*/ 180 h 906"/>
                <a:gd name="T36" fmla="*/ 691 w 1080"/>
                <a:gd name="T37" fmla="*/ 158 h 906"/>
                <a:gd name="T38" fmla="*/ 609 w 1080"/>
                <a:gd name="T39" fmla="*/ 149 h 906"/>
                <a:gd name="T40" fmla="*/ 670 w 1080"/>
                <a:gd name="T41" fmla="*/ 259 h 906"/>
                <a:gd name="T42" fmla="*/ 629 w 1080"/>
                <a:gd name="T43" fmla="*/ 367 h 906"/>
                <a:gd name="T44" fmla="*/ 518 w 1080"/>
                <a:gd name="T45" fmla="*/ 164 h 906"/>
                <a:gd name="T46" fmla="*/ 421 w 1080"/>
                <a:gd name="T47" fmla="*/ 162 h 906"/>
                <a:gd name="T48" fmla="*/ 297 w 1080"/>
                <a:gd name="T49" fmla="*/ 156 h 906"/>
                <a:gd name="T50" fmla="*/ 262 w 1080"/>
                <a:gd name="T51" fmla="*/ 192 h 906"/>
                <a:gd name="T52" fmla="*/ 179 w 1080"/>
                <a:gd name="T53" fmla="*/ 192 h 906"/>
                <a:gd name="T54" fmla="*/ 172 w 1080"/>
                <a:gd name="T55" fmla="*/ 149 h 906"/>
                <a:gd name="T56" fmla="*/ 174 w 1080"/>
                <a:gd name="T57" fmla="*/ 144 h 906"/>
                <a:gd name="T58" fmla="*/ 234 w 1080"/>
                <a:gd name="T59" fmla="*/ 49 h 906"/>
                <a:gd name="T60" fmla="*/ 131 w 1080"/>
                <a:gd name="T61" fmla="*/ 2 h 906"/>
                <a:gd name="T62" fmla="*/ 119 w 1080"/>
                <a:gd name="T63" fmla="*/ 37 h 906"/>
                <a:gd name="T64" fmla="*/ 61 w 1080"/>
                <a:gd name="T65" fmla="*/ 125 h 906"/>
                <a:gd name="T66" fmla="*/ 27 w 1080"/>
                <a:gd name="T67" fmla="*/ 257 h 906"/>
                <a:gd name="T68" fmla="*/ 287 w 1080"/>
                <a:gd name="T69" fmla="*/ 385 h 906"/>
                <a:gd name="T70" fmla="*/ 378 w 1080"/>
                <a:gd name="T71" fmla="*/ 547 h 906"/>
                <a:gd name="T72" fmla="*/ 380 w 1080"/>
                <a:gd name="T73" fmla="*/ 689 h 906"/>
                <a:gd name="T74" fmla="*/ 332 w 1080"/>
                <a:gd name="T75" fmla="*/ 906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0" h="906">
                  <a:moveTo>
                    <a:pt x="332" y="906"/>
                  </a:moveTo>
                  <a:cubicBezTo>
                    <a:pt x="332" y="906"/>
                    <a:pt x="371" y="869"/>
                    <a:pt x="635" y="835"/>
                  </a:cubicBezTo>
                  <a:cubicBezTo>
                    <a:pt x="635" y="835"/>
                    <a:pt x="666" y="803"/>
                    <a:pt x="670" y="787"/>
                  </a:cubicBezTo>
                  <a:cubicBezTo>
                    <a:pt x="670" y="787"/>
                    <a:pt x="695" y="824"/>
                    <a:pt x="706" y="828"/>
                  </a:cubicBezTo>
                  <a:cubicBezTo>
                    <a:pt x="716" y="832"/>
                    <a:pt x="832" y="828"/>
                    <a:pt x="835" y="846"/>
                  </a:cubicBezTo>
                  <a:cubicBezTo>
                    <a:pt x="835" y="846"/>
                    <a:pt x="796" y="654"/>
                    <a:pt x="791" y="619"/>
                  </a:cubicBezTo>
                  <a:cubicBezTo>
                    <a:pt x="787" y="583"/>
                    <a:pt x="756" y="436"/>
                    <a:pt x="756" y="436"/>
                  </a:cubicBezTo>
                  <a:cubicBezTo>
                    <a:pt x="784" y="364"/>
                    <a:pt x="784" y="364"/>
                    <a:pt x="784" y="364"/>
                  </a:cubicBezTo>
                  <a:cubicBezTo>
                    <a:pt x="784" y="364"/>
                    <a:pt x="887" y="332"/>
                    <a:pt x="899" y="324"/>
                  </a:cubicBezTo>
                  <a:cubicBezTo>
                    <a:pt x="910" y="317"/>
                    <a:pt x="1052" y="246"/>
                    <a:pt x="1062" y="209"/>
                  </a:cubicBezTo>
                  <a:cubicBezTo>
                    <a:pt x="1080" y="200"/>
                    <a:pt x="1031" y="155"/>
                    <a:pt x="1030" y="142"/>
                  </a:cubicBezTo>
                  <a:cubicBezTo>
                    <a:pt x="1028" y="128"/>
                    <a:pt x="1002" y="2"/>
                    <a:pt x="1002" y="2"/>
                  </a:cubicBezTo>
                  <a:cubicBezTo>
                    <a:pt x="1002" y="2"/>
                    <a:pt x="872" y="33"/>
                    <a:pt x="862" y="55"/>
                  </a:cubicBezTo>
                  <a:cubicBezTo>
                    <a:pt x="862" y="55"/>
                    <a:pt x="902" y="109"/>
                    <a:pt x="903" y="118"/>
                  </a:cubicBezTo>
                  <a:cubicBezTo>
                    <a:pt x="904" y="127"/>
                    <a:pt x="912" y="170"/>
                    <a:pt x="912" y="170"/>
                  </a:cubicBezTo>
                  <a:cubicBezTo>
                    <a:pt x="912" y="170"/>
                    <a:pt x="841" y="166"/>
                    <a:pt x="817" y="192"/>
                  </a:cubicBezTo>
                  <a:cubicBezTo>
                    <a:pt x="817" y="192"/>
                    <a:pt x="804" y="173"/>
                    <a:pt x="798" y="180"/>
                  </a:cubicBezTo>
                  <a:cubicBezTo>
                    <a:pt x="793" y="186"/>
                    <a:pt x="770" y="182"/>
                    <a:pt x="762" y="180"/>
                  </a:cubicBezTo>
                  <a:cubicBezTo>
                    <a:pt x="762" y="180"/>
                    <a:pt x="706" y="144"/>
                    <a:pt x="691" y="158"/>
                  </a:cubicBezTo>
                  <a:cubicBezTo>
                    <a:pt x="676" y="171"/>
                    <a:pt x="622" y="136"/>
                    <a:pt x="609" y="149"/>
                  </a:cubicBezTo>
                  <a:cubicBezTo>
                    <a:pt x="609" y="149"/>
                    <a:pt x="653" y="248"/>
                    <a:pt x="670" y="259"/>
                  </a:cubicBezTo>
                  <a:cubicBezTo>
                    <a:pt x="688" y="271"/>
                    <a:pt x="629" y="367"/>
                    <a:pt x="629" y="367"/>
                  </a:cubicBezTo>
                  <a:cubicBezTo>
                    <a:pt x="629" y="367"/>
                    <a:pt x="529" y="204"/>
                    <a:pt x="518" y="164"/>
                  </a:cubicBezTo>
                  <a:cubicBezTo>
                    <a:pt x="518" y="164"/>
                    <a:pt x="448" y="143"/>
                    <a:pt x="421" y="162"/>
                  </a:cubicBezTo>
                  <a:cubicBezTo>
                    <a:pt x="421" y="162"/>
                    <a:pt x="329" y="155"/>
                    <a:pt x="297" y="156"/>
                  </a:cubicBezTo>
                  <a:cubicBezTo>
                    <a:pt x="265" y="158"/>
                    <a:pt x="266" y="193"/>
                    <a:pt x="262" y="192"/>
                  </a:cubicBezTo>
                  <a:cubicBezTo>
                    <a:pt x="258" y="190"/>
                    <a:pt x="225" y="172"/>
                    <a:pt x="179" y="192"/>
                  </a:cubicBezTo>
                  <a:cubicBezTo>
                    <a:pt x="179" y="192"/>
                    <a:pt x="171" y="153"/>
                    <a:pt x="172" y="149"/>
                  </a:cubicBezTo>
                  <a:cubicBezTo>
                    <a:pt x="174" y="144"/>
                    <a:pt x="174" y="144"/>
                    <a:pt x="174" y="144"/>
                  </a:cubicBezTo>
                  <a:cubicBezTo>
                    <a:pt x="174" y="144"/>
                    <a:pt x="222" y="78"/>
                    <a:pt x="234" y="49"/>
                  </a:cubicBezTo>
                  <a:cubicBezTo>
                    <a:pt x="234" y="49"/>
                    <a:pt x="155" y="0"/>
                    <a:pt x="131" y="2"/>
                  </a:cubicBezTo>
                  <a:cubicBezTo>
                    <a:pt x="131" y="2"/>
                    <a:pt x="121" y="25"/>
                    <a:pt x="119" y="37"/>
                  </a:cubicBezTo>
                  <a:cubicBezTo>
                    <a:pt x="118" y="50"/>
                    <a:pt x="65" y="105"/>
                    <a:pt x="61" y="125"/>
                  </a:cubicBezTo>
                  <a:cubicBezTo>
                    <a:pt x="56" y="146"/>
                    <a:pt x="0" y="223"/>
                    <a:pt x="27" y="257"/>
                  </a:cubicBezTo>
                  <a:cubicBezTo>
                    <a:pt x="53" y="290"/>
                    <a:pt x="287" y="385"/>
                    <a:pt x="287" y="385"/>
                  </a:cubicBezTo>
                  <a:cubicBezTo>
                    <a:pt x="287" y="385"/>
                    <a:pt x="368" y="466"/>
                    <a:pt x="378" y="547"/>
                  </a:cubicBezTo>
                  <a:cubicBezTo>
                    <a:pt x="378" y="547"/>
                    <a:pt x="387" y="663"/>
                    <a:pt x="380" y="689"/>
                  </a:cubicBezTo>
                  <a:cubicBezTo>
                    <a:pt x="373" y="716"/>
                    <a:pt x="322" y="881"/>
                    <a:pt x="332" y="9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8" name="Freeform 627"/>
            <p:cNvSpPr/>
            <p:nvPr/>
          </p:nvSpPr>
          <p:spPr bwMode="auto">
            <a:xfrm>
              <a:off x="5476875" y="1439862"/>
              <a:ext cx="11113" cy="34925"/>
            </a:xfrm>
            <a:custGeom>
              <a:avLst/>
              <a:gdLst>
                <a:gd name="T0" fmla="*/ 0 w 3"/>
                <a:gd name="T1" fmla="*/ 0 h 9"/>
                <a:gd name="T2" fmla="*/ 2 w 3"/>
                <a:gd name="T3" fmla="*/ 9 h 9"/>
                <a:gd name="T4" fmla="*/ 0 w 3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7"/>
                    <a:pt x="2" y="4"/>
                    <a:pt x="0" y="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Freeform 628"/>
            <p:cNvSpPr/>
            <p:nvPr/>
          </p:nvSpPr>
          <p:spPr bwMode="auto">
            <a:xfrm>
              <a:off x="4811713" y="606425"/>
              <a:ext cx="3175" cy="38100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0 h 10"/>
                <a:gd name="T4" fmla="*/ 0 w 1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0"/>
                    <a:pt x="0" y="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Freeform 629"/>
            <p:cNvSpPr/>
            <p:nvPr/>
          </p:nvSpPr>
          <p:spPr bwMode="auto">
            <a:xfrm>
              <a:off x="4668838" y="242887"/>
              <a:ext cx="3700463" cy="3394075"/>
            </a:xfrm>
            <a:custGeom>
              <a:avLst/>
              <a:gdLst>
                <a:gd name="T0" fmla="*/ 870 w 984"/>
                <a:gd name="T1" fmla="*/ 14 h 904"/>
                <a:gd name="T2" fmla="*/ 837 w 984"/>
                <a:gd name="T3" fmla="*/ 47 h 904"/>
                <a:gd name="T4" fmla="*/ 832 w 984"/>
                <a:gd name="T5" fmla="*/ 72 h 904"/>
                <a:gd name="T6" fmla="*/ 837 w 984"/>
                <a:gd name="T7" fmla="*/ 116 h 904"/>
                <a:gd name="T8" fmla="*/ 955 w 984"/>
                <a:gd name="T9" fmla="*/ 198 h 904"/>
                <a:gd name="T10" fmla="*/ 957 w 984"/>
                <a:gd name="T11" fmla="*/ 218 h 904"/>
                <a:gd name="T12" fmla="*/ 737 w 984"/>
                <a:gd name="T13" fmla="*/ 190 h 904"/>
                <a:gd name="T14" fmla="*/ 682 w 984"/>
                <a:gd name="T15" fmla="*/ 178 h 904"/>
                <a:gd name="T16" fmla="*/ 529 w 984"/>
                <a:gd name="T17" fmla="*/ 147 h 904"/>
                <a:gd name="T18" fmla="*/ 605 w 984"/>
                <a:gd name="T19" fmla="*/ 178 h 904"/>
                <a:gd name="T20" fmla="*/ 549 w 984"/>
                <a:gd name="T21" fmla="*/ 365 h 904"/>
                <a:gd name="T22" fmla="*/ 363 w 984"/>
                <a:gd name="T23" fmla="*/ 153 h 904"/>
                <a:gd name="T24" fmla="*/ 444 w 984"/>
                <a:gd name="T25" fmla="*/ 306 h 904"/>
                <a:gd name="T26" fmla="*/ 192 w 984"/>
                <a:gd name="T27" fmla="*/ 168 h 904"/>
                <a:gd name="T28" fmla="*/ 182 w 984"/>
                <a:gd name="T29" fmla="*/ 190 h 904"/>
                <a:gd name="T30" fmla="*/ 92 w 984"/>
                <a:gd name="T31" fmla="*/ 147 h 904"/>
                <a:gd name="T32" fmla="*/ 154 w 984"/>
                <a:gd name="T33" fmla="*/ 47 h 904"/>
                <a:gd name="T34" fmla="*/ 38 w 984"/>
                <a:gd name="T35" fmla="*/ 91 h 904"/>
                <a:gd name="T36" fmla="*/ 109 w 984"/>
                <a:gd name="T37" fmla="*/ 78 h 904"/>
                <a:gd name="T38" fmla="*/ 5 w 984"/>
                <a:gd name="T39" fmla="*/ 218 h 904"/>
                <a:gd name="T40" fmla="*/ 5 w 984"/>
                <a:gd name="T41" fmla="*/ 234 h 904"/>
                <a:gd name="T42" fmla="*/ 63 w 984"/>
                <a:gd name="T43" fmla="*/ 277 h 904"/>
                <a:gd name="T44" fmla="*/ 173 w 984"/>
                <a:gd name="T45" fmla="*/ 270 h 904"/>
                <a:gd name="T46" fmla="*/ 203 w 984"/>
                <a:gd name="T47" fmla="*/ 259 h 904"/>
                <a:gd name="T48" fmla="*/ 243 w 984"/>
                <a:gd name="T49" fmla="*/ 201 h 904"/>
                <a:gd name="T50" fmla="*/ 231 w 984"/>
                <a:gd name="T51" fmla="*/ 178 h 904"/>
                <a:gd name="T52" fmla="*/ 461 w 984"/>
                <a:gd name="T53" fmla="*/ 358 h 904"/>
                <a:gd name="T54" fmla="*/ 455 w 984"/>
                <a:gd name="T55" fmla="*/ 503 h 904"/>
                <a:gd name="T56" fmla="*/ 316 w 984"/>
                <a:gd name="T57" fmla="*/ 531 h 904"/>
                <a:gd name="T58" fmla="*/ 461 w 984"/>
                <a:gd name="T59" fmla="*/ 592 h 904"/>
                <a:gd name="T60" fmla="*/ 268 w 984"/>
                <a:gd name="T61" fmla="*/ 801 h 904"/>
                <a:gd name="T62" fmla="*/ 555 w 984"/>
                <a:gd name="T63" fmla="*/ 833 h 904"/>
                <a:gd name="T64" fmla="*/ 626 w 984"/>
                <a:gd name="T65" fmla="*/ 826 h 904"/>
                <a:gd name="T66" fmla="*/ 711 w 984"/>
                <a:gd name="T67" fmla="*/ 617 h 904"/>
                <a:gd name="T68" fmla="*/ 655 w 984"/>
                <a:gd name="T69" fmla="*/ 584 h 904"/>
                <a:gd name="T70" fmla="*/ 670 w 984"/>
                <a:gd name="T71" fmla="*/ 571 h 904"/>
                <a:gd name="T72" fmla="*/ 676 w 984"/>
                <a:gd name="T73" fmla="*/ 434 h 904"/>
                <a:gd name="T74" fmla="*/ 710 w 984"/>
                <a:gd name="T75" fmla="*/ 360 h 904"/>
                <a:gd name="T76" fmla="*/ 714 w 984"/>
                <a:gd name="T77" fmla="*/ 201 h 904"/>
                <a:gd name="T78" fmla="*/ 755 w 984"/>
                <a:gd name="T79" fmla="*/ 305 h 904"/>
                <a:gd name="T80" fmla="*/ 844 w 984"/>
                <a:gd name="T81" fmla="*/ 200 h 904"/>
                <a:gd name="T82" fmla="*/ 854 w 984"/>
                <a:gd name="T83" fmla="*/ 303 h 904"/>
                <a:gd name="T84" fmla="*/ 984 w 984"/>
                <a:gd name="T85" fmla="*/ 201 h 904"/>
                <a:gd name="T86" fmla="*/ 922 w 984"/>
                <a:gd name="T87" fmla="*/ 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84" h="904">
                  <a:moveTo>
                    <a:pt x="922" y="0"/>
                  </a:moveTo>
                  <a:cubicBezTo>
                    <a:pt x="922" y="0"/>
                    <a:pt x="898" y="5"/>
                    <a:pt x="870" y="14"/>
                  </a:cubicBezTo>
                  <a:cubicBezTo>
                    <a:pt x="892" y="29"/>
                    <a:pt x="926" y="66"/>
                    <a:pt x="926" y="66"/>
                  </a:cubicBezTo>
                  <a:cubicBezTo>
                    <a:pt x="926" y="66"/>
                    <a:pt x="832" y="29"/>
                    <a:pt x="837" y="47"/>
                  </a:cubicBezTo>
                  <a:cubicBezTo>
                    <a:pt x="920" y="107"/>
                    <a:pt x="920" y="107"/>
                    <a:pt x="920" y="107"/>
                  </a:cubicBezTo>
                  <a:cubicBezTo>
                    <a:pt x="905" y="96"/>
                    <a:pt x="858" y="65"/>
                    <a:pt x="832" y="72"/>
                  </a:cubicBezTo>
                  <a:cubicBezTo>
                    <a:pt x="832" y="72"/>
                    <a:pt x="887" y="119"/>
                    <a:pt x="917" y="123"/>
                  </a:cubicBezTo>
                  <a:cubicBezTo>
                    <a:pt x="917" y="123"/>
                    <a:pt x="829" y="109"/>
                    <a:pt x="837" y="116"/>
                  </a:cubicBezTo>
                  <a:cubicBezTo>
                    <a:pt x="864" y="168"/>
                    <a:pt x="864" y="168"/>
                    <a:pt x="864" y="168"/>
                  </a:cubicBezTo>
                  <a:cubicBezTo>
                    <a:pt x="864" y="168"/>
                    <a:pt x="930" y="192"/>
                    <a:pt x="955" y="198"/>
                  </a:cubicBezTo>
                  <a:cubicBezTo>
                    <a:pt x="863" y="182"/>
                    <a:pt x="863" y="182"/>
                    <a:pt x="863" y="182"/>
                  </a:cubicBezTo>
                  <a:cubicBezTo>
                    <a:pt x="957" y="218"/>
                    <a:pt x="957" y="218"/>
                    <a:pt x="957" y="218"/>
                  </a:cubicBezTo>
                  <a:cubicBezTo>
                    <a:pt x="957" y="218"/>
                    <a:pt x="870" y="207"/>
                    <a:pt x="827" y="168"/>
                  </a:cubicBezTo>
                  <a:cubicBezTo>
                    <a:pt x="810" y="167"/>
                    <a:pt x="757" y="168"/>
                    <a:pt x="737" y="190"/>
                  </a:cubicBezTo>
                  <a:cubicBezTo>
                    <a:pt x="737" y="190"/>
                    <a:pt x="724" y="171"/>
                    <a:pt x="718" y="178"/>
                  </a:cubicBezTo>
                  <a:cubicBezTo>
                    <a:pt x="713" y="184"/>
                    <a:pt x="690" y="180"/>
                    <a:pt x="682" y="178"/>
                  </a:cubicBezTo>
                  <a:cubicBezTo>
                    <a:pt x="682" y="178"/>
                    <a:pt x="626" y="142"/>
                    <a:pt x="611" y="156"/>
                  </a:cubicBezTo>
                  <a:cubicBezTo>
                    <a:pt x="596" y="169"/>
                    <a:pt x="542" y="134"/>
                    <a:pt x="529" y="147"/>
                  </a:cubicBezTo>
                  <a:cubicBezTo>
                    <a:pt x="529" y="147"/>
                    <a:pt x="529" y="148"/>
                    <a:pt x="530" y="150"/>
                  </a:cubicBezTo>
                  <a:cubicBezTo>
                    <a:pt x="553" y="155"/>
                    <a:pt x="591" y="165"/>
                    <a:pt x="605" y="178"/>
                  </a:cubicBezTo>
                  <a:cubicBezTo>
                    <a:pt x="623" y="193"/>
                    <a:pt x="636" y="248"/>
                    <a:pt x="588" y="290"/>
                  </a:cubicBezTo>
                  <a:cubicBezTo>
                    <a:pt x="576" y="322"/>
                    <a:pt x="549" y="365"/>
                    <a:pt x="549" y="365"/>
                  </a:cubicBezTo>
                  <a:cubicBezTo>
                    <a:pt x="549" y="365"/>
                    <a:pt x="449" y="202"/>
                    <a:pt x="438" y="162"/>
                  </a:cubicBezTo>
                  <a:cubicBezTo>
                    <a:pt x="438" y="162"/>
                    <a:pt x="395" y="149"/>
                    <a:pt x="363" y="153"/>
                  </a:cubicBezTo>
                  <a:cubicBezTo>
                    <a:pt x="400" y="219"/>
                    <a:pt x="479" y="348"/>
                    <a:pt x="540" y="350"/>
                  </a:cubicBezTo>
                  <a:cubicBezTo>
                    <a:pt x="540" y="350"/>
                    <a:pt x="502" y="359"/>
                    <a:pt x="444" y="306"/>
                  </a:cubicBezTo>
                  <a:cubicBezTo>
                    <a:pt x="387" y="253"/>
                    <a:pt x="316" y="255"/>
                    <a:pt x="316" y="255"/>
                  </a:cubicBezTo>
                  <a:cubicBezTo>
                    <a:pt x="316" y="255"/>
                    <a:pt x="266" y="133"/>
                    <a:pt x="192" y="168"/>
                  </a:cubicBezTo>
                  <a:cubicBezTo>
                    <a:pt x="192" y="168"/>
                    <a:pt x="192" y="168"/>
                    <a:pt x="192" y="168"/>
                  </a:cubicBezTo>
                  <a:cubicBezTo>
                    <a:pt x="185" y="178"/>
                    <a:pt x="184" y="190"/>
                    <a:pt x="182" y="190"/>
                  </a:cubicBezTo>
                  <a:cubicBezTo>
                    <a:pt x="178" y="188"/>
                    <a:pt x="145" y="170"/>
                    <a:pt x="99" y="190"/>
                  </a:cubicBezTo>
                  <a:cubicBezTo>
                    <a:pt x="99" y="190"/>
                    <a:pt x="91" y="151"/>
                    <a:pt x="92" y="147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94" y="142"/>
                    <a:pt x="142" y="76"/>
                    <a:pt x="154" y="47"/>
                  </a:cubicBezTo>
                  <a:cubicBezTo>
                    <a:pt x="154" y="47"/>
                    <a:pt x="131" y="33"/>
                    <a:pt x="106" y="20"/>
                  </a:cubicBezTo>
                  <a:cubicBezTo>
                    <a:pt x="78" y="42"/>
                    <a:pt x="37" y="78"/>
                    <a:pt x="38" y="91"/>
                  </a:cubicBezTo>
                  <a:cubicBezTo>
                    <a:pt x="38" y="93"/>
                    <a:pt x="38" y="95"/>
                    <a:pt x="38" y="97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09" y="78"/>
                    <a:pt x="28" y="113"/>
                    <a:pt x="14" y="135"/>
                  </a:cubicBezTo>
                  <a:cubicBezTo>
                    <a:pt x="1" y="157"/>
                    <a:pt x="5" y="218"/>
                    <a:pt x="5" y="218"/>
                  </a:cubicBezTo>
                  <a:cubicBezTo>
                    <a:pt x="51" y="207"/>
                    <a:pt x="51" y="207"/>
                    <a:pt x="51" y="207"/>
                  </a:cubicBezTo>
                  <a:cubicBezTo>
                    <a:pt x="31" y="213"/>
                    <a:pt x="0" y="223"/>
                    <a:pt x="5" y="234"/>
                  </a:cubicBezTo>
                  <a:cubicBezTo>
                    <a:pt x="11" y="250"/>
                    <a:pt x="37" y="234"/>
                    <a:pt x="37" y="234"/>
                  </a:cubicBezTo>
                  <a:cubicBezTo>
                    <a:pt x="37" y="234"/>
                    <a:pt x="44" y="266"/>
                    <a:pt x="63" y="277"/>
                  </a:cubicBezTo>
                  <a:cubicBezTo>
                    <a:pt x="82" y="287"/>
                    <a:pt x="191" y="328"/>
                    <a:pt x="191" y="328"/>
                  </a:cubicBezTo>
                  <a:cubicBezTo>
                    <a:pt x="191" y="328"/>
                    <a:pt x="184" y="286"/>
                    <a:pt x="173" y="270"/>
                  </a:cubicBezTo>
                  <a:cubicBezTo>
                    <a:pt x="185" y="281"/>
                    <a:pt x="208" y="304"/>
                    <a:pt x="215" y="319"/>
                  </a:cubicBezTo>
                  <a:cubicBezTo>
                    <a:pt x="203" y="259"/>
                    <a:pt x="203" y="259"/>
                    <a:pt x="203" y="259"/>
                  </a:cubicBezTo>
                  <a:cubicBezTo>
                    <a:pt x="203" y="259"/>
                    <a:pt x="228" y="282"/>
                    <a:pt x="232" y="309"/>
                  </a:cubicBezTo>
                  <a:cubicBezTo>
                    <a:pt x="237" y="335"/>
                    <a:pt x="263" y="216"/>
                    <a:pt x="243" y="201"/>
                  </a:cubicBezTo>
                  <a:cubicBezTo>
                    <a:pt x="222" y="187"/>
                    <a:pt x="197" y="190"/>
                    <a:pt x="197" y="190"/>
                  </a:cubicBezTo>
                  <a:cubicBezTo>
                    <a:pt x="197" y="190"/>
                    <a:pt x="213" y="170"/>
                    <a:pt x="231" y="178"/>
                  </a:cubicBezTo>
                  <a:cubicBezTo>
                    <a:pt x="249" y="185"/>
                    <a:pt x="270" y="247"/>
                    <a:pt x="272" y="268"/>
                  </a:cubicBezTo>
                  <a:cubicBezTo>
                    <a:pt x="273" y="288"/>
                    <a:pt x="461" y="358"/>
                    <a:pt x="461" y="358"/>
                  </a:cubicBezTo>
                  <a:cubicBezTo>
                    <a:pt x="461" y="358"/>
                    <a:pt x="280" y="299"/>
                    <a:pt x="272" y="325"/>
                  </a:cubicBezTo>
                  <a:cubicBezTo>
                    <a:pt x="272" y="325"/>
                    <a:pt x="486" y="362"/>
                    <a:pt x="455" y="503"/>
                  </a:cubicBezTo>
                  <a:cubicBezTo>
                    <a:pt x="455" y="503"/>
                    <a:pt x="460" y="365"/>
                    <a:pt x="265" y="375"/>
                  </a:cubicBezTo>
                  <a:cubicBezTo>
                    <a:pt x="265" y="375"/>
                    <a:pt x="323" y="421"/>
                    <a:pt x="316" y="531"/>
                  </a:cubicBezTo>
                  <a:cubicBezTo>
                    <a:pt x="309" y="642"/>
                    <a:pt x="316" y="621"/>
                    <a:pt x="316" y="621"/>
                  </a:cubicBezTo>
                  <a:cubicBezTo>
                    <a:pt x="461" y="592"/>
                    <a:pt x="461" y="592"/>
                    <a:pt x="461" y="592"/>
                  </a:cubicBezTo>
                  <a:cubicBezTo>
                    <a:pt x="316" y="633"/>
                    <a:pt x="316" y="633"/>
                    <a:pt x="316" y="633"/>
                  </a:cubicBezTo>
                  <a:cubicBezTo>
                    <a:pt x="316" y="633"/>
                    <a:pt x="306" y="724"/>
                    <a:pt x="268" y="801"/>
                  </a:cubicBezTo>
                  <a:cubicBezTo>
                    <a:pt x="257" y="847"/>
                    <a:pt x="247" y="892"/>
                    <a:pt x="252" y="904"/>
                  </a:cubicBezTo>
                  <a:cubicBezTo>
                    <a:pt x="252" y="904"/>
                    <a:pt x="291" y="867"/>
                    <a:pt x="555" y="833"/>
                  </a:cubicBezTo>
                  <a:cubicBezTo>
                    <a:pt x="555" y="833"/>
                    <a:pt x="586" y="801"/>
                    <a:pt x="590" y="785"/>
                  </a:cubicBezTo>
                  <a:cubicBezTo>
                    <a:pt x="590" y="785"/>
                    <a:pt x="615" y="822"/>
                    <a:pt x="626" y="826"/>
                  </a:cubicBezTo>
                  <a:cubicBezTo>
                    <a:pt x="636" y="830"/>
                    <a:pt x="752" y="826"/>
                    <a:pt x="755" y="844"/>
                  </a:cubicBezTo>
                  <a:cubicBezTo>
                    <a:pt x="755" y="844"/>
                    <a:pt x="716" y="652"/>
                    <a:pt x="711" y="617"/>
                  </a:cubicBezTo>
                  <a:cubicBezTo>
                    <a:pt x="710" y="612"/>
                    <a:pt x="709" y="605"/>
                    <a:pt x="708" y="597"/>
                  </a:cubicBezTo>
                  <a:cubicBezTo>
                    <a:pt x="683" y="595"/>
                    <a:pt x="659" y="592"/>
                    <a:pt x="655" y="584"/>
                  </a:cubicBezTo>
                  <a:cubicBezTo>
                    <a:pt x="655" y="528"/>
                    <a:pt x="655" y="528"/>
                    <a:pt x="655" y="528"/>
                  </a:cubicBezTo>
                  <a:cubicBezTo>
                    <a:pt x="655" y="528"/>
                    <a:pt x="656" y="562"/>
                    <a:pt x="670" y="571"/>
                  </a:cubicBezTo>
                  <a:cubicBezTo>
                    <a:pt x="676" y="575"/>
                    <a:pt x="690" y="577"/>
                    <a:pt x="704" y="577"/>
                  </a:cubicBezTo>
                  <a:cubicBezTo>
                    <a:pt x="694" y="521"/>
                    <a:pt x="676" y="434"/>
                    <a:pt x="676" y="434"/>
                  </a:cubicBezTo>
                  <a:cubicBezTo>
                    <a:pt x="704" y="362"/>
                    <a:pt x="704" y="362"/>
                    <a:pt x="704" y="362"/>
                  </a:cubicBezTo>
                  <a:cubicBezTo>
                    <a:pt x="704" y="362"/>
                    <a:pt x="706" y="361"/>
                    <a:pt x="710" y="360"/>
                  </a:cubicBezTo>
                  <a:cubicBezTo>
                    <a:pt x="711" y="342"/>
                    <a:pt x="715" y="319"/>
                    <a:pt x="725" y="291"/>
                  </a:cubicBezTo>
                  <a:cubicBezTo>
                    <a:pt x="725" y="291"/>
                    <a:pt x="705" y="212"/>
                    <a:pt x="714" y="201"/>
                  </a:cubicBezTo>
                  <a:cubicBezTo>
                    <a:pt x="714" y="201"/>
                    <a:pt x="720" y="255"/>
                    <a:pt x="737" y="263"/>
                  </a:cubicBezTo>
                  <a:cubicBezTo>
                    <a:pt x="755" y="305"/>
                    <a:pt x="755" y="305"/>
                    <a:pt x="755" y="305"/>
                  </a:cubicBezTo>
                  <a:cubicBezTo>
                    <a:pt x="817" y="291"/>
                    <a:pt x="817" y="291"/>
                    <a:pt x="817" y="291"/>
                  </a:cubicBezTo>
                  <a:cubicBezTo>
                    <a:pt x="817" y="291"/>
                    <a:pt x="852" y="216"/>
                    <a:pt x="844" y="200"/>
                  </a:cubicBezTo>
                  <a:cubicBezTo>
                    <a:pt x="835" y="184"/>
                    <a:pt x="852" y="203"/>
                    <a:pt x="852" y="203"/>
                  </a:cubicBezTo>
                  <a:cubicBezTo>
                    <a:pt x="852" y="203"/>
                    <a:pt x="856" y="257"/>
                    <a:pt x="854" y="303"/>
                  </a:cubicBezTo>
                  <a:cubicBezTo>
                    <a:pt x="901" y="277"/>
                    <a:pt x="975" y="234"/>
                    <a:pt x="982" y="207"/>
                  </a:cubicBezTo>
                  <a:cubicBezTo>
                    <a:pt x="983" y="205"/>
                    <a:pt x="983" y="203"/>
                    <a:pt x="984" y="201"/>
                  </a:cubicBezTo>
                  <a:cubicBezTo>
                    <a:pt x="974" y="187"/>
                    <a:pt x="951" y="150"/>
                    <a:pt x="950" y="140"/>
                  </a:cubicBezTo>
                  <a:cubicBezTo>
                    <a:pt x="948" y="126"/>
                    <a:pt x="922" y="0"/>
                    <a:pt x="922" y="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0" y="5057776"/>
            <a:ext cx="9144000" cy="96440"/>
            <a:chOff x="0" y="6672263"/>
            <a:chExt cx="10844214" cy="185737"/>
          </a:xfrm>
        </p:grpSpPr>
        <p:sp>
          <p:nvSpPr>
            <p:cNvPr id="127" name="矩形 126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8" name="矩形 127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9" name="矩形 128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2910222" y="1266029"/>
            <a:ext cx="728485" cy="637341"/>
          </a:xfrm>
          <a:custGeom>
            <a:avLst/>
            <a:gdLst>
              <a:gd name="connsiteX0" fmla="*/ 0 w 971313"/>
              <a:gd name="connsiteY0" fmla="*/ 884769 h 884769"/>
              <a:gd name="connsiteX1" fmla="*/ 485657 w 971313"/>
              <a:gd name="connsiteY1" fmla="*/ 0 h 884769"/>
              <a:gd name="connsiteX2" fmla="*/ 485657 w 971313"/>
              <a:gd name="connsiteY2" fmla="*/ 0 h 884769"/>
              <a:gd name="connsiteX3" fmla="*/ 971313 w 971313"/>
              <a:gd name="connsiteY3" fmla="*/ 884769 h 884769"/>
              <a:gd name="connsiteX4" fmla="*/ 0 w 971313"/>
              <a:gd name="connsiteY4" fmla="*/ 884769 h 88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313" h="884769">
                <a:moveTo>
                  <a:pt x="0" y="884769"/>
                </a:moveTo>
                <a:lnTo>
                  <a:pt x="485657" y="0"/>
                </a:lnTo>
                <a:lnTo>
                  <a:pt x="485657" y="0"/>
                </a:lnTo>
                <a:lnTo>
                  <a:pt x="971313" y="884769"/>
                </a:lnTo>
                <a:lnTo>
                  <a:pt x="0" y="884769"/>
                </a:lnTo>
                <a:close/>
              </a:path>
            </a:pathLst>
          </a:custGeom>
          <a:solidFill>
            <a:srgbClr val="B4773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b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h-TH" sz="12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Cordia New" panose="020B0304020202020204" pitchFamily="34" charset="-34"/>
              <a:sym typeface="Arial" panose="020B0604020202020204" pitchFamily="34" charset="0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2545980" y="1903370"/>
            <a:ext cx="1456970" cy="637341"/>
          </a:xfrm>
          <a:custGeom>
            <a:avLst/>
            <a:gdLst>
              <a:gd name="connsiteX0" fmla="*/ 0 w 1942627"/>
              <a:gd name="connsiteY0" fmla="*/ 884769 h 884769"/>
              <a:gd name="connsiteX1" fmla="*/ 485659 w 1942627"/>
              <a:gd name="connsiteY1" fmla="*/ 0 h 884769"/>
              <a:gd name="connsiteX2" fmla="*/ 1456968 w 1942627"/>
              <a:gd name="connsiteY2" fmla="*/ 0 h 884769"/>
              <a:gd name="connsiteX3" fmla="*/ 1942627 w 1942627"/>
              <a:gd name="connsiteY3" fmla="*/ 884769 h 884769"/>
              <a:gd name="connsiteX4" fmla="*/ 0 w 1942627"/>
              <a:gd name="connsiteY4" fmla="*/ 884769 h 88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2627" h="884769">
                <a:moveTo>
                  <a:pt x="0" y="884769"/>
                </a:moveTo>
                <a:lnTo>
                  <a:pt x="485659" y="0"/>
                </a:lnTo>
                <a:lnTo>
                  <a:pt x="1456968" y="0"/>
                </a:lnTo>
                <a:lnTo>
                  <a:pt x="1942627" y="884769"/>
                </a:lnTo>
                <a:lnTo>
                  <a:pt x="0" y="884769"/>
                </a:lnTo>
                <a:close/>
              </a:path>
            </a:pathLst>
          </a:custGeom>
          <a:solidFill>
            <a:srgbClr val="FCAF2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210" tIns="15240" rIns="270210" bIns="15240" numCol="1" spcCol="1270" anchor="b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h-TH" sz="12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Cordia New" panose="020B0304020202020204" pitchFamily="34" charset="-34"/>
              <a:sym typeface="Arial" panose="020B0604020202020204" pitchFamily="34" charset="0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2181737" y="2540712"/>
            <a:ext cx="2185456" cy="637341"/>
          </a:xfrm>
          <a:custGeom>
            <a:avLst/>
            <a:gdLst>
              <a:gd name="connsiteX0" fmla="*/ 0 w 2913941"/>
              <a:gd name="connsiteY0" fmla="*/ 884769 h 884769"/>
              <a:gd name="connsiteX1" fmla="*/ 485659 w 2913941"/>
              <a:gd name="connsiteY1" fmla="*/ 0 h 884769"/>
              <a:gd name="connsiteX2" fmla="*/ 2428282 w 2913941"/>
              <a:gd name="connsiteY2" fmla="*/ 0 h 884769"/>
              <a:gd name="connsiteX3" fmla="*/ 2913941 w 2913941"/>
              <a:gd name="connsiteY3" fmla="*/ 884769 h 884769"/>
              <a:gd name="connsiteX4" fmla="*/ 0 w 2913941"/>
              <a:gd name="connsiteY4" fmla="*/ 884769 h 88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3941" h="884769">
                <a:moveTo>
                  <a:pt x="0" y="884769"/>
                </a:moveTo>
                <a:lnTo>
                  <a:pt x="485659" y="0"/>
                </a:lnTo>
                <a:lnTo>
                  <a:pt x="2428282" y="0"/>
                </a:lnTo>
                <a:lnTo>
                  <a:pt x="2913941" y="884769"/>
                </a:lnTo>
                <a:lnTo>
                  <a:pt x="0" y="884769"/>
                </a:lnTo>
                <a:close/>
              </a:path>
            </a:pathLst>
          </a:custGeom>
          <a:solidFill>
            <a:srgbClr val="B4773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7695" tIns="15240" rIns="397695" bIns="15240" numCol="1" spcCol="1270" anchor="b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h-TH" sz="12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Cordia New" panose="020B0304020202020204" pitchFamily="34" charset="-34"/>
              <a:sym typeface="Arial" panose="020B0604020202020204" pitchFamily="34" charset="0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1817494" y="3178054"/>
            <a:ext cx="2913941" cy="637341"/>
          </a:xfrm>
          <a:custGeom>
            <a:avLst/>
            <a:gdLst>
              <a:gd name="connsiteX0" fmla="*/ 0 w 3885255"/>
              <a:gd name="connsiteY0" fmla="*/ 884769 h 884769"/>
              <a:gd name="connsiteX1" fmla="*/ 485659 w 3885255"/>
              <a:gd name="connsiteY1" fmla="*/ 0 h 884769"/>
              <a:gd name="connsiteX2" fmla="*/ 3399596 w 3885255"/>
              <a:gd name="connsiteY2" fmla="*/ 0 h 884769"/>
              <a:gd name="connsiteX3" fmla="*/ 3885255 w 3885255"/>
              <a:gd name="connsiteY3" fmla="*/ 884769 h 884769"/>
              <a:gd name="connsiteX4" fmla="*/ 0 w 3885255"/>
              <a:gd name="connsiteY4" fmla="*/ 884769 h 88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5255" h="884769">
                <a:moveTo>
                  <a:pt x="0" y="884769"/>
                </a:moveTo>
                <a:lnTo>
                  <a:pt x="485659" y="0"/>
                </a:lnTo>
                <a:lnTo>
                  <a:pt x="3399596" y="0"/>
                </a:lnTo>
                <a:lnTo>
                  <a:pt x="3885255" y="884769"/>
                </a:lnTo>
                <a:lnTo>
                  <a:pt x="0" y="884769"/>
                </a:lnTo>
                <a:close/>
              </a:path>
            </a:pathLst>
          </a:custGeom>
          <a:solidFill>
            <a:srgbClr val="FCAF2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5180" tIns="15240" rIns="525180" bIns="15240" numCol="1" spcCol="1270" anchor="b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h-TH" sz="12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Cordia New" panose="020B0304020202020204" pitchFamily="34" charset="-34"/>
              <a:sym typeface="Arial" panose="020B0604020202020204" pitchFamily="34" charset="0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1453252" y="3815396"/>
            <a:ext cx="3642426" cy="637341"/>
          </a:xfrm>
          <a:custGeom>
            <a:avLst/>
            <a:gdLst>
              <a:gd name="connsiteX0" fmla="*/ 0 w 4856568"/>
              <a:gd name="connsiteY0" fmla="*/ 884769 h 884769"/>
              <a:gd name="connsiteX1" fmla="*/ 485659 w 4856568"/>
              <a:gd name="connsiteY1" fmla="*/ 0 h 884769"/>
              <a:gd name="connsiteX2" fmla="*/ 4370909 w 4856568"/>
              <a:gd name="connsiteY2" fmla="*/ 0 h 884769"/>
              <a:gd name="connsiteX3" fmla="*/ 4856568 w 4856568"/>
              <a:gd name="connsiteY3" fmla="*/ 884769 h 884769"/>
              <a:gd name="connsiteX4" fmla="*/ 0 w 4856568"/>
              <a:gd name="connsiteY4" fmla="*/ 884769 h 88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6568" h="884769">
                <a:moveTo>
                  <a:pt x="0" y="884769"/>
                </a:moveTo>
                <a:lnTo>
                  <a:pt x="485659" y="0"/>
                </a:lnTo>
                <a:lnTo>
                  <a:pt x="4370909" y="0"/>
                </a:lnTo>
                <a:lnTo>
                  <a:pt x="4856568" y="884769"/>
                </a:lnTo>
                <a:lnTo>
                  <a:pt x="0" y="88476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2664" tIns="15240" rIns="652665" bIns="15240" numCol="1" spcCol="1270" anchor="b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h-TH" sz="12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Cordia New" panose="020B0304020202020204" pitchFamily="34" charset="-34"/>
              <a:sym typeface="Arial" panose="020B0604020202020204" pitchFamily="34" charset="0"/>
            </a:endParaRPr>
          </a:p>
        </p:txBody>
      </p:sp>
      <p:cxnSp>
        <p:nvCxnSpPr>
          <p:cNvPr id="17" name="Straight Connector 5"/>
          <p:cNvCxnSpPr/>
          <p:nvPr/>
        </p:nvCxnSpPr>
        <p:spPr>
          <a:xfrm>
            <a:off x="3791013" y="1408439"/>
            <a:ext cx="378000" cy="0"/>
          </a:xfrm>
          <a:prstGeom prst="line">
            <a:avLst/>
          </a:prstGeom>
          <a:ln w="19050">
            <a:solidFill>
              <a:srgbClr val="ADBACA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2"/>
          <p:cNvCxnSpPr/>
          <p:nvPr/>
        </p:nvCxnSpPr>
        <p:spPr>
          <a:xfrm>
            <a:off x="4169013" y="2103572"/>
            <a:ext cx="378000" cy="0"/>
          </a:xfrm>
          <a:prstGeom prst="line">
            <a:avLst/>
          </a:prstGeom>
          <a:ln w="19050">
            <a:solidFill>
              <a:srgbClr val="ADBACA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3"/>
          <p:cNvCxnSpPr/>
          <p:nvPr/>
        </p:nvCxnSpPr>
        <p:spPr>
          <a:xfrm>
            <a:off x="4522067" y="2709722"/>
            <a:ext cx="378000" cy="0"/>
          </a:xfrm>
          <a:prstGeom prst="line">
            <a:avLst/>
          </a:prstGeom>
          <a:ln w="19050">
            <a:solidFill>
              <a:srgbClr val="ADBACA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4"/>
          <p:cNvCxnSpPr/>
          <p:nvPr/>
        </p:nvCxnSpPr>
        <p:spPr>
          <a:xfrm>
            <a:off x="4906678" y="3409579"/>
            <a:ext cx="378000" cy="0"/>
          </a:xfrm>
          <a:prstGeom prst="line">
            <a:avLst/>
          </a:prstGeom>
          <a:ln w="19050">
            <a:solidFill>
              <a:srgbClr val="ADBACA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6"/>
          <p:cNvCxnSpPr/>
          <p:nvPr/>
        </p:nvCxnSpPr>
        <p:spPr>
          <a:xfrm>
            <a:off x="5284678" y="4072259"/>
            <a:ext cx="378000" cy="0"/>
          </a:xfrm>
          <a:prstGeom prst="line">
            <a:avLst/>
          </a:prstGeom>
          <a:ln w="19050">
            <a:solidFill>
              <a:srgbClr val="ADBACA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2801562" y="2164113"/>
            <a:ext cx="9458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666780" y="2789695"/>
            <a:ext cx="1215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545980" y="3459469"/>
            <a:ext cx="14569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353569" y="3987089"/>
            <a:ext cx="184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801562" y="1589219"/>
            <a:ext cx="9458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</a:p>
        </p:txBody>
      </p:sp>
      <p:sp>
        <p:nvSpPr>
          <p:cNvPr id="27" name="TextBox 13"/>
          <p:cNvSpPr txBox="1"/>
          <p:nvPr/>
        </p:nvSpPr>
        <p:spPr>
          <a:xfrm>
            <a:off x="4367193" y="1289334"/>
            <a:ext cx="175049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4711067" y="1952014"/>
            <a:ext cx="175049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5054941" y="2571223"/>
            <a:ext cx="175049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5459921" y="3271080"/>
            <a:ext cx="175049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5851678" y="3933760"/>
            <a:ext cx="175049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0" y="5057776"/>
            <a:ext cx="9144000" cy="96440"/>
            <a:chOff x="0" y="6672263"/>
            <a:chExt cx="10844214" cy="185737"/>
          </a:xfrm>
        </p:grpSpPr>
        <p:sp>
          <p:nvSpPr>
            <p:cNvPr id="37" name="矩形 36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0" y="5057776"/>
            <a:ext cx="9144000" cy="96440"/>
            <a:chOff x="0" y="6672263"/>
            <a:chExt cx="10844214" cy="185737"/>
          </a:xfrm>
        </p:grpSpPr>
        <p:sp>
          <p:nvSpPr>
            <p:cNvPr id="49" name="矩形 48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2" name="Flowchart: Manual Input 10"/>
          <p:cNvSpPr/>
          <p:nvPr/>
        </p:nvSpPr>
        <p:spPr>
          <a:xfrm>
            <a:off x="823962" y="1612998"/>
            <a:ext cx="1840030" cy="1144329"/>
          </a:xfrm>
          <a:prstGeom prst="flowChartManualInput">
            <a:avLst/>
          </a:prstGeom>
          <a:solidFill>
            <a:srgbClr val="B4773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lowchart: Manual Input 11"/>
          <p:cNvSpPr/>
          <p:nvPr/>
        </p:nvSpPr>
        <p:spPr>
          <a:xfrm flipH="1">
            <a:off x="2709311" y="1612998"/>
            <a:ext cx="1840030" cy="1144329"/>
          </a:xfrm>
          <a:prstGeom prst="flowChartManualInput">
            <a:avLst/>
          </a:prstGeom>
          <a:solidFill>
            <a:srgbClr val="FCAF26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lowchart: Manual Input 12"/>
          <p:cNvSpPr/>
          <p:nvPr/>
        </p:nvSpPr>
        <p:spPr>
          <a:xfrm>
            <a:off x="4594660" y="1612998"/>
            <a:ext cx="1840030" cy="1144329"/>
          </a:xfrm>
          <a:prstGeom prst="flowChartManualInput">
            <a:avLst/>
          </a:prstGeom>
          <a:solidFill>
            <a:srgbClr val="B4773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lowchart: Manual Input 13"/>
          <p:cNvSpPr/>
          <p:nvPr/>
        </p:nvSpPr>
        <p:spPr>
          <a:xfrm flipH="1">
            <a:off x="6480009" y="1612998"/>
            <a:ext cx="1840030" cy="1144329"/>
          </a:xfrm>
          <a:prstGeom prst="flowChartManualInput">
            <a:avLst/>
          </a:prstGeom>
          <a:solidFill>
            <a:srgbClr val="FCAF26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lowchart: Manual Input 14"/>
          <p:cNvSpPr/>
          <p:nvPr/>
        </p:nvSpPr>
        <p:spPr>
          <a:xfrm flipV="1">
            <a:off x="823962" y="2796147"/>
            <a:ext cx="1840030" cy="1144329"/>
          </a:xfrm>
          <a:prstGeom prst="flowChartManualInput">
            <a:avLst/>
          </a:prstGeom>
          <a:solidFill>
            <a:srgbClr val="FCAF26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lowchart: Manual Input 15"/>
          <p:cNvSpPr/>
          <p:nvPr/>
        </p:nvSpPr>
        <p:spPr>
          <a:xfrm flipH="1" flipV="1">
            <a:off x="2709312" y="2796147"/>
            <a:ext cx="1840030" cy="1144329"/>
          </a:xfrm>
          <a:prstGeom prst="flowChartManualInput">
            <a:avLst/>
          </a:prstGeom>
          <a:solidFill>
            <a:srgbClr val="B4773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lowchart: Manual Input 16"/>
          <p:cNvSpPr/>
          <p:nvPr/>
        </p:nvSpPr>
        <p:spPr>
          <a:xfrm flipV="1">
            <a:off x="4594661" y="2796147"/>
            <a:ext cx="1840030" cy="1144329"/>
          </a:xfrm>
          <a:prstGeom prst="flowChartManualInput">
            <a:avLst/>
          </a:prstGeom>
          <a:solidFill>
            <a:srgbClr val="FCAF26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lowchart: Manual Input 17"/>
          <p:cNvSpPr/>
          <p:nvPr/>
        </p:nvSpPr>
        <p:spPr>
          <a:xfrm flipH="1" flipV="1">
            <a:off x="6480010" y="2796147"/>
            <a:ext cx="1840030" cy="1144329"/>
          </a:xfrm>
          <a:prstGeom prst="flowChartManualInput">
            <a:avLst/>
          </a:prstGeom>
          <a:solidFill>
            <a:srgbClr val="B47730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626171" y="2888590"/>
            <a:ext cx="237062" cy="261287"/>
            <a:chOff x="1684338" y="1239838"/>
            <a:chExt cx="434975" cy="479425"/>
          </a:xfrm>
          <a:solidFill>
            <a:schemeClr val="bg1"/>
          </a:solidFill>
        </p:grpSpPr>
        <p:sp>
          <p:nvSpPr>
            <p:cNvPr id="21" name="Freeform 23"/>
            <p:cNvSpPr>
              <a:spLocks noEditPoints="1"/>
            </p:cNvSpPr>
            <p:nvPr/>
          </p:nvSpPr>
          <p:spPr bwMode="auto">
            <a:xfrm>
              <a:off x="1684338" y="1239838"/>
              <a:ext cx="434975" cy="479425"/>
            </a:xfrm>
            <a:custGeom>
              <a:avLst/>
              <a:gdLst>
                <a:gd name="T0" fmla="*/ 160 w 176"/>
                <a:gd name="T1" fmla="*/ 130 h 194"/>
                <a:gd name="T2" fmla="*/ 176 w 176"/>
                <a:gd name="T3" fmla="*/ 114 h 194"/>
                <a:gd name="T4" fmla="*/ 160 w 176"/>
                <a:gd name="T5" fmla="*/ 98 h 194"/>
                <a:gd name="T6" fmla="*/ 152 w 176"/>
                <a:gd name="T7" fmla="*/ 100 h 194"/>
                <a:gd name="T8" fmla="*/ 90 w 176"/>
                <a:gd name="T9" fmla="*/ 34 h 194"/>
                <a:gd name="T10" fmla="*/ 91 w 176"/>
                <a:gd name="T11" fmla="*/ 32 h 194"/>
                <a:gd name="T12" fmla="*/ 91 w 176"/>
                <a:gd name="T13" fmla="*/ 7 h 194"/>
                <a:gd name="T14" fmla="*/ 66 w 176"/>
                <a:gd name="T15" fmla="*/ 7 h 194"/>
                <a:gd name="T16" fmla="*/ 51 w 176"/>
                <a:gd name="T17" fmla="*/ 21 h 194"/>
                <a:gd name="T18" fmla="*/ 34 w 176"/>
                <a:gd name="T19" fmla="*/ 18 h 194"/>
                <a:gd name="T20" fmla="*/ 1 w 176"/>
                <a:gd name="T21" fmla="*/ 31 h 194"/>
                <a:gd name="T22" fmla="*/ 1 w 176"/>
                <a:gd name="T23" fmla="*/ 37 h 194"/>
                <a:gd name="T24" fmla="*/ 61 w 176"/>
                <a:gd name="T25" fmla="*/ 97 h 194"/>
                <a:gd name="T26" fmla="*/ 64 w 176"/>
                <a:gd name="T27" fmla="*/ 98 h 194"/>
                <a:gd name="T28" fmla="*/ 67 w 176"/>
                <a:gd name="T29" fmla="*/ 97 h 194"/>
                <a:gd name="T30" fmla="*/ 77 w 176"/>
                <a:gd name="T31" fmla="*/ 47 h 194"/>
                <a:gd name="T32" fmla="*/ 84 w 176"/>
                <a:gd name="T33" fmla="*/ 39 h 194"/>
                <a:gd name="T34" fmla="*/ 146 w 176"/>
                <a:gd name="T35" fmla="*/ 106 h 194"/>
                <a:gd name="T36" fmla="*/ 144 w 176"/>
                <a:gd name="T37" fmla="*/ 114 h 194"/>
                <a:gd name="T38" fmla="*/ 146 w 176"/>
                <a:gd name="T39" fmla="*/ 122 h 194"/>
                <a:gd name="T40" fmla="*/ 126 w 176"/>
                <a:gd name="T41" fmla="*/ 142 h 194"/>
                <a:gd name="T42" fmla="*/ 112 w 176"/>
                <a:gd name="T43" fmla="*/ 138 h 194"/>
                <a:gd name="T44" fmla="*/ 88 w 176"/>
                <a:gd name="T45" fmla="*/ 162 h 194"/>
                <a:gd name="T46" fmla="*/ 52 w 176"/>
                <a:gd name="T47" fmla="*/ 162 h 194"/>
                <a:gd name="T48" fmla="*/ 32 w 176"/>
                <a:gd name="T49" fmla="*/ 182 h 194"/>
                <a:gd name="T50" fmla="*/ 32 w 176"/>
                <a:gd name="T51" fmla="*/ 190 h 194"/>
                <a:gd name="T52" fmla="*/ 36 w 176"/>
                <a:gd name="T53" fmla="*/ 194 h 194"/>
                <a:gd name="T54" fmla="*/ 156 w 176"/>
                <a:gd name="T55" fmla="*/ 194 h 194"/>
                <a:gd name="T56" fmla="*/ 160 w 176"/>
                <a:gd name="T57" fmla="*/ 190 h 194"/>
                <a:gd name="T58" fmla="*/ 160 w 176"/>
                <a:gd name="T59" fmla="*/ 182 h 194"/>
                <a:gd name="T60" fmla="*/ 140 w 176"/>
                <a:gd name="T61" fmla="*/ 162 h 194"/>
                <a:gd name="T62" fmla="*/ 136 w 176"/>
                <a:gd name="T63" fmla="*/ 162 h 194"/>
                <a:gd name="T64" fmla="*/ 132 w 176"/>
                <a:gd name="T65" fmla="*/ 148 h 194"/>
                <a:gd name="T66" fmla="*/ 152 w 176"/>
                <a:gd name="T67" fmla="*/ 128 h 194"/>
                <a:gd name="T68" fmla="*/ 160 w 176"/>
                <a:gd name="T69" fmla="*/ 130 h 194"/>
                <a:gd name="T70" fmla="*/ 55 w 176"/>
                <a:gd name="T71" fmla="*/ 48 h 194"/>
                <a:gd name="T72" fmla="*/ 52 w 176"/>
                <a:gd name="T73" fmla="*/ 50 h 194"/>
                <a:gd name="T74" fmla="*/ 50 w 176"/>
                <a:gd name="T75" fmla="*/ 48 h 194"/>
                <a:gd name="T76" fmla="*/ 31 w 176"/>
                <a:gd name="T77" fmla="*/ 42 h 194"/>
                <a:gd name="T78" fmla="*/ 27 w 176"/>
                <a:gd name="T79" fmla="*/ 39 h 194"/>
                <a:gd name="T80" fmla="*/ 30 w 176"/>
                <a:gd name="T81" fmla="*/ 34 h 194"/>
                <a:gd name="T82" fmla="*/ 34 w 176"/>
                <a:gd name="T83" fmla="*/ 34 h 194"/>
                <a:gd name="T84" fmla="*/ 55 w 176"/>
                <a:gd name="T85" fmla="*/ 43 h 194"/>
                <a:gd name="T86" fmla="*/ 55 w 176"/>
                <a:gd name="T87" fmla="*/ 4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94">
                  <a:moveTo>
                    <a:pt x="160" y="130"/>
                  </a:moveTo>
                  <a:cubicBezTo>
                    <a:pt x="169" y="130"/>
                    <a:pt x="176" y="123"/>
                    <a:pt x="176" y="114"/>
                  </a:cubicBezTo>
                  <a:cubicBezTo>
                    <a:pt x="176" y="105"/>
                    <a:pt x="169" y="98"/>
                    <a:pt x="160" y="98"/>
                  </a:cubicBezTo>
                  <a:cubicBezTo>
                    <a:pt x="157" y="98"/>
                    <a:pt x="155" y="99"/>
                    <a:pt x="152" y="100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8" y="25"/>
                    <a:pt x="98" y="14"/>
                    <a:pt x="91" y="7"/>
                  </a:cubicBezTo>
                  <a:cubicBezTo>
                    <a:pt x="84" y="0"/>
                    <a:pt x="73" y="0"/>
                    <a:pt x="66" y="7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6" y="19"/>
                    <a:pt x="40" y="18"/>
                    <a:pt x="34" y="18"/>
                  </a:cubicBezTo>
                  <a:cubicBezTo>
                    <a:pt x="22" y="18"/>
                    <a:pt x="10" y="23"/>
                    <a:pt x="1" y="31"/>
                  </a:cubicBezTo>
                  <a:cubicBezTo>
                    <a:pt x="0" y="33"/>
                    <a:pt x="0" y="35"/>
                    <a:pt x="1" y="3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7"/>
                    <a:pt x="63" y="98"/>
                    <a:pt x="64" y="98"/>
                  </a:cubicBezTo>
                  <a:cubicBezTo>
                    <a:pt x="65" y="98"/>
                    <a:pt x="66" y="97"/>
                    <a:pt x="67" y="97"/>
                  </a:cubicBezTo>
                  <a:cubicBezTo>
                    <a:pt x="80" y="83"/>
                    <a:pt x="84" y="63"/>
                    <a:pt x="77" y="47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5" y="108"/>
                    <a:pt x="144" y="111"/>
                    <a:pt x="144" y="114"/>
                  </a:cubicBezTo>
                  <a:cubicBezTo>
                    <a:pt x="144" y="117"/>
                    <a:pt x="145" y="120"/>
                    <a:pt x="146" y="122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2" y="140"/>
                    <a:pt x="117" y="138"/>
                    <a:pt x="112" y="138"/>
                  </a:cubicBezTo>
                  <a:cubicBezTo>
                    <a:pt x="99" y="138"/>
                    <a:pt x="88" y="149"/>
                    <a:pt x="88" y="162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41" y="162"/>
                    <a:pt x="32" y="171"/>
                    <a:pt x="32" y="182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2"/>
                    <a:pt x="34" y="194"/>
                    <a:pt x="36" y="194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58" y="194"/>
                    <a:pt x="160" y="192"/>
                    <a:pt x="160" y="190"/>
                  </a:cubicBezTo>
                  <a:cubicBezTo>
                    <a:pt x="160" y="182"/>
                    <a:pt x="160" y="182"/>
                    <a:pt x="160" y="182"/>
                  </a:cubicBezTo>
                  <a:cubicBezTo>
                    <a:pt x="160" y="171"/>
                    <a:pt x="151" y="162"/>
                    <a:pt x="140" y="162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36" y="157"/>
                    <a:pt x="134" y="152"/>
                    <a:pt x="132" y="148"/>
                  </a:cubicBezTo>
                  <a:cubicBezTo>
                    <a:pt x="152" y="128"/>
                    <a:pt x="152" y="128"/>
                    <a:pt x="152" y="128"/>
                  </a:cubicBezTo>
                  <a:cubicBezTo>
                    <a:pt x="154" y="129"/>
                    <a:pt x="157" y="130"/>
                    <a:pt x="160" y="130"/>
                  </a:cubicBezTo>
                  <a:close/>
                  <a:moveTo>
                    <a:pt x="55" y="48"/>
                  </a:moveTo>
                  <a:cubicBezTo>
                    <a:pt x="55" y="49"/>
                    <a:pt x="53" y="50"/>
                    <a:pt x="52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45" y="43"/>
                    <a:pt x="38" y="41"/>
                    <a:pt x="31" y="42"/>
                  </a:cubicBezTo>
                  <a:cubicBezTo>
                    <a:pt x="29" y="42"/>
                    <a:pt x="27" y="41"/>
                    <a:pt x="27" y="39"/>
                  </a:cubicBezTo>
                  <a:cubicBezTo>
                    <a:pt x="26" y="36"/>
                    <a:pt x="28" y="34"/>
                    <a:pt x="30" y="34"/>
                  </a:cubicBezTo>
                  <a:cubicBezTo>
                    <a:pt x="31" y="34"/>
                    <a:pt x="33" y="34"/>
                    <a:pt x="34" y="34"/>
                  </a:cubicBezTo>
                  <a:cubicBezTo>
                    <a:pt x="42" y="34"/>
                    <a:pt x="50" y="37"/>
                    <a:pt x="55" y="43"/>
                  </a:cubicBezTo>
                  <a:cubicBezTo>
                    <a:pt x="57" y="44"/>
                    <a:pt x="57" y="47"/>
                    <a:pt x="55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0222" tIns="30111" rIns="60222" bIns="30111"/>
            <a:lstStyle/>
            <a:p>
              <a:pPr>
                <a:defRPr/>
              </a:pPr>
              <a:endParaRPr lang="zh-CN" altLang="en-US" sz="118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1698625" y="1379538"/>
              <a:ext cx="87313" cy="82550"/>
            </a:xfrm>
            <a:custGeom>
              <a:avLst/>
              <a:gdLst>
                <a:gd name="T0" fmla="*/ 4 w 35"/>
                <a:gd name="T1" fmla="*/ 0 h 33"/>
                <a:gd name="T2" fmla="*/ 9 w 35"/>
                <a:gd name="T3" fmla="*/ 26 h 33"/>
                <a:gd name="T4" fmla="*/ 25 w 35"/>
                <a:gd name="T5" fmla="*/ 33 h 33"/>
                <a:gd name="T6" fmla="*/ 35 w 35"/>
                <a:gd name="T7" fmla="*/ 31 h 33"/>
                <a:gd name="T8" fmla="*/ 4 w 3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3">
                  <a:moveTo>
                    <a:pt x="4" y="0"/>
                  </a:moveTo>
                  <a:cubicBezTo>
                    <a:pt x="0" y="9"/>
                    <a:pt x="2" y="19"/>
                    <a:pt x="9" y="26"/>
                  </a:cubicBezTo>
                  <a:cubicBezTo>
                    <a:pt x="13" y="31"/>
                    <a:pt x="19" y="33"/>
                    <a:pt x="25" y="33"/>
                  </a:cubicBezTo>
                  <a:cubicBezTo>
                    <a:pt x="28" y="33"/>
                    <a:pt x="32" y="32"/>
                    <a:pt x="35" y="31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0222" tIns="30111" rIns="60222" bIns="30111"/>
            <a:lstStyle/>
            <a:p>
              <a:pPr>
                <a:defRPr/>
              </a:pPr>
              <a:endParaRPr lang="zh-CN" altLang="en-US" sz="118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632764" y="1804917"/>
            <a:ext cx="205050" cy="260422"/>
            <a:chOff x="2889250" y="1241425"/>
            <a:chExt cx="376238" cy="477838"/>
          </a:xfrm>
          <a:solidFill>
            <a:schemeClr val="bg1"/>
          </a:solidFill>
        </p:grpSpPr>
        <p:sp>
          <p:nvSpPr>
            <p:cNvPr id="24" name="Freeform 25"/>
            <p:cNvSpPr/>
            <p:nvPr/>
          </p:nvSpPr>
          <p:spPr bwMode="auto">
            <a:xfrm>
              <a:off x="2889250" y="1241425"/>
              <a:ext cx="376238" cy="477838"/>
            </a:xfrm>
            <a:custGeom>
              <a:avLst/>
              <a:gdLst>
                <a:gd name="T0" fmla="*/ 108 w 152"/>
                <a:gd name="T1" fmla="*/ 161 h 193"/>
                <a:gd name="T2" fmla="*/ 68 w 152"/>
                <a:gd name="T3" fmla="*/ 161 h 193"/>
                <a:gd name="T4" fmla="*/ 68 w 152"/>
                <a:gd name="T5" fmla="*/ 145 h 193"/>
                <a:gd name="T6" fmla="*/ 121 w 152"/>
                <a:gd name="T7" fmla="*/ 122 h 193"/>
                <a:gd name="T8" fmla="*/ 130 w 152"/>
                <a:gd name="T9" fmla="*/ 19 h 193"/>
                <a:gd name="T10" fmla="*/ 130 w 152"/>
                <a:gd name="T11" fmla="*/ 18 h 193"/>
                <a:gd name="T12" fmla="*/ 130 w 152"/>
                <a:gd name="T13" fmla="*/ 18 h 193"/>
                <a:gd name="T14" fmla="*/ 128 w 152"/>
                <a:gd name="T15" fmla="*/ 14 h 193"/>
                <a:gd name="T16" fmla="*/ 130 w 152"/>
                <a:gd name="T17" fmla="*/ 10 h 193"/>
                <a:gd name="T18" fmla="*/ 137 w 152"/>
                <a:gd name="T19" fmla="*/ 10 h 193"/>
                <a:gd name="T20" fmla="*/ 143 w 152"/>
                <a:gd name="T21" fmla="*/ 10 h 193"/>
                <a:gd name="T22" fmla="*/ 143 w 152"/>
                <a:gd name="T23" fmla="*/ 5 h 193"/>
                <a:gd name="T24" fmla="*/ 124 w 152"/>
                <a:gd name="T25" fmla="*/ 5 h 193"/>
                <a:gd name="T26" fmla="*/ 120 w 152"/>
                <a:gd name="T27" fmla="*/ 14 h 193"/>
                <a:gd name="T28" fmla="*/ 124 w 152"/>
                <a:gd name="T29" fmla="*/ 23 h 193"/>
                <a:gd name="T30" fmla="*/ 124 w 152"/>
                <a:gd name="T31" fmla="*/ 23 h 193"/>
                <a:gd name="T32" fmla="*/ 115 w 152"/>
                <a:gd name="T33" fmla="*/ 116 h 193"/>
                <a:gd name="T34" fmla="*/ 23 w 152"/>
                <a:gd name="T35" fmla="*/ 124 h 193"/>
                <a:gd name="T36" fmla="*/ 23 w 152"/>
                <a:gd name="T37" fmla="*/ 124 h 193"/>
                <a:gd name="T38" fmla="*/ 4 w 152"/>
                <a:gd name="T39" fmla="*/ 125 h 193"/>
                <a:gd name="T40" fmla="*/ 0 w 152"/>
                <a:gd name="T41" fmla="*/ 134 h 193"/>
                <a:gd name="T42" fmla="*/ 4 w 152"/>
                <a:gd name="T43" fmla="*/ 144 h 193"/>
                <a:gd name="T44" fmla="*/ 7 w 152"/>
                <a:gd name="T45" fmla="*/ 145 h 193"/>
                <a:gd name="T46" fmla="*/ 10 w 152"/>
                <a:gd name="T47" fmla="*/ 144 h 193"/>
                <a:gd name="T48" fmla="*/ 10 w 152"/>
                <a:gd name="T49" fmla="*/ 138 h 193"/>
                <a:gd name="T50" fmla="*/ 8 w 152"/>
                <a:gd name="T51" fmla="*/ 134 h 193"/>
                <a:gd name="T52" fmla="*/ 10 w 152"/>
                <a:gd name="T53" fmla="*/ 130 h 193"/>
                <a:gd name="T54" fmla="*/ 18 w 152"/>
                <a:gd name="T55" fmla="*/ 130 h 193"/>
                <a:gd name="T56" fmla="*/ 18 w 152"/>
                <a:gd name="T57" fmla="*/ 131 h 193"/>
                <a:gd name="T58" fmla="*/ 18 w 152"/>
                <a:gd name="T59" fmla="*/ 131 h 193"/>
                <a:gd name="T60" fmla="*/ 60 w 152"/>
                <a:gd name="T61" fmla="*/ 145 h 193"/>
                <a:gd name="T62" fmla="*/ 60 w 152"/>
                <a:gd name="T63" fmla="*/ 161 h 193"/>
                <a:gd name="T64" fmla="*/ 20 w 152"/>
                <a:gd name="T65" fmla="*/ 161 h 193"/>
                <a:gd name="T66" fmla="*/ 0 w 152"/>
                <a:gd name="T67" fmla="*/ 181 h 193"/>
                <a:gd name="T68" fmla="*/ 0 w 152"/>
                <a:gd name="T69" fmla="*/ 189 h 193"/>
                <a:gd name="T70" fmla="*/ 4 w 152"/>
                <a:gd name="T71" fmla="*/ 193 h 193"/>
                <a:gd name="T72" fmla="*/ 124 w 152"/>
                <a:gd name="T73" fmla="*/ 193 h 193"/>
                <a:gd name="T74" fmla="*/ 128 w 152"/>
                <a:gd name="T75" fmla="*/ 189 h 193"/>
                <a:gd name="T76" fmla="*/ 128 w 152"/>
                <a:gd name="T77" fmla="*/ 181 h 193"/>
                <a:gd name="T78" fmla="*/ 108 w 152"/>
                <a:gd name="T79" fmla="*/ 16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2" h="193">
                  <a:moveTo>
                    <a:pt x="108" y="161"/>
                  </a:moveTo>
                  <a:cubicBezTo>
                    <a:pt x="68" y="161"/>
                    <a:pt x="68" y="161"/>
                    <a:pt x="68" y="161"/>
                  </a:cubicBezTo>
                  <a:cubicBezTo>
                    <a:pt x="68" y="145"/>
                    <a:pt x="68" y="145"/>
                    <a:pt x="68" y="145"/>
                  </a:cubicBezTo>
                  <a:cubicBezTo>
                    <a:pt x="88" y="144"/>
                    <a:pt x="107" y="136"/>
                    <a:pt x="121" y="122"/>
                  </a:cubicBezTo>
                  <a:cubicBezTo>
                    <a:pt x="148" y="94"/>
                    <a:pt x="152" y="50"/>
                    <a:pt x="130" y="19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29" y="17"/>
                    <a:pt x="128" y="16"/>
                    <a:pt x="128" y="14"/>
                  </a:cubicBezTo>
                  <a:cubicBezTo>
                    <a:pt x="128" y="13"/>
                    <a:pt x="129" y="11"/>
                    <a:pt x="130" y="10"/>
                  </a:cubicBezTo>
                  <a:cubicBezTo>
                    <a:pt x="132" y="8"/>
                    <a:pt x="135" y="8"/>
                    <a:pt x="137" y="10"/>
                  </a:cubicBezTo>
                  <a:cubicBezTo>
                    <a:pt x="139" y="12"/>
                    <a:pt x="141" y="12"/>
                    <a:pt x="143" y="10"/>
                  </a:cubicBezTo>
                  <a:cubicBezTo>
                    <a:pt x="144" y="9"/>
                    <a:pt x="144" y="6"/>
                    <a:pt x="143" y="5"/>
                  </a:cubicBezTo>
                  <a:cubicBezTo>
                    <a:pt x="138" y="0"/>
                    <a:pt x="129" y="0"/>
                    <a:pt x="124" y="5"/>
                  </a:cubicBezTo>
                  <a:cubicBezTo>
                    <a:pt x="121" y="7"/>
                    <a:pt x="120" y="11"/>
                    <a:pt x="120" y="14"/>
                  </a:cubicBezTo>
                  <a:cubicBezTo>
                    <a:pt x="120" y="18"/>
                    <a:pt x="121" y="21"/>
                    <a:pt x="124" y="23"/>
                  </a:cubicBezTo>
                  <a:cubicBezTo>
                    <a:pt x="124" y="23"/>
                    <a:pt x="124" y="23"/>
                    <a:pt x="124" y="23"/>
                  </a:cubicBezTo>
                  <a:cubicBezTo>
                    <a:pt x="143" y="52"/>
                    <a:pt x="140" y="92"/>
                    <a:pt x="115" y="116"/>
                  </a:cubicBezTo>
                  <a:cubicBezTo>
                    <a:pt x="91" y="140"/>
                    <a:pt x="51" y="144"/>
                    <a:pt x="23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17" y="120"/>
                    <a:pt x="9" y="120"/>
                    <a:pt x="4" y="125"/>
                  </a:cubicBezTo>
                  <a:cubicBezTo>
                    <a:pt x="2" y="127"/>
                    <a:pt x="0" y="131"/>
                    <a:pt x="0" y="134"/>
                  </a:cubicBezTo>
                  <a:cubicBezTo>
                    <a:pt x="0" y="138"/>
                    <a:pt x="2" y="141"/>
                    <a:pt x="4" y="144"/>
                  </a:cubicBezTo>
                  <a:cubicBezTo>
                    <a:pt x="5" y="144"/>
                    <a:pt x="6" y="145"/>
                    <a:pt x="7" y="145"/>
                  </a:cubicBezTo>
                  <a:cubicBezTo>
                    <a:pt x="8" y="145"/>
                    <a:pt x="9" y="144"/>
                    <a:pt x="10" y="144"/>
                  </a:cubicBezTo>
                  <a:cubicBezTo>
                    <a:pt x="11" y="142"/>
                    <a:pt x="11" y="140"/>
                    <a:pt x="10" y="138"/>
                  </a:cubicBezTo>
                  <a:cubicBezTo>
                    <a:pt x="9" y="137"/>
                    <a:pt x="8" y="136"/>
                    <a:pt x="8" y="134"/>
                  </a:cubicBezTo>
                  <a:cubicBezTo>
                    <a:pt x="8" y="133"/>
                    <a:pt x="9" y="131"/>
                    <a:pt x="10" y="130"/>
                  </a:cubicBezTo>
                  <a:cubicBezTo>
                    <a:pt x="12" y="128"/>
                    <a:pt x="15" y="128"/>
                    <a:pt x="18" y="130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31" y="140"/>
                    <a:pt x="45" y="144"/>
                    <a:pt x="60" y="145"/>
                  </a:cubicBezTo>
                  <a:cubicBezTo>
                    <a:pt x="60" y="161"/>
                    <a:pt x="60" y="161"/>
                    <a:pt x="60" y="161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9" y="161"/>
                    <a:pt x="0" y="170"/>
                    <a:pt x="0" y="181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1"/>
                    <a:pt x="2" y="193"/>
                    <a:pt x="4" y="193"/>
                  </a:cubicBezTo>
                  <a:cubicBezTo>
                    <a:pt x="124" y="193"/>
                    <a:pt x="124" y="193"/>
                    <a:pt x="124" y="193"/>
                  </a:cubicBezTo>
                  <a:cubicBezTo>
                    <a:pt x="127" y="193"/>
                    <a:pt x="128" y="191"/>
                    <a:pt x="128" y="189"/>
                  </a:cubicBezTo>
                  <a:cubicBezTo>
                    <a:pt x="128" y="181"/>
                    <a:pt x="128" y="181"/>
                    <a:pt x="128" y="181"/>
                  </a:cubicBezTo>
                  <a:cubicBezTo>
                    <a:pt x="128" y="170"/>
                    <a:pt x="119" y="161"/>
                    <a:pt x="108" y="1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0222" tIns="30111" rIns="60222" bIns="30111"/>
            <a:lstStyle/>
            <a:p>
              <a:pPr>
                <a:defRPr/>
              </a:pPr>
              <a:endParaRPr lang="zh-CN" altLang="en-US" sz="118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26"/>
            <p:cNvSpPr>
              <a:spLocks noEditPoints="1"/>
            </p:cNvSpPr>
            <p:nvPr/>
          </p:nvSpPr>
          <p:spPr bwMode="auto">
            <a:xfrm>
              <a:off x="2889250" y="1244600"/>
              <a:ext cx="315913" cy="314325"/>
            </a:xfrm>
            <a:custGeom>
              <a:avLst/>
              <a:gdLst>
                <a:gd name="T0" fmla="*/ 64 w 128"/>
                <a:gd name="T1" fmla="*/ 127 h 127"/>
                <a:gd name="T2" fmla="*/ 128 w 128"/>
                <a:gd name="T3" fmla="*/ 64 h 127"/>
                <a:gd name="T4" fmla="*/ 64 w 128"/>
                <a:gd name="T5" fmla="*/ 0 h 127"/>
                <a:gd name="T6" fmla="*/ 0 w 128"/>
                <a:gd name="T7" fmla="*/ 64 h 127"/>
                <a:gd name="T8" fmla="*/ 64 w 128"/>
                <a:gd name="T9" fmla="*/ 127 h 127"/>
                <a:gd name="T10" fmla="*/ 64 w 128"/>
                <a:gd name="T11" fmla="*/ 24 h 127"/>
                <a:gd name="T12" fmla="*/ 68 w 128"/>
                <a:gd name="T13" fmla="*/ 28 h 127"/>
                <a:gd name="T14" fmla="*/ 64 w 128"/>
                <a:gd name="T15" fmla="*/ 32 h 127"/>
                <a:gd name="T16" fmla="*/ 28 w 128"/>
                <a:gd name="T17" fmla="*/ 68 h 127"/>
                <a:gd name="T18" fmla="*/ 24 w 128"/>
                <a:gd name="T19" fmla="*/ 72 h 127"/>
                <a:gd name="T20" fmla="*/ 20 w 128"/>
                <a:gd name="T21" fmla="*/ 68 h 127"/>
                <a:gd name="T22" fmla="*/ 64 w 128"/>
                <a:gd name="T23" fmla="*/ 2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127">
                  <a:moveTo>
                    <a:pt x="64" y="127"/>
                  </a:moveTo>
                  <a:cubicBezTo>
                    <a:pt x="99" y="127"/>
                    <a:pt x="128" y="99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7"/>
                    <a:pt x="64" y="127"/>
                  </a:cubicBezTo>
                  <a:close/>
                  <a:moveTo>
                    <a:pt x="64" y="24"/>
                  </a:moveTo>
                  <a:cubicBezTo>
                    <a:pt x="66" y="24"/>
                    <a:pt x="68" y="26"/>
                    <a:pt x="68" y="28"/>
                  </a:cubicBezTo>
                  <a:cubicBezTo>
                    <a:pt x="68" y="30"/>
                    <a:pt x="66" y="32"/>
                    <a:pt x="64" y="32"/>
                  </a:cubicBezTo>
                  <a:cubicBezTo>
                    <a:pt x="44" y="32"/>
                    <a:pt x="28" y="48"/>
                    <a:pt x="28" y="68"/>
                  </a:cubicBezTo>
                  <a:cubicBezTo>
                    <a:pt x="28" y="70"/>
                    <a:pt x="27" y="72"/>
                    <a:pt x="24" y="72"/>
                  </a:cubicBezTo>
                  <a:cubicBezTo>
                    <a:pt x="22" y="72"/>
                    <a:pt x="20" y="70"/>
                    <a:pt x="20" y="68"/>
                  </a:cubicBezTo>
                  <a:cubicBezTo>
                    <a:pt x="20" y="44"/>
                    <a:pt x="40" y="24"/>
                    <a:pt x="64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0222" tIns="30111" rIns="60222" bIns="30111"/>
            <a:lstStyle/>
            <a:p>
              <a:pPr>
                <a:defRPr/>
              </a:pPr>
              <a:endParaRPr lang="zh-CN" altLang="en-US" sz="118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506967" y="2878559"/>
            <a:ext cx="257826" cy="258692"/>
            <a:chOff x="3995738" y="1244600"/>
            <a:chExt cx="473075" cy="474663"/>
          </a:xfrm>
          <a:solidFill>
            <a:schemeClr val="bg1"/>
          </a:solidFill>
        </p:grpSpPr>
        <p:sp>
          <p:nvSpPr>
            <p:cNvPr id="27" name="Freeform 53"/>
            <p:cNvSpPr/>
            <p:nvPr/>
          </p:nvSpPr>
          <p:spPr bwMode="auto">
            <a:xfrm>
              <a:off x="4156075" y="1244600"/>
              <a:ext cx="117475" cy="115888"/>
            </a:xfrm>
            <a:custGeom>
              <a:avLst/>
              <a:gdLst>
                <a:gd name="T0" fmla="*/ 46 w 48"/>
                <a:gd name="T1" fmla="*/ 29 h 47"/>
                <a:gd name="T2" fmla="*/ 46 w 48"/>
                <a:gd name="T3" fmla="*/ 24 h 47"/>
                <a:gd name="T4" fmla="*/ 24 w 48"/>
                <a:gd name="T5" fmla="*/ 1 h 47"/>
                <a:gd name="T6" fmla="*/ 21 w 48"/>
                <a:gd name="T7" fmla="*/ 0 h 47"/>
                <a:gd name="T8" fmla="*/ 18 w 48"/>
                <a:gd name="T9" fmla="*/ 1 h 47"/>
                <a:gd name="T10" fmla="*/ 0 w 48"/>
                <a:gd name="T11" fmla="*/ 19 h 47"/>
                <a:gd name="T12" fmla="*/ 28 w 48"/>
                <a:gd name="T13" fmla="*/ 47 h 47"/>
                <a:gd name="T14" fmla="*/ 46 w 48"/>
                <a:gd name="T15" fmla="*/ 2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7">
                  <a:moveTo>
                    <a:pt x="46" y="29"/>
                  </a:moveTo>
                  <a:cubicBezTo>
                    <a:pt x="48" y="28"/>
                    <a:pt x="48" y="25"/>
                    <a:pt x="46" y="2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8" y="47"/>
                    <a:pt x="28" y="47"/>
                    <a:pt x="28" y="47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0222" tIns="30111" rIns="60222" bIns="30111"/>
            <a:lstStyle/>
            <a:p>
              <a:pPr>
                <a:defRPr/>
              </a:pPr>
              <a:endParaRPr lang="zh-CN" altLang="en-US" sz="118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54"/>
            <p:cNvSpPr/>
            <p:nvPr/>
          </p:nvSpPr>
          <p:spPr bwMode="auto">
            <a:xfrm>
              <a:off x="3995738" y="1306513"/>
              <a:ext cx="412750" cy="412750"/>
            </a:xfrm>
            <a:custGeom>
              <a:avLst/>
              <a:gdLst>
                <a:gd name="T0" fmla="*/ 100 w 167"/>
                <a:gd name="T1" fmla="*/ 118 h 167"/>
                <a:gd name="T2" fmla="*/ 76 w 167"/>
                <a:gd name="T3" fmla="*/ 127 h 167"/>
                <a:gd name="T4" fmla="*/ 51 w 167"/>
                <a:gd name="T5" fmla="*/ 116 h 167"/>
                <a:gd name="T6" fmla="*/ 40 w 167"/>
                <a:gd name="T7" fmla="*/ 91 h 167"/>
                <a:gd name="T8" fmla="*/ 51 w 167"/>
                <a:gd name="T9" fmla="*/ 65 h 167"/>
                <a:gd name="T10" fmla="*/ 88 w 167"/>
                <a:gd name="T11" fmla="*/ 28 h 167"/>
                <a:gd name="T12" fmla="*/ 60 w 167"/>
                <a:gd name="T13" fmla="*/ 0 h 167"/>
                <a:gd name="T14" fmla="*/ 22 w 167"/>
                <a:gd name="T15" fmla="*/ 37 h 167"/>
                <a:gd name="T16" fmla="*/ 22 w 167"/>
                <a:gd name="T17" fmla="*/ 37 h 167"/>
                <a:gd name="T18" fmla="*/ 0 w 167"/>
                <a:gd name="T19" fmla="*/ 91 h 167"/>
                <a:gd name="T20" fmla="*/ 22 w 167"/>
                <a:gd name="T21" fmla="*/ 145 h 167"/>
                <a:gd name="T22" fmla="*/ 76 w 167"/>
                <a:gd name="T23" fmla="*/ 167 h 167"/>
                <a:gd name="T24" fmla="*/ 130 w 167"/>
                <a:gd name="T25" fmla="*/ 145 h 167"/>
                <a:gd name="T26" fmla="*/ 130 w 167"/>
                <a:gd name="T27" fmla="*/ 144 h 167"/>
                <a:gd name="T28" fmla="*/ 167 w 167"/>
                <a:gd name="T29" fmla="*/ 107 h 167"/>
                <a:gd name="T30" fmla="*/ 139 w 167"/>
                <a:gd name="T31" fmla="*/ 79 h 167"/>
                <a:gd name="T32" fmla="*/ 100 w 167"/>
                <a:gd name="T33" fmla="*/ 11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7" h="167">
                  <a:moveTo>
                    <a:pt x="100" y="118"/>
                  </a:moveTo>
                  <a:cubicBezTo>
                    <a:pt x="94" y="124"/>
                    <a:pt x="85" y="127"/>
                    <a:pt x="76" y="127"/>
                  </a:cubicBezTo>
                  <a:cubicBezTo>
                    <a:pt x="67" y="127"/>
                    <a:pt x="57" y="123"/>
                    <a:pt x="51" y="116"/>
                  </a:cubicBezTo>
                  <a:cubicBezTo>
                    <a:pt x="44" y="110"/>
                    <a:pt x="40" y="100"/>
                    <a:pt x="40" y="91"/>
                  </a:cubicBezTo>
                  <a:cubicBezTo>
                    <a:pt x="40" y="81"/>
                    <a:pt x="44" y="72"/>
                    <a:pt x="51" y="6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8" y="52"/>
                    <a:pt x="0" y="71"/>
                    <a:pt x="0" y="91"/>
                  </a:cubicBezTo>
                  <a:cubicBezTo>
                    <a:pt x="0" y="111"/>
                    <a:pt x="8" y="130"/>
                    <a:pt x="22" y="145"/>
                  </a:cubicBezTo>
                  <a:cubicBezTo>
                    <a:pt x="37" y="159"/>
                    <a:pt x="56" y="167"/>
                    <a:pt x="76" y="167"/>
                  </a:cubicBezTo>
                  <a:cubicBezTo>
                    <a:pt x="96" y="167"/>
                    <a:pt x="116" y="159"/>
                    <a:pt x="130" y="145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39" y="79"/>
                    <a:pt x="139" y="79"/>
                    <a:pt x="139" y="79"/>
                  </a:cubicBezTo>
                  <a:lnTo>
                    <a:pt x="100" y="1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0222" tIns="30111" rIns="60222" bIns="30111"/>
            <a:lstStyle/>
            <a:p>
              <a:pPr>
                <a:defRPr/>
              </a:pPr>
              <a:endParaRPr lang="zh-CN" altLang="en-US" sz="118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55"/>
            <p:cNvSpPr/>
            <p:nvPr/>
          </p:nvSpPr>
          <p:spPr bwMode="auto">
            <a:xfrm>
              <a:off x="4352925" y="1439863"/>
              <a:ext cx="115888" cy="119062"/>
            </a:xfrm>
            <a:custGeom>
              <a:avLst/>
              <a:gdLst>
                <a:gd name="T0" fmla="*/ 46 w 47"/>
                <a:gd name="T1" fmla="*/ 24 h 48"/>
                <a:gd name="T2" fmla="*/ 23 w 47"/>
                <a:gd name="T3" fmla="*/ 2 h 48"/>
                <a:gd name="T4" fmla="*/ 18 w 47"/>
                <a:gd name="T5" fmla="*/ 2 h 48"/>
                <a:gd name="T6" fmla="*/ 0 w 47"/>
                <a:gd name="T7" fmla="*/ 20 h 48"/>
                <a:gd name="T8" fmla="*/ 28 w 47"/>
                <a:gd name="T9" fmla="*/ 48 h 48"/>
                <a:gd name="T10" fmla="*/ 46 w 47"/>
                <a:gd name="T11" fmla="*/ 29 h 48"/>
                <a:gd name="T12" fmla="*/ 47 w 47"/>
                <a:gd name="T13" fmla="*/ 27 h 48"/>
                <a:gd name="T14" fmla="*/ 46 w 47"/>
                <a:gd name="T1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8">
                  <a:moveTo>
                    <a:pt x="46" y="24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2" y="0"/>
                    <a:pt x="19" y="1"/>
                    <a:pt x="18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7" y="29"/>
                    <a:pt x="47" y="28"/>
                    <a:pt x="47" y="27"/>
                  </a:cubicBezTo>
                  <a:cubicBezTo>
                    <a:pt x="47" y="25"/>
                    <a:pt x="47" y="24"/>
                    <a:pt x="4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0222" tIns="30111" rIns="60222" bIns="30111"/>
            <a:lstStyle/>
            <a:p>
              <a:pPr>
                <a:defRPr/>
              </a:pPr>
              <a:endParaRPr lang="zh-CN" altLang="en-US" sz="118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" name="Freeform 69"/>
          <p:cNvSpPr>
            <a:spLocks noEditPoints="1"/>
          </p:cNvSpPr>
          <p:nvPr/>
        </p:nvSpPr>
        <p:spPr bwMode="auto">
          <a:xfrm>
            <a:off x="5414164" y="2893687"/>
            <a:ext cx="151408" cy="258692"/>
          </a:xfrm>
          <a:custGeom>
            <a:avLst/>
            <a:gdLst>
              <a:gd name="T0" fmla="*/ 100 w 112"/>
              <a:gd name="T1" fmla="*/ 0 h 192"/>
              <a:gd name="T2" fmla="*/ 12 w 112"/>
              <a:gd name="T3" fmla="*/ 0 h 192"/>
              <a:gd name="T4" fmla="*/ 0 w 112"/>
              <a:gd name="T5" fmla="*/ 12 h 192"/>
              <a:gd name="T6" fmla="*/ 0 w 112"/>
              <a:gd name="T7" fmla="*/ 180 h 192"/>
              <a:gd name="T8" fmla="*/ 12 w 112"/>
              <a:gd name="T9" fmla="*/ 192 h 192"/>
              <a:gd name="T10" fmla="*/ 100 w 112"/>
              <a:gd name="T11" fmla="*/ 192 h 192"/>
              <a:gd name="T12" fmla="*/ 112 w 112"/>
              <a:gd name="T13" fmla="*/ 180 h 192"/>
              <a:gd name="T14" fmla="*/ 112 w 112"/>
              <a:gd name="T15" fmla="*/ 12 h 192"/>
              <a:gd name="T16" fmla="*/ 100 w 112"/>
              <a:gd name="T17" fmla="*/ 0 h 192"/>
              <a:gd name="T18" fmla="*/ 16 w 112"/>
              <a:gd name="T19" fmla="*/ 20 h 192"/>
              <a:gd name="T20" fmla="*/ 20 w 112"/>
              <a:gd name="T21" fmla="*/ 16 h 192"/>
              <a:gd name="T22" fmla="*/ 92 w 112"/>
              <a:gd name="T23" fmla="*/ 16 h 192"/>
              <a:gd name="T24" fmla="*/ 96 w 112"/>
              <a:gd name="T25" fmla="*/ 20 h 192"/>
              <a:gd name="T26" fmla="*/ 96 w 112"/>
              <a:gd name="T27" fmla="*/ 84 h 192"/>
              <a:gd name="T28" fmla="*/ 92 w 112"/>
              <a:gd name="T29" fmla="*/ 88 h 192"/>
              <a:gd name="T30" fmla="*/ 20 w 112"/>
              <a:gd name="T31" fmla="*/ 88 h 192"/>
              <a:gd name="T32" fmla="*/ 16 w 112"/>
              <a:gd name="T33" fmla="*/ 84 h 192"/>
              <a:gd name="T34" fmla="*/ 16 w 112"/>
              <a:gd name="T35" fmla="*/ 20 h 192"/>
              <a:gd name="T36" fmla="*/ 56 w 112"/>
              <a:gd name="T37" fmla="*/ 176 h 192"/>
              <a:gd name="T38" fmla="*/ 24 w 112"/>
              <a:gd name="T39" fmla="*/ 144 h 192"/>
              <a:gd name="T40" fmla="*/ 56 w 112"/>
              <a:gd name="T41" fmla="*/ 112 h 192"/>
              <a:gd name="T42" fmla="*/ 88 w 112"/>
              <a:gd name="T43" fmla="*/ 144 h 192"/>
              <a:gd name="T44" fmla="*/ 56 w 112"/>
              <a:gd name="T45" fmla="*/ 17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2" h="192">
                <a:moveTo>
                  <a:pt x="100" y="0"/>
                </a:move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186"/>
                  <a:pt x="6" y="192"/>
                  <a:pt x="12" y="192"/>
                </a:cubicBezTo>
                <a:cubicBezTo>
                  <a:pt x="100" y="192"/>
                  <a:pt x="100" y="192"/>
                  <a:pt x="100" y="192"/>
                </a:cubicBezTo>
                <a:cubicBezTo>
                  <a:pt x="107" y="192"/>
                  <a:pt x="112" y="186"/>
                  <a:pt x="112" y="180"/>
                </a:cubicBezTo>
                <a:cubicBezTo>
                  <a:pt x="112" y="12"/>
                  <a:pt x="112" y="12"/>
                  <a:pt x="112" y="12"/>
                </a:cubicBezTo>
                <a:cubicBezTo>
                  <a:pt x="112" y="5"/>
                  <a:pt x="107" y="0"/>
                  <a:pt x="100" y="0"/>
                </a:cubicBezTo>
                <a:close/>
                <a:moveTo>
                  <a:pt x="16" y="20"/>
                </a:moveTo>
                <a:cubicBezTo>
                  <a:pt x="16" y="18"/>
                  <a:pt x="18" y="16"/>
                  <a:pt x="20" y="16"/>
                </a:cubicBezTo>
                <a:cubicBezTo>
                  <a:pt x="92" y="16"/>
                  <a:pt x="92" y="16"/>
                  <a:pt x="92" y="16"/>
                </a:cubicBezTo>
                <a:cubicBezTo>
                  <a:pt x="94" y="16"/>
                  <a:pt x="96" y="18"/>
                  <a:pt x="96" y="20"/>
                </a:cubicBezTo>
                <a:cubicBezTo>
                  <a:pt x="96" y="84"/>
                  <a:pt x="96" y="84"/>
                  <a:pt x="96" y="84"/>
                </a:cubicBezTo>
                <a:cubicBezTo>
                  <a:pt x="96" y="86"/>
                  <a:pt x="94" y="88"/>
                  <a:pt x="92" y="88"/>
                </a:cubicBezTo>
                <a:cubicBezTo>
                  <a:pt x="20" y="88"/>
                  <a:pt x="20" y="88"/>
                  <a:pt x="20" y="88"/>
                </a:cubicBezTo>
                <a:cubicBezTo>
                  <a:pt x="18" y="88"/>
                  <a:pt x="16" y="86"/>
                  <a:pt x="16" y="84"/>
                </a:cubicBezTo>
                <a:lnTo>
                  <a:pt x="16" y="20"/>
                </a:lnTo>
                <a:close/>
                <a:moveTo>
                  <a:pt x="56" y="176"/>
                </a:moveTo>
                <a:cubicBezTo>
                  <a:pt x="39" y="176"/>
                  <a:pt x="24" y="162"/>
                  <a:pt x="24" y="144"/>
                </a:cubicBezTo>
                <a:cubicBezTo>
                  <a:pt x="24" y="126"/>
                  <a:pt x="39" y="112"/>
                  <a:pt x="56" y="112"/>
                </a:cubicBezTo>
                <a:cubicBezTo>
                  <a:pt x="74" y="112"/>
                  <a:pt x="88" y="126"/>
                  <a:pt x="88" y="144"/>
                </a:cubicBezTo>
                <a:cubicBezTo>
                  <a:pt x="88" y="162"/>
                  <a:pt x="74" y="176"/>
                  <a:pt x="56" y="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0222" tIns="30111" rIns="60222" bIns="30111"/>
          <a:lstStyle/>
          <a:p>
            <a:pPr>
              <a:defRPr/>
            </a:pPr>
            <a:endParaRPr lang="zh-CN" altLang="en-US" sz="118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517349" y="1813959"/>
            <a:ext cx="237927" cy="258692"/>
            <a:chOff x="5130800" y="1241425"/>
            <a:chExt cx="436563" cy="474663"/>
          </a:xfrm>
          <a:solidFill>
            <a:schemeClr val="bg1"/>
          </a:solidFill>
        </p:grpSpPr>
        <p:sp>
          <p:nvSpPr>
            <p:cNvPr id="32" name="Freeform 70"/>
            <p:cNvSpPr>
              <a:spLocks noEditPoints="1"/>
            </p:cNvSpPr>
            <p:nvPr/>
          </p:nvSpPr>
          <p:spPr bwMode="auto">
            <a:xfrm>
              <a:off x="5130800" y="1241425"/>
              <a:ext cx="338138" cy="455613"/>
            </a:xfrm>
            <a:custGeom>
              <a:avLst/>
              <a:gdLst>
                <a:gd name="T0" fmla="*/ 80 w 136"/>
                <a:gd name="T1" fmla="*/ 156 h 184"/>
                <a:gd name="T2" fmla="*/ 68 w 136"/>
                <a:gd name="T3" fmla="*/ 168 h 184"/>
                <a:gd name="T4" fmla="*/ 56 w 136"/>
                <a:gd name="T5" fmla="*/ 156 h 184"/>
                <a:gd name="T6" fmla="*/ 68 w 136"/>
                <a:gd name="T7" fmla="*/ 144 h 184"/>
                <a:gd name="T8" fmla="*/ 80 w 136"/>
                <a:gd name="T9" fmla="*/ 156 h 184"/>
                <a:gd name="T10" fmla="*/ 80 w 136"/>
                <a:gd name="T11" fmla="*/ 136 h 184"/>
                <a:gd name="T12" fmla="*/ 20 w 136"/>
                <a:gd name="T13" fmla="*/ 136 h 184"/>
                <a:gd name="T14" fmla="*/ 16 w 136"/>
                <a:gd name="T15" fmla="*/ 132 h 184"/>
                <a:gd name="T16" fmla="*/ 16 w 136"/>
                <a:gd name="T17" fmla="*/ 36 h 184"/>
                <a:gd name="T18" fmla="*/ 20 w 136"/>
                <a:gd name="T19" fmla="*/ 32 h 184"/>
                <a:gd name="T20" fmla="*/ 116 w 136"/>
                <a:gd name="T21" fmla="*/ 32 h 184"/>
                <a:gd name="T22" fmla="*/ 120 w 136"/>
                <a:gd name="T23" fmla="*/ 36 h 184"/>
                <a:gd name="T24" fmla="*/ 120 w 136"/>
                <a:gd name="T25" fmla="*/ 40 h 184"/>
                <a:gd name="T26" fmla="*/ 136 w 136"/>
                <a:gd name="T27" fmla="*/ 40 h 184"/>
                <a:gd name="T28" fmla="*/ 136 w 136"/>
                <a:gd name="T29" fmla="*/ 12 h 184"/>
                <a:gd name="T30" fmla="*/ 124 w 136"/>
                <a:gd name="T31" fmla="*/ 0 h 184"/>
                <a:gd name="T32" fmla="*/ 12 w 136"/>
                <a:gd name="T33" fmla="*/ 0 h 184"/>
                <a:gd name="T34" fmla="*/ 0 w 136"/>
                <a:gd name="T35" fmla="*/ 12 h 184"/>
                <a:gd name="T36" fmla="*/ 0 w 136"/>
                <a:gd name="T37" fmla="*/ 172 h 184"/>
                <a:gd name="T38" fmla="*/ 12 w 136"/>
                <a:gd name="T39" fmla="*/ 184 h 184"/>
                <a:gd name="T40" fmla="*/ 81 w 136"/>
                <a:gd name="T41" fmla="*/ 184 h 184"/>
                <a:gd name="T42" fmla="*/ 80 w 136"/>
                <a:gd name="T43" fmla="*/ 180 h 184"/>
                <a:gd name="T44" fmla="*/ 80 w 136"/>
                <a:gd name="T45" fmla="*/ 156 h 184"/>
                <a:gd name="T46" fmla="*/ 65 w 136"/>
                <a:gd name="T47" fmla="*/ 17 h 184"/>
                <a:gd name="T48" fmla="*/ 71 w 136"/>
                <a:gd name="T49" fmla="*/ 17 h 184"/>
                <a:gd name="T50" fmla="*/ 72 w 136"/>
                <a:gd name="T51" fmla="*/ 20 h 184"/>
                <a:gd name="T52" fmla="*/ 71 w 136"/>
                <a:gd name="T53" fmla="*/ 23 h 184"/>
                <a:gd name="T54" fmla="*/ 68 w 136"/>
                <a:gd name="T55" fmla="*/ 24 h 184"/>
                <a:gd name="T56" fmla="*/ 65 w 136"/>
                <a:gd name="T57" fmla="*/ 23 h 184"/>
                <a:gd name="T58" fmla="*/ 64 w 136"/>
                <a:gd name="T59" fmla="*/ 20 h 184"/>
                <a:gd name="T60" fmla="*/ 65 w 136"/>
                <a:gd name="T61" fmla="*/ 1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6" h="184">
                  <a:moveTo>
                    <a:pt x="80" y="156"/>
                  </a:moveTo>
                  <a:cubicBezTo>
                    <a:pt x="80" y="162"/>
                    <a:pt x="75" y="168"/>
                    <a:pt x="68" y="168"/>
                  </a:cubicBezTo>
                  <a:cubicBezTo>
                    <a:pt x="62" y="168"/>
                    <a:pt x="56" y="162"/>
                    <a:pt x="56" y="156"/>
                  </a:cubicBezTo>
                  <a:cubicBezTo>
                    <a:pt x="56" y="149"/>
                    <a:pt x="62" y="144"/>
                    <a:pt x="68" y="144"/>
                  </a:cubicBezTo>
                  <a:cubicBezTo>
                    <a:pt x="75" y="144"/>
                    <a:pt x="80" y="149"/>
                    <a:pt x="80" y="156"/>
                  </a:cubicBezTo>
                  <a:cubicBezTo>
                    <a:pt x="80" y="136"/>
                    <a:pt x="80" y="136"/>
                    <a:pt x="80" y="136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18" y="136"/>
                    <a:pt x="16" y="134"/>
                    <a:pt x="16" y="132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4"/>
                    <a:pt x="18" y="32"/>
                    <a:pt x="20" y="32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18" y="32"/>
                    <a:pt x="120" y="34"/>
                    <a:pt x="120" y="36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36" y="40"/>
                    <a:pt x="136" y="40"/>
                    <a:pt x="136" y="40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5"/>
                    <a:pt x="131" y="0"/>
                    <a:pt x="12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8"/>
                    <a:pt x="6" y="184"/>
                    <a:pt x="12" y="184"/>
                  </a:cubicBezTo>
                  <a:cubicBezTo>
                    <a:pt x="81" y="184"/>
                    <a:pt x="81" y="184"/>
                    <a:pt x="81" y="184"/>
                  </a:cubicBezTo>
                  <a:cubicBezTo>
                    <a:pt x="80" y="183"/>
                    <a:pt x="80" y="181"/>
                    <a:pt x="80" y="180"/>
                  </a:cubicBezTo>
                  <a:lnTo>
                    <a:pt x="80" y="156"/>
                  </a:lnTo>
                  <a:close/>
                  <a:moveTo>
                    <a:pt x="65" y="17"/>
                  </a:moveTo>
                  <a:cubicBezTo>
                    <a:pt x="67" y="16"/>
                    <a:pt x="70" y="16"/>
                    <a:pt x="71" y="17"/>
                  </a:cubicBezTo>
                  <a:cubicBezTo>
                    <a:pt x="72" y="18"/>
                    <a:pt x="72" y="19"/>
                    <a:pt x="72" y="20"/>
                  </a:cubicBezTo>
                  <a:cubicBezTo>
                    <a:pt x="72" y="21"/>
                    <a:pt x="72" y="22"/>
                    <a:pt x="71" y="23"/>
                  </a:cubicBezTo>
                  <a:cubicBezTo>
                    <a:pt x="70" y="23"/>
                    <a:pt x="69" y="24"/>
                    <a:pt x="68" y="24"/>
                  </a:cubicBezTo>
                  <a:cubicBezTo>
                    <a:pt x="67" y="24"/>
                    <a:pt x="66" y="23"/>
                    <a:pt x="65" y="23"/>
                  </a:cubicBezTo>
                  <a:cubicBezTo>
                    <a:pt x="65" y="22"/>
                    <a:pt x="64" y="21"/>
                    <a:pt x="64" y="20"/>
                  </a:cubicBezTo>
                  <a:cubicBezTo>
                    <a:pt x="64" y="19"/>
                    <a:pt x="65" y="18"/>
                    <a:pt x="6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0222" tIns="30111" rIns="60222" bIns="30111"/>
            <a:lstStyle/>
            <a:p>
              <a:pPr>
                <a:defRPr/>
              </a:pPr>
              <a:endParaRPr lang="zh-CN" altLang="en-US" sz="118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71"/>
            <p:cNvSpPr>
              <a:spLocks noEditPoints="1"/>
            </p:cNvSpPr>
            <p:nvPr/>
          </p:nvSpPr>
          <p:spPr bwMode="auto">
            <a:xfrm>
              <a:off x="5348288" y="1360488"/>
              <a:ext cx="219075" cy="355600"/>
            </a:xfrm>
            <a:custGeom>
              <a:avLst/>
              <a:gdLst>
                <a:gd name="T0" fmla="*/ 76 w 88"/>
                <a:gd name="T1" fmla="*/ 0 h 144"/>
                <a:gd name="T2" fmla="*/ 12 w 88"/>
                <a:gd name="T3" fmla="*/ 0 h 144"/>
                <a:gd name="T4" fmla="*/ 0 w 88"/>
                <a:gd name="T5" fmla="*/ 12 h 144"/>
                <a:gd name="T6" fmla="*/ 0 w 88"/>
                <a:gd name="T7" fmla="*/ 132 h 144"/>
                <a:gd name="T8" fmla="*/ 12 w 88"/>
                <a:gd name="T9" fmla="*/ 144 h 144"/>
                <a:gd name="T10" fmla="*/ 76 w 88"/>
                <a:gd name="T11" fmla="*/ 144 h 144"/>
                <a:gd name="T12" fmla="*/ 88 w 88"/>
                <a:gd name="T13" fmla="*/ 132 h 144"/>
                <a:gd name="T14" fmla="*/ 88 w 88"/>
                <a:gd name="T15" fmla="*/ 12 h 144"/>
                <a:gd name="T16" fmla="*/ 76 w 88"/>
                <a:gd name="T17" fmla="*/ 0 h 144"/>
                <a:gd name="T18" fmla="*/ 41 w 88"/>
                <a:gd name="T19" fmla="*/ 17 h 144"/>
                <a:gd name="T20" fmla="*/ 47 w 88"/>
                <a:gd name="T21" fmla="*/ 17 h 144"/>
                <a:gd name="T22" fmla="*/ 48 w 88"/>
                <a:gd name="T23" fmla="*/ 20 h 144"/>
                <a:gd name="T24" fmla="*/ 47 w 88"/>
                <a:gd name="T25" fmla="*/ 23 h 144"/>
                <a:gd name="T26" fmla="*/ 44 w 88"/>
                <a:gd name="T27" fmla="*/ 24 h 144"/>
                <a:gd name="T28" fmla="*/ 41 w 88"/>
                <a:gd name="T29" fmla="*/ 23 h 144"/>
                <a:gd name="T30" fmla="*/ 40 w 88"/>
                <a:gd name="T31" fmla="*/ 20 h 144"/>
                <a:gd name="T32" fmla="*/ 41 w 88"/>
                <a:gd name="T33" fmla="*/ 17 h 144"/>
                <a:gd name="T34" fmla="*/ 25 w 88"/>
                <a:gd name="T35" fmla="*/ 17 h 144"/>
                <a:gd name="T36" fmla="*/ 31 w 88"/>
                <a:gd name="T37" fmla="*/ 17 h 144"/>
                <a:gd name="T38" fmla="*/ 32 w 88"/>
                <a:gd name="T39" fmla="*/ 20 h 144"/>
                <a:gd name="T40" fmla="*/ 31 w 88"/>
                <a:gd name="T41" fmla="*/ 23 h 144"/>
                <a:gd name="T42" fmla="*/ 28 w 88"/>
                <a:gd name="T43" fmla="*/ 24 h 144"/>
                <a:gd name="T44" fmla="*/ 25 w 88"/>
                <a:gd name="T45" fmla="*/ 23 h 144"/>
                <a:gd name="T46" fmla="*/ 24 w 88"/>
                <a:gd name="T47" fmla="*/ 20 h 144"/>
                <a:gd name="T48" fmla="*/ 25 w 88"/>
                <a:gd name="T49" fmla="*/ 17 h 144"/>
                <a:gd name="T50" fmla="*/ 47 w 88"/>
                <a:gd name="T51" fmla="*/ 127 h 144"/>
                <a:gd name="T52" fmla="*/ 44 w 88"/>
                <a:gd name="T53" fmla="*/ 128 h 144"/>
                <a:gd name="T54" fmla="*/ 41 w 88"/>
                <a:gd name="T55" fmla="*/ 127 h 144"/>
                <a:gd name="T56" fmla="*/ 40 w 88"/>
                <a:gd name="T57" fmla="*/ 124 h 144"/>
                <a:gd name="T58" fmla="*/ 41 w 88"/>
                <a:gd name="T59" fmla="*/ 121 h 144"/>
                <a:gd name="T60" fmla="*/ 47 w 88"/>
                <a:gd name="T61" fmla="*/ 121 h 144"/>
                <a:gd name="T62" fmla="*/ 48 w 88"/>
                <a:gd name="T63" fmla="*/ 124 h 144"/>
                <a:gd name="T64" fmla="*/ 47 w 88"/>
                <a:gd name="T65" fmla="*/ 127 h 144"/>
                <a:gd name="T66" fmla="*/ 72 w 88"/>
                <a:gd name="T67" fmla="*/ 108 h 144"/>
                <a:gd name="T68" fmla="*/ 68 w 88"/>
                <a:gd name="T69" fmla="*/ 112 h 144"/>
                <a:gd name="T70" fmla="*/ 20 w 88"/>
                <a:gd name="T71" fmla="*/ 112 h 144"/>
                <a:gd name="T72" fmla="*/ 16 w 88"/>
                <a:gd name="T73" fmla="*/ 108 h 144"/>
                <a:gd name="T74" fmla="*/ 16 w 88"/>
                <a:gd name="T75" fmla="*/ 36 h 144"/>
                <a:gd name="T76" fmla="*/ 20 w 88"/>
                <a:gd name="T77" fmla="*/ 32 h 144"/>
                <a:gd name="T78" fmla="*/ 68 w 88"/>
                <a:gd name="T79" fmla="*/ 32 h 144"/>
                <a:gd name="T80" fmla="*/ 72 w 88"/>
                <a:gd name="T81" fmla="*/ 36 h 144"/>
                <a:gd name="T82" fmla="*/ 72 w 88"/>
                <a:gd name="T83" fmla="*/ 10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8" h="144">
                  <a:moveTo>
                    <a:pt x="7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8"/>
                    <a:pt x="6" y="144"/>
                    <a:pt x="12" y="144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83" y="144"/>
                    <a:pt x="88" y="138"/>
                    <a:pt x="88" y="13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5"/>
                    <a:pt x="83" y="0"/>
                    <a:pt x="76" y="0"/>
                  </a:cubicBezTo>
                  <a:close/>
                  <a:moveTo>
                    <a:pt x="41" y="17"/>
                  </a:moveTo>
                  <a:cubicBezTo>
                    <a:pt x="43" y="16"/>
                    <a:pt x="45" y="16"/>
                    <a:pt x="47" y="17"/>
                  </a:cubicBezTo>
                  <a:cubicBezTo>
                    <a:pt x="48" y="18"/>
                    <a:pt x="48" y="19"/>
                    <a:pt x="48" y="20"/>
                  </a:cubicBezTo>
                  <a:cubicBezTo>
                    <a:pt x="48" y="21"/>
                    <a:pt x="48" y="22"/>
                    <a:pt x="47" y="23"/>
                  </a:cubicBezTo>
                  <a:cubicBezTo>
                    <a:pt x="46" y="23"/>
                    <a:pt x="45" y="24"/>
                    <a:pt x="44" y="24"/>
                  </a:cubicBezTo>
                  <a:cubicBezTo>
                    <a:pt x="43" y="24"/>
                    <a:pt x="42" y="23"/>
                    <a:pt x="41" y="23"/>
                  </a:cubicBezTo>
                  <a:cubicBezTo>
                    <a:pt x="41" y="22"/>
                    <a:pt x="40" y="21"/>
                    <a:pt x="40" y="20"/>
                  </a:cubicBezTo>
                  <a:cubicBezTo>
                    <a:pt x="40" y="19"/>
                    <a:pt x="41" y="18"/>
                    <a:pt x="41" y="17"/>
                  </a:cubicBezTo>
                  <a:close/>
                  <a:moveTo>
                    <a:pt x="25" y="17"/>
                  </a:moveTo>
                  <a:cubicBezTo>
                    <a:pt x="27" y="16"/>
                    <a:pt x="30" y="16"/>
                    <a:pt x="31" y="17"/>
                  </a:cubicBezTo>
                  <a:cubicBezTo>
                    <a:pt x="32" y="18"/>
                    <a:pt x="32" y="19"/>
                    <a:pt x="32" y="20"/>
                  </a:cubicBezTo>
                  <a:cubicBezTo>
                    <a:pt x="32" y="21"/>
                    <a:pt x="32" y="22"/>
                    <a:pt x="31" y="23"/>
                  </a:cubicBezTo>
                  <a:cubicBezTo>
                    <a:pt x="30" y="23"/>
                    <a:pt x="29" y="24"/>
                    <a:pt x="28" y="24"/>
                  </a:cubicBezTo>
                  <a:cubicBezTo>
                    <a:pt x="27" y="24"/>
                    <a:pt x="26" y="23"/>
                    <a:pt x="25" y="23"/>
                  </a:cubicBezTo>
                  <a:cubicBezTo>
                    <a:pt x="25" y="22"/>
                    <a:pt x="24" y="21"/>
                    <a:pt x="24" y="20"/>
                  </a:cubicBezTo>
                  <a:cubicBezTo>
                    <a:pt x="24" y="19"/>
                    <a:pt x="25" y="18"/>
                    <a:pt x="25" y="17"/>
                  </a:cubicBezTo>
                  <a:close/>
                  <a:moveTo>
                    <a:pt x="47" y="127"/>
                  </a:moveTo>
                  <a:cubicBezTo>
                    <a:pt x="46" y="127"/>
                    <a:pt x="45" y="128"/>
                    <a:pt x="44" y="128"/>
                  </a:cubicBezTo>
                  <a:cubicBezTo>
                    <a:pt x="43" y="128"/>
                    <a:pt x="42" y="127"/>
                    <a:pt x="41" y="127"/>
                  </a:cubicBezTo>
                  <a:cubicBezTo>
                    <a:pt x="41" y="126"/>
                    <a:pt x="40" y="125"/>
                    <a:pt x="40" y="124"/>
                  </a:cubicBezTo>
                  <a:cubicBezTo>
                    <a:pt x="40" y="123"/>
                    <a:pt x="41" y="122"/>
                    <a:pt x="41" y="121"/>
                  </a:cubicBezTo>
                  <a:cubicBezTo>
                    <a:pt x="43" y="120"/>
                    <a:pt x="46" y="120"/>
                    <a:pt x="47" y="121"/>
                  </a:cubicBezTo>
                  <a:cubicBezTo>
                    <a:pt x="48" y="122"/>
                    <a:pt x="48" y="123"/>
                    <a:pt x="48" y="124"/>
                  </a:cubicBezTo>
                  <a:cubicBezTo>
                    <a:pt x="48" y="125"/>
                    <a:pt x="48" y="126"/>
                    <a:pt x="47" y="127"/>
                  </a:cubicBezTo>
                  <a:close/>
                  <a:moveTo>
                    <a:pt x="72" y="108"/>
                  </a:moveTo>
                  <a:cubicBezTo>
                    <a:pt x="72" y="110"/>
                    <a:pt x="70" y="112"/>
                    <a:pt x="68" y="11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18" y="112"/>
                    <a:pt x="16" y="110"/>
                    <a:pt x="16" y="108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4"/>
                    <a:pt x="18" y="32"/>
                    <a:pt x="20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70" y="32"/>
                    <a:pt x="72" y="34"/>
                    <a:pt x="72" y="36"/>
                  </a:cubicBezTo>
                  <a:lnTo>
                    <a:pt x="72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0222" tIns="30111" rIns="60222" bIns="30111"/>
            <a:lstStyle/>
            <a:p>
              <a:pPr>
                <a:defRPr/>
              </a:pPr>
              <a:endParaRPr lang="zh-CN" altLang="en-US" sz="118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4" name="Freeform 72"/>
          <p:cNvSpPr>
            <a:spLocks noEditPoints="1"/>
          </p:cNvSpPr>
          <p:nvPr/>
        </p:nvSpPr>
        <p:spPr bwMode="auto">
          <a:xfrm>
            <a:off x="5364511" y="1848471"/>
            <a:ext cx="259556" cy="193802"/>
          </a:xfrm>
          <a:custGeom>
            <a:avLst/>
            <a:gdLst>
              <a:gd name="T0" fmla="*/ 144 w 192"/>
              <a:gd name="T1" fmla="*/ 0 h 144"/>
              <a:gd name="T2" fmla="*/ 80 w 192"/>
              <a:gd name="T3" fmla="*/ 16 h 144"/>
              <a:gd name="T4" fmla="*/ 8 w 192"/>
              <a:gd name="T5" fmla="*/ 39 h 144"/>
              <a:gd name="T6" fmla="*/ 24 w 192"/>
              <a:gd name="T7" fmla="*/ 144 h 144"/>
              <a:gd name="T8" fmla="*/ 44 w 192"/>
              <a:gd name="T9" fmla="*/ 133 h 144"/>
              <a:gd name="T10" fmla="*/ 125 w 192"/>
              <a:gd name="T11" fmla="*/ 80 h 144"/>
              <a:gd name="T12" fmla="*/ 149 w 192"/>
              <a:gd name="T13" fmla="*/ 134 h 144"/>
              <a:gd name="T14" fmla="*/ 192 w 192"/>
              <a:gd name="T15" fmla="*/ 119 h 144"/>
              <a:gd name="T16" fmla="*/ 60 w 192"/>
              <a:gd name="T17" fmla="*/ 48 h 144"/>
              <a:gd name="T18" fmla="*/ 48 w 192"/>
              <a:gd name="T19" fmla="*/ 60 h 144"/>
              <a:gd name="T20" fmla="*/ 40 w 192"/>
              <a:gd name="T21" fmla="*/ 60 h 144"/>
              <a:gd name="T22" fmla="*/ 28 w 192"/>
              <a:gd name="T23" fmla="*/ 48 h 144"/>
              <a:gd name="T24" fmla="*/ 28 w 192"/>
              <a:gd name="T25" fmla="*/ 40 h 144"/>
              <a:gd name="T26" fmla="*/ 40 w 192"/>
              <a:gd name="T27" fmla="*/ 28 h 144"/>
              <a:gd name="T28" fmla="*/ 48 w 192"/>
              <a:gd name="T29" fmla="*/ 28 h 144"/>
              <a:gd name="T30" fmla="*/ 60 w 192"/>
              <a:gd name="T31" fmla="*/ 40 h 144"/>
              <a:gd name="T32" fmla="*/ 60 w 192"/>
              <a:gd name="T33" fmla="*/ 48 h 144"/>
              <a:gd name="T34" fmla="*/ 84 w 192"/>
              <a:gd name="T35" fmla="*/ 56 h 144"/>
              <a:gd name="T36" fmla="*/ 84 w 192"/>
              <a:gd name="T37" fmla="*/ 48 h 144"/>
              <a:gd name="T38" fmla="*/ 112 w 192"/>
              <a:gd name="T39" fmla="*/ 52 h 144"/>
              <a:gd name="T40" fmla="*/ 124 w 192"/>
              <a:gd name="T41" fmla="*/ 40 h 144"/>
              <a:gd name="T42" fmla="*/ 124 w 192"/>
              <a:gd name="T43" fmla="*/ 32 h 144"/>
              <a:gd name="T44" fmla="*/ 136 w 192"/>
              <a:gd name="T45" fmla="*/ 36 h 144"/>
              <a:gd name="T46" fmla="*/ 124 w 192"/>
              <a:gd name="T47" fmla="*/ 40 h 144"/>
              <a:gd name="T48" fmla="*/ 132 w 192"/>
              <a:gd name="T49" fmla="*/ 64 h 144"/>
              <a:gd name="T50" fmla="*/ 132 w 192"/>
              <a:gd name="T51" fmla="*/ 56 h 144"/>
              <a:gd name="T52" fmla="*/ 144 w 192"/>
              <a:gd name="T53" fmla="*/ 60 h 144"/>
              <a:gd name="T54" fmla="*/ 148 w 192"/>
              <a:gd name="T55" fmla="*/ 32 h 144"/>
              <a:gd name="T56" fmla="*/ 148 w 192"/>
              <a:gd name="T57" fmla="*/ 24 h 144"/>
              <a:gd name="T58" fmla="*/ 160 w 192"/>
              <a:gd name="T59" fmla="*/ 28 h 144"/>
              <a:gd name="T60" fmla="*/ 148 w 192"/>
              <a:gd name="T61" fmla="*/ 32 h 144"/>
              <a:gd name="T62" fmla="*/ 156 w 192"/>
              <a:gd name="T63" fmla="*/ 56 h 144"/>
              <a:gd name="T64" fmla="*/ 156 w 192"/>
              <a:gd name="T65" fmla="*/ 48 h 144"/>
              <a:gd name="T66" fmla="*/ 168 w 192"/>
              <a:gd name="T67" fmla="*/ 5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2" h="144">
                <a:moveTo>
                  <a:pt x="184" y="40"/>
                </a:moveTo>
                <a:cubicBezTo>
                  <a:pt x="184" y="18"/>
                  <a:pt x="166" y="0"/>
                  <a:pt x="144" y="0"/>
                </a:cubicBezTo>
                <a:cubicBezTo>
                  <a:pt x="132" y="0"/>
                  <a:pt x="120" y="6"/>
                  <a:pt x="112" y="16"/>
                </a:cubicBezTo>
                <a:cubicBezTo>
                  <a:pt x="80" y="16"/>
                  <a:pt x="80" y="16"/>
                  <a:pt x="80" y="16"/>
                </a:cubicBezTo>
                <a:cubicBezTo>
                  <a:pt x="73" y="6"/>
                  <a:pt x="61" y="0"/>
                  <a:pt x="48" y="0"/>
                </a:cubicBezTo>
                <a:cubicBezTo>
                  <a:pt x="26" y="0"/>
                  <a:pt x="8" y="18"/>
                  <a:pt x="8" y="39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33"/>
                  <a:pt x="11" y="144"/>
                  <a:pt x="24" y="144"/>
                </a:cubicBezTo>
                <a:cubicBezTo>
                  <a:pt x="32" y="144"/>
                  <a:pt x="39" y="140"/>
                  <a:pt x="43" y="134"/>
                </a:cubicBezTo>
                <a:cubicBezTo>
                  <a:pt x="44" y="134"/>
                  <a:pt x="44" y="134"/>
                  <a:pt x="44" y="133"/>
                </a:cubicBezTo>
                <a:cubicBezTo>
                  <a:pt x="67" y="80"/>
                  <a:pt x="67" y="80"/>
                  <a:pt x="67" y="80"/>
                </a:cubicBezTo>
                <a:cubicBezTo>
                  <a:pt x="125" y="80"/>
                  <a:pt x="125" y="80"/>
                  <a:pt x="125" y="80"/>
                </a:cubicBezTo>
                <a:cubicBezTo>
                  <a:pt x="148" y="133"/>
                  <a:pt x="148" y="133"/>
                  <a:pt x="148" y="133"/>
                </a:cubicBezTo>
                <a:cubicBezTo>
                  <a:pt x="149" y="134"/>
                  <a:pt x="149" y="134"/>
                  <a:pt x="149" y="134"/>
                </a:cubicBezTo>
                <a:cubicBezTo>
                  <a:pt x="154" y="140"/>
                  <a:pt x="161" y="144"/>
                  <a:pt x="168" y="144"/>
                </a:cubicBezTo>
                <a:cubicBezTo>
                  <a:pt x="181" y="144"/>
                  <a:pt x="192" y="133"/>
                  <a:pt x="192" y="119"/>
                </a:cubicBezTo>
                <a:lnTo>
                  <a:pt x="184" y="40"/>
                </a:lnTo>
                <a:close/>
                <a:moveTo>
                  <a:pt x="60" y="48"/>
                </a:moveTo>
                <a:cubicBezTo>
                  <a:pt x="48" y="48"/>
                  <a:pt x="48" y="48"/>
                  <a:pt x="48" y="48"/>
                </a:cubicBezTo>
                <a:cubicBezTo>
                  <a:pt x="48" y="60"/>
                  <a:pt x="48" y="60"/>
                  <a:pt x="48" y="60"/>
                </a:cubicBezTo>
                <a:cubicBezTo>
                  <a:pt x="48" y="62"/>
                  <a:pt x="46" y="64"/>
                  <a:pt x="44" y="64"/>
                </a:cubicBezTo>
                <a:cubicBezTo>
                  <a:pt x="42" y="64"/>
                  <a:pt x="40" y="62"/>
                  <a:pt x="40" y="60"/>
                </a:cubicBezTo>
                <a:cubicBezTo>
                  <a:pt x="40" y="48"/>
                  <a:pt x="40" y="48"/>
                  <a:pt x="40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6" y="48"/>
                  <a:pt x="24" y="46"/>
                  <a:pt x="24" y="44"/>
                </a:cubicBezTo>
                <a:cubicBezTo>
                  <a:pt x="24" y="42"/>
                  <a:pt x="26" y="40"/>
                  <a:pt x="28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6"/>
                  <a:pt x="42" y="24"/>
                  <a:pt x="44" y="24"/>
                </a:cubicBezTo>
                <a:cubicBezTo>
                  <a:pt x="46" y="24"/>
                  <a:pt x="48" y="26"/>
                  <a:pt x="48" y="28"/>
                </a:cubicBezTo>
                <a:cubicBezTo>
                  <a:pt x="48" y="40"/>
                  <a:pt x="48" y="40"/>
                  <a:pt x="48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2" y="40"/>
                  <a:pt x="64" y="42"/>
                  <a:pt x="64" y="44"/>
                </a:cubicBezTo>
                <a:cubicBezTo>
                  <a:pt x="64" y="46"/>
                  <a:pt x="62" y="48"/>
                  <a:pt x="60" y="48"/>
                </a:cubicBezTo>
                <a:close/>
                <a:moveTo>
                  <a:pt x="108" y="56"/>
                </a:moveTo>
                <a:cubicBezTo>
                  <a:pt x="84" y="56"/>
                  <a:pt x="84" y="56"/>
                  <a:pt x="84" y="56"/>
                </a:cubicBezTo>
                <a:cubicBezTo>
                  <a:pt x="82" y="56"/>
                  <a:pt x="80" y="54"/>
                  <a:pt x="80" y="52"/>
                </a:cubicBezTo>
                <a:cubicBezTo>
                  <a:pt x="80" y="50"/>
                  <a:pt x="82" y="48"/>
                  <a:pt x="84" y="48"/>
                </a:cubicBezTo>
                <a:cubicBezTo>
                  <a:pt x="108" y="48"/>
                  <a:pt x="108" y="48"/>
                  <a:pt x="108" y="48"/>
                </a:cubicBezTo>
                <a:cubicBezTo>
                  <a:pt x="110" y="48"/>
                  <a:pt x="112" y="50"/>
                  <a:pt x="112" y="52"/>
                </a:cubicBezTo>
                <a:cubicBezTo>
                  <a:pt x="112" y="54"/>
                  <a:pt x="110" y="56"/>
                  <a:pt x="108" y="56"/>
                </a:cubicBezTo>
                <a:close/>
                <a:moveTo>
                  <a:pt x="124" y="40"/>
                </a:moveTo>
                <a:cubicBezTo>
                  <a:pt x="122" y="40"/>
                  <a:pt x="120" y="38"/>
                  <a:pt x="120" y="36"/>
                </a:cubicBezTo>
                <a:cubicBezTo>
                  <a:pt x="120" y="34"/>
                  <a:pt x="122" y="32"/>
                  <a:pt x="124" y="32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34" y="32"/>
                  <a:pt x="136" y="34"/>
                  <a:pt x="136" y="36"/>
                </a:cubicBezTo>
                <a:cubicBezTo>
                  <a:pt x="136" y="38"/>
                  <a:pt x="134" y="40"/>
                  <a:pt x="132" y="40"/>
                </a:cubicBezTo>
                <a:lnTo>
                  <a:pt x="124" y="40"/>
                </a:lnTo>
                <a:close/>
                <a:moveTo>
                  <a:pt x="140" y="64"/>
                </a:moveTo>
                <a:cubicBezTo>
                  <a:pt x="132" y="64"/>
                  <a:pt x="132" y="64"/>
                  <a:pt x="132" y="64"/>
                </a:cubicBezTo>
                <a:cubicBezTo>
                  <a:pt x="130" y="64"/>
                  <a:pt x="128" y="62"/>
                  <a:pt x="128" y="60"/>
                </a:cubicBezTo>
                <a:cubicBezTo>
                  <a:pt x="128" y="58"/>
                  <a:pt x="130" y="56"/>
                  <a:pt x="132" y="56"/>
                </a:cubicBezTo>
                <a:cubicBezTo>
                  <a:pt x="140" y="56"/>
                  <a:pt x="140" y="56"/>
                  <a:pt x="140" y="56"/>
                </a:cubicBezTo>
                <a:cubicBezTo>
                  <a:pt x="142" y="56"/>
                  <a:pt x="144" y="58"/>
                  <a:pt x="144" y="60"/>
                </a:cubicBezTo>
                <a:cubicBezTo>
                  <a:pt x="144" y="62"/>
                  <a:pt x="142" y="64"/>
                  <a:pt x="140" y="64"/>
                </a:cubicBezTo>
                <a:close/>
                <a:moveTo>
                  <a:pt x="148" y="32"/>
                </a:moveTo>
                <a:cubicBezTo>
                  <a:pt x="146" y="32"/>
                  <a:pt x="144" y="30"/>
                  <a:pt x="144" y="28"/>
                </a:cubicBezTo>
                <a:cubicBezTo>
                  <a:pt x="144" y="26"/>
                  <a:pt x="146" y="24"/>
                  <a:pt x="148" y="24"/>
                </a:cubicBezTo>
                <a:cubicBezTo>
                  <a:pt x="156" y="24"/>
                  <a:pt x="156" y="24"/>
                  <a:pt x="156" y="24"/>
                </a:cubicBezTo>
                <a:cubicBezTo>
                  <a:pt x="158" y="24"/>
                  <a:pt x="160" y="26"/>
                  <a:pt x="160" y="28"/>
                </a:cubicBezTo>
                <a:cubicBezTo>
                  <a:pt x="160" y="30"/>
                  <a:pt x="158" y="32"/>
                  <a:pt x="156" y="32"/>
                </a:cubicBezTo>
                <a:lnTo>
                  <a:pt x="148" y="32"/>
                </a:lnTo>
                <a:close/>
                <a:moveTo>
                  <a:pt x="164" y="56"/>
                </a:moveTo>
                <a:cubicBezTo>
                  <a:pt x="156" y="56"/>
                  <a:pt x="156" y="56"/>
                  <a:pt x="156" y="56"/>
                </a:cubicBezTo>
                <a:cubicBezTo>
                  <a:pt x="154" y="56"/>
                  <a:pt x="152" y="54"/>
                  <a:pt x="152" y="52"/>
                </a:cubicBezTo>
                <a:cubicBezTo>
                  <a:pt x="152" y="50"/>
                  <a:pt x="154" y="48"/>
                  <a:pt x="156" y="48"/>
                </a:cubicBezTo>
                <a:cubicBezTo>
                  <a:pt x="164" y="48"/>
                  <a:pt x="164" y="48"/>
                  <a:pt x="164" y="48"/>
                </a:cubicBezTo>
                <a:cubicBezTo>
                  <a:pt x="166" y="48"/>
                  <a:pt x="168" y="50"/>
                  <a:pt x="168" y="52"/>
                </a:cubicBezTo>
                <a:cubicBezTo>
                  <a:pt x="168" y="54"/>
                  <a:pt x="166" y="56"/>
                  <a:pt x="164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0222" tIns="30111" rIns="60222" bIns="30111"/>
          <a:lstStyle/>
          <a:p>
            <a:pPr>
              <a:defRPr/>
            </a:pPr>
            <a:endParaRPr lang="zh-CN" altLang="en-US" sz="118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7302690" y="2880055"/>
            <a:ext cx="194667" cy="258692"/>
            <a:chOff x="8672513" y="1241425"/>
            <a:chExt cx="357187" cy="474663"/>
          </a:xfrm>
          <a:solidFill>
            <a:schemeClr val="bg1"/>
          </a:solidFill>
        </p:grpSpPr>
        <p:sp>
          <p:nvSpPr>
            <p:cNvPr id="36" name="Freeform 73"/>
            <p:cNvSpPr/>
            <p:nvPr/>
          </p:nvSpPr>
          <p:spPr bwMode="auto">
            <a:xfrm>
              <a:off x="8742363" y="1641475"/>
              <a:ext cx="217487" cy="74613"/>
            </a:xfrm>
            <a:custGeom>
              <a:avLst/>
              <a:gdLst>
                <a:gd name="T0" fmla="*/ 73 w 88"/>
                <a:gd name="T1" fmla="*/ 0 h 30"/>
                <a:gd name="T2" fmla="*/ 64 w 88"/>
                <a:gd name="T3" fmla="*/ 3 h 30"/>
                <a:gd name="T4" fmla="*/ 64 w 88"/>
                <a:gd name="T5" fmla="*/ 3 h 30"/>
                <a:gd name="T6" fmla="*/ 44 w 88"/>
                <a:gd name="T7" fmla="*/ 6 h 30"/>
                <a:gd name="T8" fmla="*/ 24 w 88"/>
                <a:gd name="T9" fmla="*/ 3 h 30"/>
                <a:gd name="T10" fmla="*/ 24 w 88"/>
                <a:gd name="T11" fmla="*/ 3 h 30"/>
                <a:gd name="T12" fmla="*/ 16 w 88"/>
                <a:gd name="T13" fmla="*/ 0 h 30"/>
                <a:gd name="T14" fmla="*/ 1 w 88"/>
                <a:gd name="T15" fmla="*/ 15 h 30"/>
                <a:gd name="T16" fmla="*/ 0 w 88"/>
                <a:gd name="T17" fmla="*/ 18 h 30"/>
                <a:gd name="T18" fmla="*/ 0 w 88"/>
                <a:gd name="T19" fmla="*/ 18 h 30"/>
                <a:gd name="T20" fmla="*/ 44 w 88"/>
                <a:gd name="T21" fmla="*/ 30 h 30"/>
                <a:gd name="T22" fmla="*/ 88 w 88"/>
                <a:gd name="T23" fmla="*/ 19 h 30"/>
                <a:gd name="T24" fmla="*/ 88 w 88"/>
                <a:gd name="T25" fmla="*/ 18 h 30"/>
                <a:gd name="T26" fmla="*/ 87 w 88"/>
                <a:gd name="T27" fmla="*/ 15 h 30"/>
                <a:gd name="T28" fmla="*/ 73 w 88"/>
                <a:gd name="T2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30">
                  <a:moveTo>
                    <a:pt x="73" y="0"/>
                  </a:moveTo>
                  <a:cubicBezTo>
                    <a:pt x="70" y="1"/>
                    <a:pt x="67" y="2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58" y="5"/>
                    <a:pt x="51" y="6"/>
                    <a:pt x="44" y="6"/>
                  </a:cubicBezTo>
                  <a:cubicBezTo>
                    <a:pt x="37" y="6"/>
                    <a:pt x="31" y="5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1" y="2"/>
                    <a:pt x="19" y="1"/>
                    <a:pt x="16" y="0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9"/>
                    <a:pt x="34" y="30"/>
                    <a:pt x="44" y="30"/>
                  </a:cubicBezTo>
                  <a:cubicBezTo>
                    <a:pt x="54" y="30"/>
                    <a:pt x="87" y="29"/>
                    <a:pt x="88" y="19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7"/>
                    <a:pt x="88" y="16"/>
                    <a:pt x="87" y="15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0222" tIns="30111" rIns="60222" bIns="30111"/>
            <a:lstStyle/>
            <a:p>
              <a:pPr>
                <a:defRPr/>
              </a:pPr>
              <a:endParaRPr lang="zh-CN" altLang="en-US" sz="118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Freeform 74"/>
            <p:cNvSpPr>
              <a:spLocks noEditPoints="1"/>
            </p:cNvSpPr>
            <p:nvPr/>
          </p:nvSpPr>
          <p:spPr bwMode="auto">
            <a:xfrm>
              <a:off x="8672513" y="1241425"/>
              <a:ext cx="357187" cy="396875"/>
            </a:xfrm>
            <a:custGeom>
              <a:avLst/>
              <a:gdLst>
                <a:gd name="T0" fmla="*/ 88 w 144"/>
                <a:gd name="T1" fmla="*/ 17 h 160"/>
                <a:gd name="T2" fmla="*/ 88 w 144"/>
                <a:gd name="T3" fmla="*/ 16 h 160"/>
                <a:gd name="T4" fmla="*/ 72 w 144"/>
                <a:gd name="T5" fmla="*/ 0 h 160"/>
                <a:gd name="T6" fmla="*/ 56 w 144"/>
                <a:gd name="T7" fmla="*/ 16 h 160"/>
                <a:gd name="T8" fmla="*/ 57 w 144"/>
                <a:gd name="T9" fmla="*/ 17 h 160"/>
                <a:gd name="T10" fmla="*/ 0 w 144"/>
                <a:gd name="T11" fmla="*/ 88 h 160"/>
                <a:gd name="T12" fmla="*/ 72 w 144"/>
                <a:gd name="T13" fmla="*/ 160 h 160"/>
                <a:gd name="T14" fmla="*/ 144 w 144"/>
                <a:gd name="T15" fmla="*/ 88 h 160"/>
                <a:gd name="T16" fmla="*/ 88 w 144"/>
                <a:gd name="T17" fmla="*/ 17 h 160"/>
                <a:gd name="T18" fmla="*/ 64 w 144"/>
                <a:gd name="T19" fmla="*/ 16 h 160"/>
                <a:gd name="T20" fmla="*/ 72 w 144"/>
                <a:gd name="T21" fmla="*/ 8 h 160"/>
                <a:gd name="T22" fmla="*/ 80 w 144"/>
                <a:gd name="T23" fmla="*/ 16 h 160"/>
                <a:gd name="T24" fmla="*/ 80 w 144"/>
                <a:gd name="T25" fmla="*/ 16 h 160"/>
                <a:gd name="T26" fmla="*/ 72 w 144"/>
                <a:gd name="T27" fmla="*/ 16 h 160"/>
                <a:gd name="T28" fmla="*/ 64 w 144"/>
                <a:gd name="T29" fmla="*/ 16 h 160"/>
                <a:gd name="T30" fmla="*/ 64 w 144"/>
                <a:gd name="T31" fmla="*/ 16 h 160"/>
                <a:gd name="T32" fmla="*/ 72 w 144"/>
                <a:gd name="T33" fmla="*/ 128 h 160"/>
                <a:gd name="T34" fmla="*/ 32 w 144"/>
                <a:gd name="T35" fmla="*/ 88 h 160"/>
                <a:gd name="T36" fmla="*/ 72 w 144"/>
                <a:gd name="T37" fmla="*/ 48 h 160"/>
                <a:gd name="T38" fmla="*/ 112 w 144"/>
                <a:gd name="T39" fmla="*/ 88 h 160"/>
                <a:gd name="T40" fmla="*/ 72 w 144"/>
                <a:gd name="T41" fmla="*/ 12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160">
                  <a:moveTo>
                    <a:pt x="88" y="17"/>
                  </a:moveTo>
                  <a:cubicBezTo>
                    <a:pt x="88" y="17"/>
                    <a:pt x="88" y="16"/>
                    <a:pt x="88" y="16"/>
                  </a:cubicBezTo>
                  <a:cubicBezTo>
                    <a:pt x="88" y="7"/>
                    <a:pt x="81" y="0"/>
                    <a:pt x="72" y="0"/>
                  </a:cubicBezTo>
                  <a:cubicBezTo>
                    <a:pt x="63" y="0"/>
                    <a:pt x="56" y="7"/>
                    <a:pt x="56" y="16"/>
                  </a:cubicBezTo>
                  <a:cubicBezTo>
                    <a:pt x="56" y="16"/>
                    <a:pt x="56" y="17"/>
                    <a:pt x="57" y="17"/>
                  </a:cubicBezTo>
                  <a:cubicBezTo>
                    <a:pt x="24" y="25"/>
                    <a:pt x="0" y="53"/>
                    <a:pt x="0" y="88"/>
                  </a:cubicBezTo>
                  <a:cubicBezTo>
                    <a:pt x="0" y="127"/>
                    <a:pt x="32" y="160"/>
                    <a:pt x="72" y="160"/>
                  </a:cubicBezTo>
                  <a:cubicBezTo>
                    <a:pt x="112" y="160"/>
                    <a:pt x="144" y="127"/>
                    <a:pt x="144" y="88"/>
                  </a:cubicBezTo>
                  <a:cubicBezTo>
                    <a:pt x="144" y="53"/>
                    <a:pt x="120" y="25"/>
                    <a:pt x="88" y="17"/>
                  </a:cubicBezTo>
                  <a:close/>
                  <a:moveTo>
                    <a:pt x="64" y="16"/>
                  </a:moveTo>
                  <a:cubicBezTo>
                    <a:pt x="64" y="11"/>
                    <a:pt x="68" y="8"/>
                    <a:pt x="72" y="8"/>
                  </a:cubicBezTo>
                  <a:cubicBezTo>
                    <a:pt x="77" y="8"/>
                    <a:pt x="80" y="11"/>
                    <a:pt x="80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78" y="16"/>
                    <a:pt x="75" y="16"/>
                    <a:pt x="72" y="16"/>
                  </a:cubicBezTo>
                  <a:cubicBezTo>
                    <a:pt x="69" y="16"/>
                    <a:pt x="67" y="16"/>
                    <a:pt x="64" y="16"/>
                  </a:cubicBezTo>
                  <a:cubicBezTo>
                    <a:pt x="64" y="16"/>
                    <a:pt x="64" y="16"/>
                    <a:pt x="64" y="16"/>
                  </a:cubicBezTo>
                  <a:close/>
                  <a:moveTo>
                    <a:pt x="72" y="128"/>
                  </a:moveTo>
                  <a:cubicBezTo>
                    <a:pt x="50" y="128"/>
                    <a:pt x="32" y="110"/>
                    <a:pt x="32" y="88"/>
                  </a:cubicBezTo>
                  <a:cubicBezTo>
                    <a:pt x="32" y="66"/>
                    <a:pt x="50" y="48"/>
                    <a:pt x="72" y="48"/>
                  </a:cubicBezTo>
                  <a:cubicBezTo>
                    <a:pt x="94" y="48"/>
                    <a:pt x="112" y="66"/>
                    <a:pt x="112" y="88"/>
                  </a:cubicBezTo>
                  <a:cubicBezTo>
                    <a:pt x="112" y="110"/>
                    <a:pt x="94" y="128"/>
                    <a:pt x="72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0222" tIns="30111" rIns="60222" bIns="30111"/>
            <a:lstStyle/>
            <a:p>
              <a:pPr>
                <a:defRPr/>
              </a:pPr>
              <a:endParaRPr lang="zh-CN" altLang="en-US" sz="118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75"/>
            <p:cNvSpPr>
              <a:spLocks noEditPoints="1"/>
            </p:cNvSpPr>
            <p:nvPr/>
          </p:nvSpPr>
          <p:spPr bwMode="auto">
            <a:xfrm>
              <a:off x="8770938" y="1379538"/>
              <a:ext cx="158750" cy="158750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32 w 64"/>
                <a:gd name="T11" fmla="*/ 24 h 64"/>
                <a:gd name="T12" fmla="*/ 24 w 64"/>
                <a:gd name="T13" fmla="*/ 32 h 64"/>
                <a:gd name="T14" fmla="*/ 20 w 64"/>
                <a:gd name="T15" fmla="*/ 36 h 64"/>
                <a:gd name="T16" fmla="*/ 16 w 64"/>
                <a:gd name="T17" fmla="*/ 32 h 64"/>
                <a:gd name="T18" fmla="*/ 32 w 64"/>
                <a:gd name="T19" fmla="*/ 16 h 64"/>
                <a:gd name="T20" fmla="*/ 36 w 64"/>
                <a:gd name="T21" fmla="*/ 20 h 64"/>
                <a:gd name="T22" fmla="*/ 32 w 64"/>
                <a:gd name="T23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ubicBezTo>
                    <a:pt x="50" y="64"/>
                    <a:pt x="64" y="49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32" y="24"/>
                  </a:moveTo>
                  <a:cubicBezTo>
                    <a:pt x="28" y="24"/>
                    <a:pt x="24" y="27"/>
                    <a:pt x="24" y="32"/>
                  </a:cubicBezTo>
                  <a:cubicBezTo>
                    <a:pt x="24" y="34"/>
                    <a:pt x="22" y="36"/>
                    <a:pt x="20" y="36"/>
                  </a:cubicBezTo>
                  <a:cubicBezTo>
                    <a:pt x="18" y="36"/>
                    <a:pt x="16" y="34"/>
                    <a:pt x="16" y="32"/>
                  </a:cubicBezTo>
                  <a:cubicBezTo>
                    <a:pt x="16" y="23"/>
                    <a:pt x="23" y="16"/>
                    <a:pt x="32" y="16"/>
                  </a:cubicBezTo>
                  <a:cubicBezTo>
                    <a:pt x="34" y="16"/>
                    <a:pt x="36" y="17"/>
                    <a:pt x="36" y="20"/>
                  </a:cubicBezTo>
                  <a:cubicBezTo>
                    <a:pt x="36" y="22"/>
                    <a:pt x="34" y="24"/>
                    <a:pt x="32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0222" tIns="30111" rIns="60222" bIns="30111"/>
            <a:lstStyle/>
            <a:p>
              <a:pPr>
                <a:defRPr/>
              </a:pPr>
              <a:endParaRPr lang="zh-CN" altLang="en-US" sz="118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276002" y="1813095"/>
            <a:ext cx="241388" cy="259556"/>
            <a:chOff x="9807575" y="1241425"/>
            <a:chExt cx="442913" cy="476250"/>
          </a:xfrm>
          <a:solidFill>
            <a:schemeClr val="bg1"/>
          </a:solidFill>
        </p:grpSpPr>
        <p:sp>
          <p:nvSpPr>
            <p:cNvPr id="40" name="Freeform 102"/>
            <p:cNvSpPr/>
            <p:nvPr/>
          </p:nvSpPr>
          <p:spPr bwMode="auto">
            <a:xfrm>
              <a:off x="9807575" y="1241425"/>
              <a:ext cx="361950" cy="476250"/>
            </a:xfrm>
            <a:custGeom>
              <a:avLst/>
              <a:gdLst>
                <a:gd name="T0" fmla="*/ 88 w 144"/>
                <a:gd name="T1" fmla="*/ 152 h 192"/>
                <a:gd name="T2" fmla="*/ 136 w 144"/>
                <a:gd name="T3" fmla="*/ 104 h 192"/>
                <a:gd name="T4" fmla="*/ 144 w 144"/>
                <a:gd name="T5" fmla="*/ 105 h 192"/>
                <a:gd name="T6" fmla="*/ 144 w 144"/>
                <a:gd name="T7" fmla="*/ 48 h 192"/>
                <a:gd name="T8" fmla="*/ 100 w 144"/>
                <a:gd name="T9" fmla="*/ 48 h 192"/>
                <a:gd name="T10" fmla="*/ 96 w 144"/>
                <a:gd name="T11" fmla="*/ 44 h 192"/>
                <a:gd name="T12" fmla="*/ 96 w 144"/>
                <a:gd name="T13" fmla="*/ 0 h 192"/>
                <a:gd name="T14" fmla="*/ 4 w 144"/>
                <a:gd name="T15" fmla="*/ 0 h 192"/>
                <a:gd name="T16" fmla="*/ 0 w 144"/>
                <a:gd name="T17" fmla="*/ 4 h 192"/>
                <a:gd name="T18" fmla="*/ 0 w 144"/>
                <a:gd name="T19" fmla="*/ 188 h 192"/>
                <a:gd name="T20" fmla="*/ 4 w 144"/>
                <a:gd name="T21" fmla="*/ 192 h 192"/>
                <a:gd name="T22" fmla="*/ 110 w 144"/>
                <a:gd name="T23" fmla="*/ 192 h 192"/>
                <a:gd name="T24" fmla="*/ 88 w 144"/>
                <a:gd name="T25" fmla="*/ 15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2">
                  <a:moveTo>
                    <a:pt x="88" y="152"/>
                  </a:moveTo>
                  <a:cubicBezTo>
                    <a:pt x="88" y="125"/>
                    <a:pt x="110" y="104"/>
                    <a:pt x="136" y="104"/>
                  </a:cubicBezTo>
                  <a:cubicBezTo>
                    <a:pt x="139" y="104"/>
                    <a:pt x="142" y="104"/>
                    <a:pt x="144" y="105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98" y="48"/>
                    <a:pt x="96" y="46"/>
                    <a:pt x="96" y="4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90"/>
                    <a:pt x="2" y="192"/>
                    <a:pt x="4" y="192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97" y="183"/>
                    <a:pt x="88" y="169"/>
                    <a:pt x="88" y="1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0222" tIns="30111" rIns="60222" bIns="30111"/>
            <a:lstStyle/>
            <a:p>
              <a:pPr>
                <a:defRPr/>
              </a:pPr>
              <a:endParaRPr lang="zh-CN" altLang="en-US" sz="118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103"/>
            <p:cNvSpPr/>
            <p:nvPr/>
          </p:nvSpPr>
          <p:spPr bwMode="auto">
            <a:xfrm>
              <a:off x="10069513" y="1247775"/>
              <a:ext cx="93662" cy="93663"/>
            </a:xfrm>
            <a:custGeom>
              <a:avLst/>
              <a:gdLst>
                <a:gd name="T0" fmla="*/ 0 w 68"/>
                <a:gd name="T1" fmla="*/ 0 h 67"/>
                <a:gd name="T2" fmla="*/ 0 w 68"/>
                <a:gd name="T3" fmla="*/ 67 h 67"/>
                <a:gd name="T4" fmla="*/ 68 w 68"/>
                <a:gd name="T5" fmla="*/ 67 h 67"/>
                <a:gd name="T6" fmla="*/ 0 w 68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7">
                  <a:moveTo>
                    <a:pt x="0" y="0"/>
                  </a:moveTo>
                  <a:lnTo>
                    <a:pt x="0" y="67"/>
                  </a:lnTo>
                  <a:lnTo>
                    <a:pt x="68" y="6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0222" tIns="30111" rIns="60222" bIns="30111"/>
            <a:lstStyle/>
            <a:p>
              <a:pPr>
                <a:defRPr/>
              </a:pPr>
              <a:endParaRPr lang="zh-CN" altLang="en-US" sz="118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 104"/>
            <p:cNvSpPr>
              <a:spLocks noEditPoints="1"/>
            </p:cNvSpPr>
            <p:nvPr/>
          </p:nvSpPr>
          <p:spPr bwMode="auto">
            <a:xfrm>
              <a:off x="10048875" y="1519238"/>
              <a:ext cx="201613" cy="198437"/>
            </a:xfrm>
            <a:custGeom>
              <a:avLst/>
              <a:gdLst>
                <a:gd name="T0" fmla="*/ 40 w 80"/>
                <a:gd name="T1" fmla="*/ 0 h 80"/>
                <a:gd name="T2" fmla="*/ 0 w 80"/>
                <a:gd name="T3" fmla="*/ 40 h 80"/>
                <a:gd name="T4" fmla="*/ 40 w 80"/>
                <a:gd name="T5" fmla="*/ 80 h 80"/>
                <a:gd name="T6" fmla="*/ 80 w 80"/>
                <a:gd name="T7" fmla="*/ 40 h 80"/>
                <a:gd name="T8" fmla="*/ 40 w 80"/>
                <a:gd name="T9" fmla="*/ 0 h 80"/>
                <a:gd name="T10" fmla="*/ 55 w 80"/>
                <a:gd name="T11" fmla="*/ 49 h 80"/>
                <a:gd name="T12" fmla="*/ 55 w 80"/>
                <a:gd name="T13" fmla="*/ 55 h 80"/>
                <a:gd name="T14" fmla="*/ 52 w 80"/>
                <a:gd name="T15" fmla="*/ 56 h 80"/>
                <a:gd name="T16" fmla="*/ 49 w 80"/>
                <a:gd name="T17" fmla="*/ 55 h 80"/>
                <a:gd name="T18" fmla="*/ 40 w 80"/>
                <a:gd name="T19" fmla="*/ 46 h 80"/>
                <a:gd name="T20" fmla="*/ 31 w 80"/>
                <a:gd name="T21" fmla="*/ 55 h 80"/>
                <a:gd name="T22" fmla="*/ 28 w 80"/>
                <a:gd name="T23" fmla="*/ 56 h 80"/>
                <a:gd name="T24" fmla="*/ 25 w 80"/>
                <a:gd name="T25" fmla="*/ 55 h 80"/>
                <a:gd name="T26" fmla="*/ 25 w 80"/>
                <a:gd name="T27" fmla="*/ 49 h 80"/>
                <a:gd name="T28" fmla="*/ 34 w 80"/>
                <a:gd name="T29" fmla="*/ 40 h 80"/>
                <a:gd name="T30" fmla="*/ 25 w 80"/>
                <a:gd name="T31" fmla="*/ 31 h 80"/>
                <a:gd name="T32" fmla="*/ 25 w 80"/>
                <a:gd name="T33" fmla="*/ 25 h 80"/>
                <a:gd name="T34" fmla="*/ 31 w 80"/>
                <a:gd name="T35" fmla="*/ 25 h 80"/>
                <a:gd name="T36" fmla="*/ 40 w 80"/>
                <a:gd name="T37" fmla="*/ 34 h 80"/>
                <a:gd name="T38" fmla="*/ 49 w 80"/>
                <a:gd name="T39" fmla="*/ 25 h 80"/>
                <a:gd name="T40" fmla="*/ 55 w 80"/>
                <a:gd name="T41" fmla="*/ 25 h 80"/>
                <a:gd name="T42" fmla="*/ 55 w 80"/>
                <a:gd name="T43" fmla="*/ 31 h 80"/>
                <a:gd name="T44" fmla="*/ 46 w 80"/>
                <a:gd name="T45" fmla="*/ 40 h 80"/>
                <a:gd name="T46" fmla="*/ 55 w 80"/>
                <a:gd name="T47" fmla="*/ 4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62" y="80"/>
                    <a:pt x="80" y="62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  <a:moveTo>
                    <a:pt x="55" y="49"/>
                  </a:moveTo>
                  <a:cubicBezTo>
                    <a:pt x="57" y="51"/>
                    <a:pt x="57" y="53"/>
                    <a:pt x="55" y="55"/>
                  </a:cubicBezTo>
                  <a:cubicBezTo>
                    <a:pt x="54" y="55"/>
                    <a:pt x="53" y="56"/>
                    <a:pt x="52" y="56"/>
                  </a:cubicBezTo>
                  <a:cubicBezTo>
                    <a:pt x="51" y="56"/>
                    <a:pt x="50" y="55"/>
                    <a:pt x="49" y="5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0" y="55"/>
                    <a:pt x="29" y="56"/>
                    <a:pt x="28" y="56"/>
                  </a:cubicBezTo>
                  <a:cubicBezTo>
                    <a:pt x="27" y="56"/>
                    <a:pt x="26" y="55"/>
                    <a:pt x="25" y="55"/>
                  </a:cubicBezTo>
                  <a:cubicBezTo>
                    <a:pt x="24" y="53"/>
                    <a:pt x="24" y="51"/>
                    <a:pt x="25" y="49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29"/>
                    <a:pt x="24" y="27"/>
                    <a:pt x="25" y="25"/>
                  </a:cubicBezTo>
                  <a:cubicBezTo>
                    <a:pt x="27" y="23"/>
                    <a:pt x="29" y="23"/>
                    <a:pt x="31" y="2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1" y="23"/>
                    <a:pt x="53" y="23"/>
                    <a:pt x="55" y="25"/>
                  </a:cubicBezTo>
                  <a:cubicBezTo>
                    <a:pt x="57" y="27"/>
                    <a:pt x="57" y="29"/>
                    <a:pt x="55" y="31"/>
                  </a:cubicBezTo>
                  <a:cubicBezTo>
                    <a:pt x="46" y="40"/>
                    <a:pt x="46" y="40"/>
                    <a:pt x="46" y="40"/>
                  </a:cubicBezTo>
                  <a:lnTo>
                    <a:pt x="55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0222" tIns="30111" rIns="60222" bIns="30111"/>
            <a:lstStyle/>
            <a:p>
              <a:pPr>
                <a:defRPr/>
              </a:pPr>
              <a:endParaRPr lang="zh-CN" altLang="en-US" sz="118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51957" y="2148181"/>
            <a:ext cx="1753560" cy="532180"/>
            <a:chOff x="1733640" y="4500244"/>
            <a:chExt cx="2338080" cy="709573"/>
          </a:xfrm>
        </p:grpSpPr>
        <p:sp>
          <p:nvSpPr>
            <p:cNvPr id="54" name="TextBox 13"/>
            <p:cNvSpPr txBox="1"/>
            <p:nvPr/>
          </p:nvSpPr>
          <p:spPr>
            <a:xfrm>
              <a:off x="1733640" y="450024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2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TextBox 13"/>
            <p:cNvSpPr txBox="1"/>
            <p:nvPr/>
          </p:nvSpPr>
          <p:spPr>
            <a:xfrm>
              <a:off x="1834239" y="4840485"/>
              <a:ext cx="201465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742662" y="2148181"/>
            <a:ext cx="1753560" cy="532180"/>
            <a:chOff x="1733640" y="4500244"/>
            <a:chExt cx="2338080" cy="709573"/>
          </a:xfrm>
        </p:grpSpPr>
        <p:sp>
          <p:nvSpPr>
            <p:cNvPr id="57" name="TextBox 13"/>
            <p:cNvSpPr txBox="1"/>
            <p:nvPr/>
          </p:nvSpPr>
          <p:spPr>
            <a:xfrm>
              <a:off x="1733640" y="450024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2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TextBox 13"/>
            <p:cNvSpPr txBox="1"/>
            <p:nvPr/>
          </p:nvSpPr>
          <p:spPr>
            <a:xfrm>
              <a:off x="1834239" y="4840485"/>
              <a:ext cx="201465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637894" y="2148181"/>
            <a:ext cx="1753560" cy="532180"/>
            <a:chOff x="1733640" y="4500244"/>
            <a:chExt cx="2338080" cy="709573"/>
          </a:xfrm>
        </p:grpSpPr>
        <p:sp>
          <p:nvSpPr>
            <p:cNvPr id="60" name="TextBox 13"/>
            <p:cNvSpPr txBox="1"/>
            <p:nvPr/>
          </p:nvSpPr>
          <p:spPr>
            <a:xfrm>
              <a:off x="1733640" y="450024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2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TextBox 13"/>
            <p:cNvSpPr txBox="1"/>
            <p:nvPr/>
          </p:nvSpPr>
          <p:spPr>
            <a:xfrm>
              <a:off x="1834239" y="4840485"/>
              <a:ext cx="201465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522811" y="2148181"/>
            <a:ext cx="1753560" cy="532180"/>
            <a:chOff x="1733640" y="4500244"/>
            <a:chExt cx="2338080" cy="709573"/>
          </a:xfrm>
        </p:grpSpPr>
        <p:sp>
          <p:nvSpPr>
            <p:cNvPr id="63" name="TextBox 13"/>
            <p:cNvSpPr txBox="1"/>
            <p:nvPr/>
          </p:nvSpPr>
          <p:spPr>
            <a:xfrm>
              <a:off x="1733640" y="450024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2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TextBox 13"/>
            <p:cNvSpPr txBox="1"/>
            <p:nvPr/>
          </p:nvSpPr>
          <p:spPr>
            <a:xfrm>
              <a:off x="1834239" y="4840485"/>
              <a:ext cx="201465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851957" y="3185901"/>
            <a:ext cx="1753560" cy="532180"/>
            <a:chOff x="1733640" y="4500244"/>
            <a:chExt cx="2338080" cy="709573"/>
          </a:xfrm>
        </p:grpSpPr>
        <p:sp>
          <p:nvSpPr>
            <p:cNvPr id="66" name="TextBox 13"/>
            <p:cNvSpPr txBox="1"/>
            <p:nvPr/>
          </p:nvSpPr>
          <p:spPr>
            <a:xfrm>
              <a:off x="1733640" y="450024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2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TextBox 13"/>
            <p:cNvSpPr txBox="1"/>
            <p:nvPr/>
          </p:nvSpPr>
          <p:spPr>
            <a:xfrm>
              <a:off x="1834239" y="4840485"/>
              <a:ext cx="201465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2742662" y="3185901"/>
            <a:ext cx="1753560" cy="532180"/>
            <a:chOff x="1733640" y="4500244"/>
            <a:chExt cx="2338080" cy="709573"/>
          </a:xfrm>
        </p:grpSpPr>
        <p:sp>
          <p:nvSpPr>
            <p:cNvPr id="69" name="TextBox 13"/>
            <p:cNvSpPr txBox="1"/>
            <p:nvPr/>
          </p:nvSpPr>
          <p:spPr>
            <a:xfrm>
              <a:off x="1733640" y="450024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2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TextBox 13"/>
            <p:cNvSpPr txBox="1"/>
            <p:nvPr/>
          </p:nvSpPr>
          <p:spPr>
            <a:xfrm>
              <a:off x="1834239" y="4840485"/>
              <a:ext cx="201465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4637894" y="3185901"/>
            <a:ext cx="1753560" cy="532180"/>
            <a:chOff x="1733640" y="4500244"/>
            <a:chExt cx="2338080" cy="709573"/>
          </a:xfrm>
        </p:grpSpPr>
        <p:sp>
          <p:nvSpPr>
            <p:cNvPr id="72" name="TextBox 13"/>
            <p:cNvSpPr txBox="1"/>
            <p:nvPr/>
          </p:nvSpPr>
          <p:spPr>
            <a:xfrm>
              <a:off x="1733640" y="450024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2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TextBox 13"/>
            <p:cNvSpPr txBox="1"/>
            <p:nvPr/>
          </p:nvSpPr>
          <p:spPr>
            <a:xfrm>
              <a:off x="1834239" y="4840485"/>
              <a:ext cx="201465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6522811" y="3185901"/>
            <a:ext cx="1753560" cy="532180"/>
            <a:chOff x="1733640" y="4500244"/>
            <a:chExt cx="2338080" cy="709573"/>
          </a:xfrm>
        </p:grpSpPr>
        <p:sp>
          <p:nvSpPr>
            <p:cNvPr id="75" name="TextBox 13"/>
            <p:cNvSpPr txBox="1"/>
            <p:nvPr/>
          </p:nvSpPr>
          <p:spPr>
            <a:xfrm>
              <a:off x="1733640" y="450024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2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TextBox 13"/>
            <p:cNvSpPr txBox="1"/>
            <p:nvPr/>
          </p:nvSpPr>
          <p:spPr>
            <a:xfrm>
              <a:off x="1834239" y="4840485"/>
              <a:ext cx="201465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2035873" y="1472545"/>
            <a:ext cx="5460630" cy="2887178"/>
            <a:chOff x="3162454" y="1898153"/>
            <a:chExt cx="5805711" cy="3069632"/>
          </a:xfrm>
          <a:solidFill>
            <a:srgbClr val="D9AA27"/>
          </a:solidFill>
        </p:grpSpPr>
        <p:sp>
          <p:nvSpPr>
            <p:cNvPr id="29" name="Freeform 5"/>
            <p:cNvSpPr/>
            <p:nvPr/>
          </p:nvSpPr>
          <p:spPr bwMode="auto">
            <a:xfrm>
              <a:off x="8438447" y="2388228"/>
              <a:ext cx="46478" cy="21189"/>
            </a:xfrm>
            <a:custGeom>
              <a:avLst/>
              <a:gdLst>
                <a:gd name="T0" fmla="*/ 4 w 29"/>
                <a:gd name="T1" fmla="*/ 8 h 13"/>
                <a:gd name="T2" fmla="*/ 10 w 29"/>
                <a:gd name="T3" fmla="*/ 7 h 13"/>
                <a:gd name="T4" fmla="*/ 23 w 29"/>
                <a:gd name="T5" fmla="*/ 13 h 13"/>
                <a:gd name="T6" fmla="*/ 28 w 29"/>
                <a:gd name="T7" fmla="*/ 10 h 13"/>
                <a:gd name="T8" fmla="*/ 17 w 29"/>
                <a:gd name="T9" fmla="*/ 2 h 13"/>
                <a:gd name="T10" fmla="*/ 10 w 29"/>
                <a:gd name="T11" fmla="*/ 4 h 13"/>
                <a:gd name="T12" fmla="*/ 2 w 29"/>
                <a:gd name="T13" fmla="*/ 2 h 13"/>
                <a:gd name="T14" fmla="*/ 4 w 29"/>
                <a:gd name="T15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3">
                  <a:moveTo>
                    <a:pt x="4" y="8"/>
                  </a:moveTo>
                  <a:cubicBezTo>
                    <a:pt x="7" y="10"/>
                    <a:pt x="8" y="7"/>
                    <a:pt x="10" y="7"/>
                  </a:cubicBezTo>
                  <a:cubicBezTo>
                    <a:pt x="11" y="6"/>
                    <a:pt x="18" y="12"/>
                    <a:pt x="23" y="13"/>
                  </a:cubicBezTo>
                  <a:cubicBezTo>
                    <a:pt x="25" y="13"/>
                    <a:pt x="27" y="11"/>
                    <a:pt x="28" y="10"/>
                  </a:cubicBezTo>
                  <a:cubicBezTo>
                    <a:pt x="29" y="9"/>
                    <a:pt x="20" y="4"/>
                    <a:pt x="17" y="2"/>
                  </a:cubicBezTo>
                  <a:cubicBezTo>
                    <a:pt x="14" y="0"/>
                    <a:pt x="12" y="4"/>
                    <a:pt x="10" y="4"/>
                  </a:cubicBezTo>
                  <a:cubicBezTo>
                    <a:pt x="8" y="4"/>
                    <a:pt x="4" y="3"/>
                    <a:pt x="2" y="2"/>
                  </a:cubicBezTo>
                  <a:cubicBezTo>
                    <a:pt x="0" y="1"/>
                    <a:pt x="2" y="6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30" name="Freeform 6"/>
            <p:cNvSpPr/>
            <p:nvPr/>
          </p:nvSpPr>
          <p:spPr bwMode="auto">
            <a:xfrm>
              <a:off x="4425575" y="1988376"/>
              <a:ext cx="49896" cy="42377"/>
            </a:xfrm>
            <a:custGeom>
              <a:avLst/>
              <a:gdLst>
                <a:gd name="T0" fmla="*/ 4 w 31"/>
                <a:gd name="T1" fmla="*/ 6 h 26"/>
                <a:gd name="T2" fmla="*/ 10 w 31"/>
                <a:gd name="T3" fmla="*/ 4 h 26"/>
                <a:gd name="T4" fmla="*/ 15 w 31"/>
                <a:gd name="T5" fmla="*/ 3 h 26"/>
                <a:gd name="T6" fmla="*/ 15 w 31"/>
                <a:gd name="T7" fmla="*/ 5 h 26"/>
                <a:gd name="T8" fmla="*/ 9 w 31"/>
                <a:gd name="T9" fmla="*/ 9 h 26"/>
                <a:gd name="T10" fmla="*/ 5 w 31"/>
                <a:gd name="T11" fmla="*/ 15 h 26"/>
                <a:gd name="T12" fmla="*/ 8 w 31"/>
                <a:gd name="T13" fmla="*/ 16 h 26"/>
                <a:gd name="T14" fmla="*/ 11 w 31"/>
                <a:gd name="T15" fmla="*/ 21 h 26"/>
                <a:gd name="T16" fmla="*/ 18 w 31"/>
                <a:gd name="T17" fmla="*/ 25 h 26"/>
                <a:gd name="T18" fmla="*/ 26 w 31"/>
                <a:gd name="T19" fmla="*/ 25 h 26"/>
                <a:gd name="T20" fmla="*/ 27 w 31"/>
                <a:gd name="T21" fmla="*/ 19 h 26"/>
                <a:gd name="T22" fmla="*/ 29 w 31"/>
                <a:gd name="T23" fmla="*/ 14 h 26"/>
                <a:gd name="T24" fmla="*/ 29 w 31"/>
                <a:gd name="T25" fmla="*/ 7 h 26"/>
                <a:gd name="T26" fmla="*/ 27 w 31"/>
                <a:gd name="T27" fmla="*/ 1 h 26"/>
                <a:gd name="T28" fmla="*/ 17 w 31"/>
                <a:gd name="T29" fmla="*/ 0 h 26"/>
                <a:gd name="T30" fmla="*/ 5 w 31"/>
                <a:gd name="T31" fmla="*/ 0 h 26"/>
                <a:gd name="T32" fmla="*/ 1 w 31"/>
                <a:gd name="T33" fmla="*/ 2 h 26"/>
                <a:gd name="T34" fmla="*/ 4 w 31"/>
                <a:gd name="T3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26">
                  <a:moveTo>
                    <a:pt x="4" y="6"/>
                  </a:moveTo>
                  <a:cubicBezTo>
                    <a:pt x="6" y="8"/>
                    <a:pt x="8" y="5"/>
                    <a:pt x="10" y="4"/>
                  </a:cubicBezTo>
                  <a:cubicBezTo>
                    <a:pt x="11" y="3"/>
                    <a:pt x="13" y="3"/>
                    <a:pt x="15" y="3"/>
                  </a:cubicBezTo>
                  <a:cubicBezTo>
                    <a:pt x="16" y="2"/>
                    <a:pt x="15" y="4"/>
                    <a:pt x="15" y="5"/>
                  </a:cubicBezTo>
                  <a:cubicBezTo>
                    <a:pt x="15" y="7"/>
                    <a:pt x="11" y="8"/>
                    <a:pt x="9" y="9"/>
                  </a:cubicBezTo>
                  <a:cubicBezTo>
                    <a:pt x="7" y="10"/>
                    <a:pt x="5" y="13"/>
                    <a:pt x="5" y="15"/>
                  </a:cubicBezTo>
                  <a:cubicBezTo>
                    <a:pt x="6" y="17"/>
                    <a:pt x="7" y="16"/>
                    <a:pt x="8" y="16"/>
                  </a:cubicBezTo>
                  <a:cubicBezTo>
                    <a:pt x="10" y="16"/>
                    <a:pt x="9" y="20"/>
                    <a:pt x="11" y="21"/>
                  </a:cubicBezTo>
                  <a:cubicBezTo>
                    <a:pt x="13" y="22"/>
                    <a:pt x="16" y="24"/>
                    <a:pt x="18" y="25"/>
                  </a:cubicBezTo>
                  <a:cubicBezTo>
                    <a:pt x="20" y="26"/>
                    <a:pt x="24" y="26"/>
                    <a:pt x="26" y="25"/>
                  </a:cubicBezTo>
                  <a:cubicBezTo>
                    <a:pt x="28" y="24"/>
                    <a:pt x="28" y="20"/>
                    <a:pt x="27" y="19"/>
                  </a:cubicBezTo>
                  <a:cubicBezTo>
                    <a:pt x="27" y="18"/>
                    <a:pt x="29" y="15"/>
                    <a:pt x="29" y="14"/>
                  </a:cubicBezTo>
                  <a:cubicBezTo>
                    <a:pt x="30" y="13"/>
                    <a:pt x="31" y="7"/>
                    <a:pt x="29" y="7"/>
                  </a:cubicBezTo>
                  <a:cubicBezTo>
                    <a:pt x="28" y="6"/>
                    <a:pt x="28" y="1"/>
                    <a:pt x="27" y="1"/>
                  </a:cubicBezTo>
                  <a:cubicBezTo>
                    <a:pt x="25" y="0"/>
                    <a:pt x="20" y="0"/>
                    <a:pt x="17" y="0"/>
                  </a:cubicBezTo>
                  <a:cubicBezTo>
                    <a:pt x="14" y="1"/>
                    <a:pt x="10" y="0"/>
                    <a:pt x="5" y="0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2" y="3"/>
                    <a:pt x="3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31" name="Freeform 7"/>
            <p:cNvSpPr/>
            <p:nvPr/>
          </p:nvSpPr>
          <p:spPr bwMode="auto">
            <a:xfrm>
              <a:off x="4060583" y="3608972"/>
              <a:ext cx="21189" cy="19822"/>
            </a:xfrm>
            <a:custGeom>
              <a:avLst/>
              <a:gdLst>
                <a:gd name="T0" fmla="*/ 4 w 13"/>
                <a:gd name="T1" fmla="*/ 12 h 12"/>
                <a:gd name="T2" fmla="*/ 12 w 13"/>
                <a:gd name="T3" fmla="*/ 8 h 12"/>
                <a:gd name="T4" fmla="*/ 7 w 13"/>
                <a:gd name="T5" fmla="*/ 1 h 12"/>
                <a:gd name="T6" fmla="*/ 6 w 13"/>
                <a:gd name="T7" fmla="*/ 6 h 12"/>
                <a:gd name="T8" fmla="*/ 4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4" y="12"/>
                  </a:moveTo>
                  <a:cubicBezTo>
                    <a:pt x="6" y="12"/>
                    <a:pt x="10" y="9"/>
                    <a:pt x="12" y="8"/>
                  </a:cubicBezTo>
                  <a:cubicBezTo>
                    <a:pt x="13" y="7"/>
                    <a:pt x="9" y="2"/>
                    <a:pt x="7" y="1"/>
                  </a:cubicBezTo>
                  <a:cubicBezTo>
                    <a:pt x="5" y="0"/>
                    <a:pt x="5" y="4"/>
                    <a:pt x="6" y="6"/>
                  </a:cubicBezTo>
                  <a:cubicBezTo>
                    <a:pt x="6" y="8"/>
                    <a:pt x="0" y="12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32" name="Freeform 8"/>
            <p:cNvSpPr/>
            <p:nvPr/>
          </p:nvSpPr>
          <p:spPr bwMode="auto">
            <a:xfrm>
              <a:off x="5381802" y="2320561"/>
              <a:ext cx="161308" cy="88856"/>
            </a:xfrm>
            <a:custGeom>
              <a:avLst/>
              <a:gdLst>
                <a:gd name="T0" fmla="*/ 8 w 100"/>
                <a:gd name="T1" fmla="*/ 20 h 55"/>
                <a:gd name="T2" fmla="*/ 23 w 100"/>
                <a:gd name="T3" fmla="*/ 20 h 55"/>
                <a:gd name="T4" fmla="*/ 21 w 100"/>
                <a:gd name="T5" fmla="*/ 23 h 55"/>
                <a:gd name="T6" fmla="*/ 22 w 100"/>
                <a:gd name="T7" fmla="*/ 25 h 55"/>
                <a:gd name="T8" fmla="*/ 25 w 100"/>
                <a:gd name="T9" fmla="*/ 27 h 55"/>
                <a:gd name="T10" fmla="*/ 6 w 100"/>
                <a:gd name="T11" fmla="*/ 29 h 55"/>
                <a:gd name="T12" fmla="*/ 16 w 100"/>
                <a:gd name="T13" fmla="*/ 31 h 55"/>
                <a:gd name="T14" fmla="*/ 21 w 100"/>
                <a:gd name="T15" fmla="*/ 36 h 55"/>
                <a:gd name="T16" fmla="*/ 23 w 100"/>
                <a:gd name="T17" fmla="*/ 41 h 55"/>
                <a:gd name="T18" fmla="*/ 13 w 100"/>
                <a:gd name="T19" fmla="*/ 45 h 55"/>
                <a:gd name="T20" fmla="*/ 19 w 100"/>
                <a:gd name="T21" fmla="*/ 48 h 55"/>
                <a:gd name="T22" fmla="*/ 32 w 100"/>
                <a:gd name="T23" fmla="*/ 51 h 55"/>
                <a:gd name="T24" fmla="*/ 48 w 100"/>
                <a:gd name="T25" fmla="*/ 55 h 55"/>
                <a:gd name="T26" fmla="*/ 55 w 100"/>
                <a:gd name="T27" fmla="*/ 49 h 55"/>
                <a:gd name="T28" fmla="*/ 64 w 100"/>
                <a:gd name="T29" fmla="*/ 48 h 55"/>
                <a:gd name="T30" fmla="*/ 73 w 100"/>
                <a:gd name="T31" fmla="*/ 42 h 55"/>
                <a:gd name="T32" fmla="*/ 83 w 100"/>
                <a:gd name="T33" fmla="*/ 40 h 55"/>
                <a:gd name="T34" fmla="*/ 88 w 100"/>
                <a:gd name="T35" fmla="*/ 33 h 55"/>
                <a:gd name="T36" fmla="*/ 97 w 100"/>
                <a:gd name="T37" fmla="*/ 26 h 55"/>
                <a:gd name="T38" fmla="*/ 96 w 100"/>
                <a:gd name="T39" fmla="*/ 19 h 55"/>
                <a:gd name="T40" fmla="*/ 90 w 100"/>
                <a:gd name="T41" fmla="*/ 14 h 55"/>
                <a:gd name="T42" fmla="*/ 87 w 100"/>
                <a:gd name="T43" fmla="*/ 9 h 55"/>
                <a:gd name="T44" fmla="*/ 88 w 100"/>
                <a:gd name="T45" fmla="*/ 5 h 55"/>
                <a:gd name="T46" fmla="*/ 87 w 100"/>
                <a:gd name="T47" fmla="*/ 2 h 55"/>
                <a:gd name="T48" fmla="*/ 81 w 100"/>
                <a:gd name="T49" fmla="*/ 6 h 55"/>
                <a:gd name="T50" fmla="*/ 78 w 100"/>
                <a:gd name="T51" fmla="*/ 0 h 55"/>
                <a:gd name="T52" fmla="*/ 74 w 100"/>
                <a:gd name="T53" fmla="*/ 4 h 55"/>
                <a:gd name="T54" fmla="*/ 70 w 100"/>
                <a:gd name="T55" fmla="*/ 7 h 55"/>
                <a:gd name="T56" fmla="*/ 66 w 100"/>
                <a:gd name="T57" fmla="*/ 10 h 55"/>
                <a:gd name="T58" fmla="*/ 61 w 100"/>
                <a:gd name="T59" fmla="*/ 8 h 55"/>
                <a:gd name="T60" fmla="*/ 60 w 100"/>
                <a:gd name="T61" fmla="*/ 14 h 55"/>
                <a:gd name="T62" fmla="*/ 56 w 100"/>
                <a:gd name="T63" fmla="*/ 11 h 55"/>
                <a:gd name="T64" fmla="*/ 51 w 100"/>
                <a:gd name="T65" fmla="*/ 8 h 55"/>
                <a:gd name="T66" fmla="*/ 48 w 100"/>
                <a:gd name="T67" fmla="*/ 14 h 55"/>
                <a:gd name="T68" fmla="*/ 40 w 100"/>
                <a:gd name="T69" fmla="*/ 10 h 55"/>
                <a:gd name="T70" fmla="*/ 39 w 100"/>
                <a:gd name="T71" fmla="*/ 15 h 55"/>
                <a:gd name="T72" fmla="*/ 36 w 100"/>
                <a:gd name="T73" fmla="*/ 16 h 55"/>
                <a:gd name="T74" fmla="*/ 31 w 100"/>
                <a:gd name="T75" fmla="*/ 22 h 55"/>
                <a:gd name="T76" fmla="*/ 30 w 100"/>
                <a:gd name="T77" fmla="*/ 11 h 55"/>
                <a:gd name="T78" fmla="*/ 26 w 100"/>
                <a:gd name="T79" fmla="*/ 7 h 55"/>
                <a:gd name="T80" fmla="*/ 17 w 100"/>
                <a:gd name="T81" fmla="*/ 4 h 55"/>
                <a:gd name="T82" fmla="*/ 21 w 100"/>
                <a:gd name="T83" fmla="*/ 12 h 55"/>
                <a:gd name="T84" fmla="*/ 13 w 100"/>
                <a:gd name="T85" fmla="*/ 9 h 55"/>
                <a:gd name="T86" fmla="*/ 13 w 100"/>
                <a:gd name="T87" fmla="*/ 14 h 55"/>
                <a:gd name="T88" fmla="*/ 6 w 100"/>
                <a:gd name="T89" fmla="*/ 14 h 55"/>
                <a:gd name="T90" fmla="*/ 9 w 100"/>
                <a:gd name="T91" fmla="*/ 16 h 55"/>
                <a:gd name="T92" fmla="*/ 2 w 100"/>
                <a:gd name="T93" fmla="*/ 19 h 55"/>
                <a:gd name="T94" fmla="*/ 8 w 100"/>
                <a:gd name="T95" fmla="*/ 2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55">
                  <a:moveTo>
                    <a:pt x="8" y="20"/>
                  </a:moveTo>
                  <a:cubicBezTo>
                    <a:pt x="11" y="20"/>
                    <a:pt x="20" y="19"/>
                    <a:pt x="23" y="20"/>
                  </a:cubicBezTo>
                  <a:cubicBezTo>
                    <a:pt x="26" y="21"/>
                    <a:pt x="25" y="21"/>
                    <a:pt x="21" y="23"/>
                  </a:cubicBezTo>
                  <a:cubicBezTo>
                    <a:pt x="18" y="25"/>
                    <a:pt x="20" y="25"/>
                    <a:pt x="22" y="25"/>
                  </a:cubicBezTo>
                  <a:cubicBezTo>
                    <a:pt x="24" y="25"/>
                    <a:pt x="25" y="24"/>
                    <a:pt x="25" y="27"/>
                  </a:cubicBezTo>
                  <a:cubicBezTo>
                    <a:pt x="26" y="30"/>
                    <a:pt x="10" y="27"/>
                    <a:pt x="6" y="29"/>
                  </a:cubicBezTo>
                  <a:cubicBezTo>
                    <a:pt x="2" y="32"/>
                    <a:pt x="13" y="31"/>
                    <a:pt x="16" y="31"/>
                  </a:cubicBezTo>
                  <a:cubicBezTo>
                    <a:pt x="18" y="31"/>
                    <a:pt x="19" y="36"/>
                    <a:pt x="21" y="36"/>
                  </a:cubicBezTo>
                  <a:cubicBezTo>
                    <a:pt x="23" y="36"/>
                    <a:pt x="22" y="36"/>
                    <a:pt x="23" y="41"/>
                  </a:cubicBezTo>
                  <a:cubicBezTo>
                    <a:pt x="24" y="45"/>
                    <a:pt x="17" y="44"/>
                    <a:pt x="13" y="45"/>
                  </a:cubicBezTo>
                  <a:cubicBezTo>
                    <a:pt x="9" y="46"/>
                    <a:pt x="15" y="48"/>
                    <a:pt x="19" y="48"/>
                  </a:cubicBezTo>
                  <a:cubicBezTo>
                    <a:pt x="24" y="49"/>
                    <a:pt x="30" y="50"/>
                    <a:pt x="32" y="51"/>
                  </a:cubicBezTo>
                  <a:cubicBezTo>
                    <a:pt x="34" y="53"/>
                    <a:pt x="42" y="55"/>
                    <a:pt x="48" y="55"/>
                  </a:cubicBezTo>
                  <a:cubicBezTo>
                    <a:pt x="50" y="55"/>
                    <a:pt x="53" y="51"/>
                    <a:pt x="55" y="49"/>
                  </a:cubicBezTo>
                  <a:cubicBezTo>
                    <a:pt x="57" y="48"/>
                    <a:pt x="61" y="48"/>
                    <a:pt x="64" y="48"/>
                  </a:cubicBezTo>
                  <a:cubicBezTo>
                    <a:pt x="67" y="48"/>
                    <a:pt x="71" y="44"/>
                    <a:pt x="73" y="42"/>
                  </a:cubicBezTo>
                  <a:cubicBezTo>
                    <a:pt x="76" y="40"/>
                    <a:pt x="80" y="40"/>
                    <a:pt x="83" y="40"/>
                  </a:cubicBezTo>
                  <a:cubicBezTo>
                    <a:pt x="85" y="40"/>
                    <a:pt x="88" y="35"/>
                    <a:pt x="88" y="33"/>
                  </a:cubicBezTo>
                  <a:cubicBezTo>
                    <a:pt x="89" y="30"/>
                    <a:pt x="93" y="27"/>
                    <a:pt x="97" y="26"/>
                  </a:cubicBezTo>
                  <a:cubicBezTo>
                    <a:pt x="100" y="25"/>
                    <a:pt x="96" y="23"/>
                    <a:pt x="96" y="19"/>
                  </a:cubicBezTo>
                  <a:cubicBezTo>
                    <a:pt x="96" y="16"/>
                    <a:pt x="94" y="15"/>
                    <a:pt x="90" y="14"/>
                  </a:cubicBezTo>
                  <a:cubicBezTo>
                    <a:pt x="87" y="13"/>
                    <a:pt x="89" y="10"/>
                    <a:pt x="87" y="9"/>
                  </a:cubicBezTo>
                  <a:cubicBezTo>
                    <a:pt x="85" y="8"/>
                    <a:pt x="86" y="6"/>
                    <a:pt x="88" y="5"/>
                  </a:cubicBezTo>
                  <a:cubicBezTo>
                    <a:pt x="90" y="3"/>
                    <a:pt x="90" y="2"/>
                    <a:pt x="87" y="2"/>
                  </a:cubicBezTo>
                  <a:cubicBezTo>
                    <a:pt x="84" y="3"/>
                    <a:pt x="84" y="5"/>
                    <a:pt x="81" y="6"/>
                  </a:cubicBezTo>
                  <a:cubicBezTo>
                    <a:pt x="79" y="6"/>
                    <a:pt x="80" y="0"/>
                    <a:pt x="78" y="0"/>
                  </a:cubicBezTo>
                  <a:cubicBezTo>
                    <a:pt x="76" y="0"/>
                    <a:pt x="73" y="3"/>
                    <a:pt x="74" y="4"/>
                  </a:cubicBezTo>
                  <a:cubicBezTo>
                    <a:pt x="75" y="6"/>
                    <a:pt x="73" y="7"/>
                    <a:pt x="70" y="7"/>
                  </a:cubicBezTo>
                  <a:cubicBezTo>
                    <a:pt x="67" y="7"/>
                    <a:pt x="68" y="9"/>
                    <a:pt x="66" y="10"/>
                  </a:cubicBezTo>
                  <a:cubicBezTo>
                    <a:pt x="64" y="12"/>
                    <a:pt x="63" y="8"/>
                    <a:pt x="61" y="8"/>
                  </a:cubicBezTo>
                  <a:cubicBezTo>
                    <a:pt x="58" y="9"/>
                    <a:pt x="60" y="12"/>
                    <a:pt x="60" y="14"/>
                  </a:cubicBezTo>
                  <a:cubicBezTo>
                    <a:pt x="61" y="16"/>
                    <a:pt x="57" y="14"/>
                    <a:pt x="56" y="11"/>
                  </a:cubicBezTo>
                  <a:cubicBezTo>
                    <a:pt x="54" y="8"/>
                    <a:pt x="54" y="7"/>
                    <a:pt x="51" y="8"/>
                  </a:cubicBezTo>
                  <a:cubicBezTo>
                    <a:pt x="47" y="9"/>
                    <a:pt x="50" y="12"/>
                    <a:pt x="48" y="14"/>
                  </a:cubicBezTo>
                  <a:cubicBezTo>
                    <a:pt x="46" y="17"/>
                    <a:pt x="43" y="9"/>
                    <a:pt x="40" y="10"/>
                  </a:cubicBezTo>
                  <a:cubicBezTo>
                    <a:pt x="38" y="10"/>
                    <a:pt x="40" y="13"/>
                    <a:pt x="39" y="15"/>
                  </a:cubicBezTo>
                  <a:cubicBezTo>
                    <a:pt x="38" y="17"/>
                    <a:pt x="37" y="14"/>
                    <a:pt x="36" y="16"/>
                  </a:cubicBezTo>
                  <a:cubicBezTo>
                    <a:pt x="34" y="17"/>
                    <a:pt x="33" y="22"/>
                    <a:pt x="31" y="22"/>
                  </a:cubicBezTo>
                  <a:cubicBezTo>
                    <a:pt x="29" y="23"/>
                    <a:pt x="31" y="12"/>
                    <a:pt x="30" y="11"/>
                  </a:cubicBezTo>
                  <a:cubicBezTo>
                    <a:pt x="28" y="11"/>
                    <a:pt x="28" y="10"/>
                    <a:pt x="26" y="7"/>
                  </a:cubicBezTo>
                  <a:cubicBezTo>
                    <a:pt x="25" y="5"/>
                    <a:pt x="20" y="3"/>
                    <a:pt x="17" y="4"/>
                  </a:cubicBezTo>
                  <a:cubicBezTo>
                    <a:pt x="13" y="6"/>
                    <a:pt x="21" y="9"/>
                    <a:pt x="21" y="12"/>
                  </a:cubicBezTo>
                  <a:cubicBezTo>
                    <a:pt x="21" y="14"/>
                    <a:pt x="15" y="7"/>
                    <a:pt x="13" y="9"/>
                  </a:cubicBezTo>
                  <a:cubicBezTo>
                    <a:pt x="11" y="10"/>
                    <a:pt x="14" y="12"/>
                    <a:pt x="13" y="14"/>
                  </a:cubicBezTo>
                  <a:cubicBezTo>
                    <a:pt x="13" y="16"/>
                    <a:pt x="10" y="13"/>
                    <a:pt x="6" y="14"/>
                  </a:cubicBezTo>
                  <a:cubicBezTo>
                    <a:pt x="3" y="14"/>
                    <a:pt x="8" y="15"/>
                    <a:pt x="9" y="16"/>
                  </a:cubicBezTo>
                  <a:cubicBezTo>
                    <a:pt x="9" y="17"/>
                    <a:pt x="5" y="17"/>
                    <a:pt x="2" y="19"/>
                  </a:cubicBezTo>
                  <a:cubicBezTo>
                    <a:pt x="0" y="20"/>
                    <a:pt x="5" y="20"/>
                    <a:pt x="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33" name="Freeform 9"/>
            <p:cNvSpPr/>
            <p:nvPr/>
          </p:nvSpPr>
          <p:spPr bwMode="auto">
            <a:xfrm>
              <a:off x="5621030" y="2526980"/>
              <a:ext cx="124398" cy="197534"/>
            </a:xfrm>
            <a:custGeom>
              <a:avLst/>
              <a:gdLst>
                <a:gd name="T0" fmla="*/ 4 w 77"/>
                <a:gd name="T1" fmla="*/ 20 h 122"/>
                <a:gd name="T2" fmla="*/ 0 w 77"/>
                <a:gd name="T3" fmla="*/ 24 h 122"/>
                <a:gd name="T4" fmla="*/ 6 w 77"/>
                <a:gd name="T5" fmla="*/ 29 h 122"/>
                <a:gd name="T6" fmla="*/ 10 w 77"/>
                <a:gd name="T7" fmla="*/ 28 h 122"/>
                <a:gd name="T8" fmla="*/ 8 w 77"/>
                <a:gd name="T9" fmla="*/ 32 h 122"/>
                <a:gd name="T10" fmla="*/ 5 w 77"/>
                <a:gd name="T11" fmla="*/ 36 h 122"/>
                <a:gd name="T12" fmla="*/ 12 w 77"/>
                <a:gd name="T13" fmla="*/ 34 h 122"/>
                <a:gd name="T14" fmla="*/ 14 w 77"/>
                <a:gd name="T15" fmla="*/ 39 h 122"/>
                <a:gd name="T16" fmla="*/ 15 w 77"/>
                <a:gd name="T17" fmla="*/ 45 h 122"/>
                <a:gd name="T18" fmla="*/ 13 w 77"/>
                <a:gd name="T19" fmla="*/ 53 h 122"/>
                <a:gd name="T20" fmla="*/ 16 w 77"/>
                <a:gd name="T21" fmla="*/ 58 h 122"/>
                <a:gd name="T22" fmla="*/ 26 w 77"/>
                <a:gd name="T23" fmla="*/ 57 h 122"/>
                <a:gd name="T24" fmla="*/ 28 w 77"/>
                <a:gd name="T25" fmla="*/ 66 h 122"/>
                <a:gd name="T26" fmla="*/ 30 w 77"/>
                <a:gd name="T27" fmla="*/ 72 h 122"/>
                <a:gd name="T28" fmla="*/ 22 w 77"/>
                <a:gd name="T29" fmla="*/ 78 h 122"/>
                <a:gd name="T30" fmla="*/ 15 w 77"/>
                <a:gd name="T31" fmla="*/ 80 h 122"/>
                <a:gd name="T32" fmla="*/ 17 w 77"/>
                <a:gd name="T33" fmla="*/ 86 h 122"/>
                <a:gd name="T34" fmla="*/ 18 w 77"/>
                <a:gd name="T35" fmla="*/ 89 h 122"/>
                <a:gd name="T36" fmla="*/ 8 w 77"/>
                <a:gd name="T37" fmla="*/ 97 h 122"/>
                <a:gd name="T38" fmla="*/ 18 w 77"/>
                <a:gd name="T39" fmla="*/ 101 h 122"/>
                <a:gd name="T40" fmla="*/ 26 w 77"/>
                <a:gd name="T41" fmla="*/ 104 h 122"/>
                <a:gd name="T42" fmla="*/ 16 w 77"/>
                <a:gd name="T43" fmla="*/ 108 h 122"/>
                <a:gd name="T44" fmla="*/ 11 w 77"/>
                <a:gd name="T45" fmla="*/ 115 h 122"/>
                <a:gd name="T46" fmla="*/ 5 w 77"/>
                <a:gd name="T47" fmla="*/ 121 h 122"/>
                <a:gd name="T48" fmla="*/ 16 w 77"/>
                <a:gd name="T49" fmla="*/ 118 h 122"/>
                <a:gd name="T50" fmla="*/ 24 w 77"/>
                <a:gd name="T51" fmla="*/ 117 h 122"/>
                <a:gd name="T52" fmla="*/ 31 w 77"/>
                <a:gd name="T53" fmla="*/ 112 h 122"/>
                <a:gd name="T54" fmla="*/ 41 w 77"/>
                <a:gd name="T55" fmla="*/ 113 h 122"/>
                <a:gd name="T56" fmla="*/ 55 w 77"/>
                <a:gd name="T57" fmla="*/ 110 h 122"/>
                <a:gd name="T58" fmla="*/ 69 w 77"/>
                <a:gd name="T59" fmla="*/ 106 h 122"/>
                <a:gd name="T60" fmla="*/ 65 w 77"/>
                <a:gd name="T61" fmla="*/ 100 h 122"/>
                <a:gd name="T62" fmla="*/ 74 w 77"/>
                <a:gd name="T63" fmla="*/ 87 h 122"/>
                <a:gd name="T64" fmla="*/ 62 w 77"/>
                <a:gd name="T65" fmla="*/ 84 h 122"/>
                <a:gd name="T66" fmla="*/ 61 w 77"/>
                <a:gd name="T67" fmla="*/ 80 h 122"/>
                <a:gd name="T68" fmla="*/ 59 w 77"/>
                <a:gd name="T69" fmla="*/ 73 h 122"/>
                <a:gd name="T70" fmla="*/ 53 w 77"/>
                <a:gd name="T71" fmla="*/ 63 h 122"/>
                <a:gd name="T72" fmla="*/ 44 w 77"/>
                <a:gd name="T73" fmla="*/ 53 h 122"/>
                <a:gd name="T74" fmla="*/ 40 w 77"/>
                <a:gd name="T75" fmla="*/ 41 h 122"/>
                <a:gd name="T76" fmla="*/ 35 w 77"/>
                <a:gd name="T77" fmla="*/ 35 h 122"/>
                <a:gd name="T78" fmla="*/ 43 w 77"/>
                <a:gd name="T79" fmla="*/ 25 h 122"/>
                <a:gd name="T80" fmla="*/ 44 w 77"/>
                <a:gd name="T81" fmla="*/ 17 h 122"/>
                <a:gd name="T82" fmla="*/ 35 w 77"/>
                <a:gd name="T83" fmla="*/ 15 h 122"/>
                <a:gd name="T84" fmla="*/ 22 w 77"/>
                <a:gd name="T85" fmla="*/ 19 h 122"/>
                <a:gd name="T86" fmla="*/ 29 w 77"/>
                <a:gd name="T87" fmla="*/ 10 h 122"/>
                <a:gd name="T88" fmla="*/ 35 w 77"/>
                <a:gd name="T89" fmla="*/ 2 h 122"/>
                <a:gd name="T90" fmla="*/ 27 w 77"/>
                <a:gd name="T91" fmla="*/ 2 h 122"/>
                <a:gd name="T92" fmla="*/ 14 w 77"/>
                <a:gd name="T93" fmla="*/ 2 h 122"/>
                <a:gd name="T94" fmla="*/ 11 w 77"/>
                <a:gd name="T95" fmla="*/ 8 h 122"/>
                <a:gd name="T96" fmla="*/ 14 w 77"/>
                <a:gd name="T97" fmla="*/ 13 h 122"/>
                <a:gd name="T98" fmla="*/ 8 w 77"/>
                <a:gd name="T99" fmla="*/ 18 h 122"/>
                <a:gd name="T100" fmla="*/ 7 w 77"/>
                <a:gd name="T101" fmla="*/ 23 h 122"/>
                <a:gd name="T102" fmla="*/ 4 w 77"/>
                <a:gd name="T103" fmla="*/ 2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7" h="122">
                  <a:moveTo>
                    <a:pt x="4" y="20"/>
                  </a:moveTo>
                  <a:cubicBezTo>
                    <a:pt x="3" y="21"/>
                    <a:pt x="0" y="23"/>
                    <a:pt x="0" y="24"/>
                  </a:cubicBezTo>
                  <a:cubicBezTo>
                    <a:pt x="1" y="26"/>
                    <a:pt x="3" y="29"/>
                    <a:pt x="6" y="29"/>
                  </a:cubicBezTo>
                  <a:cubicBezTo>
                    <a:pt x="8" y="28"/>
                    <a:pt x="11" y="27"/>
                    <a:pt x="10" y="28"/>
                  </a:cubicBezTo>
                  <a:cubicBezTo>
                    <a:pt x="10" y="30"/>
                    <a:pt x="10" y="31"/>
                    <a:pt x="8" y="32"/>
                  </a:cubicBezTo>
                  <a:cubicBezTo>
                    <a:pt x="6" y="33"/>
                    <a:pt x="3" y="36"/>
                    <a:pt x="5" y="36"/>
                  </a:cubicBezTo>
                  <a:cubicBezTo>
                    <a:pt x="6" y="37"/>
                    <a:pt x="13" y="33"/>
                    <a:pt x="12" y="34"/>
                  </a:cubicBezTo>
                  <a:cubicBezTo>
                    <a:pt x="12" y="36"/>
                    <a:pt x="13" y="38"/>
                    <a:pt x="14" y="39"/>
                  </a:cubicBezTo>
                  <a:cubicBezTo>
                    <a:pt x="15" y="40"/>
                    <a:pt x="15" y="43"/>
                    <a:pt x="15" y="45"/>
                  </a:cubicBezTo>
                  <a:cubicBezTo>
                    <a:pt x="14" y="47"/>
                    <a:pt x="14" y="51"/>
                    <a:pt x="13" y="53"/>
                  </a:cubicBezTo>
                  <a:cubicBezTo>
                    <a:pt x="12" y="54"/>
                    <a:pt x="13" y="58"/>
                    <a:pt x="16" y="58"/>
                  </a:cubicBezTo>
                  <a:cubicBezTo>
                    <a:pt x="20" y="58"/>
                    <a:pt x="25" y="55"/>
                    <a:pt x="26" y="57"/>
                  </a:cubicBezTo>
                  <a:cubicBezTo>
                    <a:pt x="26" y="58"/>
                    <a:pt x="25" y="64"/>
                    <a:pt x="28" y="66"/>
                  </a:cubicBezTo>
                  <a:cubicBezTo>
                    <a:pt x="30" y="68"/>
                    <a:pt x="32" y="70"/>
                    <a:pt x="30" y="72"/>
                  </a:cubicBezTo>
                  <a:cubicBezTo>
                    <a:pt x="29" y="74"/>
                    <a:pt x="23" y="78"/>
                    <a:pt x="22" y="78"/>
                  </a:cubicBezTo>
                  <a:cubicBezTo>
                    <a:pt x="20" y="78"/>
                    <a:pt x="15" y="78"/>
                    <a:pt x="15" y="80"/>
                  </a:cubicBezTo>
                  <a:cubicBezTo>
                    <a:pt x="14" y="83"/>
                    <a:pt x="15" y="86"/>
                    <a:pt x="17" y="86"/>
                  </a:cubicBezTo>
                  <a:cubicBezTo>
                    <a:pt x="19" y="85"/>
                    <a:pt x="22" y="86"/>
                    <a:pt x="18" y="89"/>
                  </a:cubicBezTo>
                  <a:cubicBezTo>
                    <a:pt x="15" y="93"/>
                    <a:pt x="8" y="96"/>
                    <a:pt x="8" y="97"/>
                  </a:cubicBezTo>
                  <a:cubicBezTo>
                    <a:pt x="8" y="99"/>
                    <a:pt x="14" y="100"/>
                    <a:pt x="18" y="101"/>
                  </a:cubicBezTo>
                  <a:cubicBezTo>
                    <a:pt x="21" y="102"/>
                    <a:pt x="27" y="103"/>
                    <a:pt x="26" y="104"/>
                  </a:cubicBezTo>
                  <a:cubicBezTo>
                    <a:pt x="26" y="105"/>
                    <a:pt x="17" y="106"/>
                    <a:pt x="16" y="108"/>
                  </a:cubicBezTo>
                  <a:cubicBezTo>
                    <a:pt x="14" y="109"/>
                    <a:pt x="12" y="114"/>
                    <a:pt x="11" y="115"/>
                  </a:cubicBezTo>
                  <a:cubicBezTo>
                    <a:pt x="9" y="117"/>
                    <a:pt x="2" y="121"/>
                    <a:pt x="5" y="121"/>
                  </a:cubicBezTo>
                  <a:cubicBezTo>
                    <a:pt x="8" y="122"/>
                    <a:pt x="14" y="118"/>
                    <a:pt x="16" y="118"/>
                  </a:cubicBezTo>
                  <a:cubicBezTo>
                    <a:pt x="19" y="118"/>
                    <a:pt x="21" y="120"/>
                    <a:pt x="24" y="117"/>
                  </a:cubicBezTo>
                  <a:cubicBezTo>
                    <a:pt x="27" y="114"/>
                    <a:pt x="29" y="111"/>
                    <a:pt x="31" y="112"/>
                  </a:cubicBezTo>
                  <a:cubicBezTo>
                    <a:pt x="33" y="113"/>
                    <a:pt x="35" y="116"/>
                    <a:pt x="41" y="113"/>
                  </a:cubicBezTo>
                  <a:cubicBezTo>
                    <a:pt x="46" y="110"/>
                    <a:pt x="51" y="110"/>
                    <a:pt x="55" y="110"/>
                  </a:cubicBezTo>
                  <a:cubicBezTo>
                    <a:pt x="60" y="109"/>
                    <a:pt x="71" y="107"/>
                    <a:pt x="69" y="106"/>
                  </a:cubicBezTo>
                  <a:cubicBezTo>
                    <a:pt x="67" y="104"/>
                    <a:pt x="62" y="103"/>
                    <a:pt x="65" y="100"/>
                  </a:cubicBezTo>
                  <a:cubicBezTo>
                    <a:pt x="68" y="97"/>
                    <a:pt x="77" y="91"/>
                    <a:pt x="74" y="87"/>
                  </a:cubicBezTo>
                  <a:cubicBezTo>
                    <a:pt x="72" y="84"/>
                    <a:pt x="65" y="83"/>
                    <a:pt x="62" y="84"/>
                  </a:cubicBezTo>
                  <a:cubicBezTo>
                    <a:pt x="58" y="85"/>
                    <a:pt x="61" y="82"/>
                    <a:pt x="61" y="80"/>
                  </a:cubicBezTo>
                  <a:cubicBezTo>
                    <a:pt x="61" y="78"/>
                    <a:pt x="59" y="76"/>
                    <a:pt x="59" y="73"/>
                  </a:cubicBezTo>
                  <a:cubicBezTo>
                    <a:pt x="59" y="70"/>
                    <a:pt x="56" y="64"/>
                    <a:pt x="53" y="63"/>
                  </a:cubicBezTo>
                  <a:cubicBezTo>
                    <a:pt x="50" y="61"/>
                    <a:pt x="45" y="57"/>
                    <a:pt x="44" y="53"/>
                  </a:cubicBezTo>
                  <a:cubicBezTo>
                    <a:pt x="43" y="49"/>
                    <a:pt x="44" y="44"/>
                    <a:pt x="40" y="41"/>
                  </a:cubicBezTo>
                  <a:cubicBezTo>
                    <a:pt x="36" y="39"/>
                    <a:pt x="32" y="39"/>
                    <a:pt x="35" y="35"/>
                  </a:cubicBezTo>
                  <a:cubicBezTo>
                    <a:pt x="39" y="32"/>
                    <a:pt x="41" y="27"/>
                    <a:pt x="43" y="25"/>
                  </a:cubicBezTo>
                  <a:cubicBezTo>
                    <a:pt x="45" y="22"/>
                    <a:pt x="49" y="18"/>
                    <a:pt x="44" y="17"/>
                  </a:cubicBezTo>
                  <a:cubicBezTo>
                    <a:pt x="41" y="16"/>
                    <a:pt x="37" y="15"/>
                    <a:pt x="35" y="15"/>
                  </a:cubicBezTo>
                  <a:cubicBezTo>
                    <a:pt x="33" y="15"/>
                    <a:pt x="22" y="20"/>
                    <a:pt x="22" y="19"/>
                  </a:cubicBezTo>
                  <a:cubicBezTo>
                    <a:pt x="23" y="18"/>
                    <a:pt x="27" y="11"/>
                    <a:pt x="29" y="10"/>
                  </a:cubicBezTo>
                  <a:cubicBezTo>
                    <a:pt x="31" y="8"/>
                    <a:pt x="34" y="5"/>
                    <a:pt x="35" y="2"/>
                  </a:cubicBezTo>
                  <a:cubicBezTo>
                    <a:pt x="35" y="0"/>
                    <a:pt x="30" y="2"/>
                    <a:pt x="27" y="2"/>
                  </a:cubicBezTo>
                  <a:cubicBezTo>
                    <a:pt x="23" y="2"/>
                    <a:pt x="15" y="2"/>
                    <a:pt x="14" y="2"/>
                  </a:cubicBezTo>
                  <a:cubicBezTo>
                    <a:pt x="13" y="3"/>
                    <a:pt x="12" y="7"/>
                    <a:pt x="11" y="8"/>
                  </a:cubicBezTo>
                  <a:cubicBezTo>
                    <a:pt x="10" y="9"/>
                    <a:pt x="15" y="11"/>
                    <a:pt x="14" y="13"/>
                  </a:cubicBezTo>
                  <a:cubicBezTo>
                    <a:pt x="12" y="14"/>
                    <a:pt x="7" y="17"/>
                    <a:pt x="8" y="18"/>
                  </a:cubicBezTo>
                  <a:cubicBezTo>
                    <a:pt x="9" y="19"/>
                    <a:pt x="9" y="23"/>
                    <a:pt x="7" y="23"/>
                  </a:cubicBezTo>
                  <a:cubicBezTo>
                    <a:pt x="5" y="23"/>
                    <a:pt x="4" y="19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34" name="Freeform 10"/>
            <p:cNvSpPr/>
            <p:nvPr/>
          </p:nvSpPr>
          <p:spPr bwMode="auto">
            <a:xfrm>
              <a:off x="5547894" y="2613102"/>
              <a:ext cx="81338" cy="77237"/>
            </a:xfrm>
            <a:custGeom>
              <a:avLst/>
              <a:gdLst>
                <a:gd name="T0" fmla="*/ 15 w 50"/>
                <a:gd name="T1" fmla="*/ 48 h 48"/>
                <a:gd name="T2" fmla="*/ 30 w 50"/>
                <a:gd name="T3" fmla="*/ 42 h 48"/>
                <a:gd name="T4" fmla="*/ 42 w 50"/>
                <a:gd name="T5" fmla="*/ 39 h 48"/>
                <a:gd name="T6" fmla="*/ 48 w 50"/>
                <a:gd name="T7" fmla="*/ 25 h 48"/>
                <a:gd name="T8" fmla="*/ 47 w 50"/>
                <a:gd name="T9" fmla="*/ 15 h 48"/>
                <a:gd name="T10" fmla="*/ 48 w 50"/>
                <a:gd name="T11" fmla="*/ 14 h 48"/>
                <a:gd name="T12" fmla="*/ 48 w 50"/>
                <a:gd name="T13" fmla="*/ 14 h 48"/>
                <a:gd name="T14" fmla="*/ 48 w 50"/>
                <a:gd name="T15" fmla="*/ 13 h 48"/>
                <a:gd name="T16" fmla="*/ 49 w 50"/>
                <a:gd name="T17" fmla="*/ 12 h 48"/>
                <a:gd name="T18" fmla="*/ 49 w 50"/>
                <a:gd name="T19" fmla="*/ 11 h 48"/>
                <a:gd name="T20" fmla="*/ 49 w 50"/>
                <a:gd name="T21" fmla="*/ 10 h 48"/>
                <a:gd name="T22" fmla="*/ 49 w 50"/>
                <a:gd name="T23" fmla="*/ 9 h 48"/>
                <a:gd name="T24" fmla="*/ 50 w 50"/>
                <a:gd name="T25" fmla="*/ 8 h 48"/>
                <a:gd name="T26" fmla="*/ 50 w 50"/>
                <a:gd name="T27" fmla="*/ 7 h 48"/>
                <a:gd name="T28" fmla="*/ 50 w 50"/>
                <a:gd name="T29" fmla="*/ 6 h 48"/>
                <a:gd name="T30" fmla="*/ 50 w 50"/>
                <a:gd name="T31" fmla="*/ 6 h 48"/>
                <a:gd name="T32" fmla="*/ 50 w 50"/>
                <a:gd name="T33" fmla="*/ 5 h 48"/>
                <a:gd name="T34" fmla="*/ 50 w 50"/>
                <a:gd name="T35" fmla="*/ 4 h 48"/>
                <a:gd name="T36" fmla="*/ 50 w 50"/>
                <a:gd name="T37" fmla="*/ 4 h 48"/>
                <a:gd name="T38" fmla="*/ 50 w 50"/>
                <a:gd name="T39" fmla="*/ 3 h 48"/>
                <a:gd name="T40" fmla="*/ 49 w 50"/>
                <a:gd name="T41" fmla="*/ 2 h 48"/>
                <a:gd name="T42" fmla="*/ 49 w 50"/>
                <a:gd name="T43" fmla="*/ 2 h 48"/>
                <a:gd name="T44" fmla="*/ 48 w 50"/>
                <a:gd name="T45" fmla="*/ 1 h 48"/>
                <a:gd name="T46" fmla="*/ 47 w 50"/>
                <a:gd name="T47" fmla="*/ 1 h 48"/>
                <a:gd name="T48" fmla="*/ 46 w 50"/>
                <a:gd name="T49" fmla="*/ 1 h 48"/>
                <a:gd name="T50" fmla="*/ 45 w 50"/>
                <a:gd name="T51" fmla="*/ 1 h 48"/>
                <a:gd name="T52" fmla="*/ 44 w 50"/>
                <a:gd name="T53" fmla="*/ 1 h 48"/>
                <a:gd name="T54" fmla="*/ 43 w 50"/>
                <a:gd name="T55" fmla="*/ 0 h 48"/>
                <a:gd name="T56" fmla="*/ 41 w 50"/>
                <a:gd name="T57" fmla="*/ 0 h 48"/>
                <a:gd name="T58" fmla="*/ 40 w 50"/>
                <a:gd name="T59" fmla="*/ 0 h 48"/>
                <a:gd name="T60" fmla="*/ 39 w 50"/>
                <a:gd name="T61" fmla="*/ 0 h 48"/>
                <a:gd name="T62" fmla="*/ 38 w 50"/>
                <a:gd name="T63" fmla="*/ 0 h 48"/>
                <a:gd name="T64" fmla="*/ 36 w 50"/>
                <a:gd name="T65" fmla="*/ 0 h 48"/>
                <a:gd name="T66" fmla="*/ 36 w 50"/>
                <a:gd name="T67" fmla="*/ 0 h 48"/>
                <a:gd name="T68" fmla="*/ 34 w 50"/>
                <a:gd name="T69" fmla="*/ 0 h 48"/>
                <a:gd name="T70" fmla="*/ 24 w 50"/>
                <a:gd name="T71" fmla="*/ 6 h 48"/>
                <a:gd name="T72" fmla="*/ 25 w 50"/>
                <a:gd name="T73" fmla="*/ 12 h 48"/>
                <a:gd name="T74" fmla="*/ 12 w 50"/>
                <a:gd name="T75" fmla="*/ 12 h 48"/>
                <a:gd name="T76" fmla="*/ 15 w 50"/>
                <a:gd name="T77" fmla="*/ 17 h 48"/>
                <a:gd name="T78" fmla="*/ 12 w 50"/>
                <a:gd name="T79" fmla="*/ 22 h 48"/>
                <a:gd name="T80" fmla="*/ 16 w 50"/>
                <a:gd name="T81" fmla="*/ 25 h 48"/>
                <a:gd name="T82" fmla="*/ 18 w 50"/>
                <a:gd name="T83" fmla="*/ 27 h 48"/>
                <a:gd name="T84" fmla="*/ 15 w 50"/>
                <a:gd name="T85" fmla="*/ 34 h 48"/>
                <a:gd name="T86" fmla="*/ 16 w 50"/>
                <a:gd name="T87" fmla="*/ 36 h 48"/>
                <a:gd name="T88" fmla="*/ 6 w 50"/>
                <a:gd name="T89" fmla="*/ 40 h 48"/>
                <a:gd name="T90" fmla="*/ 15 w 50"/>
                <a:gd name="T9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0" h="48">
                  <a:moveTo>
                    <a:pt x="15" y="48"/>
                  </a:moveTo>
                  <a:cubicBezTo>
                    <a:pt x="20" y="48"/>
                    <a:pt x="28" y="43"/>
                    <a:pt x="30" y="42"/>
                  </a:cubicBezTo>
                  <a:cubicBezTo>
                    <a:pt x="33" y="40"/>
                    <a:pt x="40" y="39"/>
                    <a:pt x="42" y="39"/>
                  </a:cubicBezTo>
                  <a:cubicBezTo>
                    <a:pt x="44" y="39"/>
                    <a:pt x="48" y="28"/>
                    <a:pt x="48" y="25"/>
                  </a:cubicBezTo>
                  <a:cubicBezTo>
                    <a:pt x="49" y="23"/>
                    <a:pt x="46" y="18"/>
                    <a:pt x="47" y="15"/>
                  </a:cubicBezTo>
                  <a:cubicBezTo>
                    <a:pt x="47" y="15"/>
                    <a:pt x="48" y="14"/>
                    <a:pt x="48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3"/>
                    <a:pt x="48" y="13"/>
                  </a:cubicBezTo>
                  <a:cubicBezTo>
                    <a:pt x="48" y="12"/>
                    <a:pt x="48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0"/>
                    <a:pt x="49" y="10"/>
                  </a:cubicBezTo>
                  <a:cubicBezTo>
                    <a:pt x="49" y="10"/>
                    <a:pt x="49" y="9"/>
                    <a:pt x="49" y="9"/>
                  </a:cubicBezTo>
                  <a:cubicBezTo>
                    <a:pt x="49" y="9"/>
                    <a:pt x="49" y="9"/>
                    <a:pt x="50" y="8"/>
                  </a:cubicBezTo>
                  <a:cubicBezTo>
                    <a:pt x="50" y="8"/>
                    <a:pt x="50" y="8"/>
                    <a:pt x="50" y="7"/>
                  </a:cubicBezTo>
                  <a:cubicBezTo>
                    <a:pt x="50" y="7"/>
                    <a:pt x="50" y="7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2"/>
                    <a:pt x="50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8" y="2"/>
                    <a:pt x="48" y="1"/>
                  </a:cubicBezTo>
                  <a:cubicBezTo>
                    <a:pt x="48" y="1"/>
                    <a:pt x="47" y="1"/>
                    <a:pt x="47" y="1"/>
                  </a:cubicBezTo>
                  <a:cubicBezTo>
                    <a:pt x="47" y="1"/>
                    <a:pt x="46" y="1"/>
                    <a:pt x="46" y="1"/>
                  </a:cubicBezTo>
                  <a:cubicBezTo>
                    <a:pt x="46" y="1"/>
                    <a:pt x="45" y="1"/>
                    <a:pt x="45" y="1"/>
                  </a:cubicBezTo>
                  <a:cubicBezTo>
                    <a:pt x="45" y="1"/>
                    <a:pt x="44" y="1"/>
                    <a:pt x="44" y="1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42" y="0"/>
                    <a:pt x="41" y="0"/>
                  </a:cubicBezTo>
                  <a:cubicBezTo>
                    <a:pt x="41" y="0"/>
                    <a:pt x="41" y="0"/>
                    <a:pt x="40" y="0"/>
                  </a:cubicBezTo>
                  <a:cubicBezTo>
                    <a:pt x="40" y="0"/>
                    <a:pt x="39" y="0"/>
                    <a:pt x="39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4" y="0"/>
                    <a:pt x="34" y="0"/>
                  </a:cubicBezTo>
                  <a:cubicBezTo>
                    <a:pt x="29" y="1"/>
                    <a:pt x="25" y="5"/>
                    <a:pt x="24" y="6"/>
                  </a:cubicBezTo>
                  <a:cubicBezTo>
                    <a:pt x="23" y="7"/>
                    <a:pt x="27" y="11"/>
                    <a:pt x="25" y="12"/>
                  </a:cubicBezTo>
                  <a:cubicBezTo>
                    <a:pt x="24" y="13"/>
                    <a:pt x="18" y="12"/>
                    <a:pt x="12" y="12"/>
                  </a:cubicBezTo>
                  <a:cubicBezTo>
                    <a:pt x="7" y="13"/>
                    <a:pt x="13" y="14"/>
                    <a:pt x="15" y="17"/>
                  </a:cubicBezTo>
                  <a:cubicBezTo>
                    <a:pt x="18" y="20"/>
                    <a:pt x="16" y="19"/>
                    <a:pt x="12" y="22"/>
                  </a:cubicBezTo>
                  <a:cubicBezTo>
                    <a:pt x="8" y="25"/>
                    <a:pt x="11" y="24"/>
                    <a:pt x="16" y="25"/>
                  </a:cubicBezTo>
                  <a:cubicBezTo>
                    <a:pt x="21" y="25"/>
                    <a:pt x="21" y="26"/>
                    <a:pt x="18" y="27"/>
                  </a:cubicBezTo>
                  <a:cubicBezTo>
                    <a:pt x="16" y="29"/>
                    <a:pt x="12" y="34"/>
                    <a:pt x="15" y="34"/>
                  </a:cubicBezTo>
                  <a:cubicBezTo>
                    <a:pt x="18" y="34"/>
                    <a:pt x="19" y="35"/>
                    <a:pt x="16" y="36"/>
                  </a:cubicBezTo>
                  <a:cubicBezTo>
                    <a:pt x="14" y="37"/>
                    <a:pt x="11" y="38"/>
                    <a:pt x="6" y="40"/>
                  </a:cubicBezTo>
                  <a:cubicBezTo>
                    <a:pt x="0" y="43"/>
                    <a:pt x="11" y="48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35" name="Freeform 11"/>
            <p:cNvSpPr/>
            <p:nvPr/>
          </p:nvSpPr>
          <p:spPr bwMode="auto">
            <a:xfrm>
              <a:off x="5614195" y="2533815"/>
              <a:ext cx="21189" cy="21189"/>
            </a:xfrm>
            <a:custGeom>
              <a:avLst/>
              <a:gdLst>
                <a:gd name="T0" fmla="*/ 3 w 13"/>
                <a:gd name="T1" fmla="*/ 12 h 13"/>
                <a:gd name="T2" fmla="*/ 10 w 13"/>
                <a:gd name="T3" fmla="*/ 2 h 13"/>
                <a:gd name="T4" fmla="*/ 1 w 13"/>
                <a:gd name="T5" fmla="*/ 8 h 13"/>
                <a:gd name="T6" fmla="*/ 3 w 13"/>
                <a:gd name="T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3" y="12"/>
                  </a:moveTo>
                  <a:cubicBezTo>
                    <a:pt x="6" y="10"/>
                    <a:pt x="13" y="0"/>
                    <a:pt x="10" y="2"/>
                  </a:cubicBezTo>
                  <a:cubicBezTo>
                    <a:pt x="7" y="4"/>
                    <a:pt x="1" y="6"/>
                    <a:pt x="1" y="8"/>
                  </a:cubicBezTo>
                  <a:cubicBezTo>
                    <a:pt x="0" y="10"/>
                    <a:pt x="1" y="13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36" name="Freeform 12"/>
            <p:cNvSpPr/>
            <p:nvPr/>
          </p:nvSpPr>
          <p:spPr bwMode="auto">
            <a:xfrm>
              <a:off x="5834284" y="2865316"/>
              <a:ext cx="21189" cy="32125"/>
            </a:xfrm>
            <a:custGeom>
              <a:avLst/>
              <a:gdLst>
                <a:gd name="T0" fmla="*/ 11 w 13"/>
                <a:gd name="T1" fmla="*/ 11 h 20"/>
                <a:gd name="T2" fmla="*/ 10 w 13"/>
                <a:gd name="T3" fmla="*/ 1 h 20"/>
                <a:gd name="T4" fmla="*/ 2 w 13"/>
                <a:gd name="T5" fmla="*/ 7 h 20"/>
                <a:gd name="T6" fmla="*/ 5 w 13"/>
                <a:gd name="T7" fmla="*/ 20 h 20"/>
                <a:gd name="T8" fmla="*/ 11 w 13"/>
                <a:gd name="T9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11" y="11"/>
                  </a:moveTo>
                  <a:cubicBezTo>
                    <a:pt x="11" y="7"/>
                    <a:pt x="13" y="0"/>
                    <a:pt x="10" y="1"/>
                  </a:cubicBezTo>
                  <a:cubicBezTo>
                    <a:pt x="8" y="2"/>
                    <a:pt x="4" y="5"/>
                    <a:pt x="2" y="7"/>
                  </a:cubicBezTo>
                  <a:cubicBezTo>
                    <a:pt x="0" y="10"/>
                    <a:pt x="3" y="20"/>
                    <a:pt x="5" y="20"/>
                  </a:cubicBezTo>
                  <a:cubicBezTo>
                    <a:pt x="7" y="20"/>
                    <a:pt x="11" y="15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37" name="Freeform 13"/>
            <p:cNvSpPr/>
            <p:nvPr/>
          </p:nvSpPr>
          <p:spPr bwMode="auto">
            <a:xfrm>
              <a:off x="5829499" y="2894023"/>
              <a:ext cx="28707" cy="50580"/>
            </a:xfrm>
            <a:custGeom>
              <a:avLst/>
              <a:gdLst>
                <a:gd name="T0" fmla="*/ 2 w 18"/>
                <a:gd name="T1" fmla="*/ 29 h 31"/>
                <a:gd name="T2" fmla="*/ 13 w 18"/>
                <a:gd name="T3" fmla="*/ 23 h 31"/>
                <a:gd name="T4" fmla="*/ 10 w 18"/>
                <a:gd name="T5" fmla="*/ 5 h 31"/>
                <a:gd name="T6" fmla="*/ 2 w 18"/>
                <a:gd name="T7" fmla="*/ 16 h 31"/>
                <a:gd name="T8" fmla="*/ 2 w 18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1">
                  <a:moveTo>
                    <a:pt x="2" y="29"/>
                  </a:moveTo>
                  <a:cubicBezTo>
                    <a:pt x="5" y="31"/>
                    <a:pt x="13" y="26"/>
                    <a:pt x="13" y="23"/>
                  </a:cubicBezTo>
                  <a:cubicBezTo>
                    <a:pt x="14" y="20"/>
                    <a:pt x="18" y="0"/>
                    <a:pt x="10" y="5"/>
                  </a:cubicBezTo>
                  <a:cubicBezTo>
                    <a:pt x="7" y="7"/>
                    <a:pt x="2" y="14"/>
                    <a:pt x="2" y="16"/>
                  </a:cubicBezTo>
                  <a:cubicBezTo>
                    <a:pt x="2" y="18"/>
                    <a:pt x="0" y="28"/>
                    <a:pt x="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38" name="Freeform 14"/>
            <p:cNvSpPr/>
            <p:nvPr/>
          </p:nvSpPr>
          <p:spPr bwMode="auto">
            <a:xfrm>
              <a:off x="5892382" y="2958957"/>
              <a:ext cx="49896" cy="27340"/>
            </a:xfrm>
            <a:custGeom>
              <a:avLst/>
              <a:gdLst>
                <a:gd name="T0" fmla="*/ 20 w 31"/>
                <a:gd name="T1" fmla="*/ 3 h 17"/>
                <a:gd name="T2" fmla="*/ 8 w 31"/>
                <a:gd name="T3" fmla="*/ 1 h 17"/>
                <a:gd name="T4" fmla="*/ 1 w 31"/>
                <a:gd name="T5" fmla="*/ 3 h 17"/>
                <a:gd name="T6" fmla="*/ 13 w 31"/>
                <a:gd name="T7" fmla="*/ 9 h 17"/>
                <a:gd name="T8" fmla="*/ 24 w 31"/>
                <a:gd name="T9" fmla="*/ 15 h 17"/>
                <a:gd name="T10" fmla="*/ 28 w 31"/>
                <a:gd name="T11" fmla="*/ 9 h 17"/>
                <a:gd name="T12" fmla="*/ 30 w 31"/>
                <a:gd name="T13" fmla="*/ 2 h 17"/>
                <a:gd name="T14" fmla="*/ 20 w 31"/>
                <a:gd name="T1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7">
                  <a:moveTo>
                    <a:pt x="20" y="3"/>
                  </a:moveTo>
                  <a:cubicBezTo>
                    <a:pt x="17" y="4"/>
                    <a:pt x="11" y="3"/>
                    <a:pt x="8" y="1"/>
                  </a:cubicBezTo>
                  <a:cubicBezTo>
                    <a:pt x="5" y="0"/>
                    <a:pt x="2" y="2"/>
                    <a:pt x="1" y="3"/>
                  </a:cubicBezTo>
                  <a:cubicBezTo>
                    <a:pt x="0" y="4"/>
                    <a:pt x="10" y="8"/>
                    <a:pt x="13" y="9"/>
                  </a:cubicBezTo>
                  <a:cubicBezTo>
                    <a:pt x="15" y="10"/>
                    <a:pt x="19" y="13"/>
                    <a:pt x="24" y="15"/>
                  </a:cubicBezTo>
                  <a:cubicBezTo>
                    <a:pt x="30" y="17"/>
                    <a:pt x="29" y="12"/>
                    <a:pt x="28" y="9"/>
                  </a:cubicBezTo>
                  <a:cubicBezTo>
                    <a:pt x="28" y="6"/>
                    <a:pt x="29" y="3"/>
                    <a:pt x="30" y="2"/>
                  </a:cubicBezTo>
                  <a:cubicBezTo>
                    <a:pt x="31" y="0"/>
                    <a:pt x="23" y="1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39" name="Freeform 15"/>
            <p:cNvSpPr/>
            <p:nvPr/>
          </p:nvSpPr>
          <p:spPr bwMode="auto">
            <a:xfrm>
              <a:off x="6068727" y="3002701"/>
              <a:ext cx="54681" cy="9569"/>
            </a:xfrm>
            <a:custGeom>
              <a:avLst/>
              <a:gdLst>
                <a:gd name="T0" fmla="*/ 27 w 34"/>
                <a:gd name="T1" fmla="*/ 6 h 6"/>
                <a:gd name="T2" fmla="*/ 12 w 34"/>
                <a:gd name="T3" fmla="*/ 1 h 6"/>
                <a:gd name="T4" fmla="*/ 1 w 34"/>
                <a:gd name="T5" fmla="*/ 2 h 6"/>
                <a:gd name="T6" fmla="*/ 11 w 34"/>
                <a:gd name="T7" fmla="*/ 5 h 6"/>
                <a:gd name="T8" fmla="*/ 27 w 3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">
                  <a:moveTo>
                    <a:pt x="27" y="6"/>
                  </a:moveTo>
                  <a:cubicBezTo>
                    <a:pt x="34" y="5"/>
                    <a:pt x="16" y="1"/>
                    <a:pt x="12" y="1"/>
                  </a:cubicBezTo>
                  <a:cubicBezTo>
                    <a:pt x="7" y="0"/>
                    <a:pt x="2" y="1"/>
                    <a:pt x="1" y="2"/>
                  </a:cubicBezTo>
                  <a:cubicBezTo>
                    <a:pt x="0" y="3"/>
                    <a:pt x="8" y="4"/>
                    <a:pt x="11" y="5"/>
                  </a:cubicBezTo>
                  <a:cubicBezTo>
                    <a:pt x="15" y="6"/>
                    <a:pt x="21" y="6"/>
                    <a:pt x="2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40" name="Freeform 16"/>
            <p:cNvSpPr/>
            <p:nvPr/>
          </p:nvSpPr>
          <p:spPr bwMode="auto">
            <a:xfrm>
              <a:off x="5378385" y="1898153"/>
              <a:ext cx="3070998" cy="2414148"/>
            </a:xfrm>
            <a:custGeom>
              <a:avLst/>
              <a:gdLst>
                <a:gd name="T0" fmla="*/ 1277 w 1901"/>
                <a:gd name="T1" fmla="*/ 1044 h 1493"/>
                <a:gd name="T2" fmla="*/ 1218 w 1901"/>
                <a:gd name="T3" fmla="*/ 941 h 1493"/>
                <a:gd name="T4" fmla="*/ 1271 w 1901"/>
                <a:gd name="T5" fmla="*/ 865 h 1493"/>
                <a:gd name="T6" fmla="*/ 1395 w 1901"/>
                <a:gd name="T7" fmla="*/ 791 h 1493"/>
                <a:gd name="T8" fmla="*/ 1401 w 1901"/>
                <a:gd name="T9" fmla="*/ 638 h 1493"/>
                <a:gd name="T10" fmla="*/ 1461 w 1901"/>
                <a:gd name="T11" fmla="*/ 693 h 1493"/>
                <a:gd name="T12" fmla="*/ 1516 w 1901"/>
                <a:gd name="T13" fmla="*/ 460 h 1493"/>
                <a:gd name="T14" fmla="*/ 1635 w 1901"/>
                <a:gd name="T15" fmla="*/ 386 h 1493"/>
                <a:gd name="T16" fmla="*/ 1662 w 1901"/>
                <a:gd name="T17" fmla="*/ 470 h 1493"/>
                <a:gd name="T18" fmla="*/ 1725 w 1901"/>
                <a:gd name="T19" fmla="*/ 370 h 1493"/>
                <a:gd name="T20" fmla="*/ 1813 w 1901"/>
                <a:gd name="T21" fmla="*/ 262 h 1493"/>
                <a:gd name="T22" fmla="*/ 1807 w 1901"/>
                <a:gd name="T23" fmla="*/ 223 h 1493"/>
                <a:gd name="T24" fmla="*/ 1567 w 1901"/>
                <a:gd name="T25" fmla="*/ 170 h 1493"/>
                <a:gd name="T26" fmla="*/ 1418 w 1901"/>
                <a:gd name="T27" fmla="*/ 167 h 1493"/>
                <a:gd name="T28" fmla="*/ 1286 w 1901"/>
                <a:gd name="T29" fmla="*/ 108 h 1493"/>
                <a:gd name="T30" fmla="*/ 1183 w 1901"/>
                <a:gd name="T31" fmla="*/ 43 h 1493"/>
                <a:gd name="T32" fmla="*/ 1049 w 1901"/>
                <a:gd name="T33" fmla="*/ 51 h 1493"/>
                <a:gd name="T34" fmla="*/ 899 w 1901"/>
                <a:gd name="T35" fmla="*/ 131 h 1493"/>
                <a:gd name="T36" fmla="*/ 901 w 1901"/>
                <a:gd name="T37" fmla="*/ 226 h 1493"/>
                <a:gd name="T38" fmla="*/ 806 w 1901"/>
                <a:gd name="T39" fmla="*/ 189 h 1493"/>
                <a:gd name="T40" fmla="*/ 703 w 1901"/>
                <a:gd name="T41" fmla="*/ 209 h 1493"/>
                <a:gd name="T42" fmla="*/ 555 w 1901"/>
                <a:gd name="T43" fmla="*/ 284 h 1493"/>
                <a:gd name="T44" fmla="*/ 561 w 1901"/>
                <a:gd name="T45" fmla="*/ 221 h 1493"/>
                <a:gd name="T46" fmla="*/ 472 w 1901"/>
                <a:gd name="T47" fmla="*/ 168 h 1493"/>
                <a:gd name="T48" fmla="*/ 407 w 1901"/>
                <a:gd name="T49" fmla="*/ 191 h 1493"/>
                <a:gd name="T50" fmla="*/ 336 w 1901"/>
                <a:gd name="T51" fmla="*/ 262 h 1493"/>
                <a:gd name="T52" fmla="*/ 260 w 1901"/>
                <a:gd name="T53" fmla="*/ 358 h 1493"/>
                <a:gd name="T54" fmla="*/ 317 w 1901"/>
                <a:gd name="T55" fmla="*/ 397 h 1493"/>
                <a:gd name="T56" fmla="*/ 419 w 1901"/>
                <a:gd name="T57" fmla="*/ 274 h 1493"/>
                <a:gd name="T58" fmla="*/ 469 w 1901"/>
                <a:gd name="T59" fmla="*/ 377 h 1493"/>
                <a:gd name="T60" fmla="*/ 390 w 1901"/>
                <a:gd name="T61" fmla="*/ 451 h 1493"/>
                <a:gd name="T62" fmla="*/ 300 w 1901"/>
                <a:gd name="T63" fmla="*/ 441 h 1493"/>
                <a:gd name="T64" fmla="*/ 271 w 1901"/>
                <a:gd name="T65" fmla="*/ 465 h 1493"/>
                <a:gd name="T66" fmla="*/ 184 w 1901"/>
                <a:gd name="T67" fmla="*/ 552 h 1493"/>
                <a:gd name="T68" fmla="*/ 118 w 1901"/>
                <a:gd name="T69" fmla="*/ 667 h 1493"/>
                <a:gd name="T70" fmla="*/ 270 w 1901"/>
                <a:gd name="T71" fmla="*/ 593 h 1493"/>
                <a:gd name="T72" fmla="*/ 323 w 1901"/>
                <a:gd name="T73" fmla="*/ 575 h 1493"/>
                <a:gd name="T74" fmla="*/ 387 w 1901"/>
                <a:gd name="T75" fmla="*/ 611 h 1493"/>
                <a:gd name="T76" fmla="*/ 433 w 1901"/>
                <a:gd name="T77" fmla="*/ 649 h 1493"/>
                <a:gd name="T78" fmla="*/ 475 w 1901"/>
                <a:gd name="T79" fmla="*/ 591 h 1493"/>
                <a:gd name="T80" fmla="*/ 572 w 1901"/>
                <a:gd name="T81" fmla="*/ 545 h 1493"/>
                <a:gd name="T82" fmla="*/ 506 w 1901"/>
                <a:gd name="T83" fmla="*/ 615 h 1493"/>
                <a:gd name="T84" fmla="*/ 550 w 1901"/>
                <a:gd name="T85" fmla="*/ 677 h 1493"/>
                <a:gd name="T86" fmla="*/ 415 w 1901"/>
                <a:gd name="T87" fmla="*/ 714 h 1493"/>
                <a:gd name="T88" fmla="*/ 205 w 1901"/>
                <a:gd name="T89" fmla="*/ 676 h 1493"/>
                <a:gd name="T90" fmla="*/ 13 w 1901"/>
                <a:gd name="T91" fmla="*/ 831 h 1493"/>
                <a:gd name="T92" fmla="*/ 19 w 1901"/>
                <a:gd name="T93" fmla="*/ 944 h 1493"/>
                <a:gd name="T94" fmla="*/ 129 w 1901"/>
                <a:gd name="T95" fmla="*/ 1004 h 1493"/>
                <a:gd name="T96" fmla="*/ 193 w 1901"/>
                <a:gd name="T97" fmla="*/ 995 h 1493"/>
                <a:gd name="T98" fmla="*/ 277 w 1901"/>
                <a:gd name="T99" fmla="*/ 1036 h 1493"/>
                <a:gd name="T100" fmla="*/ 296 w 1901"/>
                <a:gd name="T101" fmla="*/ 1114 h 1493"/>
                <a:gd name="T102" fmla="*/ 324 w 1901"/>
                <a:gd name="T103" fmla="*/ 1377 h 1493"/>
                <a:gd name="T104" fmla="*/ 498 w 1901"/>
                <a:gd name="T105" fmla="*/ 1427 h 1493"/>
                <a:gd name="T106" fmla="*/ 598 w 1901"/>
                <a:gd name="T107" fmla="*/ 1158 h 1493"/>
                <a:gd name="T108" fmla="*/ 633 w 1901"/>
                <a:gd name="T109" fmla="*/ 935 h 1493"/>
                <a:gd name="T110" fmla="*/ 533 w 1901"/>
                <a:gd name="T111" fmla="*/ 766 h 1493"/>
                <a:gd name="T112" fmla="*/ 725 w 1901"/>
                <a:gd name="T113" fmla="*/ 885 h 1493"/>
                <a:gd name="T114" fmla="*/ 761 w 1901"/>
                <a:gd name="T115" fmla="*/ 803 h 1493"/>
                <a:gd name="T116" fmla="*/ 671 w 1901"/>
                <a:gd name="T117" fmla="*/ 751 h 1493"/>
                <a:gd name="T118" fmla="*/ 820 w 1901"/>
                <a:gd name="T119" fmla="*/ 795 h 1493"/>
                <a:gd name="T120" fmla="*/ 1012 w 1901"/>
                <a:gd name="T121" fmla="*/ 928 h 1493"/>
                <a:gd name="T122" fmla="*/ 1124 w 1901"/>
                <a:gd name="T123" fmla="*/ 839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1" h="1493">
                  <a:moveTo>
                    <a:pt x="1184" y="885"/>
                  </a:moveTo>
                  <a:cubicBezTo>
                    <a:pt x="1186" y="886"/>
                    <a:pt x="1192" y="902"/>
                    <a:pt x="1197" y="910"/>
                  </a:cubicBezTo>
                  <a:cubicBezTo>
                    <a:pt x="1201" y="917"/>
                    <a:pt x="1201" y="921"/>
                    <a:pt x="1204" y="925"/>
                  </a:cubicBezTo>
                  <a:cubicBezTo>
                    <a:pt x="1207" y="929"/>
                    <a:pt x="1204" y="936"/>
                    <a:pt x="1204" y="939"/>
                  </a:cubicBezTo>
                  <a:cubicBezTo>
                    <a:pt x="1205" y="941"/>
                    <a:pt x="1204" y="945"/>
                    <a:pt x="1204" y="948"/>
                  </a:cubicBezTo>
                  <a:cubicBezTo>
                    <a:pt x="1204" y="949"/>
                    <a:pt x="1203" y="950"/>
                    <a:pt x="1203" y="951"/>
                  </a:cubicBezTo>
                  <a:cubicBezTo>
                    <a:pt x="1202" y="952"/>
                    <a:pt x="1202" y="953"/>
                    <a:pt x="1202" y="954"/>
                  </a:cubicBezTo>
                  <a:cubicBezTo>
                    <a:pt x="1202" y="954"/>
                    <a:pt x="1202" y="954"/>
                    <a:pt x="1202" y="954"/>
                  </a:cubicBezTo>
                  <a:cubicBezTo>
                    <a:pt x="1202" y="954"/>
                    <a:pt x="1202" y="954"/>
                    <a:pt x="1202" y="954"/>
                  </a:cubicBezTo>
                  <a:cubicBezTo>
                    <a:pt x="1202" y="955"/>
                    <a:pt x="1202" y="955"/>
                    <a:pt x="1202" y="956"/>
                  </a:cubicBezTo>
                  <a:cubicBezTo>
                    <a:pt x="1203" y="959"/>
                    <a:pt x="1206" y="968"/>
                    <a:pt x="1208" y="971"/>
                  </a:cubicBezTo>
                  <a:cubicBezTo>
                    <a:pt x="1210" y="974"/>
                    <a:pt x="1211" y="973"/>
                    <a:pt x="1213" y="975"/>
                  </a:cubicBezTo>
                  <a:cubicBezTo>
                    <a:pt x="1214" y="975"/>
                    <a:pt x="1214" y="975"/>
                    <a:pt x="1215" y="976"/>
                  </a:cubicBezTo>
                  <a:cubicBezTo>
                    <a:pt x="1215" y="976"/>
                    <a:pt x="1215" y="976"/>
                    <a:pt x="1216" y="977"/>
                  </a:cubicBezTo>
                  <a:cubicBezTo>
                    <a:pt x="1216" y="977"/>
                    <a:pt x="1216" y="977"/>
                    <a:pt x="1217" y="978"/>
                  </a:cubicBezTo>
                  <a:cubicBezTo>
                    <a:pt x="1217" y="978"/>
                    <a:pt x="1218" y="978"/>
                    <a:pt x="1218" y="979"/>
                  </a:cubicBezTo>
                  <a:cubicBezTo>
                    <a:pt x="1219" y="979"/>
                    <a:pt x="1219" y="980"/>
                    <a:pt x="1219" y="980"/>
                  </a:cubicBezTo>
                  <a:cubicBezTo>
                    <a:pt x="1220" y="980"/>
                    <a:pt x="1221" y="981"/>
                    <a:pt x="1221" y="982"/>
                  </a:cubicBezTo>
                  <a:cubicBezTo>
                    <a:pt x="1222" y="982"/>
                    <a:pt x="1222" y="982"/>
                    <a:pt x="1223" y="983"/>
                  </a:cubicBezTo>
                  <a:cubicBezTo>
                    <a:pt x="1223" y="983"/>
                    <a:pt x="1224" y="984"/>
                    <a:pt x="1224" y="984"/>
                  </a:cubicBezTo>
                  <a:cubicBezTo>
                    <a:pt x="1225" y="985"/>
                    <a:pt x="1225" y="985"/>
                    <a:pt x="1226" y="986"/>
                  </a:cubicBezTo>
                  <a:cubicBezTo>
                    <a:pt x="1226" y="986"/>
                    <a:pt x="1227" y="987"/>
                    <a:pt x="1228" y="988"/>
                  </a:cubicBezTo>
                  <a:cubicBezTo>
                    <a:pt x="1228" y="988"/>
                    <a:pt x="1228" y="989"/>
                    <a:pt x="1229" y="989"/>
                  </a:cubicBezTo>
                  <a:cubicBezTo>
                    <a:pt x="1230" y="990"/>
                    <a:pt x="1230" y="991"/>
                    <a:pt x="1231" y="991"/>
                  </a:cubicBezTo>
                  <a:cubicBezTo>
                    <a:pt x="1231" y="992"/>
                    <a:pt x="1232" y="992"/>
                    <a:pt x="1232" y="993"/>
                  </a:cubicBezTo>
                  <a:cubicBezTo>
                    <a:pt x="1233" y="994"/>
                    <a:pt x="1234" y="995"/>
                    <a:pt x="1234" y="995"/>
                  </a:cubicBezTo>
                  <a:cubicBezTo>
                    <a:pt x="1236" y="1000"/>
                    <a:pt x="1233" y="1001"/>
                    <a:pt x="1235" y="1005"/>
                  </a:cubicBezTo>
                  <a:cubicBezTo>
                    <a:pt x="1238" y="1009"/>
                    <a:pt x="1240" y="1016"/>
                    <a:pt x="1243" y="1020"/>
                  </a:cubicBezTo>
                  <a:cubicBezTo>
                    <a:pt x="1245" y="1024"/>
                    <a:pt x="1248" y="1029"/>
                    <a:pt x="1252" y="1031"/>
                  </a:cubicBezTo>
                  <a:cubicBezTo>
                    <a:pt x="1257" y="1034"/>
                    <a:pt x="1268" y="1042"/>
                    <a:pt x="1272" y="1043"/>
                  </a:cubicBezTo>
                  <a:cubicBezTo>
                    <a:pt x="1273" y="1043"/>
                    <a:pt x="1275" y="1044"/>
                    <a:pt x="1276" y="1044"/>
                  </a:cubicBezTo>
                  <a:cubicBezTo>
                    <a:pt x="1276" y="1044"/>
                    <a:pt x="1277" y="1044"/>
                    <a:pt x="1277" y="1044"/>
                  </a:cubicBezTo>
                  <a:cubicBezTo>
                    <a:pt x="1278" y="1044"/>
                    <a:pt x="1278" y="1044"/>
                    <a:pt x="1279" y="1044"/>
                  </a:cubicBezTo>
                  <a:cubicBezTo>
                    <a:pt x="1279" y="1045"/>
                    <a:pt x="1280" y="1045"/>
                    <a:pt x="1280" y="1045"/>
                  </a:cubicBezTo>
                  <a:cubicBezTo>
                    <a:pt x="1280" y="1045"/>
                    <a:pt x="1281" y="1045"/>
                    <a:pt x="1281" y="1045"/>
                  </a:cubicBezTo>
                  <a:cubicBezTo>
                    <a:pt x="1282" y="1045"/>
                    <a:pt x="1282" y="1045"/>
                    <a:pt x="1283" y="1045"/>
                  </a:cubicBezTo>
                  <a:cubicBezTo>
                    <a:pt x="1283" y="1045"/>
                    <a:pt x="1283" y="1045"/>
                    <a:pt x="1283" y="1044"/>
                  </a:cubicBezTo>
                  <a:cubicBezTo>
                    <a:pt x="1283" y="1044"/>
                    <a:pt x="1283" y="1044"/>
                    <a:pt x="1283" y="1044"/>
                  </a:cubicBezTo>
                  <a:cubicBezTo>
                    <a:pt x="1283" y="1043"/>
                    <a:pt x="1283" y="1043"/>
                    <a:pt x="1283" y="1043"/>
                  </a:cubicBezTo>
                  <a:cubicBezTo>
                    <a:pt x="1283" y="1043"/>
                    <a:pt x="1283" y="1042"/>
                    <a:pt x="1283" y="1042"/>
                  </a:cubicBezTo>
                  <a:cubicBezTo>
                    <a:pt x="1282" y="1042"/>
                    <a:pt x="1282" y="1041"/>
                    <a:pt x="1282" y="1040"/>
                  </a:cubicBezTo>
                  <a:cubicBezTo>
                    <a:pt x="1282" y="1040"/>
                    <a:pt x="1282" y="1040"/>
                    <a:pt x="1282" y="1040"/>
                  </a:cubicBezTo>
                  <a:cubicBezTo>
                    <a:pt x="1281" y="1039"/>
                    <a:pt x="1281" y="1038"/>
                    <a:pt x="1281" y="1038"/>
                  </a:cubicBezTo>
                  <a:cubicBezTo>
                    <a:pt x="1281" y="1038"/>
                    <a:pt x="1281" y="1038"/>
                    <a:pt x="1281" y="1038"/>
                  </a:cubicBezTo>
                  <a:cubicBezTo>
                    <a:pt x="1281" y="1037"/>
                    <a:pt x="1280" y="1037"/>
                    <a:pt x="1280" y="1036"/>
                  </a:cubicBezTo>
                  <a:cubicBezTo>
                    <a:pt x="1280" y="1036"/>
                    <a:pt x="1280" y="1036"/>
                    <a:pt x="1280" y="1035"/>
                  </a:cubicBezTo>
                  <a:cubicBezTo>
                    <a:pt x="1279" y="1034"/>
                    <a:pt x="1279" y="1034"/>
                    <a:pt x="1278" y="1033"/>
                  </a:cubicBezTo>
                  <a:cubicBezTo>
                    <a:pt x="1278" y="1033"/>
                    <a:pt x="1278" y="1033"/>
                    <a:pt x="1278" y="1033"/>
                  </a:cubicBezTo>
                  <a:cubicBezTo>
                    <a:pt x="1278" y="1032"/>
                    <a:pt x="1277" y="1031"/>
                    <a:pt x="1277" y="1031"/>
                  </a:cubicBezTo>
                  <a:cubicBezTo>
                    <a:pt x="1277" y="1031"/>
                    <a:pt x="1277" y="1030"/>
                    <a:pt x="1277" y="1030"/>
                  </a:cubicBezTo>
                  <a:cubicBezTo>
                    <a:pt x="1276" y="1030"/>
                    <a:pt x="1276" y="1029"/>
                    <a:pt x="1275" y="1029"/>
                  </a:cubicBezTo>
                  <a:cubicBezTo>
                    <a:pt x="1272" y="1025"/>
                    <a:pt x="1270" y="1012"/>
                    <a:pt x="1270" y="1009"/>
                  </a:cubicBezTo>
                  <a:cubicBezTo>
                    <a:pt x="1269" y="1007"/>
                    <a:pt x="1258" y="999"/>
                    <a:pt x="1252" y="994"/>
                  </a:cubicBezTo>
                  <a:cubicBezTo>
                    <a:pt x="1251" y="993"/>
                    <a:pt x="1250" y="992"/>
                    <a:pt x="1249" y="992"/>
                  </a:cubicBezTo>
                  <a:cubicBezTo>
                    <a:pt x="1249" y="992"/>
                    <a:pt x="1249" y="992"/>
                    <a:pt x="1248" y="992"/>
                  </a:cubicBezTo>
                  <a:cubicBezTo>
                    <a:pt x="1248" y="991"/>
                    <a:pt x="1247" y="991"/>
                    <a:pt x="1247" y="991"/>
                  </a:cubicBezTo>
                  <a:cubicBezTo>
                    <a:pt x="1246" y="990"/>
                    <a:pt x="1246" y="990"/>
                    <a:pt x="1245" y="990"/>
                  </a:cubicBezTo>
                  <a:cubicBezTo>
                    <a:pt x="1245" y="989"/>
                    <a:pt x="1244" y="989"/>
                    <a:pt x="1244" y="989"/>
                  </a:cubicBezTo>
                  <a:cubicBezTo>
                    <a:pt x="1243" y="989"/>
                    <a:pt x="1243" y="989"/>
                    <a:pt x="1243" y="988"/>
                  </a:cubicBezTo>
                  <a:cubicBezTo>
                    <a:pt x="1241" y="988"/>
                    <a:pt x="1240" y="987"/>
                    <a:pt x="1238" y="986"/>
                  </a:cubicBezTo>
                  <a:cubicBezTo>
                    <a:pt x="1233" y="984"/>
                    <a:pt x="1226" y="967"/>
                    <a:pt x="1224" y="964"/>
                  </a:cubicBezTo>
                  <a:cubicBezTo>
                    <a:pt x="1222" y="960"/>
                    <a:pt x="1220" y="962"/>
                    <a:pt x="1219" y="962"/>
                  </a:cubicBezTo>
                  <a:cubicBezTo>
                    <a:pt x="1217" y="963"/>
                    <a:pt x="1214" y="954"/>
                    <a:pt x="1215" y="952"/>
                  </a:cubicBezTo>
                  <a:cubicBezTo>
                    <a:pt x="1216" y="950"/>
                    <a:pt x="1217" y="946"/>
                    <a:pt x="1218" y="941"/>
                  </a:cubicBezTo>
                  <a:cubicBezTo>
                    <a:pt x="1220" y="936"/>
                    <a:pt x="1221" y="921"/>
                    <a:pt x="1222" y="919"/>
                  </a:cubicBezTo>
                  <a:cubicBezTo>
                    <a:pt x="1223" y="917"/>
                    <a:pt x="1226" y="922"/>
                    <a:pt x="1228" y="924"/>
                  </a:cubicBezTo>
                  <a:cubicBezTo>
                    <a:pt x="1230" y="926"/>
                    <a:pt x="1232" y="924"/>
                    <a:pt x="1234" y="924"/>
                  </a:cubicBezTo>
                  <a:cubicBezTo>
                    <a:pt x="1237" y="924"/>
                    <a:pt x="1239" y="929"/>
                    <a:pt x="1241" y="931"/>
                  </a:cubicBezTo>
                  <a:cubicBezTo>
                    <a:pt x="1243" y="934"/>
                    <a:pt x="1244" y="933"/>
                    <a:pt x="1246" y="933"/>
                  </a:cubicBezTo>
                  <a:cubicBezTo>
                    <a:pt x="1246" y="933"/>
                    <a:pt x="1247" y="933"/>
                    <a:pt x="1247" y="933"/>
                  </a:cubicBezTo>
                  <a:cubicBezTo>
                    <a:pt x="1247" y="933"/>
                    <a:pt x="1247" y="933"/>
                    <a:pt x="1248" y="934"/>
                  </a:cubicBezTo>
                  <a:cubicBezTo>
                    <a:pt x="1248" y="934"/>
                    <a:pt x="1248" y="934"/>
                    <a:pt x="1248" y="934"/>
                  </a:cubicBezTo>
                  <a:cubicBezTo>
                    <a:pt x="1249" y="935"/>
                    <a:pt x="1249" y="936"/>
                    <a:pt x="1250" y="936"/>
                  </a:cubicBezTo>
                  <a:cubicBezTo>
                    <a:pt x="1250" y="937"/>
                    <a:pt x="1250" y="937"/>
                    <a:pt x="1250" y="937"/>
                  </a:cubicBezTo>
                  <a:cubicBezTo>
                    <a:pt x="1251" y="938"/>
                    <a:pt x="1251" y="939"/>
                    <a:pt x="1252" y="940"/>
                  </a:cubicBezTo>
                  <a:cubicBezTo>
                    <a:pt x="1252" y="940"/>
                    <a:pt x="1252" y="940"/>
                    <a:pt x="1252" y="940"/>
                  </a:cubicBezTo>
                  <a:cubicBezTo>
                    <a:pt x="1252" y="941"/>
                    <a:pt x="1253" y="942"/>
                    <a:pt x="1254" y="943"/>
                  </a:cubicBezTo>
                  <a:cubicBezTo>
                    <a:pt x="1254" y="944"/>
                    <a:pt x="1255" y="945"/>
                    <a:pt x="1255" y="945"/>
                  </a:cubicBezTo>
                  <a:cubicBezTo>
                    <a:pt x="1257" y="948"/>
                    <a:pt x="1263" y="942"/>
                    <a:pt x="1266" y="946"/>
                  </a:cubicBezTo>
                  <a:cubicBezTo>
                    <a:pt x="1266" y="947"/>
                    <a:pt x="1267" y="948"/>
                    <a:pt x="1268" y="949"/>
                  </a:cubicBezTo>
                  <a:cubicBezTo>
                    <a:pt x="1268" y="949"/>
                    <a:pt x="1269" y="949"/>
                    <a:pt x="1269" y="950"/>
                  </a:cubicBezTo>
                  <a:cubicBezTo>
                    <a:pt x="1269" y="950"/>
                    <a:pt x="1269" y="950"/>
                    <a:pt x="1270" y="950"/>
                  </a:cubicBezTo>
                  <a:cubicBezTo>
                    <a:pt x="1270" y="951"/>
                    <a:pt x="1270" y="951"/>
                    <a:pt x="1270" y="951"/>
                  </a:cubicBezTo>
                  <a:cubicBezTo>
                    <a:pt x="1272" y="952"/>
                    <a:pt x="1273" y="952"/>
                    <a:pt x="1273" y="953"/>
                  </a:cubicBezTo>
                  <a:cubicBezTo>
                    <a:pt x="1275" y="954"/>
                    <a:pt x="1275" y="954"/>
                    <a:pt x="1276" y="955"/>
                  </a:cubicBezTo>
                  <a:cubicBezTo>
                    <a:pt x="1278" y="957"/>
                    <a:pt x="1274" y="968"/>
                    <a:pt x="1276" y="971"/>
                  </a:cubicBezTo>
                  <a:cubicBezTo>
                    <a:pt x="1278" y="973"/>
                    <a:pt x="1282" y="965"/>
                    <a:pt x="1283" y="963"/>
                  </a:cubicBezTo>
                  <a:cubicBezTo>
                    <a:pt x="1284" y="961"/>
                    <a:pt x="1290" y="961"/>
                    <a:pt x="1291" y="960"/>
                  </a:cubicBezTo>
                  <a:cubicBezTo>
                    <a:pt x="1292" y="958"/>
                    <a:pt x="1292" y="954"/>
                    <a:pt x="1293" y="951"/>
                  </a:cubicBezTo>
                  <a:cubicBezTo>
                    <a:pt x="1294" y="948"/>
                    <a:pt x="1298" y="950"/>
                    <a:pt x="1301" y="950"/>
                  </a:cubicBezTo>
                  <a:cubicBezTo>
                    <a:pt x="1304" y="950"/>
                    <a:pt x="1311" y="942"/>
                    <a:pt x="1314" y="939"/>
                  </a:cubicBezTo>
                  <a:cubicBezTo>
                    <a:pt x="1317" y="936"/>
                    <a:pt x="1316" y="922"/>
                    <a:pt x="1314" y="918"/>
                  </a:cubicBezTo>
                  <a:cubicBezTo>
                    <a:pt x="1313" y="913"/>
                    <a:pt x="1309" y="902"/>
                    <a:pt x="1307" y="898"/>
                  </a:cubicBezTo>
                  <a:cubicBezTo>
                    <a:pt x="1304" y="894"/>
                    <a:pt x="1295" y="888"/>
                    <a:pt x="1291" y="886"/>
                  </a:cubicBezTo>
                  <a:cubicBezTo>
                    <a:pt x="1288" y="884"/>
                    <a:pt x="1285" y="881"/>
                    <a:pt x="1281" y="874"/>
                  </a:cubicBezTo>
                  <a:cubicBezTo>
                    <a:pt x="1276" y="868"/>
                    <a:pt x="1275" y="868"/>
                    <a:pt x="1271" y="865"/>
                  </a:cubicBezTo>
                  <a:cubicBezTo>
                    <a:pt x="1267" y="862"/>
                    <a:pt x="1269" y="861"/>
                    <a:pt x="1269" y="857"/>
                  </a:cubicBezTo>
                  <a:cubicBezTo>
                    <a:pt x="1269" y="854"/>
                    <a:pt x="1268" y="853"/>
                    <a:pt x="1270" y="851"/>
                  </a:cubicBezTo>
                  <a:cubicBezTo>
                    <a:pt x="1272" y="849"/>
                    <a:pt x="1272" y="848"/>
                    <a:pt x="1274" y="844"/>
                  </a:cubicBezTo>
                  <a:cubicBezTo>
                    <a:pt x="1274" y="844"/>
                    <a:pt x="1275" y="843"/>
                    <a:pt x="1275" y="843"/>
                  </a:cubicBezTo>
                  <a:cubicBezTo>
                    <a:pt x="1275" y="843"/>
                    <a:pt x="1275" y="842"/>
                    <a:pt x="1276" y="842"/>
                  </a:cubicBezTo>
                  <a:cubicBezTo>
                    <a:pt x="1276" y="842"/>
                    <a:pt x="1276" y="842"/>
                    <a:pt x="1277" y="841"/>
                  </a:cubicBezTo>
                  <a:cubicBezTo>
                    <a:pt x="1277" y="841"/>
                    <a:pt x="1277" y="841"/>
                    <a:pt x="1278" y="841"/>
                  </a:cubicBezTo>
                  <a:cubicBezTo>
                    <a:pt x="1278" y="841"/>
                    <a:pt x="1278" y="840"/>
                    <a:pt x="1279" y="840"/>
                  </a:cubicBezTo>
                  <a:cubicBezTo>
                    <a:pt x="1279" y="840"/>
                    <a:pt x="1280" y="840"/>
                    <a:pt x="1280" y="840"/>
                  </a:cubicBezTo>
                  <a:cubicBezTo>
                    <a:pt x="1280" y="839"/>
                    <a:pt x="1281" y="839"/>
                    <a:pt x="1281" y="839"/>
                  </a:cubicBezTo>
                  <a:cubicBezTo>
                    <a:pt x="1282" y="839"/>
                    <a:pt x="1282" y="839"/>
                    <a:pt x="1282" y="839"/>
                  </a:cubicBezTo>
                  <a:cubicBezTo>
                    <a:pt x="1284" y="838"/>
                    <a:pt x="1286" y="837"/>
                    <a:pt x="1287" y="836"/>
                  </a:cubicBezTo>
                  <a:cubicBezTo>
                    <a:pt x="1288" y="836"/>
                    <a:pt x="1288" y="836"/>
                    <a:pt x="1288" y="836"/>
                  </a:cubicBezTo>
                  <a:cubicBezTo>
                    <a:pt x="1288" y="836"/>
                    <a:pt x="1288" y="836"/>
                    <a:pt x="1288" y="836"/>
                  </a:cubicBezTo>
                  <a:cubicBezTo>
                    <a:pt x="1289" y="836"/>
                    <a:pt x="1289" y="835"/>
                    <a:pt x="1290" y="835"/>
                  </a:cubicBezTo>
                  <a:cubicBezTo>
                    <a:pt x="1292" y="833"/>
                    <a:pt x="1292" y="837"/>
                    <a:pt x="1295" y="838"/>
                  </a:cubicBezTo>
                  <a:cubicBezTo>
                    <a:pt x="1298" y="838"/>
                    <a:pt x="1299" y="835"/>
                    <a:pt x="1302" y="835"/>
                  </a:cubicBezTo>
                  <a:cubicBezTo>
                    <a:pt x="1304" y="835"/>
                    <a:pt x="1303" y="837"/>
                    <a:pt x="1305" y="841"/>
                  </a:cubicBezTo>
                  <a:cubicBezTo>
                    <a:pt x="1306" y="845"/>
                    <a:pt x="1312" y="845"/>
                    <a:pt x="1312" y="843"/>
                  </a:cubicBezTo>
                  <a:cubicBezTo>
                    <a:pt x="1311" y="841"/>
                    <a:pt x="1312" y="840"/>
                    <a:pt x="1314" y="837"/>
                  </a:cubicBezTo>
                  <a:cubicBezTo>
                    <a:pt x="1316" y="835"/>
                    <a:pt x="1322" y="835"/>
                    <a:pt x="1326" y="835"/>
                  </a:cubicBezTo>
                  <a:cubicBezTo>
                    <a:pt x="1330" y="835"/>
                    <a:pt x="1339" y="832"/>
                    <a:pt x="1341" y="831"/>
                  </a:cubicBezTo>
                  <a:cubicBezTo>
                    <a:pt x="1342" y="830"/>
                    <a:pt x="1341" y="826"/>
                    <a:pt x="1341" y="824"/>
                  </a:cubicBezTo>
                  <a:cubicBezTo>
                    <a:pt x="1341" y="823"/>
                    <a:pt x="1345" y="826"/>
                    <a:pt x="1348" y="826"/>
                  </a:cubicBezTo>
                  <a:cubicBezTo>
                    <a:pt x="1351" y="826"/>
                    <a:pt x="1352" y="822"/>
                    <a:pt x="1353" y="820"/>
                  </a:cubicBezTo>
                  <a:cubicBezTo>
                    <a:pt x="1355" y="818"/>
                    <a:pt x="1359" y="821"/>
                    <a:pt x="1362" y="821"/>
                  </a:cubicBezTo>
                  <a:cubicBezTo>
                    <a:pt x="1365" y="821"/>
                    <a:pt x="1367" y="819"/>
                    <a:pt x="1368" y="818"/>
                  </a:cubicBezTo>
                  <a:cubicBezTo>
                    <a:pt x="1369" y="816"/>
                    <a:pt x="1371" y="815"/>
                    <a:pt x="1374" y="815"/>
                  </a:cubicBezTo>
                  <a:cubicBezTo>
                    <a:pt x="1376" y="815"/>
                    <a:pt x="1380" y="810"/>
                    <a:pt x="1382" y="807"/>
                  </a:cubicBezTo>
                  <a:cubicBezTo>
                    <a:pt x="1384" y="804"/>
                    <a:pt x="1382" y="802"/>
                    <a:pt x="1386" y="801"/>
                  </a:cubicBezTo>
                  <a:cubicBezTo>
                    <a:pt x="1389" y="801"/>
                    <a:pt x="1388" y="797"/>
                    <a:pt x="1388" y="796"/>
                  </a:cubicBezTo>
                  <a:cubicBezTo>
                    <a:pt x="1387" y="795"/>
                    <a:pt x="1393" y="794"/>
                    <a:pt x="1395" y="791"/>
                  </a:cubicBezTo>
                  <a:cubicBezTo>
                    <a:pt x="1397" y="789"/>
                    <a:pt x="1394" y="786"/>
                    <a:pt x="1395" y="785"/>
                  </a:cubicBezTo>
                  <a:cubicBezTo>
                    <a:pt x="1396" y="783"/>
                    <a:pt x="1397" y="775"/>
                    <a:pt x="1397" y="772"/>
                  </a:cubicBezTo>
                  <a:cubicBezTo>
                    <a:pt x="1398" y="769"/>
                    <a:pt x="1402" y="766"/>
                    <a:pt x="1405" y="766"/>
                  </a:cubicBezTo>
                  <a:cubicBezTo>
                    <a:pt x="1409" y="765"/>
                    <a:pt x="1410" y="765"/>
                    <a:pt x="1409" y="761"/>
                  </a:cubicBezTo>
                  <a:cubicBezTo>
                    <a:pt x="1409" y="756"/>
                    <a:pt x="1411" y="755"/>
                    <a:pt x="1411" y="754"/>
                  </a:cubicBezTo>
                  <a:cubicBezTo>
                    <a:pt x="1412" y="753"/>
                    <a:pt x="1411" y="749"/>
                    <a:pt x="1410" y="747"/>
                  </a:cubicBezTo>
                  <a:cubicBezTo>
                    <a:pt x="1409" y="744"/>
                    <a:pt x="1402" y="744"/>
                    <a:pt x="1399" y="743"/>
                  </a:cubicBezTo>
                  <a:cubicBezTo>
                    <a:pt x="1397" y="742"/>
                    <a:pt x="1405" y="734"/>
                    <a:pt x="1405" y="733"/>
                  </a:cubicBezTo>
                  <a:cubicBezTo>
                    <a:pt x="1406" y="732"/>
                    <a:pt x="1402" y="728"/>
                    <a:pt x="1401" y="728"/>
                  </a:cubicBezTo>
                  <a:cubicBezTo>
                    <a:pt x="1400" y="727"/>
                    <a:pt x="1401" y="727"/>
                    <a:pt x="1402" y="726"/>
                  </a:cubicBezTo>
                  <a:cubicBezTo>
                    <a:pt x="1403" y="724"/>
                    <a:pt x="1398" y="718"/>
                    <a:pt x="1396" y="717"/>
                  </a:cubicBezTo>
                  <a:cubicBezTo>
                    <a:pt x="1393" y="716"/>
                    <a:pt x="1387" y="711"/>
                    <a:pt x="1385" y="707"/>
                  </a:cubicBezTo>
                  <a:cubicBezTo>
                    <a:pt x="1383" y="703"/>
                    <a:pt x="1377" y="695"/>
                    <a:pt x="1374" y="693"/>
                  </a:cubicBezTo>
                  <a:cubicBezTo>
                    <a:pt x="1371" y="691"/>
                    <a:pt x="1370" y="689"/>
                    <a:pt x="1372" y="687"/>
                  </a:cubicBezTo>
                  <a:cubicBezTo>
                    <a:pt x="1374" y="685"/>
                    <a:pt x="1378" y="680"/>
                    <a:pt x="1378" y="678"/>
                  </a:cubicBezTo>
                  <a:cubicBezTo>
                    <a:pt x="1379" y="676"/>
                    <a:pt x="1381" y="672"/>
                    <a:pt x="1384" y="672"/>
                  </a:cubicBezTo>
                  <a:cubicBezTo>
                    <a:pt x="1388" y="671"/>
                    <a:pt x="1394" y="670"/>
                    <a:pt x="1399" y="669"/>
                  </a:cubicBezTo>
                  <a:cubicBezTo>
                    <a:pt x="1403" y="668"/>
                    <a:pt x="1402" y="665"/>
                    <a:pt x="1397" y="665"/>
                  </a:cubicBezTo>
                  <a:cubicBezTo>
                    <a:pt x="1391" y="665"/>
                    <a:pt x="1385" y="662"/>
                    <a:pt x="1382" y="661"/>
                  </a:cubicBezTo>
                  <a:cubicBezTo>
                    <a:pt x="1378" y="660"/>
                    <a:pt x="1370" y="665"/>
                    <a:pt x="1368" y="666"/>
                  </a:cubicBezTo>
                  <a:cubicBezTo>
                    <a:pt x="1366" y="668"/>
                    <a:pt x="1362" y="664"/>
                    <a:pt x="1359" y="661"/>
                  </a:cubicBezTo>
                  <a:cubicBezTo>
                    <a:pt x="1356" y="657"/>
                    <a:pt x="1350" y="653"/>
                    <a:pt x="1347" y="650"/>
                  </a:cubicBezTo>
                  <a:cubicBezTo>
                    <a:pt x="1344" y="646"/>
                    <a:pt x="1343" y="645"/>
                    <a:pt x="1347" y="644"/>
                  </a:cubicBezTo>
                  <a:cubicBezTo>
                    <a:pt x="1351" y="643"/>
                    <a:pt x="1356" y="643"/>
                    <a:pt x="1360" y="643"/>
                  </a:cubicBezTo>
                  <a:cubicBezTo>
                    <a:pt x="1363" y="642"/>
                    <a:pt x="1360" y="638"/>
                    <a:pt x="1362" y="636"/>
                  </a:cubicBezTo>
                  <a:cubicBezTo>
                    <a:pt x="1364" y="633"/>
                    <a:pt x="1375" y="625"/>
                    <a:pt x="1376" y="624"/>
                  </a:cubicBezTo>
                  <a:cubicBezTo>
                    <a:pt x="1378" y="623"/>
                    <a:pt x="1379" y="623"/>
                    <a:pt x="1381" y="623"/>
                  </a:cubicBezTo>
                  <a:cubicBezTo>
                    <a:pt x="1382" y="623"/>
                    <a:pt x="1384" y="624"/>
                    <a:pt x="1385" y="627"/>
                  </a:cubicBezTo>
                  <a:cubicBezTo>
                    <a:pt x="1386" y="630"/>
                    <a:pt x="1384" y="633"/>
                    <a:pt x="1382" y="635"/>
                  </a:cubicBezTo>
                  <a:cubicBezTo>
                    <a:pt x="1380" y="637"/>
                    <a:pt x="1382" y="638"/>
                    <a:pt x="1383" y="640"/>
                  </a:cubicBezTo>
                  <a:cubicBezTo>
                    <a:pt x="1384" y="643"/>
                    <a:pt x="1383" y="645"/>
                    <a:pt x="1385" y="646"/>
                  </a:cubicBezTo>
                  <a:cubicBezTo>
                    <a:pt x="1386" y="647"/>
                    <a:pt x="1396" y="638"/>
                    <a:pt x="1401" y="638"/>
                  </a:cubicBezTo>
                  <a:cubicBezTo>
                    <a:pt x="1402" y="638"/>
                    <a:pt x="1403" y="638"/>
                    <a:pt x="1404" y="638"/>
                  </a:cubicBezTo>
                  <a:cubicBezTo>
                    <a:pt x="1404" y="638"/>
                    <a:pt x="1404" y="638"/>
                    <a:pt x="1404" y="637"/>
                  </a:cubicBezTo>
                  <a:cubicBezTo>
                    <a:pt x="1405" y="637"/>
                    <a:pt x="1406" y="637"/>
                    <a:pt x="1406" y="637"/>
                  </a:cubicBezTo>
                  <a:cubicBezTo>
                    <a:pt x="1407" y="637"/>
                    <a:pt x="1407" y="637"/>
                    <a:pt x="1407" y="637"/>
                  </a:cubicBezTo>
                  <a:cubicBezTo>
                    <a:pt x="1408" y="637"/>
                    <a:pt x="1408" y="637"/>
                    <a:pt x="1408" y="637"/>
                  </a:cubicBezTo>
                  <a:cubicBezTo>
                    <a:pt x="1408" y="637"/>
                    <a:pt x="1408" y="637"/>
                    <a:pt x="1409" y="637"/>
                  </a:cubicBezTo>
                  <a:cubicBezTo>
                    <a:pt x="1409" y="637"/>
                    <a:pt x="1409" y="637"/>
                    <a:pt x="1409" y="637"/>
                  </a:cubicBezTo>
                  <a:cubicBezTo>
                    <a:pt x="1409" y="637"/>
                    <a:pt x="1409" y="637"/>
                    <a:pt x="1410" y="637"/>
                  </a:cubicBezTo>
                  <a:cubicBezTo>
                    <a:pt x="1410" y="637"/>
                    <a:pt x="1410" y="637"/>
                    <a:pt x="1410" y="637"/>
                  </a:cubicBezTo>
                  <a:cubicBezTo>
                    <a:pt x="1410" y="637"/>
                    <a:pt x="1410" y="637"/>
                    <a:pt x="1411" y="637"/>
                  </a:cubicBezTo>
                  <a:cubicBezTo>
                    <a:pt x="1413" y="640"/>
                    <a:pt x="1416" y="639"/>
                    <a:pt x="1418" y="639"/>
                  </a:cubicBezTo>
                  <a:cubicBezTo>
                    <a:pt x="1419" y="639"/>
                    <a:pt x="1418" y="643"/>
                    <a:pt x="1419" y="646"/>
                  </a:cubicBezTo>
                  <a:cubicBezTo>
                    <a:pt x="1420" y="650"/>
                    <a:pt x="1416" y="654"/>
                    <a:pt x="1416" y="655"/>
                  </a:cubicBezTo>
                  <a:cubicBezTo>
                    <a:pt x="1416" y="656"/>
                    <a:pt x="1416" y="656"/>
                    <a:pt x="1417" y="656"/>
                  </a:cubicBezTo>
                  <a:cubicBezTo>
                    <a:pt x="1417" y="656"/>
                    <a:pt x="1417" y="656"/>
                    <a:pt x="1417" y="656"/>
                  </a:cubicBezTo>
                  <a:cubicBezTo>
                    <a:pt x="1418" y="656"/>
                    <a:pt x="1418" y="657"/>
                    <a:pt x="1419" y="657"/>
                  </a:cubicBezTo>
                  <a:cubicBezTo>
                    <a:pt x="1419" y="657"/>
                    <a:pt x="1419" y="657"/>
                    <a:pt x="1419" y="657"/>
                  </a:cubicBezTo>
                  <a:cubicBezTo>
                    <a:pt x="1420" y="657"/>
                    <a:pt x="1421" y="657"/>
                    <a:pt x="1421" y="658"/>
                  </a:cubicBezTo>
                  <a:cubicBezTo>
                    <a:pt x="1422" y="658"/>
                    <a:pt x="1422" y="658"/>
                    <a:pt x="1422" y="658"/>
                  </a:cubicBezTo>
                  <a:cubicBezTo>
                    <a:pt x="1423" y="658"/>
                    <a:pt x="1424" y="658"/>
                    <a:pt x="1425" y="658"/>
                  </a:cubicBezTo>
                  <a:cubicBezTo>
                    <a:pt x="1425" y="658"/>
                    <a:pt x="1425" y="658"/>
                    <a:pt x="1425" y="658"/>
                  </a:cubicBezTo>
                  <a:cubicBezTo>
                    <a:pt x="1428" y="659"/>
                    <a:pt x="1431" y="660"/>
                    <a:pt x="1433" y="660"/>
                  </a:cubicBezTo>
                  <a:cubicBezTo>
                    <a:pt x="1433" y="660"/>
                    <a:pt x="1433" y="660"/>
                    <a:pt x="1434" y="660"/>
                  </a:cubicBezTo>
                  <a:cubicBezTo>
                    <a:pt x="1434" y="660"/>
                    <a:pt x="1434" y="660"/>
                    <a:pt x="1434" y="660"/>
                  </a:cubicBezTo>
                  <a:cubicBezTo>
                    <a:pt x="1435" y="660"/>
                    <a:pt x="1435" y="661"/>
                    <a:pt x="1436" y="661"/>
                  </a:cubicBezTo>
                  <a:cubicBezTo>
                    <a:pt x="1437" y="661"/>
                    <a:pt x="1440" y="667"/>
                    <a:pt x="1440" y="669"/>
                  </a:cubicBezTo>
                  <a:cubicBezTo>
                    <a:pt x="1440" y="670"/>
                    <a:pt x="1437" y="668"/>
                    <a:pt x="1435" y="669"/>
                  </a:cubicBezTo>
                  <a:cubicBezTo>
                    <a:pt x="1433" y="669"/>
                    <a:pt x="1439" y="678"/>
                    <a:pt x="1441" y="680"/>
                  </a:cubicBezTo>
                  <a:cubicBezTo>
                    <a:pt x="1442" y="682"/>
                    <a:pt x="1439" y="687"/>
                    <a:pt x="1439" y="690"/>
                  </a:cubicBezTo>
                  <a:cubicBezTo>
                    <a:pt x="1438" y="693"/>
                    <a:pt x="1442" y="698"/>
                    <a:pt x="1444" y="699"/>
                  </a:cubicBezTo>
                  <a:cubicBezTo>
                    <a:pt x="1446" y="699"/>
                    <a:pt x="1451" y="694"/>
                    <a:pt x="1453" y="693"/>
                  </a:cubicBezTo>
                  <a:cubicBezTo>
                    <a:pt x="1455" y="692"/>
                    <a:pt x="1459" y="692"/>
                    <a:pt x="1461" y="693"/>
                  </a:cubicBezTo>
                  <a:cubicBezTo>
                    <a:pt x="1463" y="693"/>
                    <a:pt x="1466" y="688"/>
                    <a:pt x="1467" y="685"/>
                  </a:cubicBezTo>
                  <a:cubicBezTo>
                    <a:pt x="1469" y="682"/>
                    <a:pt x="1466" y="678"/>
                    <a:pt x="1464" y="674"/>
                  </a:cubicBezTo>
                  <a:cubicBezTo>
                    <a:pt x="1462" y="671"/>
                    <a:pt x="1460" y="662"/>
                    <a:pt x="1458" y="659"/>
                  </a:cubicBezTo>
                  <a:cubicBezTo>
                    <a:pt x="1458" y="659"/>
                    <a:pt x="1458" y="658"/>
                    <a:pt x="1457" y="657"/>
                  </a:cubicBezTo>
                  <a:cubicBezTo>
                    <a:pt x="1457" y="657"/>
                    <a:pt x="1457" y="657"/>
                    <a:pt x="1457" y="657"/>
                  </a:cubicBezTo>
                  <a:cubicBezTo>
                    <a:pt x="1455" y="654"/>
                    <a:pt x="1452" y="650"/>
                    <a:pt x="1448" y="647"/>
                  </a:cubicBezTo>
                  <a:cubicBezTo>
                    <a:pt x="1448" y="647"/>
                    <a:pt x="1448" y="647"/>
                    <a:pt x="1447" y="647"/>
                  </a:cubicBezTo>
                  <a:cubicBezTo>
                    <a:pt x="1447" y="646"/>
                    <a:pt x="1445" y="645"/>
                    <a:pt x="1444" y="645"/>
                  </a:cubicBezTo>
                  <a:cubicBezTo>
                    <a:pt x="1437" y="641"/>
                    <a:pt x="1440" y="639"/>
                    <a:pt x="1440" y="637"/>
                  </a:cubicBezTo>
                  <a:cubicBezTo>
                    <a:pt x="1441" y="635"/>
                    <a:pt x="1446" y="633"/>
                    <a:pt x="1448" y="632"/>
                  </a:cubicBezTo>
                  <a:cubicBezTo>
                    <a:pt x="1450" y="630"/>
                    <a:pt x="1456" y="620"/>
                    <a:pt x="1457" y="618"/>
                  </a:cubicBezTo>
                  <a:cubicBezTo>
                    <a:pt x="1457" y="616"/>
                    <a:pt x="1460" y="607"/>
                    <a:pt x="1461" y="605"/>
                  </a:cubicBezTo>
                  <a:cubicBezTo>
                    <a:pt x="1461" y="605"/>
                    <a:pt x="1461" y="605"/>
                    <a:pt x="1462" y="604"/>
                  </a:cubicBezTo>
                  <a:cubicBezTo>
                    <a:pt x="1463" y="603"/>
                    <a:pt x="1465" y="602"/>
                    <a:pt x="1467" y="602"/>
                  </a:cubicBezTo>
                  <a:cubicBezTo>
                    <a:pt x="1467" y="602"/>
                    <a:pt x="1467" y="602"/>
                    <a:pt x="1467" y="602"/>
                  </a:cubicBezTo>
                  <a:cubicBezTo>
                    <a:pt x="1467" y="602"/>
                    <a:pt x="1468" y="602"/>
                    <a:pt x="1468" y="602"/>
                  </a:cubicBezTo>
                  <a:cubicBezTo>
                    <a:pt x="1469" y="601"/>
                    <a:pt x="1470" y="596"/>
                    <a:pt x="1471" y="595"/>
                  </a:cubicBezTo>
                  <a:cubicBezTo>
                    <a:pt x="1473" y="594"/>
                    <a:pt x="1477" y="598"/>
                    <a:pt x="1481" y="601"/>
                  </a:cubicBezTo>
                  <a:cubicBezTo>
                    <a:pt x="1484" y="603"/>
                    <a:pt x="1493" y="599"/>
                    <a:pt x="1496" y="598"/>
                  </a:cubicBezTo>
                  <a:cubicBezTo>
                    <a:pt x="1500" y="597"/>
                    <a:pt x="1504" y="589"/>
                    <a:pt x="1505" y="587"/>
                  </a:cubicBezTo>
                  <a:cubicBezTo>
                    <a:pt x="1506" y="585"/>
                    <a:pt x="1509" y="580"/>
                    <a:pt x="1511" y="577"/>
                  </a:cubicBezTo>
                  <a:cubicBezTo>
                    <a:pt x="1513" y="575"/>
                    <a:pt x="1516" y="572"/>
                    <a:pt x="1519" y="570"/>
                  </a:cubicBezTo>
                  <a:cubicBezTo>
                    <a:pt x="1523" y="567"/>
                    <a:pt x="1525" y="560"/>
                    <a:pt x="1525" y="557"/>
                  </a:cubicBezTo>
                  <a:cubicBezTo>
                    <a:pt x="1525" y="554"/>
                    <a:pt x="1529" y="546"/>
                    <a:pt x="1531" y="542"/>
                  </a:cubicBezTo>
                  <a:cubicBezTo>
                    <a:pt x="1533" y="538"/>
                    <a:pt x="1534" y="537"/>
                    <a:pt x="1536" y="535"/>
                  </a:cubicBezTo>
                  <a:cubicBezTo>
                    <a:pt x="1538" y="532"/>
                    <a:pt x="1535" y="519"/>
                    <a:pt x="1535" y="512"/>
                  </a:cubicBezTo>
                  <a:cubicBezTo>
                    <a:pt x="1535" y="504"/>
                    <a:pt x="1532" y="502"/>
                    <a:pt x="1532" y="498"/>
                  </a:cubicBezTo>
                  <a:cubicBezTo>
                    <a:pt x="1532" y="494"/>
                    <a:pt x="1535" y="486"/>
                    <a:pt x="1536" y="483"/>
                  </a:cubicBezTo>
                  <a:cubicBezTo>
                    <a:pt x="1536" y="480"/>
                    <a:pt x="1533" y="478"/>
                    <a:pt x="1531" y="479"/>
                  </a:cubicBezTo>
                  <a:cubicBezTo>
                    <a:pt x="1530" y="480"/>
                    <a:pt x="1526" y="471"/>
                    <a:pt x="1525" y="470"/>
                  </a:cubicBezTo>
                  <a:cubicBezTo>
                    <a:pt x="1523" y="468"/>
                    <a:pt x="1525" y="468"/>
                    <a:pt x="1526" y="467"/>
                  </a:cubicBezTo>
                  <a:cubicBezTo>
                    <a:pt x="1528" y="466"/>
                    <a:pt x="1519" y="461"/>
                    <a:pt x="1516" y="460"/>
                  </a:cubicBezTo>
                  <a:cubicBezTo>
                    <a:pt x="1512" y="460"/>
                    <a:pt x="1513" y="455"/>
                    <a:pt x="1510" y="454"/>
                  </a:cubicBezTo>
                  <a:cubicBezTo>
                    <a:pt x="1506" y="452"/>
                    <a:pt x="1498" y="450"/>
                    <a:pt x="1496" y="450"/>
                  </a:cubicBezTo>
                  <a:cubicBezTo>
                    <a:pt x="1493" y="450"/>
                    <a:pt x="1500" y="456"/>
                    <a:pt x="1498" y="456"/>
                  </a:cubicBezTo>
                  <a:cubicBezTo>
                    <a:pt x="1495" y="456"/>
                    <a:pt x="1495" y="459"/>
                    <a:pt x="1490" y="459"/>
                  </a:cubicBezTo>
                  <a:cubicBezTo>
                    <a:pt x="1485" y="459"/>
                    <a:pt x="1490" y="457"/>
                    <a:pt x="1489" y="456"/>
                  </a:cubicBezTo>
                  <a:cubicBezTo>
                    <a:pt x="1489" y="454"/>
                    <a:pt x="1482" y="457"/>
                    <a:pt x="1480" y="457"/>
                  </a:cubicBezTo>
                  <a:cubicBezTo>
                    <a:pt x="1478" y="458"/>
                    <a:pt x="1481" y="453"/>
                    <a:pt x="1481" y="452"/>
                  </a:cubicBezTo>
                  <a:cubicBezTo>
                    <a:pt x="1480" y="450"/>
                    <a:pt x="1478" y="451"/>
                    <a:pt x="1477" y="451"/>
                  </a:cubicBezTo>
                  <a:cubicBezTo>
                    <a:pt x="1475" y="452"/>
                    <a:pt x="1468" y="448"/>
                    <a:pt x="1466" y="448"/>
                  </a:cubicBezTo>
                  <a:cubicBezTo>
                    <a:pt x="1463" y="449"/>
                    <a:pt x="1460" y="446"/>
                    <a:pt x="1466" y="442"/>
                  </a:cubicBezTo>
                  <a:cubicBezTo>
                    <a:pt x="1471" y="438"/>
                    <a:pt x="1483" y="426"/>
                    <a:pt x="1484" y="423"/>
                  </a:cubicBezTo>
                  <a:cubicBezTo>
                    <a:pt x="1485" y="420"/>
                    <a:pt x="1493" y="415"/>
                    <a:pt x="1496" y="413"/>
                  </a:cubicBezTo>
                  <a:cubicBezTo>
                    <a:pt x="1499" y="411"/>
                    <a:pt x="1502" y="403"/>
                    <a:pt x="1505" y="399"/>
                  </a:cubicBezTo>
                  <a:cubicBezTo>
                    <a:pt x="1508" y="395"/>
                    <a:pt x="1506" y="393"/>
                    <a:pt x="1512" y="386"/>
                  </a:cubicBezTo>
                  <a:cubicBezTo>
                    <a:pt x="1519" y="379"/>
                    <a:pt x="1540" y="382"/>
                    <a:pt x="1545" y="383"/>
                  </a:cubicBezTo>
                  <a:cubicBezTo>
                    <a:pt x="1549" y="384"/>
                    <a:pt x="1556" y="384"/>
                    <a:pt x="1560" y="384"/>
                  </a:cubicBezTo>
                  <a:cubicBezTo>
                    <a:pt x="1563" y="385"/>
                    <a:pt x="1572" y="387"/>
                    <a:pt x="1574" y="385"/>
                  </a:cubicBezTo>
                  <a:cubicBezTo>
                    <a:pt x="1577" y="383"/>
                    <a:pt x="1574" y="383"/>
                    <a:pt x="1569" y="383"/>
                  </a:cubicBezTo>
                  <a:cubicBezTo>
                    <a:pt x="1564" y="382"/>
                    <a:pt x="1573" y="380"/>
                    <a:pt x="1575" y="379"/>
                  </a:cubicBezTo>
                  <a:cubicBezTo>
                    <a:pt x="1577" y="379"/>
                    <a:pt x="1576" y="379"/>
                    <a:pt x="1574" y="378"/>
                  </a:cubicBezTo>
                  <a:cubicBezTo>
                    <a:pt x="1572" y="377"/>
                    <a:pt x="1581" y="377"/>
                    <a:pt x="1584" y="377"/>
                  </a:cubicBezTo>
                  <a:cubicBezTo>
                    <a:pt x="1587" y="377"/>
                    <a:pt x="1586" y="379"/>
                    <a:pt x="1587" y="380"/>
                  </a:cubicBezTo>
                  <a:cubicBezTo>
                    <a:pt x="1587" y="380"/>
                    <a:pt x="1590" y="378"/>
                    <a:pt x="1591" y="377"/>
                  </a:cubicBezTo>
                  <a:cubicBezTo>
                    <a:pt x="1592" y="377"/>
                    <a:pt x="1593" y="380"/>
                    <a:pt x="1593" y="382"/>
                  </a:cubicBezTo>
                  <a:cubicBezTo>
                    <a:pt x="1594" y="383"/>
                    <a:pt x="1597" y="383"/>
                    <a:pt x="1599" y="386"/>
                  </a:cubicBezTo>
                  <a:cubicBezTo>
                    <a:pt x="1602" y="388"/>
                    <a:pt x="1596" y="388"/>
                    <a:pt x="1594" y="388"/>
                  </a:cubicBezTo>
                  <a:cubicBezTo>
                    <a:pt x="1593" y="389"/>
                    <a:pt x="1598" y="393"/>
                    <a:pt x="1600" y="393"/>
                  </a:cubicBezTo>
                  <a:cubicBezTo>
                    <a:pt x="1601" y="393"/>
                    <a:pt x="1609" y="390"/>
                    <a:pt x="1612" y="388"/>
                  </a:cubicBezTo>
                  <a:cubicBezTo>
                    <a:pt x="1614" y="386"/>
                    <a:pt x="1615" y="387"/>
                    <a:pt x="1618" y="387"/>
                  </a:cubicBezTo>
                  <a:cubicBezTo>
                    <a:pt x="1622" y="388"/>
                    <a:pt x="1622" y="388"/>
                    <a:pt x="1623" y="388"/>
                  </a:cubicBezTo>
                  <a:cubicBezTo>
                    <a:pt x="1625" y="387"/>
                    <a:pt x="1627" y="388"/>
                    <a:pt x="1629" y="388"/>
                  </a:cubicBezTo>
                  <a:cubicBezTo>
                    <a:pt x="1631" y="388"/>
                    <a:pt x="1632" y="387"/>
                    <a:pt x="1635" y="386"/>
                  </a:cubicBezTo>
                  <a:cubicBezTo>
                    <a:pt x="1637" y="385"/>
                    <a:pt x="1638" y="385"/>
                    <a:pt x="1637" y="382"/>
                  </a:cubicBezTo>
                  <a:cubicBezTo>
                    <a:pt x="1636" y="380"/>
                    <a:pt x="1629" y="381"/>
                    <a:pt x="1627" y="381"/>
                  </a:cubicBezTo>
                  <a:cubicBezTo>
                    <a:pt x="1624" y="382"/>
                    <a:pt x="1625" y="379"/>
                    <a:pt x="1627" y="378"/>
                  </a:cubicBezTo>
                  <a:cubicBezTo>
                    <a:pt x="1629" y="376"/>
                    <a:pt x="1630" y="372"/>
                    <a:pt x="1631" y="370"/>
                  </a:cubicBezTo>
                  <a:cubicBezTo>
                    <a:pt x="1632" y="368"/>
                    <a:pt x="1635" y="368"/>
                    <a:pt x="1638" y="366"/>
                  </a:cubicBezTo>
                  <a:cubicBezTo>
                    <a:pt x="1641" y="365"/>
                    <a:pt x="1641" y="352"/>
                    <a:pt x="1643" y="348"/>
                  </a:cubicBezTo>
                  <a:cubicBezTo>
                    <a:pt x="1646" y="345"/>
                    <a:pt x="1654" y="344"/>
                    <a:pt x="1655" y="343"/>
                  </a:cubicBezTo>
                  <a:cubicBezTo>
                    <a:pt x="1657" y="342"/>
                    <a:pt x="1658" y="343"/>
                    <a:pt x="1661" y="342"/>
                  </a:cubicBezTo>
                  <a:cubicBezTo>
                    <a:pt x="1664" y="342"/>
                    <a:pt x="1665" y="336"/>
                    <a:pt x="1666" y="335"/>
                  </a:cubicBezTo>
                  <a:cubicBezTo>
                    <a:pt x="1668" y="335"/>
                    <a:pt x="1665" y="342"/>
                    <a:pt x="1665" y="345"/>
                  </a:cubicBezTo>
                  <a:cubicBezTo>
                    <a:pt x="1666" y="348"/>
                    <a:pt x="1663" y="350"/>
                    <a:pt x="1663" y="353"/>
                  </a:cubicBezTo>
                  <a:cubicBezTo>
                    <a:pt x="1664" y="356"/>
                    <a:pt x="1669" y="357"/>
                    <a:pt x="1671" y="358"/>
                  </a:cubicBezTo>
                  <a:cubicBezTo>
                    <a:pt x="1672" y="359"/>
                    <a:pt x="1673" y="357"/>
                    <a:pt x="1674" y="355"/>
                  </a:cubicBezTo>
                  <a:cubicBezTo>
                    <a:pt x="1675" y="353"/>
                    <a:pt x="1681" y="346"/>
                    <a:pt x="1682" y="345"/>
                  </a:cubicBezTo>
                  <a:cubicBezTo>
                    <a:pt x="1683" y="344"/>
                    <a:pt x="1680" y="340"/>
                    <a:pt x="1678" y="337"/>
                  </a:cubicBezTo>
                  <a:cubicBezTo>
                    <a:pt x="1676" y="334"/>
                    <a:pt x="1679" y="332"/>
                    <a:pt x="1681" y="331"/>
                  </a:cubicBezTo>
                  <a:cubicBezTo>
                    <a:pt x="1684" y="331"/>
                    <a:pt x="1685" y="329"/>
                    <a:pt x="1686" y="329"/>
                  </a:cubicBezTo>
                  <a:cubicBezTo>
                    <a:pt x="1688" y="328"/>
                    <a:pt x="1688" y="331"/>
                    <a:pt x="1689" y="333"/>
                  </a:cubicBezTo>
                  <a:cubicBezTo>
                    <a:pt x="1689" y="334"/>
                    <a:pt x="1689" y="334"/>
                    <a:pt x="1688" y="336"/>
                  </a:cubicBezTo>
                  <a:cubicBezTo>
                    <a:pt x="1686" y="338"/>
                    <a:pt x="1687" y="346"/>
                    <a:pt x="1687" y="347"/>
                  </a:cubicBezTo>
                  <a:cubicBezTo>
                    <a:pt x="1688" y="348"/>
                    <a:pt x="1689" y="351"/>
                    <a:pt x="1691" y="352"/>
                  </a:cubicBezTo>
                  <a:cubicBezTo>
                    <a:pt x="1692" y="353"/>
                    <a:pt x="1690" y="354"/>
                    <a:pt x="1689" y="355"/>
                  </a:cubicBezTo>
                  <a:cubicBezTo>
                    <a:pt x="1688" y="356"/>
                    <a:pt x="1691" y="358"/>
                    <a:pt x="1692" y="359"/>
                  </a:cubicBezTo>
                  <a:cubicBezTo>
                    <a:pt x="1693" y="359"/>
                    <a:pt x="1684" y="365"/>
                    <a:pt x="1685" y="367"/>
                  </a:cubicBezTo>
                  <a:cubicBezTo>
                    <a:pt x="1685" y="370"/>
                    <a:pt x="1683" y="371"/>
                    <a:pt x="1680" y="373"/>
                  </a:cubicBezTo>
                  <a:cubicBezTo>
                    <a:pt x="1678" y="375"/>
                    <a:pt x="1671" y="383"/>
                    <a:pt x="1669" y="386"/>
                  </a:cubicBezTo>
                  <a:cubicBezTo>
                    <a:pt x="1666" y="389"/>
                    <a:pt x="1664" y="399"/>
                    <a:pt x="1664" y="402"/>
                  </a:cubicBezTo>
                  <a:cubicBezTo>
                    <a:pt x="1663" y="404"/>
                    <a:pt x="1657" y="404"/>
                    <a:pt x="1655" y="405"/>
                  </a:cubicBezTo>
                  <a:cubicBezTo>
                    <a:pt x="1653" y="406"/>
                    <a:pt x="1654" y="407"/>
                    <a:pt x="1654" y="410"/>
                  </a:cubicBezTo>
                  <a:cubicBezTo>
                    <a:pt x="1655" y="413"/>
                    <a:pt x="1648" y="424"/>
                    <a:pt x="1647" y="426"/>
                  </a:cubicBezTo>
                  <a:cubicBezTo>
                    <a:pt x="1646" y="429"/>
                    <a:pt x="1650" y="444"/>
                    <a:pt x="1654" y="449"/>
                  </a:cubicBezTo>
                  <a:cubicBezTo>
                    <a:pt x="1658" y="455"/>
                    <a:pt x="1661" y="465"/>
                    <a:pt x="1662" y="470"/>
                  </a:cubicBezTo>
                  <a:cubicBezTo>
                    <a:pt x="1664" y="475"/>
                    <a:pt x="1668" y="479"/>
                    <a:pt x="1669" y="480"/>
                  </a:cubicBezTo>
                  <a:cubicBezTo>
                    <a:pt x="1670" y="480"/>
                    <a:pt x="1674" y="484"/>
                    <a:pt x="1676" y="487"/>
                  </a:cubicBezTo>
                  <a:cubicBezTo>
                    <a:pt x="1678" y="490"/>
                    <a:pt x="1679" y="496"/>
                    <a:pt x="1683" y="500"/>
                  </a:cubicBezTo>
                  <a:cubicBezTo>
                    <a:pt x="1687" y="503"/>
                    <a:pt x="1686" y="494"/>
                    <a:pt x="1688" y="493"/>
                  </a:cubicBezTo>
                  <a:cubicBezTo>
                    <a:pt x="1691" y="492"/>
                    <a:pt x="1692" y="486"/>
                    <a:pt x="1693" y="484"/>
                  </a:cubicBezTo>
                  <a:cubicBezTo>
                    <a:pt x="1693" y="481"/>
                    <a:pt x="1689" y="481"/>
                    <a:pt x="1689" y="480"/>
                  </a:cubicBezTo>
                  <a:cubicBezTo>
                    <a:pt x="1690" y="478"/>
                    <a:pt x="1688" y="477"/>
                    <a:pt x="1687" y="475"/>
                  </a:cubicBezTo>
                  <a:cubicBezTo>
                    <a:pt x="1686" y="473"/>
                    <a:pt x="1689" y="469"/>
                    <a:pt x="1690" y="468"/>
                  </a:cubicBezTo>
                  <a:cubicBezTo>
                    <a:pt x="1692" y="467"/>
                    <a:pt x="1697" y="468"/>
                    <a:pt x="1698" y="468"/>
                  </a:cubicBezTo>
                  <a:cubicBezTo>
                    <a:pt x="1699" y="468"/>
                    <a:pt x="1693" y="461"/>
                    <a:pt x="1694" y="458"/>
                  </a:cubicBezTo>
                  <a:cubicBezTo>
                    <a:pt x="1694" y="455"/>
                    <a:pt x="1697" y="454"/>
                    <a:pt x="1698" y="452"/>
                  </a:cubicBezTo>
                  <a:cubicBezTo>
                    <a:pt x="1699" y="449"/>
                    <a:pt x="1705" y="447"/>
                    <a:pt x="1707" y="447"/>
                  </a:cubicBezTo>
                  <a:cubicBezTo>
                    <a:pt x="1709" y="447"/>
                    <a:pt x="1712" y="448"/>
                    <a:pt x="1713" y="446"/>
                  </a:cubicBezTo>
                  <a:cubicBezTo>
                    <a:pt x="1713" y="444"/>
                    <a:pt x="1712" y="441"/>
                    <a:pt x="1710" y="440"/>
                  </a:cubicBezTo>
                  <a:cubicBezTo>
                    <a:pt x="1708" y="439"/>
                    <a:pt x="1707" y="437"/>
                    <a:pt x="1708" y="436"/>
                  </a:cubicBezTo>
                  <a:cubicBezTo>
                    <a:pt x="1709" y="435"/>
                    <a:pt x="1708" y="434"/>
                    <a:pt x="1708" y="432"/>
                  </a:cubicBezTo>
                  <a:cubicBezTo>
                    <a:pt x="1707" y="431"/>
                    <a:pt x="1710" y="427"/>
                    <a:pt x="1712" y="427"/>
                  </a:cubicBezTo>
                  <a:cubicBezTo>
                    <a:pt x="1714" y="426"/>
                    <a:pt x="1715" y="428"/>
                    <a:pt x="1717" y="428"/>
                  </a:cubicBezTo>
                  <a:cubicBezTo>
                    <a:pt x="1719" y="427"/>
                    <a:pt x="1719" y="424"/>
                    <a:pt x="1718" y="422"/>
                  </a:cubicBezTo>
                  <a:cubicBezTo>
                    <a:pt x="1717" y="420"/>
                    <a:pt x="1714" y="419"/>
                    <a:pt x="1712" y="419"/>
                  </a:cubicBezTo>
                  <a:cubicBezTo>
                    <a:pt x="1710" y="420"/>
                    <a:pt x="1708" y="416"/>
                    <a:pt x="1706" y="412"/>
                  </a:cubicBezTo>
                  <a:cubicBezTo>
                    <a:pt x="1705" y="408"/>
                    <a:pt x="1709" y="408"/>
                    <a:pt x="1710" y="407"/>
                  </a:cubicBezTo>
                  <a:cubicBezTo>
                    <a:pt x="1711" y="405"/>
                    <a:pt x="1706" y="401"/>
                    <a:pt x="1704" y="401"/>
                  </a:cubicBezTo>
                  <a:cubicBezTo>
                    <a:pt x="1702" y="402"/>
                    <a:pt x="1701" y="400"/>
                    <a:pt x="1702" y="399"/>
                  </a:cubicBezTo>
                  <a:cubicBezTo>
                    <a:pt x="1702" y="398"/>
                    <a:pt x="1699" y="393"/>
                    <a:pt x="1699" y="391"/>
                  </a:cubicBezTo>
                  <a:cubicBezTo>
                    <a:pt x="1700" y="389"/>
                    <a:pt x="1702" y="382"/>
                    <a:pt x="1704" y="380"/>
                  </a:cubicBezTo>
                  <a:cubicBezTo>
                    <a:pt x="1706" y="379"/>
                    <a:pt x="1706" y="377"/>
                    <a:pt x="1705" y="375"/>
                  </a:cubicBezTo>
                  <a:cubicBezTo>
                    <a:pt x="1705" y="373"/>
                    <a:pt x="1707" y="372"/>
                    <a:pt x="1709" y="371"/>
                  </a:cubicBezTo>
                  <a:cubicBezTo>
                    <a:pt x="1712" y="370"/>
                    <a:pt x="1712" y="372"/>
                    <a:pt x="1714" y="372"/>
                  </a:cubicBezTo>
                  <a:cubicBezTo>
                    <a:pt x="1716" y="372"/>
                    <a:pt x="1715" y="371"/>
                    <a:pt x="1716" y="369"/>
                  </a:cubicBezTo>
                  <a:cubicBezTo>
                    <a:pt x="1717" y="366"/>
                    <a:pt x="1722" y="364"/>
                    <a:pt x="1724" y="364"/>
                  </a:cubicBezTo>
                  <a:cubicBezTo>
                    <a:pt x="1725" y="364"/>
                    <a:pt x="1724" y="369"/>
                    <a:pt x="1725" y="370"/>
                  </a:cubicBezTo>
                  <a:cubicBezTo>
                    <a:pt x="1727" y="371"/>
                    <a:pt x="1731" y="365"/>
                    <a:pt x="1733" y="364"/>
                  </a:cubicBezTo>
                  <a:cubicBezTo>
                    <a:pt x="1735" y="362"/>
                    <a:pt x="1735" y="361"/>
                    <a:pt x="1736" y="360"/>
                  </a:cubicBezTo>
                  <a:cubicBezTo>
                    <a:pt x="1736" y="359"/>
                    <a:pt x="1740" y="358"/>
                    <a:pt x="1743" y="358"/>
                  </a:cubicBezTo>
                  <a:cubicBezTo>
                    <a:pt x="1746" y="359"/>
                    <a:pt x="1749" y="364"/>
                    <a:pt x="1750" y="366"/>
                  </a:cubicBezTo>
                  <a:cubicBezTo>
                    <a:pt x="1752" y="369"/>
                    <a:pt x="1755" y="368"/>
                    <a:pt x="1755" y="366"/>
                  </a:cubicBezTo>
                  <a:cubicBezTo>
                    <a:pt x="1755" y="363"/>
                    <a:pt x="1757" y="360"/>
                    <a:pt x="1757" y="359"/>
                  </a:cubicBezTo>
                  <a:cubicBezTo>
                    <a:pt x="1758" y="358"/>
                    <a:pt x="1762" y="357"/>
                    <a:pt x="1763" y="357"/>
                  </a:cubicBezTo>
                  <a:cubicBezTo>
                    <a:pt x="1764" y="357"/>
                    <a:pt x="1762" y="354"/>
                    <a:pt x="1762" y="352"/>
                  </a:cubicBezTo>
                  <a:cubicBezTo>
                    <a:pt x="1762" y="350"/>
                    <a:pt x="1765" y="353"/>
                    <a:pt x="1767" y="352"/>
                  </a:cubicBezTo>
                  <a:cubicBezTo>
                    <a:pt x="1769" y="352"/>
                    <a:pt x="1764" y="349"/>
                    <a:pt x="1764" y="347"/>
                  </a:cubicBezTo>
                  <a:cubicBezTo>
                    <a:pt x="1764" y="347"/>
                    <a:pt x="1766" y="348"/>
                    <a:pt x="1767" y="348"/>
                  </a:cubicBezTo>
                  <a:cubicBezTo>
                    <a:pt x="1768" y="348"/>
                    <a:pt x="1771" y="345"/>
                    <a:pt x="1771" y="344"/>
                  </a:cubicBezTo>
                  <a:cubicBezTo>
                    <a:pt x="1772" y="344"/>
                    <a:pt x="1773" y="345"/>
                    <a:pt x="1774" y="345"/>
                  </a:cubicBezTo>
                  <a:cubicBezTo>
                    <a:pt x="1776" y="345"/>
                    <a:pt x="1778" y="339"/>
                    <a:pt x="1786" y="332"/>
                  </a:cubicBezTo>
                  <a:cubicBezTo>
                    <a:pt x="1794" y="324"/>
                    <a:pt x="1805" y="324"/>
                    <a:pt x="1808" y="324"/>
                  </a:cubicBezTo>
                  <a:cubicBezTo>
                    <a:pt x="1811" y="324"/>
                    <a:pt x="1812" y="325"/>
                    <a:pt x="1816" y="326"/>
                  </a:cubicBezTo>
                  <a:cubicBezTo>
                    <a:pt x="1821" y="328"/>
                    <a:pt x="1820" y="326"/>
                    <a:pt x="1822" y="325"/>
                  </a:cubicBezTo>
                  <a:cubicBezTo>
                    <a:pt x="1823" y="324"/>
                    <a:pt x="1822" y="321"/>
                    <a:pt x="1822" y="319"/>
                  </a:cubicBezTo>
                  <a:cubicBezTo>
                    <a:pt x="1821" y="318"/>
                    <a:pt x="1819" y="313"/>
                    <a:pt x="1816" y="312"/>
                  </a:cubicBezTo>
                  <a:cubicBezTo>
                    <a:pt x="1813" y="312"/>
                    <a:pt x="1813" y="308"/>
                    <a:pt x="1809" y="307"/>
                  </a:cubicBezTo>
                  <a:cubicBezTo>
                    <a:pt x="1805" y="306"/>
                    <a:pt x="1806" y="304"/>
                    <a:pt x="1805" y="302"/>
                  </a:cubicBezTo>
                  <a:cubicBezTo>
                    <a:pt x="1804" y="300"/>
                    <a:pt x="1804" y="302"/>
                    <a:pt x="1803" y="303"/>
                  </a:cubicBezTo>
                  <a:cubicBezTo>
                    <a:pt x="1802" y="305"/>
                    <a:pt x="1803" y="305"/>
                    <a:pt x="1796" y="304"/>
                  </a:cubicBezTo>
                  <a:cubicBezTo>
                    <a:pt x="1790" y="303"/>
                    <a:pt x="1791" y="295"/>
                    <a:pt x="1791" y="293"/>
                  </a:cubicBezTo>
                  <a:cubicBezTo>
                    <a:pt x="1791" y="291"/>
                    <a:pt x="1791" y="290"/>
                    <a:pt x="1787" y="289"/>
                  </a:cubicBezTo>
                  <a:cubicBezTo>
                    <a:pt x="1782" y="288"/>
                    <a:pt x="1785" y="286"/>
                    <a:pt x="1787" y="286"/>
                  </a:cubicBezTo>
                  <a:cubicBezTo>
                    <a:pt x="1789" y="286"/>
                    <a:pt x="1794" y="288"/>
                    <a:pt x="1796" y="288"/>
                  </a:cubicBezTo>
                  <a:cubicBezTo>
                    <a:pt x="1798" y="288"/>
                    <a:pt x="1801" y="289"/>
                    <a:pt x="1803" y="289"/>
                  </a:cubicBezTo>
                  <a:cubicBezTo>
                    <a:pt x="1806" y="289"/>
                    <a:pt x="1811" y="287"/>
                    <a:pt x="1814" y="285"/>
                  </a:cubicBezTo>
                  <a:cubicBezTo>
                    <a:pt x="1818" y="283"/>
                    <a:pt x="1817" y="277"/>
                    <a:pt x="1817" y="275"/>
                  </a:cubicBezTo>
                  <a:cubicBezTo>
                    <a:pt x="1816" y="274"/>
                    <a:pt x="1815" y="272"/>
                    <a:pt x="1814" y="272"/>
                  </a:cubicBezTo>
                  <a:cubicBezTo>
                    <a:pt x="1813" y="272"/>
                    <a:pt x="1813" y="264"/>
                    <a:pt x="1813" y="262"/>
                  </a:cubicBezTo>
                  <a:cubicBezTo>
                    <a:pt x="1812" y="261"/>
                    <a:pt x="1815" y="263"/>
                    <a:pt x="1817" y="264"/>
                  </a:cubicBezTo>
                  <a:cubicBezTo>
                    <a:pt x="1819" y="265"/>
                    <a:pt x="1820" y="266"/>
                    <a:pt x="1819" y="267"/>
                  </a:cubicBezTo>
                  <a:cubicBezTo>
                    <a:pt x="1818" y="268"/>
                    <a:pt x="1819" y="270"/>
                    <a:pt x="1821" y="271"/>
                  </a:cubicBezTo>
                  <a:cubicBezTo>
                    <a:pt x="1823" y="273"/>
                    <a:pt x="1824" y="274"/>
                    <a:pt x="1827" y="275"/>
                  </a:cubicBezTo>
                  <a:cubicBezTo>
                    <a:pt x="1830" y="277"/>
                    <a:pt x="1843" y="276"/>
                    <a:pt x="1845" y="277"/>
                  </a:cubicBezTo>
                  <a:cubicBezTo>
                    <a:pt x="1847" y="277"/>
                    <a:pt x="1852" y="283"/>
                    <a:pt x="1851" y="284"/>
                  </a:cubicBezTo>
                  <a:cubicBezTo>
                    <a:pt x="1849" y="285"/>
                    <a:pt x="1853" y="288"/>
                    <a:pt x="1855" y="289"/>
                  </a:cubicBezTo>
                  <a:cubicBezTo>
                    <a:pt x="1857" y="290"/>
                    <a:pt x="1865" y="290"/>
                    <a:pt x="1869" y="291"/>
                  </a:cubicBezTo>
                  <a:cubicBezTo>
                    <a:pt x="1873" y="292"/>
                    <a:pt x="1875" y="295"/>
                    <a:pt x="1878" y="296"/>
                  </a:cubicBezTo>
                  <a:cubicBezTo>
                    <a:pt x="1882" y="296"/>
                    <a:pt x="1887" y="294"/>
                    <a:pt x="1886" y="292"/>
                  </a:cubicBezTo>
                  <a:cubicBezTo>
                    <a:pt x="1886" y="290"/>
                    <a:pt x="1883" y="290"/>
                    <a:pt x="1882" y="290"/>
                  </a:cubicBezTo>
                  <a:cubicBezTo>
                    <a:pt x="1880" y="291"/>
                    <a:pt x="1879" y="290"/>
                    <a:pt x="1878" y="288"/>
                  </a:cubicBezTo>
                  <a:cubicBezTo>
                    <a:pt x="1877" y="287"/>
                    <a:pt x="1880" y="287"/>
                    <a:pt x="1882" y="286"/>
                  </a:cubicBezTo>
                  <a:cubicBezTo>
                    <a:pt x="1884" y="285"/>
                    <a:pt x="1881" y="281"/>
                    <a:pt x="1880" y="279"/>
                  </a:cubicBezTo>
                  <a:cubicBezTo>
                    <a:pt x="1879" y="277"/>
                    <a:pt x="1877" y="275"/>
                    <a:pt x="1878" y="275"/>
                  </a:cubicBezTo>
                  <a:cubicBezTo>
                    <a:pt x="1879" y="275"/>
                    <a:pt x="1885" y="275"/>
                    <a:pt x="1887" y="275"/>
                  </a:cubicBezTo>
                  <a:cubicBezTo>
                    <a:pt x="1890" y="275"/>
                    <a:pt x="1887" y="273"/>
                    <a:pt x="1886" y="271"/>
                  </a:cubicBezTo>
                  <a:cubicBezTo>
                    <a:pt x="1885" y="269"/>
                    <a:pt x="1890" y="273"/>
                    <a:pt x="1893" y="274"/>
                  </a:cubicBezTo>
                  <a:cubicBezTo>
                    <a:pt x="1896" y="276"/>
                    <a:pt x="1894" y="274"/>
                    <a:pt x="1895" y="271"/>
                  </a:cubicBezTo>
                  <a:cubicBezTo>
                    <a:pt x="1895" y="268"/>
                    <a:pt x="1896" y="267"/>
                    <a:pt x="1898" y="266"/>
                  </a:cubicBezTo>
                  <a:cubicBezTo>
                    <a:pt x="1901" y="266"/>
                    <a:pt x="1899" y="265"/>
                    <a:pt x="1893" y="263"/>
                  </a:cubicBezTo>
                  <a:cubicBezTo>
                    <a:pt x="1888" y="261"/>
                    <a:pt x="1887" y="257"/>
                    <a:pt x="1885" y="255"/>
                  </a:cubicBezTo>
                  <a:cubicBezTo>
                    <a:pt x="1883" y="253"/>
                    <a:pt x="1883" y="254"/>
                    <a:pt x="1881" y="255"/>
                  </a:cubicBezTo>
                  <a:cubicBezTo>
                    <a:pt x="1879" y="256"/>
                    <a:pt x="1877" y="249"/>
                    <a:pt x="1874" y="249"/>
                  </a:cubicBezTo>
                  <a:cubicBezTo>
                    <a:pt x="1872" y="249"/>
                    <a:pt x="1868" y="247"/>
                    <a:pt x="1867" y="248"/>
                  </a:cubicBezTo>
                  <a:cubicBezTo>
                    <a:pt x="1866" y="248"/>
                    <a:pt x="1859" y="247"/>
                    <a:pt x="1858" y="248"/>
                  </a:cubicBezTo>
                  <a:cubicBezTo>
                    <a:pt x="1856" y="249"/>
                    <a:pt x="1860" y="259"/>
                    <a:pt x="1858" y="259"/>
                  </a:cubicBezTo>
                  <a:cubicBezTo>
                    <a:pt x="1857" y="259"/>
                    <a:pt x="1852" y="244"/>
                    <a:pt x="1851" y="242"/>
                  </a:cubicBezTo>
                  <a:cubicBezTo>
                    <a:pt x="1850" y="240"/>
                    <a:pt x="1848" y="236"/>
                    <a:pt x="1846" y="236"/>
                  </a:cubicBezTo>
                  <a:cubicBezTo>
                    <a:pt x="1845" y="236"/>
                    <a:pt x="1836" y="236"/>
                    <a:pt x="1832" y="235"/>
                  </a:cubicBezTo>
                  <a:cubicBezTo>
                    <a:pt x="1828" y="235"/>
                    <a:pt x="1824" y="228"/>
                    <a:pt x="1821" y="227"/>
                  </a:cubicBezTo>
                  <a:cubicBezTo>
                    <a:pt x="1817" y="226"/>
                    <a:pt x="1811" y="225"/>
                    <a:pt x="1807" y="223"/>
                  </a:cubicBezTo>
                  <a:cubicBezTo>
                    <a:pt x="1803" y="221"/>
                    <a:pt x="1802" y="220"/>
                    <a:pt x="1796" y="217"/>
                  </a:cubicBezTo>
                  <a:cubicBezTo>
                    <a:pt x="1790" y="215"/>
                    <a:pt x="1789" y="213"/>
                    <a:pt x="1786" y="211"/>
                  </a:cubicBezTo>
                  <a:cubicBezTo>
                    <a:pt x="1783" y="209"/>
                    <a:pt x="1781" y="210"/>
                    <a:pt x="1779" y="209"/>
                  </a:cubicBezTo>
                  <a:cubicBezTo>
                    <a:pt x="1776" y="209"/>
                    <a:pt x="1775" y="203"/>
                    <a:pt x="1772" y="203"/>
                  </a:cubicBezTo>
                  <a:cubicBezTo>
                    <a:pt x="1769" y="202"/>
                    <a:pt x="1763" y="200"/>
                    <a:pt x="1759" y="199"/>
                  </a:cubicBezTo>
                  <a:cubicBezTo>
                    <a:pt x="1755" y="198"/>
                    <a:pt x="1755" y="194"/>
                    <a:pt x="1749" y="192"/>
                  </a:cubicBezTo>
                  <a:cubicBezTo>
                    <a:pt x="1742" y="189"/>
                    <a:pt x="1723" y="191"/>
                    <a:pt x="1716" y="191"/>
                  </a:cubicBezTo>
                  <a:cubicBezTo>
                    <a:pt x="1709" y="190"/>
                    <a:pt x="1705" y="186"/>
                    <a:pt x="1703" y="188"/>
                  </a:cubicBezTo>
                  <a:cubicBezTo>
                    <a:pt x="1702" y="190"/>
                    <a:pt x="1704" y="191"/>
                    <a:pt x="1706" y="192"/>
                  </a:cubicBezTo>
                  <a:cubicBezTo>
                    <a:pt x="1708" y="193"/>
                    <a:pt x="1702" y="193"/>
                    <a:pt x="1702" y="195"/>
                  </a:cubicBezTo>
                  <a:cubicBezTo>
                    <a:pt x="1703" y="197"/>
                    <a:pt x="1705" y="199"/>
                    <a:pt x="1708" y="200"/>
                  </a:cubicBezTo>
                  <a:cubicBezTo>
                    <a:pt x="1710" y="200"/>
                    <a:pt x="1710" y="201"/>
                    <a:pt x="1709" y="203"/>
                  </a:cubicBezTo>
                  <a:cubicBezTo>
                    <a:pt x="1709" y="205"/>
                    <a:pt x="1710" y="207"/>
                    <a:pt x="1712" y="208"/>
                  </a:cubicBezTo>
                  <a:cubicBezTo>
                    <a:pt x="1715" y="210"/>
                    <a:pt x="1713" y="211"/>
                    <a:pt x="1711" y="212"/>
                  </a:cubicBezTo>
                  <a:cubicBezTo>
                    <a:pt x="1710" y="212"/>
                    <a:pt x="1711" y="217"/>
                    <a:pt x="1709" y="217"/>
                  </a:cubicBezTo>
                  <a:cubicBezTo>
                    <a:pt x="1707" y="218"/>
                    <a:pt x="1704" y="214"/>
                    <a:pt x="1703" y="213"/>
                  </a:cubicBezTo>
                  <a:cubicBezTo>
                    <a:pt x="1702" y="213"/>
                    <a:pt x="1703" y="217"/>
                    <a:pt x="1703" y="218"/>
                  </a:cubicBezTo>
                  <a:cubicBezTo>
                    <a:pt x="1703" y="219"/>
                    <a:pt x="1698" y="212"/>
                    <a:pt x="1698" y="210"/>
                  </a:cubicBezTo>
                  <a:cubicBezTo>
                    <a:pt x="1697" y="208"/>
                    <a:pt x="1690" y="206"/>
                    <a:pt x="1687" y="203"/>
                  </a:cubicBezTo>
                  <a:cubicBezTo>
                    <a:pt x="1685" y="201"/>
                    <a:pt x="1684" y="195"/>
                    <a:pt x="1682" y="194"/>
                  </a:cubicBezTo>
                  <a:cubicBezTo>
                    <a:pt x="1680" y="193"/>
                    <a:pt x="1680" y="195"/>
                    <a:pt x="1680" y="197"/>
                  </a:cubicBezTo>
                  <a:cubicBezTo>
                    <a:pt x="1681" y="199"/>
                    <a:pt x="1664" y="198"/>
                    <a:pt x="1658" y="196"/>
                  </a:cubicBezTo>
                  <a:cubicBezTo>
                    <a:pt x="1653" y="195"/>
                    <a:pt x="1642" y="193"/>
                    <a:pt x="1638" y="194"/>
                  </a:cubicBezTo>
                  <a:cubicBezTo>
                    <a:pt x="1634" y="196"/>
                    <a:pt x="1632" y="199"/>
                    <a:pt x="1631" y="201"/>
                  </a:cubicBezTo>
                  <a:cubicBezTo>
                    <a:pt x="1631" y="203"/>
                    <a:pt x="1634" y="211"/>
                    <a:pt x="1633" y="212"/>
                  </a:cubicBezTo>
                  <a:cubicBezTo>
                    <a:pt x="1631" y="213"/>
                    <a:pt x="1628" y="205"/>
                    <a:pt x="1628" y="204"/>
                  </a:cubicBezTo>
                  <a:cubicBezTo>
                    <a:pt x="1629" y="202"/>
                    <a:pt x="1625" y="202"/>
                    <a:pt x="1622" y="199"/>
                  </a:cubicBezTo>
                  <a:cubicBezTo>
                    <a:pt x="1618" y="196"/>
                    <a:pt x="1616" y="195"/>
                    <a:pt x="1613" y="193"/>
                  </a:cubicBezTo>
                  <a:cubicBezTo>
                    <a:pt x="1610" y="190"/>
                    <a:pt x="1612" y="192"/>
                    <a:pt x="1612" y="190"/>
                  </a:cubicBezTo>
                  <a:cubicBezTo>
                    <a:pt x="1613" y="187"/>
                    <a:pt x="1610" y="186"/>
                    <a:pt x="1608" y="182"/>
                  </a:cubicBezTo>
                  <a:cubicBezTo>
                    <a:pt x="1606" y="179"/>
                    <a:pt x="1600" y="172"/>
                    <a:pt x="1595" y="170"/>
                  </a:cubicBezTo>
                  <a:cubicBezTo>
                    <a:pt x="1589" y="168"/>
                    <a:pt x="1574" y="170"/>
                    <a:pt x="1567" y="170"/>
                  </a:cubicBezTo>
                  <a:cubicBezTo>
                    <a:pt x="1560" y="171"/>
                    <a:pt x="1550" y="174"/>
                    <a:pt x="1546" y="174"/>
                  </a:cubicBezTo>
                  <a:cubicBezTo>
                    <a:pt x="1542" y="174"/>
                    <a:pt x="1536" y="171"/>
                    <a:pt x="1534" y="169"/>
                  </a:cubicBezTo>
                  <a:cubicBezTo>
                    <a:pt x="1531" y="168"/>
                    <a:pt x="1522" y="159"/>
                    <a:pt x="1520" y="157"/>
                  </a:cubicBezTo>
                  <a:cubicBezTo>
                    <a:pt x="1517" y="155"/>
                    <a:pt x="1513" y="155"/>
                    <a:pt x="1513" y="154"/>
                  </a:cubicBezTo>
                  <a:cubicBezTo>
                    <a:pt x="1513" y="152"/>
                    <a:pt x="1517" y="154"/>
                    <a:pt x="1519" y="154"/>
                  </a:cubicBezTo>
                  <a:cubicBezTo>
                    <a:pt x="1520" y="154"/>
                    <a:pt x="1518" y="149"/>
                    <a:pt x="1516" y="147"/>
                  </a:cubicBezTo>
                  <a:cubicBezTo>
                    <a:pt x="1515" y="145"/>
                    <a:pt x="1509" y="142"/>
                    <a:pt x="1505" y="142"/>
                  </a:cubicBezTo>
                  <a:cubicBezTo>
                    <a:pt x="1500" y="142"/>
                    <a:pt x="1498" y="140"/>
                    <a:pt x="1493" y="140"/>
                  </a:cubicBezTo>
                  <a:cubicBezTo>
                    <a:pt x="1489" y="140"/>
                    <a:pt x="1491" y="141"/>
                    <a:pt x="1490" y="141"/>
                  </a:cubicBezTo>
                  <a:cubicBezTo>
                    <a:pt x="1488" y="142"/>
                    <a:pt x="1485" y="141"/>
                    <a:pt x="1483" y="141"/>
                  </a:cubicBezTo>
                  <a:cubicBezTo>
                    <a:pt x="1481" y="141"/>
                    <a:pt x="1479" y="144"/>
                    <a:pt x="1477" y="144"/>
                  </a:cubicBezTo>
                  <a:cubicBezTo>
                    <a:pt x="1475" y="145"/>
                    <a:pt x="1470" y="145"/>
                    <a:pt x="1467" y="145"/>
                  </a:cubicBezTo>
                  <a:cubicBezTo>
                    <a:pt x="1463" y="145"/>
                    <a:pt x="1466" y="144"/>
                    <a:pt x="1467" y="142"/>
                  </a:cubicBezTo>
                  <a:cubicBezTo>
                    <a:pt x="1469" y="141"/>
                    <a:pt x="1467" y="139"/>
                    <a:pt x="1467" y="139"/>
                  </a:cubicBezTo>
                  <a:cubicBezTo>
                    <a:pt x="1466" y="138"/>
                    <a:pt x="1467" y="137"/>
                    <a:pt x="1470" y="137"/>
                  </a:cubicBezTo>
                  <a:cubicBezTo>
                    <a:pt x="1472" y="137"/>
                    <a:pt x="1485" y="140"/>
                    <a:pt x="1487" y="140"/>
                  </a:cubicBezTo>
                  <a:cubicBezTo>
                    <a:pt x="1490" y="139"/>
                    <a:pt x="1472" y="134"/>
                    <a:pt x="1465" y="134"/>
                  </a:cubicBezTo>
                  <a:cubicBezTo>
                    <a:pt x="1458" y="134"/>
                    <a:pt x="1443" y="132"/>
                    <a:pt x="1440" y="133"/>
                  </a:cubicBezTo>
                  <a:cubicBezTo>
                    <a:pt x="1438" y="134"/>
                    <a:pt x="1427" y="137"/>
                    <a:pt x="1426" y="137"/>
                  </a:cubicBezTo>
                  <a:cubicBezTo>
                    <a:pt x="1424" y="137"/>
                    <a:pt x="1424" y="141"/>
                    <a:pt x="1425" y="144"/>
                  </a:cubicBezTo>
                  <a:cubicBezTo>
                    <a:pt x="1427" y="147"/>
                    <a:pt x="1427" y="144"/>
                    <a:pt x="1428" y="143"/>
                  </a:cubicBezTo>
                  <a:cubicBezTo>
                    <a:pt x="1429" y="142"/>
                    <a:pt x="1430" y="144"/>
                    <a:pt x="1434" y="145"/>
                  </a:cubicBezTo>
                  <a:cubicBezTo>
                    <a:pt x="1437" y="146"/>
                    <a:pt x="1431" y="145"/>
                    <a:pt x="1431" y="146"/>
                  </a:cubicBezTo>
                  <a:cubicBezTo>
                    <a:pt x="1431" y="147"/>
                    <a:pt x="1430" y="146"/>
                    <a:pt x="1429" y="149"/>
                  </a:cubicBezTo>
                  <a:cubicBezTo>
                    <a:pt x="1428" y="151"/>
                    <a:pt x="1436" y="156"/>
                    <a:pt x="1436" y="158"/>
                  </a:cubicBezTo>
                  <a:cubicBezTo>
                    <a:pt x="1437" y="159"/>
                    <a:pt x="1435" y="158"/>
                    <a:pt x="1433" y="158"/>
                  </a:cubicBezTo>
                  <a:cubicBezTo>
                    <a:pt x="1431" y="158"/>
                    <a:pt x="1432" y="159"/>
                    <a:pt x="1430" y="160"/>
                  </a:cubicBezTo>
                  <a:cubicBezTo>
                    <a:pt x="1428" y="161"/>
                    <a:pt x="1425" y="156"/>
                    <a:pt x="1425" y="156"/>
                  </a:cubicBezTo>
                  <a:cubicBezTo>
                    <a:pt x="1426" y="155"/>
                    <a:pt x="1421" y="154"/>
                    <a:pt x="1419" y="155"/>
                  </a:cubicBezTo>
                  <a:cubicBezTo>
                    <a:pt x="1417" y="157"/>
                    <a:pt x="1421" y="160"/>
                    <a:pt x="1422" y="162"/>
                  </a:cubicBezTo>
                  <a:cubicBezTo>
                    <a:pt x="1423" y="164"/>
                    <a:pt x="1421" y="162"/>
                    <a:pt x="1419" y="162"/>
                  </a:cubicBezTo>
                  <a:cubicBezTo>
                    <a:pt x="1418" y="162"/>
                    <a:pt x="1420" y="167"/>
                    <a:pt x="1418" y="167"/>
                  </a:cubicBezTo>
                  <a:cubicBezTo>
                    <a:pt x="1416" y="167"/>
                    <a:pt x="1412" y="161"/>
                    <a:pt x="1409" y="160"/>
                  </a:cubicBezTo>
                  <a:cubicBezTo>
                    <a:pt x="1405" y="159"/>
                    <a:pt x="1404" y="157"/>
                    <a:pt x="1401" y="158"/>
                  </a:cubicBezTo>
                  <a:cubicBezTo>
                    <a:pt x="1399" y="158"/>
                    <a:pt x="1397" y="156"/>
                    <a:pt x="1393" y="155"/>
                  </a:cubicBezTo>
                  <a:cubicBezTo>
                    <a:pt x="1389" y="155"/>
                    <a:pt x="1387" y="157"/>
                    <a:pt x="1386" y="158"/>
                  </a:cubicBezTo>
                  <a:cubicBezTo>
                    <a:pt x="1385" y="159"/>
                    <a:pt x="1383" y="160"/>
                    <a:pt x="1380" y="159"/>
                  </a:cubicBezTo>
                  <a:cubicBezTo>
                    <a:pt x="1378" y="159"/>
                    <a:pt x="1373" y="152"/>
                    <a:pt x="1371" y="150"/>
                  </a:cubicBezTo>
                  <a:cubicBezTo>
                    <a:pt x="1369" y="147"/>
                    <a:pt x="1370" y="150"/>
                    <a:pt x="1368" y="153"/>
                  </a:cubicBezTo>
                  <a:cubicBezTo>
                    <a:pt x="1366" y="157"/>
                    <a:pt x="1366" y="160"/>
                    <a:pt x="1368" y="165"/>
                  </a:cubicBezTo>
                  <a:cubicBezTo>
                    <a:pt x="1369" y="170"/>
                    <a:pt x="1364" y="174"/>
                    <a:pt x="1363" y="175"/>
                  </a:cubicBezTo>
                  <a:cubicBezTo>
                    <a:pt x="1362" y="176"/>
                    <a:pt x="1361" y="173"/>
                    <a:pt x="1360" y="171"/>
                  </a:cubicBezTo>
                  <a:cubicBezTo>
                    <a:pt x="1359" y="170"/>
                    <a:pt x="1356" y="170"/>
                    <a:pt x="1355" y="170"/>
                  </a:cubicBezTo>
                  <a:cubicBezTo>
                    <a:pt x="1354" y="170"/>
                    <a:pt x="1352" y="167"/>
                    <a:pt x="1352" y="165"/>
                  </a:cubicBezTo>
                  <a:cubicBezTo>
                    <a:pt x="1351" y="164"/>
                    <a:pt x="1350" y="162"/>
                    <a:pt x="1348" y="161"/>
                  </a:cubicBezTo>
                  <a:cubicBezTo>
                    <a:pt x="1347" y="159"/>
                    <a:pt x="1347" y="158"/>
                    <a:pt x="1343" y="157"/>
                  </a:cubicBezTo>
                  <a:cubicBezTo>
                    <a:pt x="1339" y="155"/>
                    <a:pt x="1341" y="154"/>
                    <a:pt x="1339" y="152"/>
                  </a:cubicBezTo>
                  <a:cubicBezTo>
                    <a:pt x="1337" y="150"/>
                    <a:pt x="1337" y="151"/>
                    <a:pt x="1336" y="151"/>
                  </a:cubicBezTo>
                  <a:cubicBezTo>
                    <a:pt x="1335" y="152"/>
                    <a:pt x="1334" y="150"/>
                    <a:pt x="1333" y="148"/>
                  </a:cubicBezTo>
                  <a:cubicBezTo>
                    <a:pt x="1333" y="147"/>
                    <a:pt x="1331" y="148"/>
                    <a:pt x="1330" y="148"/>
                  </a:cubicBezTo>
                  <a:cubicBezTo>
                    <a:pt x="1329" y="149"/>
                    <a:pt x="1327" y="143"/>
                    <a:pt x="1325" y="142"/>
                  </a:cubicBezTo>
                  <a:cubicBezTo>
                    <a:pt x="1323" y="141"/>
                    <a:pt x="1319" y="140"/>
                    <a:pt x="1317" y="140"/>
                  </a:cubicBezTo>
                  <a:cubicBezTo>
                    <a:pt x="1314" y="140"/>
                    <a:pt x="1311" y="136"/>
                    <a:pt x="1310" y="135"/>
                  </a:cubicBezTo>
                  <a:cubicBezTo>
                    <a:pt x="1310" y="134"/>
                    <a:pt x="1320" y="137"/>
                    <a:pt x="1324" y="139"/>
                  </a:cubicBezTo>
                  <a:cubicBezTo>
                    <a:pt x="1328" y="140"/>
                    <a:pt x="1328" y="142"/>
                    <a:pt x="1331" y="145"/>
                  </a:cubicBezTo>
                  <a:cubicBezTo>
                    <a:pt x="1335" y="147"/>
                    <a:pt x="1338" y="147"/>
                    <a:pt x="1337" y="146"/>
                  </a:cubicBezTo>
                  <a:cubicBezTo>
                    <a:pt x="1337" y="144"/>
                    <a:pt x="1336" y="131"/>
                    <a:pt x="1335" y="129"/>
                  </a:cubicBezTo>
                  <a:cubicBezTo>
                    <a:pt x="1335" y="127"/>
                    <a:pt x="1331" y="125"/>
                    <a:pt x="1327" y="123"/>
                  </a:cubicBezTo>
                  <a:cubicBezTo>
                    <a:pt x="1323" y="121"/>
                    <a:pt x="1325" y="118"/>
                    <a:pt x="1321" y="117"/>
                  </a:cubicBezTo>
                  <a:cubicBezTo>
                    <a:pt x="1318" y="116"/>
                    <a:pt x="1319" y="115"/>
                    <a:pt x="1316" y="115"/>
                  </a:cubicBezTo>
                  <a:cubicBezTo>
                    <a:pt x="1313" y="115"/>
                    <a:pt x="1310" y="113"/>
                    <a:pt x="1309" y="114"/>
                  </a:cubicBezTo>
                  <a:cubicBezTo>
                    <a:pt x="1307" y="114"/>
                    <a:pt x="1305" y="114"/>
                    <a:pt x="1301" y="114"/>
                  </a:cubicBezTo>
                  <a:cubicBezTo>
                    <a:pt x="1297" y="113"/>
                    <a:pt x="1294" y="113"/>
                    <a:pt x="1292" y="111"/>
                  </a:cubicBezTo>
                  <a:cubicBezTo>
                    <a:pt x="1290" y="109"/>
                    <a:pt x="1290" y="108"/>
                    <a:pt x="1286" y="108"/>
                  </a:cubicBezTo>
                  <a:cubicBezTo>
                    <a:pt x="1283" y="108"/>
                    <a:pt x="1282" y="106"/>
                    <a:pt x="1279" y="106"/>
                  </a:cubicBezTo>
                  <a:cubicBezTo>
                    <a:pt x="1277" y="106"/>
                    <a:pt x="1275" y="108"/>
                    <a:pt x="1275" y="110"/>
                  </a:cubicBezTo>
                  <a:cubicBezTo>
                    <a:pt x="1274" y="112"/>
                    <a:pt x="1278" y="115"/>
                    <a:pt x="1280" y="116"/>
                  </a:cubicBezTo>
                  <a:cubicBezTo>
                    <a:pt x="1283" y="118"/>
                    <a:pt x="1283" y="118"/>
                    <a:pt x="1281" y="119"/>
                  </a:cubicBezTo>
                  <a:cubicBezTo>
                    <a:pt x="1278" y="120"/>
                    <a:pt x="1279" y="120"/>
                    <a:pt x="1282" y="123"/>
                  </a:cubicBezTo>
                  <a:cubicBezTo>
                    <a:pt x="1285" y="126"/>
                    <a:pt x="1278" y="124"/>
                    <a:pt x="1280" y="126"/>
                  </a:cubicBezTo>
                  <a:cubicBezTo>
                    <a:pt x="1282" y="129"/>
                    <a:pt x="1274" y="128"/>
                    <a:pt x="1268" y="126"/>
                  </a:cubicBezTo>
                  <a:cubicBezTo>
                    <a:pt x="1263" y="124"/>
                    <a:pt x="1257" y="126"/>
                    <a:pt x="1255" y="126"/>
                  </a:cubicBezTo>
                  <a:cubicBezTo>
                    <a:pt x="1253" y="127"/>
                    <a:pt x="1250" y="118"/>
                    <a:pt x="1249" y="117"/>
                  </a:cubicBezTo>
                  <a:cubicBezTo>
                    <a:pt x="1249" y="117"/>
                    <a:pt x="1242" y="116"/>
                    <a:pt x="1238" y="116"/>
                  </a:cubicBezTo>
                  <a:cubicBezTo>
                    <a:pt x="1234" y="117"/>
                    <a:pt x="1227" y="113"/>
                    <a:pt x="1225" y="112"/>
                  </a:cubicBezTo>
                  <a:cubicBezTo>
                    <a:pt x="1223" y="111"/>
                    <a:pt x="1223" y="112"/>
                    <a:pt x="1222" y="114"/>
                  </a:cubicBezTo>
                  <a:cubicBezTo>
                    <a:pt x="1221" y="115"/>
                    <a:pt x="1211" y="109"/>
                    <a:pt x="1207" y="109"/>
                  </a:cubicBezTo>
                  <a:cubicBezTo>
                    <a:pt x="1203" y="109"/>
                    <a:pt x="1199" y="108"/>
                    <a:pt x="1198" y="110"/>
                  </a:cubicBezTo>
                  <a:cubicBezTo>
                    <a:pt x="1197" y="113"/>
                    <a:pt x="1203" y="118"/>
                    <a:pt x="1205" y="120"/>
                  </a:cubicBezTo>
                  <a:cubicBezTo>
                    <a:pt x="1207" y="123"/>
                    <a:pt x="1201" y="126"/>
                    <a:pt x="1199" y="127"/>
                  </a:cubicBezTo>
                  <a:cubicBezTo>
                    <a:pt x="1197" y="128"/>
                    <a:pt x="1200" y="123"/>
                    <a:pt x="1199" y="121"/>
                  </a:cubicBezTo>
                  <a:cubicBezTo>
                    <a:pt x="1199" y="119"/>
                    <a:pt x="1192" y="105"/>
                    <a:pt x="1192" y="103"/>
                  </a:cubicBezTo>
                  <a:cubicBezTo>
                    <a:pt x="1191" y="101"/>
                    <a:pt x="1188" y="101"/>
                    <a:pt x="1184" y="102"/>
                  </a:cubicBezTo>
                  <a:cubicBezTo>
                    <a:pt x="1181" y="102"/>
                    <a:pt x="1180" y="95"/>
                    <a:pt x="1180" y="93"/>
                  </a:cubicBezTo>
                  <a:cubicBezTo>
                    <a:pt x="1179" y="92"/>
                    <a:pt x="1178" y="95"/>
                    <a:pt x="1175" y="96"/>
                  </a:cubicBezTo>
                  <a:cubicBezTo>
                    <a:pt x="1172" y="97"/>
                    <a:pt x="1173" y="97"/>
                    <a:pt x="1169" y="100"/>
                  </a:cubicBezTo>
                  <a:cubicBezTo>
                    <a:pt x="1166" y="103"/>
                    <a:pt x="1164" y="103"/>
                    <a:pt x="1160" y="106"/>
                  </a:cubicBezTo>
                  <a:cubicBezTo>
                    <a:pt x="1157" y="108"/>
                    <a:pt x="1149" y="120"/>
                    <a:pt x="1146" y="122"/>
                  </a:cubicBezTo>
                  <a:cubicBezTo>
                    <a:pt x="1142" y="124"/>
                    <a:pt x="1144" y="116"/>
                    <a:pt x="1144" y="110"/>
                  </a:cubicBezTo>
                  <a:cubicBezTo>
                    <a:pt x="1144" y="105"/>
                    <a:pt x="1142" y="103"/>
                    <a:pt x="1142" y="101"/>
                  </a:cubicBezTo>
                  <a:cubicBezTo>
                    <a:pt x="1141" y="99"/>
                    <a:pt x="1147" y="103"/>
                    <a:pt x="1149" y="102"/>
                  </a:cubicBezTo>
                  <a:cubicBezTo>
                    <a:pt x="1152" y="101"/>
                    <a:pt x="1161" y="88"/>
                    <a:pt x="1164" y="86"/>
                  </a:cubicBezTo>
                  <a:cubicBezTo>
                    <a:pt x="1166" y="85"/>
                    <a:pt x="1167" y="84"/>
                    <a:pt x="1171" y="82"/>
                  </a:cubicBezTo>
                  <a:cubicBezTo>
                    <a:pt x="1175" y="79"/>
                    <a:pt x="1178" y="80"/>
                    <a:pt x="1183" y="76"/>
                  </a:cubicBezTo>
                  <a:cubicBezTo>
                    <a:pt x="1188" y="72"/>
                    <a:pt x="1186" y="59"/>
                    <a:pt x="1186" y="54"/>
                  </a:cubicBezTo>
                  <a:cubicBezTo>
                    <a:pt x="1186" y="49"/>
                    <a:pt x="1186" y="45"/>
                    <a:pt x="1183" y="43"/>
                  </a:cubicBezTo>
                  <a:cubicBezTo>
                    <a:pt x="1181" y="41"/>
                    <a:pt x="1182" y="39"/>
                    <a:pt x="1179" y="36"/>
                  </a:cubicBezTo>
                  <a:cubicBezTo>
                    <a:pt x="1177" y="32"/>
                    <a:pt x="1175" y="32"/>
                    <a:pt x="1173" y="32"/>
                  </a:cubicBezTo>
                  <a:cubicBezTo>
                    <a:pt x="1170" y="32"/>
                    <a:pt x="1167" y="30"/>
                    <a:pt x="1167" y="30"/>
                  </a:cubicBezTo>
                  <a:cubicBezTo>
                    <a:pt x="1166" y="30"/>
                    <a:pt x="1163" y="31"/>
                    <a:pt x="1161" y="32"/>
                  </a:cubicBezTo>
                  <a:cubicBezTo>
                    <a:pt x="1159" y="33"/>
                    <a:pt x="1139" y="31"/>
                    <a:pt x="1132" y="31"/>
                  </a:cubicBezTo>
                  <a:cubicBezTo>
                    <a:pt x="1126" y="31"/>
                    <a:pt x="1128" y="34"/>
                    <a:pt x="1125" y="36"/>
                  </a:cubicBezTo>
                  <a:cubicBezTo>
                    <a:pt x="1122" y="37"/>
                    <a:pt x="1119" y="39"/>
                    <a:pt x="1118" y="40"/>
                  </a:cubicBezTo>
                  <a:cubicBezTo>
                    <a:pt x="1116" y="41"/>
                    <a:pt x="1116" y="35"/>
                    <a:pt x="1117" y="33"/>
                  </a:cubicBezTo>
                  <a:cubicBezTo>
                    <a:pt x="1117" y="32"/>
                    <a:pt x="1119" y="25"/>
                    <a:pt x="1120" y="23"/>
                  </a:cubicBezTo>
                  <a:cubicBezTo>
                    <a:pt x="1121" y="21"/>
                    <a:pt x="1114" y="22"/>
                    <a:pt x="1112" y="22"/>
                  </a:cubicBezTo>
                  <a:cubicBezTo>
                    <a:pt x="1110" y="22"/>
                    <a:pt x="1115" y="18"/>
                    <a:pt x="1116" y="17"/>
                  </a:cubicBezTo>
                  <a:cubicBezTo>
                    <a:pt x="1117" y="16"/>
                    <a:pt x="1119" y="15"/>
                    <a:pt x="1118" y="12"/>
                  </a:cubicBezTo>
                  <a:cubicBezTo>
                    <a:pt x="1117" y="9"/>
                    <a:pt x="1118" y="9"/>
                    <a:pt x="1114" y="7"/>
                  </a:cubicBezTo>
                  <a:cubicBezTo>
                    <a:pt x="1109" y="6"/>
                    <a:pt x="1109" y="3"/>
                    <a:pt x="1105" y="2"/>
                  </a:cubicBezTo>
                  <a:cubicBezTo>
                    <a:pt x="1101" y="1"/>
                    <a:pt x="1100" y="0"/>
                    <a:pt x="1098" y="0"/>
                  </a:cubicBezTo>
                  <a:cubicBezTo>
                    <a:pt x="1096" y="0"/>
                    <a:pt x="1096" y="1"/>
                    <a:pt x="1094" y="2"/>
                  </a:cubicBezTo>
                  <a:cubicBezTo>
                    <a:pt x="1091" y="3"/>
                    <a:pt x="1085" y="6"/>
                    <a:pt x="1084" y="8"/>
                  </a:cubicBezTo>
                  <a:cubicBezTo>
                    <a:pt x="1084" y="10"/>
                    <a:pt x="1084" y="13"/>
                    <a:pt x="1081" y="17"/>
                  </a:cubicBezTo>
                  <a:cubicBezTo>
                    <a:pt x="1077" y="21"/>
                    <a:pt x="1080" y="23"/>
                    <a:pt x="1080" y="29"/>
                  </a:cubicBezTo>
                  <a:cubicBezTo>
                    <a:pt x="1080" y="34"/>
                    <a:pt x="1079" y="35"/>
                    <a:pt x="1071" y="37"/>
                  </a:cubicBezTo>
                  <a:cubicBezTo>
                    <a:pt x="1064" y="38"/>
                    <a:pt x="1064" y="34"/>
                    <a:pt x="1061" y="37"/>
                  </a:cubicBezTo>
                  <a:cubicBezTo>
                    <a:pt x="1058" y="41"/>
                    <a:pt x="1063" y="45"/>
                    <a:pt x="1072" y="49"/>
                  </a:cubicBezTo>
                  <a:cubicBezTo>
                    <a:pt x="1081" y="53"/>
                    <a:pt x="1080" y="51"/>
                    <a:pt x="1080" y="53"/>
                  </a:cubicBezTo>
                  <a:cubicBezTo>
                    <a:pt x="1080" y="54"/>
                    <a:pt x="1074" y="53"/>
                    <a:pt x="1071" y="53"/>
                  </a:cubicBezTo>
                  <a:cubicBezTo>
                    <a:pt x="1069" y="54"/>
                    <a:pt x="1073" y="56"/>
                    <a:pt x="1076" y="56"/>
                  </a:cubicBezTo>
                  <a:cubicBezTo>
                    <a:pt x="1078" y="56"/>
                    <a:pt x="1079" y="57"/>
                    <a:pt x="1081" y="60"/>
                  </a:cubicBezTo>
                  <a:cubicBezTo>
                    <a:pt x="1083" y="64"/>
                    <a:pt x="1080" y="67"/>
                    <a:pt x="1079" y="68"/>
                  </a:cubicBezTo>
                  <a:cubicBezTo>
                    <a:pt x="1079" y="69"/>
                    <a:pt x="1079" y="64"/>
                    <a:pt x="1078" y="62"/>
                  </a:cubicBezTo>
                  <a:cubicBezTo>
                    <a:pt x="1077" y="59"/>
                    <a:pt x="1075" y="60"/>
                    <a:pt x="1072" y="61"/>
                  </a:cubicBezTo>
                  <a:cubicBezTo>
                    <a:pt x="1068" y="61"/>
                    <a:pt x="1067" y="59"/>
                    <a:pt x="1065" y="57"/>
                  </a:cubicBezTo>
                  <a:cubicBezTo>
                    <a:pt x="1064" y="54"/>
                    <a:pt x="1061" y="51"/>
                    <a:pt x="1057" y="50"/>
                  </a:cubicBezTo>
                  <a:cubicBezTo>
                    <a:pt x="1053" y="49"/>
                    <a:pt x="1053" y="50"/>
                    <a:pt x="1049" y="51"/>
                  </a:cubicBezTo>
                  <a:cubicBezTo>
                    <a:pt x="1046" y="52"/>
                    <a:pt x="1048" y="48"/>
                    <a:pt x="1045" y="46"/>
                  </a:cubicBezTo>
                  <a:cubicBezTo>
                    <a:pt x="1043" y="44"/>
                    <a:pt x="1043" y="44"/>
                    <a:pt x="1040" y="44"/>
                  </a:cubicBezTo>
                  <a:cubicBezTo>
                    <a:pt x="1037" y="45"/>
                    <a:pt x="1036" y="46"/>
                    <a:pt x="1032" y="45"/>
                  </a:cubicBezTo>
                  <a:cubicBezTo>
                    <a:pt x="1027" y="45"/>
                    <a:pt x="1028" y="47"/>
                    <a:pt x="1024" y="47"/>
                  </a:cubicBezTo>
                  <a:cubicBezTo>
                    <a:pt x="1020" y="47"/>
                    <a:pt x="1022" y="45"/>
                    <a:pt x="1022" y="43"/>
                  </a:cubicBezTo>
                  <a:cubicBezTo>
                    <a:pt x="1022" y="42"/>
                    <a:pt x="1018" y="46"/>
                    <a:pt x="1015" y="47"/>
                  </a:cubicBezTo>
                  <a:cubicBezTo>
                    <a:pt x="1012" y="47"/>
                    <a:pt x="1008" y="50"/>
                    <a:pt x="1006" y="51"/>
                  </a:cubicBezTo>
                  <a:cubicBezTo>
                    <a:pt x="1004" y="53"/>
                    <a:pt x="994" y="55"/>
                    <a:pt x="987" y="58"/>
                  </a:cubicBezTo>
                  <a:cubicBezTo>
                    <a:pt x="981" y="62"/>
                    <a:pt x="980" y="68"/>
                    <a:pt x="976" y="70"/>
                  </a:cubicBezTo>
                  <a:cubicBezTo>
                    <a:pt x="973" y="73"/>
                    <a:pt x="975" y="74"/>
                    <a:pt x="971" y="76"/>
                  </a:cubicBezTo>
                  <a:cubicBezTo>
                    <a:pt x="968" y="77"/>
                    <a:pt x="964" y="79"/>
                    <a:pt x="961" y="81"/>
                  </a:cubicBezTo>
                  <a:cubicBezTo>
                    <a:pt x="958" y="83"/>
                    <a:pt x="959" y="84"/>
                    <a:pt x="956" y="85"/>
                  </a:cubicBezTo>
                  <a:cubicBezTo>
                    <a:pt x="952" y="87"/>
                    <a:pt x="954" y="90"/>
                    <a:pt x="954" y="93"/>
                  </a:cubicBezTo>
                  <a:cubicBezTo>
                    <a:pt x="954" y="95"/>
                    <a:pt x="959" y="96"/>
                    <a:pt x="958" y="97"/>
                  </a:cubicBezTo>
                  <a:cubicBezTo>
                    <a:pt x="956" y="99"/>
                    <a:pt x="957" y="101"/>
                    <a:pt x="952" y="102"/>
                  </a:cubicBezTo>
                  <a:cubicBezTo>
                    <a:pt x="946" y="102"/>
                    <a:pt x="945" y="104"/>
                    <a:pt x="938" y="107"/>
                  </a:cubicBezTo>
                  <a:cubicBezTo>
                    <a:pt x="931" y="109"/>
                    <a:pt x="926" y="107"/>
                    <a:pt x="923" y="109"/>
                  </a:cubicBezTo>
                  <a:cubicBezTo>
                    <a:pt x="920" y="111"/>
                    <a:pt x="923" y="118"/>
                    <a:pt x="922" y="122"/>
                  </a:cubicBezTo>
                  <a:cubicBezTo>
                    <a:pt x="921" y="125"/>
                    <a:pt x="922" y="127"/>
                    <a:pt x="925" y="131"/>
                  </a:cubicBezTo>
                  <a:cubicBezTo>
                    <a:pt x="927" y="135"/>
                    <a:pt x="929" y="137"/>
                    <a:pt x="932" y="138"/>
                  </a:cubicBezTo>
                  <a:cubicBezTo>
                    <a:pt x="935" y="139"/>
                    <a:pt x="939" y="143"/>
                    <a:pt x="942" y="145"/>
                  </a:cubicBezTo>
                  <a:cubicBezTo>
                    <a:pt x="945" y="148"/>
                    <a:pt x="947" y="148"/>
                    <a:pt x="949" y="149"/>
                  </a:cubicBezTo>
                  <a:cubicBezTo>
                    <a:pt x="952" y="151"/>
                    <a:pt x="952" y="158"/>
                    <a:pt x="952" y="160"/>
                  </a:cubicBezTo>
                  <a:cubicBezTo>
                    <a:pt x="951" y="162"/>
                    <a:pt x="951" y="172"/>
                    <a:pt x="950" y="174"/>
                  </a:cubicBezTo>
                  <a:cubicBezTo>
                    <a:pt x="949" y="177"/>
                    <a:pt x="947" y="170"/>
                    <a:pt x="946" y="169"/>
                  </a:cubicBezTo>
                  <a:cubicBezTo>
                    <a:pt x="945" y="168"/>
                    <a:pt x="942" y="168"/>
                    <a:pt x="941" y="169"/>
                  </a:cubicBezTo>
                  <a:cubicBezTo>
                    <a:pt x="939" y="171"/>
                    <a:pt x="942" y="164"/>
                    <a:pt x="944" y="162"/>
                  </a:cubicBezTo>
                  <a:cubicBezTo>
                    <a:pt x="946" y="160"/>
                    <a:pt x="946" y="156"/>
                    <a:pt x="947" y="154"/>
                  </a:cubicBezTo>
                  <a:cubicBezTo>
                    <a:pt x="948" y="152"/>
                    <a:pt x="933" y="151"/>
                    <a:pt x="929" y="149"/>
                  </a:cubicBezTo>
                  <a:cubicBezTo>
                    <a:pt x="925" y="147"/>
                    <a:pt x="917" y="133"/>
                    <a:pt x="915" y="129"/>
                  </a:cubicBezTo>
                  <a:cubicBezTo>
                    <a:pt x="913" y="126"/>
                    <a:pt x="908" y="125"/>
                    <a:pt x="907" y="126"/>
                  </a:cubicBezTo>
                  <a:cubicBezTo>
                    <a:pt x="905" y="127"/>
                    <a:pt x="900" y="130"/>
                    <a:pt x="899" y="131"/>
                  </a:cubicBezTo>
                  <a:cubicBezTo>
                    <a:pt x="898" y="133"/>
                    <a:pt x="902" y="133"/>
                    <a:pt x="905" y="135"/>
                  </a:cubicBezTo>
                  <a:cubicBezTo>
                    <a:pt x="907" y="136"/>
                    <a:pt x="907" y="138"/>
                    <a:pt x="906" y="139"/>
                  </a:cubicBezTo>
                  <a:cubicBezTo>
                    <a:pt x="904" y="141"/>
                    <a:pt x="903" y="136"/>
                    <a:pt x="901" y="137"/>
                  </a:cubicBezTo>
                  <a:cubicBezTo>
                    <a:pt x="899" y="139"/>
                    <a:pt x="896" y="136"/>
                    <a:pt x="893" y="135"/>
                  </a:cubicBezTo>
                  <a:cubicBezTo>
                    <a:pt x="890" y="135"/>
                    <a:pt x="885" y="135"/>
                    <a:pt x="886" y="136"/>
                  </a:cubicBezTo>
                  <a:cubicBezTo>
                    <a:pt x="887" y="138"/>
                    <a:pt x="886" y="140"/>
                    <a:pt x="887" y="143"/>
                  </a:cubicBezTo>
                  <a:cubicBezTo>
                    <a:pt x="888" y="146"/>
                    <a:pt x="893" y="150"/>
                    <a:pt x="895" y="151"/>
                  </a:cubicBezTo>
                  <a:cubicBezTo>
                    <a:pt x="897" y="151"/>
                    <a:pt x="903" y="152"/>
                    <a:pt x="904" y="154"/>
                  </a:cubicBezTo>
                  <a:cubicBezTo>
                    <a:pt x="906" y="156"/>
                    <a:pt x="907" y="160"/>
                    <a:pt x="905" y="162"/>
                  </a:cubicBezTo>
                  <a:cubicBezTo>
                    <a:pt x="904" y="163"/>
                    <a:pt x="899" y="158"/>
                    <a:pt x="896" y="159"/>
                  </a:cubicBezTo>
                  <a:cubicBezTo>
                    <a:pt x="893" y="160"/>
                    <a:pt x="889" y="160"/>
                    <a:pt x="887" y="160"/>
                  </a:cubicBezTo>
                  <a:cubicBezTo>
                    <a:pt x="884" y="161"/>
                    <a:pt x="882" y="158"/>
                    <a:pt x="882" y="155"/>
                  </a:cubicBezTo>
                  <a:cubicBezTo>
                    <a:pt x="882" y="152"/>
                    <a:pt x="882" y="133"/>
                    <a:pt x="880" y="130"/>
                  </a:cubicBezTo>
                  <a:cubicBezTo>
                    <a:pt x="877" y="128"/>
                    <a:pt x="875" y="126"/>
                    <a:pt x="874" y="127"/>
                  </a:cubicBezTo>
                  <a:cubicBezTo>
                    <a:pt x="873" y="127"/>
                    <a:pt x="874" y="137"/>
                    <a:pt x="874" y="140"/>
                  </a:cubicBezTo>
                  <a:cubicBezTo>
                    <a:pt x="874" y="143"/>
                    <a:pt x="865" y="147"/>
                    <a:pt x="865" y="150"/>
                  </a:cubicBezTo>
                  <a:cubicBezTo>
                    <a:pt x="865" y="154"/>
                    <a:pt x="862" y="155"/>
                    <a:pt x="861" y="158"/>
                  </a:cubicBezTo>
                  <a:cubicBezTo>
                    <a:pt x="860" y="162"/>
                    <a:pt x="870" y="169"/>
                    <a:pt x="872" y="170"/>
                  </a:cubicBezTo>
                  <a:cubicBezTo>
                    <a:pt x="874" y="172"/>
                    <a:pt x="871" y="175"/>
                    <a:pt x="871" y="177"/>
                  </a:cubicBezTo>
                  <a:cubicBezTo>
                    <a:pt x="871" y="178"/>
                    <a:pt x="870" y="193"/>
                    <a:pt x="871" y="198"/>
                  </a:cubicBezTo>
                  <a:cubicBezTo>
                    <a:pt x="871" y="203"/>
                    <a:pt x="872" y="207"/>
                    <a:pt x="874" y="208"/>
                  </a:cubicBezTo>
                  <a:cubicBezTo>
                    <a:pt x="876" y="209"/>
                    <a:pt x="877" y="207"/>
                    <a:pt x="879" y="207"/>
                  </a:cubicBezTo>
                  <a:cubicBezTo>
                    <a:pt x="882" y="207"/>
                    <a:pt x="883" y="205"/>
                    <a:pt x="886" y="204"/>
                  </a:cubicBezTo>
                  <a:cubicBezTo>
                    <a:pt x="889" y="204"/>
                    <a:pt x="896" y="203"/>
                    <a:pt x="900" y="205"/>
                  </a:cubicBezTo>
                  <a:cubicBezTo>
                    <a:pt x="905" y="206"/>
                    <a:pt x="905" y="209"/>
                    <a:pt x="907" y="212"/>
                  </a:cubicBezTo>
                  <a:cubicBezTo>
                    <a:pt x="908" y="216"/>
                    <a:pt x="912" y="220"/>
                    <a:pt x="914" y="223"/>
                  </a:cubicBezTo>
                  <a:cubicBezTo>
                    <a:pt x="916" y="227"/>
                    <a:pt x="909" y="226"/>
                    <a:pt x="909" y="233"/>
                  </a:cubicBezTo>
                  <a:cubicBezTo>
                    <a:pt x="909" y="240"/>
                    <a:pt x="913" y="241"/>
                    <a:pt x="918" y="242"/>
                  </a:cubicBezTo>
                  <a:cubicBezTo>
                    <a:pt x="922" y="244"/>
                    <a:pt x="916" y="245"/>
                    <a:pt x="914" y="245"/>
                  </a:cubicBezTo>
                  <a:cubicBezTo>
                    <a:pt x="912" y="245"/>
                    <a:pt x="909" y="247"/>
                    <a:pt x="908" y="248"/>
                  </a:cubicBezTo>
                  <a:cubicBezTo>
                    <a:pt x="907" y="249"/>
                    <a:pt x="906" y="246"/>
                    <a:pt x="904" y="245"/>
                  </a:cubicBezTo>
                  <a:cubicBezTo>
                    <a:pt x="901" y="243"/>
                    <a:pt x="902" y="231"/>
                    <a:pt x="901" y="226"/>
                  </a:cubicBezTo>
                  <a:cubicBezTo>
                    <a:pt x="900" y="221"/>
                    <a:pt x="897" y="214"/>
                    <a:pt x="894" y="213"/>
                  </a:cubicBezTo>
                  <a:cubicBezTo>
                    <a:pt x="891" y="211"/>
                    <a:pt x="877" y="221"/>
                    <a:pt x="877" y="223"/>
                  </a:cubicBezTo>
                  <a:cubicBezTo>
                    <a:pt x="876" y="225"/>
                    <a:pt x="878" y="225"/>
                    <a:pt x="880" y="229"/>
                  </a:cubicBezTo>
                  <a:cubicBezTo>
                    <a:pt x="882" y="232"/>
                    <a:pt x="878" y="238"/>
                    <a:pt x="875" y="245"/>
                  </a:cubicBezTo>
                  <a:cubicBezTo>
                    <a:pt x="873" y="251"/>
                    <a:pt x="868" y="259"/>
                    <a:pt x="865" y="261"/>
                  </a:cubicBezTo>
                  <a:cubicBezTo>
                    <a:pt x="863" y="263"/>
                    <a:pt x="868" y="266"/>
                    <a:pt x="871" y="269"/>
                  </a:cubicBezTo>
                  <a:cubicBezTo>
                    <a:pt x="874" y="273"/>
                    <a:pt x="874" y="276"/>
                    <a:pt x="872" y="279"/>
                  </a:cubicBezTo>
                  <a:cubicBezTo>
                    <a:pt x="870" y="281"/>
                    <a:pt x="865" y="267"/>
                    <a:pt x="862" y="265"/>
                  </a:cubicBezTo>
                  <a:cubicBezTo>
                    <a:pt x="859" y="263"/>
                    <a:pt x="852" y="263"/>
                    <a:pt x="847" y="263"/>
                  </a:cubicBezTo>
                  <a:cubicBezTo>
                    <a:pt x="842" y="263"/>
                    <a:pt x="837" y="259"/>
                    <a:pt x="834" y="257"/>
                  </a:cubicBezTo>
                  <a:cubicBezTo>
                    <a:pt x="831" y="254"/>
                    <a:pt x="830" y="256"/>
                    <a:pt x="828" y="257"/>
                  </a:cubicBezTo>
                  <a:cubicBezTo>
                    <a:pt x="826" y="258"/>
                    <a:pt x="826" y="255"/>
                    <a:pt x="828" y="253"/>
                  </a:cubicBezTo>
                  <a:cubicBezTo>
                    <a:pt x="829" y="251"/>
                    <a:pt x="841" y="253"/>
                    <a:pt x="846" y="253"/>
                  </a:cubicBezTo>
                  <a:cubicBezTo>
                    <a:pt x="851" y="253"/>
                    <a:pt x="853" y="252"/>
                    <a:pt x="857" y="250"/>
                  </a:cubicBezTo>
                  <a:cubicBezTo>
                    <a:pt x="861" y="247"/>
                    <a:pt x="867" y="225"/>
                    <a:pt x="867" y="223"/>
                  </a:cubicBezTo>
                  <a:cubicBezTo>
                    <a:pt x="868" y="221"/>
                    <a:pt x="867" y="217"/>
                    <a:pt x="864" y="215"/>
                  </a:cubicBezTo>
                  <a:cubicBezTo>
                    <a:pt x="861" y="213"/>
                    <a:pt x="858" y="202"/>
                    <a:pt x="857" y="195"/>
                  </a:cubicBezTo>
                  <a:cubicBezTo>
                    <a:pt x="856" y="187"/>
                    <a:pt x="858" y="179"/>
                    <a:pt x="857" y="175"/>
                  </a:cubicBezTo>
                  <a:cubicBezTo>
                    <a:pt x="857" y="172"/>
                    <a:pt x="851" y="165"/>
                    <a:pt x="849" y="162"/>
                  </a:cubicBezTo>
                  <a:cubicBezTo>
                    <a:pt x="847" y="159"/>
                    <a:pt x="850" y="157"/>
                    <a:pt x="851" y="155"/>
                  </a:cubicBezTo>
                  <a:cubicBezTo>
                    <a:pt x="853" y="152"/>
                    <a:pt x="853" y="138"/>
                    <a:pt x="854" y="136"/>
                  </a:cubicBezTo>
                  <a:cubicBezTo>
                    <a:pt x="854" y="133"/>
                    <a:pt x="857" y="132"/>
                    <a:pt x="857" y="130"/>
                  </a:cubicBezTo>
                  <a:cubicBezTo>
                    <a:pt x="856" y="128"/>
                    <a:pt x="853" y="127"/>
                    <a:pt x="850" y="127"/>
                  </a:cubicBezTo>
                  <a:cubicBezTo>
                    <a:pt x="847" y="127"/>
                    <a:pt x="843" y="127"/>
                    <a:pt x="838" y="127"/>
                  </a:cubicBezTo>
                  <a:cubicBezTo>
                    <a:pt x="833" y="127"/>
                    <a:pt x="831" y="126"/>
                    <a:pt x="830" y="125"/>
                  </a:cubicBezTo>
                  <a:cubicBezTo>
                    <a:pt x="829" y="125"/>
                    <a:pt x="827" y="126"/>
                    <a:pt x="825" y="128"/>
                  </a:cubicBezTo>
                  <a:cubicBezTo>
                    <a:pt x="823" y="129"/>
                    <a:pt x="825" y="133"/>
                    <a:pt x="821" y="146"/>
                  </a:cubicBezTo>
                  <a:cubicBezTo>
                    <a:pt x="816" y="160"/>
                    <a:pt x="806" y="161"/>
                    <a:pt x="806" y="163"/>
                  </a:cubicBezTo>
                  <a:cubicBezTo>
                    <a:pt x="806" y="166"/>
                    <a:pt x="804" y="168"/>
                    <a:pt x="803" y="170"/>
                  </a:cubicBezTo>
                  <a:cubicBezTo>
                    <a:pt x="802" y="173"/>
                    <a:pt x="804" y="172"/>
                    <a:pt x="806" y="172"/>
                  </a:cubicBezTo>
                  <a:cubicBezTo>
                    <a:pt x="808" y="172"/>
                    <a:pt x="809" y="186"/>
                    <a:pt x="809" y="188"/>
                  </a:cubicBezTo>
                  <a:cubicBezTo>
                    <a:pt x="809" y="190"/>
                    <a:pt x="806" y="188"/>
                    <a:pt x="806" y="189"/>
                  </a:cubicBezTo>
                  <a:cubicBezTo>
                    <a:pt x="805" y="189"/>
                    <a:pt x="805" y="197"/>
                    <a:pt x="807" y="199"/>
                  </a:cubicBezTo>
                  <a:cubicBezTo>
                    <a:pt x="810" y="202"/>
                    <a:pt x="810" y="198"/>
                    <a:pt x="812" y="198"/>
                  </a:cubicBezTo>
                  <a:cubicBezTo>
                    <a:pt x="813" y="198"/>
                    <a:pt x="814" y="205"/>
                    <a:pt x="817" y="208"/>
                  </a:cubicBezTo>
                  <a:cubicBezTo>
                    <a:pt x="820" y="211"/>
                    <a:pt x="823" y="212"/>
                    <a:pt x="825" y="211"/>
                  </a:cubicBezTo>
                  <a:cubicBezTo>
                    <a:pt x="828" y="210"/>
                    <a:pt x="826" y="223"/>
                    <a:pt x="824" y="226"/>
                  </a:cubicBezTo>
                  <a:cubicBezTo>
                    <a:pt x="822" y="228"/>
                    <a:pt x="821" y="218"/>
                    <a:pt x="815" y="214"/>
                  </a:cubicBezTo>
                  <a:cubicBezTo>
                    <a:pt x="810" y="211"/>
                    <a:pt x="804" y="207"/>
                    <a:pt x="802" y="206"/>
                  </a:cubicBezTo>
                  <a:cubicBezTo>
                    <a:pt x="799" y="205"/>
                    <a:pt x="790" y="197"/>
                    <a:pt x="785" y="197"/>
                  </a:cubicBezTo>
                  <a:cubicBezTo>
                    <a:pt x="779" y="197"/>
                    <a:pt x="774" y="194"/>
                    <a:pt x="768" y="194"/>
                  </a:cubicBezTo>
                  <a:cubicBezTo>
                    <a:pt x="762" y="194"/>
                    <a:pt x="761" y="192"/>
                    <a:pt x="759" y="191"/>
                  </a:cubicBezTo>
                  <a:cubicBezTo>
                    <a:pt x="757" y="190"/>
                    <a:pt x="754" y="192"/>
                    <a:pt x="755" y="193"/>
                  </a:cubicBezTo>
                  <a:cubicBezTo>
                    <a:pt x="755" y="195"/>
                    <a:pt x="751" y="197"/>
                    <a:pt x="753" y="201"/>
                  </a:cubicBezTo>
                  <a:cubicBezTo>
                    <a:pt x="755" y="205"/>
                    <a:pt x="757" y="208"/>
                    <a:pt x="759" y="211"/>
                  </a:cubicBezTo>
                  <a:cubicBezTo>
                    <a:pt x="760" y="214"/>
                    <a:pt x="755" y="215"/>
                    <a:pt x="752" y="215"/>
                  </a:cubicBezTo>
                  <a:cubicBezTo>
                    <a:pt x="749" y="216"/>
                    <a:pt x="751" y="219"/>
                    <a:pt x="751" y="223"/>
                  </a:cubicBezTo>
                  <a:cubicBezTo>
                    <a:pt x="751" y="226"/>
                    <a:pt x="748" y="222"/>
                    <a:pt x="746" y="221"/>
                  </a:cubicBezTo>
                  <a:cubicBezTo>
                    <a:pt x="744" y="221"/>
                    <a:pt x="744" y="220"/>
                    <a:pt x="745" y="219"/>
                  </a:cubicBezTo>
                  <a:cubicBezTo>
                    <a:pt x="747" y="219"/>
                    <a:pt x="746" y="217"/>
                    <a:pt x="747" y="216"/>
                  </a:cubicBezTo>
                  <a:cubicBezTo>
                    <a:pt x="747" y="215"/>
                    <a:pt x="745" y="213"/>
                    <a:pt x="743" y="212"/>
                  </a:cubicBezTo>
                  <a:cubicBezTo>
                    <a:pt x="741" y="211"/>
                    <a:pt x="739" y="212"/>
                    <a:pt x="735" y="214"/>
                  </a:cubicBezTo>
                  <a:cubicBezTo>
                    <a:pt x="732" y="217"/>
                    <a:pt x="731" y="217"/>
                    <a:pt x="725" y="218"/>
                  </a:cubicBezTo>
                  <a:cubicBezTo>
                    <a:pt x="719" y="219"/>
                    <a:pt x="719" y="217"/>
                    <a:pt x="715" y="218"/>
                  </a:cubicBezTo>
                  <a:cubicBezTo>
                    <a:pt x="711" y="220"/>
                    <a:pt x="710" y="220"/>
                    <a:pt x="709" y="222"/>
                  </a:cubicBezTo>
                  <a:cubicBezTo>
                    <a:pt x="707" y="224"/>
                    <a:pt x="710" y="224"/>
                    <a:pt x="707" y="226"/>
                  </a:cubicBezTo>
                  <a:cubicBezTo>
                    <a:pt x="705" y="227"/>
                    <a:pt x="704" y="224"/>
                    <a:pt x="703" y="227"/>
                  </a:cubicBezTo>
                  <a:cubicBezTo>
                    <a:pt x="701" y="230"/>
                    <a:pt x="699" y="230"/>
                    <a:pt x="698" y="231"/>
                  </a:cubicBezTo>
                  <a:cubicBezTo>
                    <a:pt x="696" y="232"/>
                    <a:pt x="696" y="231"/>
                    <a:pt x="694" y="231"/>
                  </a:cubicBezTo>
                  <a:cubicBezTo>
                    <a:pt x="691" y="231"/>
                    <a:pt x="693" y="229"/>
                    <a:pt x="690" y="230"/>
                  </a:cubicBezTo>
                  <a:cubicBezTo>
                    <a:pt x="687" y="231"/>
                    <a:pt x="690" y="228"/>
                    <a:pt x="690" y="227"/>
                  </a:cubicBezTo>
                  <a:cubicBezTo>
                    <a:pt x="691" y="226"/>
                    <a:pt x="697" y="223"/>
                    <a:pt x="698" y="222"/>
                  </a:cubicBezTo>
                  <a:cubicBezTo>
                    <a:pt x="700" y="221"/>
                    <a:pt x="700" y="214"/>
                    <a:pt x="699" y="213"/>
                  </a:cubicBezTo>
                  <a:cubicBezTo>
                    <a:pt x="698" y="212"/>
                    <a:pt x="702" y="210"/>
                    <a:pt x="703" y="209"/>
                  </a:cubicBezTo>
                  <a:cubicBezTo>
                    <a:pt x="704" y="209"/>
                    <a:pt x="698" y="211"/>
                    <a:pt x="695" y="212"/>
                  </a:cubicBezTo>
                  <a:cubicBezTo>
                    <a:pt x="692" y="213"/>
                    <a:pt x="687" y="217"/>
                    <a:pt x="685" y="219"/>
                  </a:cubicBezTo>
                  <a:cubicBezTo>
                    <a:pt x="682" y="220"/>
                    <a:pt x="679" y="221"/>
                    <a:pt x="674" y="222"/>
                  </a:cubicBezTo>
                  <a:cubicBezTo>
                    <a:pt x="668" y="224"/>
                    <a:pt x="665" y="230"/>
                    <a:pt x="664" y="230"/>
                  </a:cubicBezTo>
                  <a:cubicBezTo>
                    <a:pt x="662" y="231"/>
                    <a:pt x="658" y="229"/>
                    <a:pt x="656" y="229"/>
                  </a:cubicBezTo>
                  <a:cubicBezTo>
                    <a:pt x="654" y="229"/>
                    <a:pt x="658" y="232"/>
                    <a:pt x="658" y="234"/>
                  </a:cubicBezTo>
                  <a:cubicBezTo>
                    <a:pt x="659" y="235"/>
                    <a:pt x="652" y="236"/>
                    <a:pt x="650" y="236"/>
                  </a:cubicBezTo>
                  <a:cubicBezTo>
                    <a:pt x="649" y="237"/>
                    <a:pt x="651" y="242"/>
                    <a:pt x="649" y="247"/>
                  </a:cubicBezTo>
                  <a:cubicBezTo>
                    <a:pt x="648" y="252"/>
                    <a:pt x="639" y="250"/>
                    <a:pt x="635" y="250"/>
                  </a:cubicBezTo>
                  <a:cubicBezTo>
                    <a:pt x="630" y="251"/>
                    <a:pt x="631" y="247"/>
                    <a:pt x="629" y="245"/>
                  </a:cubicBezTo>
                  <a:cubicBezTo>
                    <a:pt x="627" y="242"/>
                    <a:pt x="625" y="242"/>
                    <a:pt x="623" y="241"/>
                  </a:cubicBezTo>
                  <a:cubicBezTo>
                    <a:pt x="621" y="240"/>
                    <a:pt x="623" y="237"/>
                    <a:pt x="625" y="235"/>
                  </a:cubicBezTo>
                  <a:cubicBezTo>
                    <a:pt x="627" y="232"/>
                    <a:pt x="634" y="231"/>
                    <a:pt x="635" y="230"/>
                  </a:cubicBezTo>
                  <a:cubicBezTo>
                    <a:pt x="637" y="229"/>
                    <a:pt x="631" y="224"/>
                    <a:pt x="630" y="222"/>
                  </a:cubicBezTo>
                  <a:cubicBezTo>
                    <a:pt x="629" y="220"/>
                    <a:pt x="624" y="218"/>
                    <a:pt x="620" y="218"/>
                  </a:cubicBezTo>
                  <a:cubicBezTo>
                    <a:pt x="616" y="218"/>
                    <a:pt x="613" y="217"/>
                    <a:pt x="609" y="216"/>
                  </a:cubicBezTo>
                  <a:cubicBezTo>
                    <a:pt x="605" y="215"/>
                    <a:pt x="607" y="218"/>
                    <a:pt x="609" y="219"/>
                  </a:cubicBezTo>
                  <a:cubicBezTo>
                    <a:pt x="610" y="221"/>
                    <a:pt x="613" y="224"/>
                    <a:pt x="615" y="227"/>
                  </a:cubicBezTo>
                  <a:cubicBezTo>
                    <a:pt x="616" y="231"/>
                    <a:pt x="609" y="241"/>
                    <a:pt x="609" y="244"/>
                  </a:cubicBezTo>
                  <a:cubicBezTo>
                    <a:pt x="609" y="246"/>
                    <a:pt x="616" y="247"/>
                    <a:pt x="619" y="251"/>
                  </a:cubicBezTo>
                  <a:cubicBezTo>
                    <a:pt x="621" y="255"/>
                    <a:pt x="614" y="263"/>
                    <a:pt x="613" y="264"/>
                  </a:cubicBezTo>
                  <a:cubicBezTo>
                    <a:pt x="611" y="266"/>
                    <a:pt x="608" y="265"/>
                    <a:pt x="608" y="264"/>
                  </a:cubicBezTo>
                  <a:cubicBezTo>
                    <a:pt x="607" y="263"/>
                    <a:pt x="604" y="260"/>
                    <a:pt x="602" y="260"/>
                  </a:cubicBezTo>
                  <a:cubicBezTo>
                    <a:pt x="600" y="261"/>
                    <a:pt x="600" y="259"/>
                    <a:pt x="598" y="258"/>
                  </a:cubicBezTo>
                  <a:cubicBezTo>
                    <a:pt x="598" y="258"/>
                    <a:pt x="594" y="262"/>
                    <a:pt x="592" y="264"/>
                  </a:cubicBezTo>
                  <a:cubicBezTo>
                    <a:pt x="590" y="266"/>
                    <a:pt x="584" y="267"/>
                    <a:pt x="583" y="269"/>
                  </a:cubicBezTo>
                  <a:cubicBezTo>
                    <a:pt x="581" y="271"/>
                    <a:pt x="576" y="275"/>
                    <a:pt x="575" y="277"/>
                  </a:cubicBezTo>
                  <a:cubicBezTo>
                    <a:pt x="573" y="279"/>
                    <a:pt x="581" y="286"/>
                    <a:pt x="582" y="287"/>
                  </a:cubicBezTo>
                  <a:cubicBezTo>
                    <a:pt x="584" y="288"/>
                    <a:pt x="583" y="290"/>
                    <a:pt x="581" y="292"/>
                  </a:cubicBezTo>
                  <a:cubicBezTo>
                    <a:pt x="580" y="294"/>
                    <a:pt x="571" y="290"/>
                    <a:pt x="568" y="289"/>
                  </a:cubicBezTo>
                  <a:cubicBezTo>
                    <a:pt x="566" y="288"/>
                    <a:pt x="565" y="288"/>
                    <a:pt x="563" y="289"/>
                  </a:cubicBezTo>
                  <a:cubicBezTo>
                    <a:pt x="560" y="290"/>
                    <a:pt x="557" y="287"/>
                    <a:pt x="555" y="284"/>
                  </a:cubicBezTo>
                  <a:cubicBezTo>
                    <a:pt x="554" y="281"/>
                    <a:pt x="552" y="283"/>
                    <a:pt x="550" y="282"/>
                  </a:cubicBezTo>
                  <a:cubicBezTo>
                    <a:pt x="548" y="282"/>
                    <a:pt x="549" y="283"/>
                    <a:pt x="548" y="284"/>
                  </a:cubicBezTo>
                  <a:cubicBezTo>
                    <a:pt x="548" y="286"/>
                    <a:pt x="547" y="286"/>
                    <a:pt x="545" y="287"/>
                  </a:cubicBezTo>
                  <a:cubicBezTo>
                    <a:pt x="544" y="287"/>
                    <a:pt x="545" y="291"/>
                    <a:pt x="549" y="296"/>
                  </a:cubicBezTo>
                  <a:cubicBezTo>
                    <a:pt x="553" y="300"/>
                    <a:pt x="553" y="297"/>
                    <a:pt x="556" y="296"/>
                  </a:cubicBezTo>
                  <a:cubicBezTo>
                    <a:pt x="560" y="295"/>
                    <a:pt x="558" y="302"/>
                    <a:pt x="560" y="304"/>
                  </a:cubicBezTo>
                  <a:cubicBezTo>
                    <a:pt x="562" y="306"/>
                    <a:pt x="557" y="306"/>
                    <a:pt x="555" y="307"/>
                  </a:cubicBezTo>
                  <a:cubicBezTo>
                    <a:pt x="553" y="307"/>
                    <a:pt x="547" y="306"/>
                    <a:pt x="544" y="303"/>
                  </a:cubicBezTo>
                  <a:cubicBezTo>
                    <a:pt x="540" y="301"/>
                    <a:pt x="541" y="298"/>
                    <a:pt x="539" y="298"/>
                  </a:cubicBezTo>
                  <a:cubicBezTo>
                    <a:pt x="537" y="298"/>
                    <a:pt x="534" y="297"/>
                    <a:pt x="533" y="295"/>
                  </a:cubicBezTo>
                  <a:cubicBezTo>
                    <a:pt x="531" y="293"/>
                    <a:pt x="529" y="292"/>
                    <a:pt x="530" y="291"/>
                  </a:cubicBezTo>
                  <a:cubicBezTo>
                    <a:pt x="531" y="290"/>
                    <a:pt x="531" y="284"/>
                    <a:pt x="529" y="281"/>
                  </a:cubicBezTo>
                  <a:cubicBezTo>
                    <a:pt x="528" y="277"/>
                    <a:pt x="526" y="278"/>
                    <a:pt x="528" y="278"/>
                  </a:cubicBezTo>
                  <a:cubicBezTo>
                    <a:pt x="530" y="277"/>
                    <a:pt x="530" y="272"/>
                    <a:pt x="529" y="271"/>
                  </a:cubicBezTo>
                  <a:cubicBezTo>
                    <a:pt x="528" y="270"/>
                    <a:pt x="521" y="264"/>
                    <a:pt x="520" y="264"/>
                  </a:cubicBezTo>
                  <a:cubicBezTo>
                    <a:pt x="519" y="264"/>
                    <a:pt x="516" y="260"/>
                    <a:pt x="516" y="259"/>
                  </a:cubicBezTo>
                  <a:cubicBezTo>
                    <a:pt x="516" y="258"/>
                    <a:pt x="513" y="255"/>
                    <a:pt x="512" y="255"/>
                  </a:cubicBezTo>
                  <a:cubicBezTo>
                    <a:pt x="510" y="255"/>
                    <a:pt x="506" y="255"/>
                    <a:pt x="504" y="254"/>
                  </a:cubicBezTo>
                  <a:cubicBezTo>
                    <a:pt x="501" y="252"/>
                    <a:pt x="505" y="251"/>
                    <a:pt x="506" y="251"/>
                  </a:cubicBezTo>
                  <a:cubicBezTo>
                    <a:pt x="507" y="250"/>
                    <a:pt x="508" y="248"/>
                    <a:pt x="509" y="247"/>
                  </a:cubicBezTo>
                  <a:cubicBezTo>
                    <a:pt x="510" y="246"/>
                    <a:pt x="513" y="251"/>
                    <a:pt x="516" y="253"/>
                  </a:cubicBezTo>
                  <a:cubicBezTo>
                    <a:pt x="519" y="255"/>
                    <a:pt x="529" y="258"/>
                    <a:pt x="532" y="260"/>
                  </a:cubicBezTo>
                  <a:cubicBezTo>
                    <a:pt x="534" y="261"/>
                    <a:pt x="544" y="263"/>
                    <a:pt x="549" y="264"/>
                  </a:cubicBezTo>
                  <a:cubicBezTo>
                    <a:pt x="554" y="264"/>
                    <a:pt x="561" y="266"/>
                    <a:pt x="564" y="266"/>
                  </a:cubicBezTo>
                  <a:cubicBezTo>
                    <a:pt x="567" y="266"/>
                    <a:pt x="571" y="264"/>
                    <a:pt x="575" y="264"/>
                  </a:cubicBezTo>
                  <a:cubicBezTo>
                    <a:pt x="578" y="264"/>
                    <a:pt x="581" y="261"/>
                    <a:pt x="584" y="257"/>
                  </a:cubicBezTo>
                  <a:cubicBezTo>
                    <a:pt x="588" y="253"/>
                    <a:pt x="588" y="246"/>
                    <a:pt x="587" y="245"/>
                  </a:cubicBezTo>
                  <a:cubicBezTo>
                    <a:pt x="586" y="244"/>
                    <a:pt x="587" y="234"/>
                    <a:pt x="585" y="233"/>
                  </a:cubicBezTo>
                  <a:cubicBezTo>
                    <a:pt x="582" y="232"/>
                    <a:pt x="582" y="231"/>
                    <a:pt x="579" y="229"/>
                  </a:cubicBezTo>
                  <a:cubicBezTo>
                    <a:pt x="576" y="226"/>
                    <a:pt x="575" y="226"/>
                    <a:pt x="573" y="226"/>
                  </a:cubicBezTo>
                  <a:cubicBezTo>
                    <a:pt x="571" y="227"/>
                    <a:pt x="571" y="225"/>
                    <a:pt x="568" y="223"/>
                  </a:cubicBezTo>
                  <a:cubicBezTo>
                    <a:pt x="565" y="222"/>
                    <a:pt x="565" y="222"/>
                    <a:pt x="561" y="221"/>
                  </a:cubicBezTo>
                  <a:cubicBezTo>
                    <a:pt x="558" y="221"/>
                    <a:pt x="557" y="219"/>
                    <a:pt x="555" y="217"/>
                  </a:cubicBezTo>
                  <a:cubicBezTo>
                    <a:pt x="552" y="214"/>
                    <a:pt x="542" y="209"/>
                    <a:pt x="539" y="207"/>
                  </a:cubicBezTo>
                  <a:cubicBezTo>
                    <a:pt x="536" y="205"/>
                    <a:pt x="532" y="204"/>
                    <a:pt x="528" y="205"/>
                  </a:cubicBezTo>
                  <a:cubicBezTo>
                    <a:pt x="525" y="205"/>
                    <a:pt x="523" y="203"/>
                    <a:pt x="521" y="204"/>
                  </a:cubicBezTo>
                  <a:cubicBezTo>
                    <a:pt x="519" y="204"/>
                    <a:pt x="517" y="203"/>
                    <a:pt x="517" y="202"/>
                  </a:cubicBezTo>
                  <a:cubicBezTo>
                    <a:pt x="517" y="200"/>
                    <a:pt x="514" y="202"/>
                    <a:pt x="511" y="203"/>
                  </a:cubicBezTo>
                  <a:cubicBezTo>
                    <a:pt x="509" y="205"/>
                    <a:pt x="513" y="200"/>
                    <a:pt x="510" y="200"/>
                  </a:cubicBezTo>
                  <a:cubicBezTo>
                    <a:pt x="508" y="200"/>
                    <a:pt x="505" y="198"/>
                    <a:pt x="507" y="198"/>
                  </a:cubicBezTo>
                  <a:cubicBezTo>
                    <a:pt x="509" y="198"/>
                    <a:pt x="516" y="195"/>
                    <a:pt x="512" y="193"/>
                  </a:cubicBezTo>
                  <a:cubicBezTo>
                    <a:pt x="508" y="191"/>
                    <a:pt x="503" y="191"/>
                    <a:pt x="502" y="192"/>
                  </a:cubicBezTo>
                  <a:cubicBezTo>
                    <a:pt x="501" y="193"/>
                    <a:pt x="501" y="193"/>
                    <a:pt x="500" y="194"/>
                  </a:cubicBezTo>
                  <a:cubicBezTo>
                    <a:pt x="500" y="194"/>
                    <a:pt x="500" y="194"/>
                    <a:pt x="500" y="194"/>
                  </a:cubicBezTo>
                  <a:cubicBezTo>
                    <a:pt x="499" y="194"/>
                    <a:pt x="499" y="194"/>
                    <a:pt x="498" y="194"/>
                  </a:cubicBezTo>
                  <a:cubicBezTo>
                    <a:pt x="498" y="194"/>
                    <a:pt x="498" y="194"/>
                    <a:pt x="497" y="194"/>
                  </a:cubicBezTo>
                  <a:cubicBezTo>
                    <a:pt x="497" y="194"/>
                    <a:pt x="496" y="194"/>
                    <a:pt x="496" y="194"/>
                  </a:cubicBezTo>
                  <a:cubicBezTo>
                    <a:pt x="495" y="194"/>
                    <a:pt x="495" y="194"/>
                    <a:pt x="494" y="194"/>
                  </a:cubicBezTo>
                  <a:cubicBezTo>
                    <a:pt x="493" y="194"/>
                    <a:pt x="493" y="194"/>
                    <a:pt x="492" y="194"/>
                  </a:cubicBezTo>
                  <a:cubicBezTo>
                    <a:pt x="487" y="194"/>
                    <a:pt x="483" y="192"/>
                    <a:pt x="483" y="191"/>
                  </a:cubicBezTo>
                  <a:cubicBezTo>
                    <a:pt x="483" y="190"/>
                    <a:pt x="477" y="188"/>
                    <a:pt x="475" y="187"/>
                  </a:cubicBezTo>
                  <a:cubicBezTo>
                    <a:pt x="473" y="186"/>
                    <a:pt x="479" y="186"/>
                    <a:pt x="483" y="187"/>
                  </a:cubicBezTo>
                  <a:cubicBezTo>
                    <a:pt x="487" y="188"/>
                    <a:pt x="487" y="187"/>
                    <a:pt x="489" y="186"/>
                  </a:cubicBezTo>
                  <a:cubicBezTo>
                    <a:pt x="490" y="186"/>
                    <a:pt x="494" y="184"/>
                    <a:pt x="495" y="182"/>
                  </a:cubicBezTo>
                  <a:cubicBezTo>
                    <a:pt x="496" y="181"/>
                    <a:pt x="495" y="179"/>
                    <a:pt x="492" y="179"/>
                  </a:cubicBezTo>
                  <a:cubicBezTo>
                    <a:pt x="490" y="179"/>
                    <a:pt x="490" y="176"/>
                    <a:pt x="486" y="175"/>
                  </a:cubicBezTo>
                  <a:cubicBezTo>
                    <a:pt x="483" y="175"/>
                    <a:pt x="484" y="174"/>
                    <a:pt x="482" y="174"/>
                  </a:cubicBezTo>
                  <a:cubicBezTo>
                    <a:pt x="480" y="175"/>
                    <a:pt x="481" y="172"/>
                    <a:pt x="479" y="170"/>
                  </a:cubicBezTo>
                  <a:cubicBezTo>
                    <a:pt x="477" y="168"/>
                    <a:pt x="475" y="171"/>
                    <a:pt x="474" y="172"/>
                  </a:cubicBezTo>
                  <a:cubicBezTo>
                    <a:pt x="473" y="174"/>
                    <a:pt x="473" y="176"/>
                    <a:pt x="470" y="177"/>
                  </a:cubicBezTo>
                  <a:cubicBezTo>
                    <a:pt x="468" y="178"/>
                    <a:pt x="470" y="176"/>
                    <a:pt x="470" y="175"/>
                  </a:cubicBezTo>
                  <a:cubicBezTo>
                    <a:pt x="471" y="174"/>
                    <a:pt x="470" y="175"/>
                    <a:pt x="468" y="175"/>
                  </a:cubicBezTo>
                  <a:cubicBezTo>
                    <a:pt x="466" y="175"/>
                    <a:pt x="467" y="174"/>
                    <a:pt x="468" y="173"/>
                  </a:cubicBezTo>
                  <a:cubicBezTo>
                    <a:pt x="470" y="172"/>
                    <a:pt x="472" y="169"/>
                    <a:pt x="472" y="168"/>
                  </a:cubicBezTo>
                  <a:cubicBezTo>
                    <a:pt x="472" y="167"/>
                    <a:pt x="471" y="165"/>
                    <a:pt x="469" y="166"/>
                  </a:cubicBezTo>
                  <a:cubicBezTo>
                    <a:pt x="467" y="167"/>
                    <a:pt x="465" y="165"/>
                    <a:pt x="464" y="166"/>
                  </a:cubicBezTo>
                  <a:cubicBezTo>
                    <a:pt x="462" y="167"/>
                    <a:pt x="460" y="173"/>
                    <a:pt x="460" y="175"/>
                  </a:cubicBezTo>
                  <a:cubicBezTo>
                    <a:pt x="460" y="178"/>
                    <a:pt x="458" y="178"/>
                    <a:pt x="457" y="178"/>
                  </a:cubicBezTo>
                  <a:cubicBezTo>
                    <a:pt x="455" y="178"/>
                    <a:pt x="458" y="166"/>
                    <a:pt x="458" y="165"/>
                  </a:cubicBezTo>
                  <a:cubicBezTo>
                    <a:pt x="459" y="164"/>
                    <a:pt x="456" y="166"/>
                    <a:pt x="453" y="168"/>
                  </a:cubicBezTo>
                  <a:cubicBezTo>
                    <a:pt x="451" y="171"/>
                    <a:pt x="449" y="174"/>
                    <a:pt x="448" y="176"/>
                  </a:cubicBezTo>
                  <a:cubicBezTo>
                    <a:pt x="447" y="178"/>
                    <a:pt x="445" y="184"/>
                    <a:pt x="443" y="186"/>
                  </a:cubicBezTo>
                  <a:cubicBezTo>
                    <a:pt x="441" y="189"/>
                    <a:pt x="442" y="182"/>
                    <a:pt x="443" y="180"/>
                  </a:cubicBezTo>
                  <a:cubicBezTo>
                    <a:pt x="445" y="179"/>
                    <a:pt x="445" y="175"/>
                    <a:pt x="447" y="173"/>
                  </a:cubicBezTo>
                  <a:cubicBezTo>
                    <a:pt x="448" y="172"/>
                    <a:pt x="451" y="169"/>
                    <a:pt x="449" y="169"/>
                  </a:cubicBezTo>
                  <a:cubicBezTo>
                    <a:pt x="446" y="169"/>
                    <a:pt x="445" y="166"/>
                    <a:pt x="443" y="167"/>
                  </a:cubicBezTo>
                  <a:cubicBezTo>
                    <a:pt x="441" y="168"/>
                    <a:pt x="441" y="167"/>
                    <a:pt x="439" y="166"/>
                  </a:cubicBezTo>
                  <a:cubicBezTo>
                    <a:pt x="437" y="165"/>
                    <a:pt x="437" y="169"/>
                    <a:pt x="438" y="170"/>
                  </a:cubicBezTo>
                  <a:cubicBezTo>
                    <a:pt x="439" y="171"/>
                    <a:pt x="436" y="173"/>
                    <a:pt x="436" y="174"/>
                  </a:cubicBezTo>
                  <a:cubicBezTo>
                    <a:pt x="436" y="175"/>
                    <a:pt x="435" y="174"/>
                    <a:pt x="434" y="173"/>
                  </a:cubicBezTo>
                  <a:cubicBezTo>
                    <a:pt x="433" y="173"/>
                    <a:pt x="433" y="176"/>
                    <a:pt x="434" y="178"/>
                  </a:cubicBezTo>
                  <a:cubicBezTo>
                    <a:pt x="435" y="179"/>
                    <a:pt x="432" y="177"/>
                    <a:pt x="431" y="176"/>
                  </a:cubicBezTo>
                  <a:cubicBezTo>
                    <a:pt x="430" y="175"/>
                    <a:pt x="428" y="176"/>
                    <a:pt x="427" y="176"/>
                  </a:cubicBezTo>
                  <a:cubicBezTo>
                    <a:pt x="425" y="177"/>
                    <a:pt x="425" y="178"/>
                    <a:pt x="425" y="179"/>
                  </a:cubicBezTo>
                  <a:cubicBezTo>
                    <a:pt x="425" y="181"/>
                    <a:pt x="429" y="184"/>
                    <a:pt x="428" y="184"/>
                  </a:cubicBezTo>
                  <a:cubicBezTo>
                    <a:pt x="428" y="185"/>
                    <a:pt x="427" y="188"/>
                    <a:pt x="427" y="190"/>
                  </a:cubicBezTo>
                  <a:cubicBezTo>
                    <a:pt x="428" y="193"/>
                    <a:pt x="425" y="187"/>
                    <a:pt x="424" y="189"/>
                  </a:cubicBezTo>
                  <a:cubicBezTo>
                    <a:pt x="423" y="190"/>
                    <a:pt x="422" y="185"/>
                    <a:pt x="423" y="184"/>
                  </a:cubicBezTo>
                  <a:cubicBezTo>
                    <a:pt x="424" y="184"/>
                    <a:pt x="423" y="180"/>
                    <a:pt x="421" y="182"/>
                  </a:cubicBezTo>
                  <a:cubicBezTo>
                    <a:pt x="418" y="184"/>
                    <a:pt x="419" y="180"/>
                    <a:pt x="415" y="181"/>
                  </a:cubicBezTo>
                  <a:cubicBezTo>
                    <a:pt x="411" y="182"/>
                    <a:pt x="408" y="183"/>
                    <a:pt x="407" y="185"/>
                  </a:cubicBezTo>
                  <a:cubicBezTo>
                    <a:pt x="407" y="186"/>
                    <a:pt x="413" y="188"/>
                    <a:pt x="415" y="189"/>
                  </a:cubicBezTo>
                  <a:cubicBezTo>
                    <a:pt x="418" y="190"/>
                    <a:pt x="416" y="192"/>
                    <a:pt x="417" y="193"/>
                  </a:cubicBezTo>
                  <a:cubicBezTo>
                    <a:pt x="418" y="194"/>
                    <a:pt x="412" y="190"/>
                    <a:pt x="410" y="189"/>
                  </a:cubicBezTo>
                  <a:cubicBezTo>
                    <a:pt x="408" y="189"/>
                    <a:pt x="410" y="192"/>
                    <a:pt x="410" y="193"/>
                  </a:cubicBezTo>
                  <a:cubicBezTo>
                    <a:pt x="410" y="195"/>
                    <a:pt x="409" y="192"/>
                    <a:pt x="407" y="191"/>
                  </a:cubicBezTo>
                  <a:cubicBezTo>
                    <a:pt x="406" y="190"/>
                    <a:pt x="406" y="195"/>
                    <a:pt x="404" y="196"/>
                  </a:cubicBezTo>
                  <a:cubicBezTo>
                    <a:pt x="402" y="196"/>
                    <a:pt x="404" y="192"/>
                    <a:pt x="404" y="191"/>
                  </a:cubicBezTo>
                  <a:cubicBezTo>
                    <a:pt x="404" y="190"/>
                    <a:pt x="402" y="192"/>
                    <a:pt x="400" y="195"/>
                  </a:cubicBezTo>
                  <a:cubicBezTo>
                    <a:pt x="398" y="197"/>
                    <a:pt x="398" y="194"/>
                    <a:pt x="399" y="192"/>
                  </a:cubicBezTo>
                  <a:cubicBezTo>
                    <a:pt x="399" y="191"/>
                    <a:pt x="398" y="190"/>
                    <a:pt x="394" y="190"/>
                  </a:cubicBezTo>
                  <a:cubicBezTo>
                    <a:pt x="390" y="189"/>
                    <a:pt x="393" y="187"/>
                    <a:pt x="393" y="185"/>
                  </a:cubicBezTo>
                  <a:cubicBezTo>
                    <a:pt x="393" y="183"/>
                    <a:pt x="391" y="185"/>
                    <a:pt x="389" y="188"/>
                  </a:cubicBezTo>
                  <a:cubicBezTo>
                    <a:pt x="387" y="190"/>
                    <a:pt x="387" y="190"/>
                    <a:pt x="388" y="193"/>
                  </a:cubicBezTo>
                  <a:cubicBezTo>
                    <a:pt x="390" y="196"/>
                    <a:pt x="384" y="195"/>
                    <a:pt x="383" y="196"/>
                  </a:cubicBezTo>
                  <a:cubicBezTo>
                    <a:pt x="383" y="198"/>
                    <a:pt x="384" y="199"/>
                    <a:pt x="387" y="199"/>
                  </a:cubicBezTo>
                  <a:cubicBezTo>
                    <a:pt x="390" y="200"/>
                    <a:pt x="388" y="203"/>
                    <a:pt x="389" y="204"/>
                  </a:cubicBezTo>
                  <a:cubicBezTo>
                    <a:pt x="389" y="205"/>
                    <a:pt x="383" y="204"/>
                    <a:pt x="383" y="206"/>
                  </a:cubicBezTo>
                  <a:cubicBezTo>
                    <a:pt x="382" y="207"/>
                    <a:pt x="381" y="208"/>
                    <a:pt x="378" y="209"/>
                  </a:cubicBezTo>
                  <a:cubicBezTo>
                    <a:pt x="376" y="209"/>
                    <a:pt x="377" y="210"/>
                    <a:pt x="379" y="211"/>
                  </a:cubicBezTo>
                  <a:cubicBezTo>
                    <a:pt x="381" y="213"/>
                    <a:pt x="378" y="213"/>
                    <a:pt x="377" y="213"/>
                  </a:cubicBezTo>
                  <a:cubicBezTo>
                    <a:pt x="376" y="212"/>
                    <a:pt x="373" y="214"/>
                    <a:pt x="371" y="215"/>
                  </a:cubicBezTo>
                  <a:cubicBezTo>
                    <a:pt x="369" y="216"/>
                    <a:pt x="367" y="217"/>
                    <a:pt x="366" y="215"/>
                  </a:cubicBezTo>
                  <a:cubicBezTo>
                    <a:pt x="364" y="214"/>
                    <a:pt x="361" y="214"/>
                    <a:pt x="361" y="216"/>
                  </a:cubicBezTo>
                  <a:cubicBezTo>
                    <a:pt x="361" y="218"/>
                    <a:pt x="358" y="220"/>
                    <a:pt x="358" y="222"/>
                  </a:cubicBezTo>
                  <a:cubicBezTo>
                    <a:pt x="358" y="223"/>
                    <a:pt x="361" y="223"/>
                    <a:pt x="364" y="222"/>
                  </a:cubicBezTo>
                  <a:cubicBezTo>
                    <a:pt x="367" y="221"/>
                    <a:pt x="363" y="224"/>
                    <a:pt x="361" y="226"/>
                  </a:cubicBezTo>
                  <a:cubicBezTo>
                    <a:pt x="359" y="228"/>
                    <a:pt x="362" y="228"/>
                    <a:pt x="365" y="227"/>
                  </a:cubicBezTo>
                  <a:cubicBezTo>
                    <a:pt x="367" y="226"/>
                    <a:pt x="366" y="229"/>
                    <a:pt x="363" y="230"/>
                  </a:cubicBezTo>
                  <a:cubicBezTo>
                    <a:pt x="361" y="230"/>
                    <a:pt x="358" y="231"/>
                    <a:pt x="357" y="233"/>
                  </a:cubicBezTo>
                  <a:cubicBezTo>
                    <a:pt x="355" y="235"/>
                    <a:pt x="360" y="235"/>
                    <a:pt x="363" y="236"/>
                  </a:cubicBezTo>
                  <a:cubicBezTo>
                    <a:pt x="367" y="236"/>
                    <a:pt x="352" y="235"/>
                    <a:pt x="353" y="237"/>
                  </a:cubicBezTo>
                  <a:cubicBezTo>
                    <a:pt x="354" y="240"/>
                    <a:pt x="351" y="241"/>
                    <a:pt x="350" y="242"/>
                  </a:cubicBezTo>
                  <a:cubicBezTo>
                    <a:pt x="350" y="244"/>
                    <a:pt x="354" y="244"/>
                    <a:pt x="356" y="243"/>
                  </a:cubicBezTo>
                  <a:cubicBezTo>
                    <a:pt x="358" y="243"/>
                    <a:pt x="351" y="246"/>
                    <a:pt x="350" y="246"/>
                  </a:cubicBezTo>
                  <a:cubicBezTo>
                    <a:pt x="348" y="246"/>
                    <a:pt x="344" y="249"/>
                    <a:pt x="344" y="251"/>
                  </a:cubicBezTo>
                  <a:cubicBezTo>
                    <a:pt x="344" y="253"/>
                    <a:pt x="342" y="254"/>
                    <a:pt x="340" y="256"/>
                  </a:cubicBezTo>
                  <a:cubicBezTo>
                    <a:pt x="337" y="257"/>
                    <a:pt x="336" y="261"/>
                    <a:pt x="336" y="262"/>
                  </a:cubicBezTo>
                  <a:cubicBezTo>
                    <a:pt x="336" y="264"/>
                    <a:pt x="337" y="263"/>
                    <a:pt x="342" y="265"/>
                  </a:cubicBezTo>
                  <a:cubicBezTo>
                    <a:pt x="346" y="268"/>
                    <a:pt x="338" y="265"/>
                    <a:pt x="336" y="266"/>
                  </a:cubicBezTo>
                  <a:cubicBezTo>
                    <a:pt x="333" y="266"/>
                    <a:pt x="331" y="269"/>
                    <a:pt x="334" y="270"/>
                  </a:cubicBezTo>
                  <a:cubicBezTo>
                    <a:pt x="336" y="271"/>
                    <a:pt x="334" y="272"/>
                    <a:pt x="334" y="275"/>
                  </a:cubicBezTo>
                  <a:cubicBezTo>
                    <a:pt x="334" y="278"/>
                    <a:pt x="331" y="280"/>
                    <a:pt x="329" y="282"/>
                  </a:cubicBezTo>
                  <a:cubicBezTo>
                    <a:pt x="326" y="284"/>
                    <a:pt x="331" y="283"/>
                    <a:pt x="333" y="282"/>
                  </a:cubicBezTo>
                  <a:cubicBezTo>
                    <a:pt x="335" y="281"/>
                    <a:pt x="329" y="286"/>
                    <a:pt x="327" y="287"/>
                  </a:cubicBezTo>
                  <a:cubicBezTo>
                    <a:pt x="325" y="289"/>
                    <a:pt x="323" y="289"/>
                    <a:pt x="323" y="292"/>
                  </a:cubicBezTo>
                  <a:cubicBezTo>
                    <a:pt x="323" y="294"/>
                    <a:pt x="321" y="292"/>
                    <a:pt x="317" y="292"/>
                  </a:cubicBezTo>
                  <a:cubicBezTo>
                    <a:pt x="314" y="292"/>
                    <a:pt x="311" y="300"/>
                    <a:pt x="310" y="301"/>
                  </a:cubicBezTo>
                  <a:cubicBezTo>
                    <a:pt x="308" y="303"/>
                    <a:pt x="305" y="306"/>
                    <a:pt x="305" y="307"/>
                  </a:cubicBezTo>
                  <a:cubicBezTo>
                    <a:pt x="304" y="308"/>
                    <a:pt x="308" y="310"/>
                    <a:pt x="311" y="310"/>
                  </a:cubicBezTo>
                  <a:cubicBezTo>
                    <a:pt x="313" y="310"/>
                    <a:pt x="317" y="308"/>
                    <a:pt x="318" y="307"/>
                  </a:cubicBezTo>
                  <a:cubicBezTo>
                    <a:pt x="320" y="306"/>
                    <a:pt x="313" y="312"/>
                    <a:pt x="310" y="313"/>
                  </a:cubicBezTo>
                  <a:cubicBezTo>
                    <a:pt x="308" y="314"/>
                    <a:pt x="307" y="311"/>
                    <a:pt x="306" y="311"/>
                  </a:cubicBezTo>
                  <a:cubicBezTo>
                    <a:pt x="305" y="311"/>
                    <a:pt x="304" y="313"/>
                    <a:pt x="303" y="314"/>
                  </a:cubicBezTo>
                  <a:cubicBezTo>
                    <a:pt x="303" y="315"/>
                    <a:pt x="298" y="314"/>
                    <a:pt x="296" y="315"/>
                  </a:cubicBezTo>
                  <a:cubicBezTo>
                    <a:pt x="294" y="316"/>
                    <a:pt x="293" y="318"/>
                    <a:pt x="294" y="320"/>
                  </a:cubicBezTo>
                  <a:cubicBezTo>
                    <a:pt x="295" y="321"/>
                    <a:pt x="294" y="322"/>
                    <a:pt x="295" y="324"/>
                  </a:cubicBezTo>
                  <a:cubicBezTo>
                    <a:pt x="295" y="327"/>
                    <a:pt x="293" y="324"/>
                    <a:pt x="290" y="323"/>
                  </a:cubicBezTo>
                  <a:cubicBezTo>
                    <a:pt x="287" y="322"/>
                    <a:pt x="287" y="324"/>
                    <a:pt x="284" y="326"/>
                  </a:cubicBezTo>
                  <a:cubicBezTo>
                    <a:pt x="282" y="327"/>
                    <a:pt x="278" y="326"/>
                    <a:pt x="276" y="327"/>
                  </a:cubicBezTo>
                  <a:cubicBezTo>
                    <a:pt x="274" y="328"/>
                    <a:pt x="276" y="329"/>
                    <a:pt x="278" y="330"/>
                  </a:cubicBezTo>
                  <a:cubicBezTo>
                    <a:pt x="281" y="332"/>
                    <a:pt x="277" y="331"/>
                    <a:pt x="273" y="331"/>
                  </a:cubicBezTo>
                  <a:cubicBezTo>
                    <a:pt x="269" y="330"/>
                    <a:pt x="271" y="332"/>
                    <a:pt x="271" y="334"/>
                  </a:cubicBezTo>
                  <a:cubicBezTo>
                    <a:pt x="270" y="336"/>
                    <a:pt x="266" y="335"/>
                    <a:pt x="264" y="336"/>
                  </a:cubicBezTo>
                  <a:cubicBezTo>
                    <a:pt x="263" y="337"/>
                    <a:pt x="268" y="338"/>
                    <a:pt x="265" y="338"/>
                  </a:cubicBezTo>
                  <a:cubicBezTo>
                    <a:pt x="263" y="338"/>
                    <a:pt x="259" y="339"/>
                    <a:pt x="261" y="342"/>
                  </a:cubicBezTo>
                  <a:cubicBezTo>
                    <a:pt x="263" y="344"/>
                    <a:pt x="263" y="345"/>
                    <a:pt x="265" y="349"/>
                  </a:cubicBezTo>
                  <a:cubicBezTo>
                    <a:pt x="267" y="353"/>
                    <a:pt x="269" y="352"/>
                    <a:pt x="265" y="352"/>
                  </a:cubicBezTo>
                  <a:cubicBezTo>
                    <a:pt x="261" y="351"/>
                    <a:pt x="262" y="353"/>
                    <a:pt x="263" y="355"/>
                  </a:cubicBezTo>
                  <a:cubicBezTo>
                    <a:pt x="265" y="357"/>
                    <a:pt x="265" y="356"/>
                    <a:pt x="260" y="358"/>
                  </a:cubicBezTo>
                  <a:cubicBezTo>
                    <a:pt x="256" y="360"/>
                    <a:pt x="260" y="359"/>
                    <a:pt x="262" y="361"/>
                  </a:cubicBezTo>
                  <a:cubicBezTo>
                    <a:pt x="264" y="363"/>
                    <a:pt x="260" y="364"/>
                    <a:pt x="263" y="365"/>
                  </a:cubicBezTo>
                  <a:cubicBezTo>
                    <a:pt x="265" y="366"/>
                    <a:pt x="259" y="368"/>
                    <a:pt x="263" y="370"/>
                  </a:cubicBezTo>
                  <a:cubicBezTo>
                    <a:pt x="266" y="372"/>
                    <a:pt x="266" y="370"/>
                    <a:pt x="268" y="368"/>
                  </a:cubicBezTo>
                  <a:cubicBezTo>
                    <a:pt x="271" y="365"/>
                    <a:pt x="269" y="369"/>
                    <a:pt x="267" y="373"/>
                  </a:cubicBezTo>
                  <a:cubicBezTo>
                    <a:pt x="264" y="376"/>
                    <a:pt x="264" y="372"/>
                    <a:pt x="261" y="373"/>
                  </a:cubicBezTo>
                  <a:cubicBezTo>
                    <a:pt x="257" y="374"/>
                    <a:pt x="262" y="376"/>
                    <a:pt x="262" y="379"/>
                  </a:cubicBezTo>
                  <a:cubicBezTo>
                    <a:pt x="263" y="383"/>
                    <a:pt x="262" y="382"/>
                    <a:pt x="265" y="382"/>
                  </a:cubicBezTo>
                  <a:cubicBezTo>
                    <a:pt x="268" y="382"/>
                    <a:pt x="268" y="381"/>
                    <a:pt x="270" y="379"/>
                  </a:cubicBezTo>
                  <a:cubicBezTo>
                    <a:pt x="272" y="378"/>
                    <a:pt x="269" y="383"/>
                    <a:pt x="270" y="386"/>
                  </a:cubicBezTo>
                  <a:cubicBezTo>
                    <a:pt x="271" y="388"/>
                    <a:pt x="267" y="385"/>
                    <a:pt x="265" y="387"/>
                  </a:cubicBezTo>
                  <a:cubicBezTo>
                    <a:pt x="262" y="388"/>
                    <a:pt x="264" y="391"/>
                    <a:pt x="266" y="393"/>
                  </a:cubicBezTo>
                  <a:cubicBezTo>
                    <a:pt x="267" y="394"/>
                    <a:pt x="271" y="397"/>
                    <a:pt x="274" y="399"/>
                  </a:cubicBezTo>
                  <a:cubicBezTo>
                    <a:pt x="276" y="401"/>
                    <a:pt x="280" y="400"/>
                    <a:pt x="283" y="399"/>
                  </a:cubicBezTo>
                  <a:cubicBezTo>
                    <a:pt x="287" y="398"/>
                    <a:pt x="286" y="400"/>
                    <a:pt x="289" y="399"/>
                  </a:cubicBezTo>
                  <a:cubicBezTo>
                    <a:pt x="292" y="397"/>
                    <a:pt x="296" y="393"/>
                    <a:pt x="299" y="388"/>
                  </a:cubicBezTo>
                  <a:cubicBezTo>
                    <a:pt x="303" y="383"/>
                    <a:pt x="305" y="383"/>
                    <a:pt x="308" y="383"/>
                  </a:cubicBezTo>
                  <a:cubicBezTo>
                    <a:pt x="311" y="382"/>
                    <a:pt x="311" y="381"/>
                    <a:pt x="311" y="377"/>
                  </a:cubicBezTo>
                  <a:cubicBezTo>
                    <a:pt x="311" y="377"/>
                    <a:pt x="311" y="377"/>
                    <a:pt x="311" y="377"/>
                  </a:cubicBezTo>
                  <a:cubicBezTo>
                    <a:pt x="311" y="377"/>
                    <a:pt x="311" y="377"/>
                    <a:pt x="311" y="377"/>
                  </a:cubicBezTo>
                  <a:cubicBezTo>
                    <a:pt x="311" y="377"/>
                    <a:pt x="311" y="377"/>
                    <a:pt x="311" y="377"/>
                  </a:cubicBezTo>
                  <a:cubicBezTo>
                    <a:pt x="311" y="377"/>
                    <a:pt x="311" y="377"/>
                    <a:pt x="311" y="377"/>
                  </a:cubicBezTo>
                  <a:cubicBezTo>
                    <a:pt x="311" y="377"/>
                    <a:pt x="311" y="378"/>
                    <a:pt x="312" y="378"/>
                  </a:cubicBezTo>
                  <a:cubicBezTo>
                    <a:pt x="312" y="378"/>
                    <a:pt x="312" y="378"/>
                    <a:pt x="312" y="379"/>
                  </a:cubicBezTo>
                  <a:cubicBezTo>
                    <a:pt x="312" y="379"/>
                    <a:pt x="312" y="379"/>
                    <a:pt x="312" y="379"/>
                  </a:cubicBezTo>
                  <a:cubicBezTo>
                    <a:pt x="312" y="380"/>
                    <a:pt x="312" y="380"/>
                    <a:pt x="312" y="381"/>
                  </a:cubicBezTo>
                  <a:cubicBezTo>
                    <a:pt x="312" y="381"/>
                    <a:pt x="313" y="381"/>
                    <a:pt x="313" y="381"/>
                  </a:cubicBezTo>
                  <a:cubicBezTo>
                    <a:pt x="313" y="382"/>
                    <a:pt x="313" y="382"/>
                    <a:pt x="313" y="383"/>
                  </a:cubicBezTo>
                  <a:cubicBezTo>
                    <a:pt x="313" y="383"/>
                    <a:pt x="313" y="383"/>
                    <a:pt x="313" y="383"/>
                  </a:cubicBezTo>
                  <a:cubicBezTo>
                    <a:pt x="313" y="384"/>
                    <a:pt x="314" y="384"/>
                    <a:pt x="314" y="385"/>
                  </a:cubicBezTo>
                  <a:cubicBezTo>
                    <a:pt x="314" y="385"/>
                    <a:pt x="314" y="386"/>
                    <a:pt x="314" y="386"/>
                  </a:cubicBezTo>
                  <a:cubicBezTo>
                    <a:pt x="316" y="389"/>
                    <a:pt x="316" y="395"/>
                    <a:pt x="317" y="397"/>
                  </a:cubicBezTo>
                  <a:cubicBezTo>
                    <a:pt x="318" y="399"/>
                    <a:pt x="319" y="399"/>
                    <a:pt x="322" y="398"/>
                  </a:cubicBezTo>
                  <a:cubicBezTo>
                    <a:pt x="325" y="396"/>
                    <a:pt x="321" y="405"/>
                    <a:pt x="320" y="408"/>
                  </a:cubicBezTo>
                  <a:cubicBezTo>
                    <a:pt x="320" y="410"/>
                    <a:pt x="325" y="416"/>
                    <a:pt x="326" y="419"/>
                  </a:cubicBezTo>
                  <a:cubicBezTo>
                    <a:pt x="328" y="422"/>
                    <a:pt x="329" y="427"/>
                    <a:pt x="329" y="428"/>
                  </a:cubicBezTo>
                  <a:cubicBezTo>
                    <a:pt x="330" y="430"/>
                    <a:pt x="327" y="437"/>
                    <a:pt x="328" y="437"/>
                  </a:cubicBezTo>
                  <a:cubicBezTo>
                    <a:pt x="330" y="437"/>
                    <a:pt x="334" y="439"/>
                    <a:pt x="338" y="439"/>
                  </a:cubicBezTo>
                  <a:cubicBezTo>
                    <a:pt x="341" y="439"/>
                    <a:pt x="342" y="439"/>
                    <a:pt x="343" y="436"/>
                  </a:cubicBezTo>
                  <a:cubicBezTo>
                    <a:pt x="344" y="434"/>
                    <a:pt x="344" y="432"/>
                    <a:pt x="349" y="428"/>
                  </a:cubicBezTo>
                  <a:cubicBezTo>
                    <a:pt x="354" y="425"/>
                    <a:pt x="356" y="428"/>
                    <a:pt x="358" y="427"/>
                  </a:cubicBezTo>
                  <a:cubicBezTo>
                    <a:pt x="360" y="426"/>
                    <a:pt x="365" y="413"/>
                    <a:pt x="366" y="409"/>
                  </a:cubicBezTo>
                  <a:cubicBezTo>
                    <a:pt x="367" y="405"/>
                    <a:pt x="367" y="400"/>
                    <a:pt x="367" y="398"/>
                  </a:cubicBezTo>
                  <a:cubicBezTo>
                    <a:pt x="368" y="396"/>
                    <a:pt x="374" y="388"/>
                    <a:pt x="375" y="386"/>
                  </a:cubicBezTo>
                  <a:cubicBezTo>
                    <a:pt x="377" y="385"/>
                    <a:pt x="378" y="387"/>
                    <a:pt x="379" y="386"/>
                  </a:cubicBezTo>
                  <a:cubicBezTo>
                    <a:pt x="380" y="386"/>
                    <a:pt x="382" y="379"/>
                    <a:pt x="384" y="378"/>
                  </a:cubicBezTo>
                  <a:cubicBezTo>
                    <a:pt x="386" y="377"/>
                    <a:pt x="387" y="375"/>
                    <a:pt x="388" y="373"/>
                  </a:cubicBezTo>
                  <a:cubicBezTo>
                    <a:pt x="388" y="371"/>
                    <a:pt x="386" y="367"/>
                    <a:pt x="385" y="364"/>
                  </a:cubicBezTo>
                  <a:cubicBezTo>
                    <a:pt x="384" y="362"/>
                    <a:pt x="380" y="361"/>
                    <a:pt x="377" y="361"/>
                  </a:cubicBezTo>
                  <a:cubicBezTo>
                    <a:pt x="373" y="361"/>
                    <a:pt x="373" y="358"/>
                    <a:pt x="371" y="355"/>
                  </a:cubicBezTo>
                  <a:cubicBezTo>
                    <a:pt x="369" y="352"/>
                    <a:pt x="372" y="347"/>
                    <a:pt x="373" y="345"/>
                  </a:cubicBezTo>
                  <a:cubicBezTo>
                    <a:pt x="375" y="343"/>
                    <a:pt x="374" y="336"/>
                    <a:pt x="375" y="334"/>
                  </a:cubicBezTo>
                  <a:cubicBezTo>
                    <a:pt x="376" y="332"/>
                    <a:pt x="372" y="330"/>
                    <a:pt x="372" y="328"/>
                  </a:cubicBezTo>
                  <a:cubicBezTo>
                    <a:pt x="372" y="326"/>
                    <a:pt x="375" y="329"/>
                    <a:pt x="377" y="329"/>
                  </a:cubicBezTo>
                  <a:cubicBezTo>
                    <a:pt x="379" y="330"/>
                    <a:pt x="385" y="322"/>
                    <a:pt x="386" y="320"/>
                  </a:cubicBezTo>
                  <a:cubicBezTo>
                    <a:pt x="388" y="318"/>
                    <a:pt x="390" y="313"/>
                    <a:pt x="390" y="312"/>
                  </a:cubicBezTo>
                  <a:cubicBezTo>
                    <a:pt x="390" y="311"/>
                    <a:pt x="397" y="309"/>
                    <a:pt x="399" y="308"/>
                  </a:cubicBezTo>
                  <a:cubicBezTo>
                    <a:pt x="400" y="307"/>
                    <a:pt x="405" y="306"/>
                    <a:pt x="406" y="303"/>
                  </a:cubicBezTo>
                  <a:cubicBezTo>
                    <a:pt x="406" y="300"/>
                    <a:pt x="411" y="296"/>
                    <a:pt x="413" y="294"/>
                  </a:cubicBezTo>
                  <a:cubicBezTo>
                    <a:pt x="415" y="292"/>
                    <a:pt x="411" y="291"/>
                    <a:pt x="409" y="288"/>
                  </a:cubicBezTo>
                  <a:cubicBezTo>
                    <a:pt x="408" y="286"/>
                    <a:pt x="410" y="286"/>
                    <a:pt x="411" y="285"/>
                  </a:cubicBezTo>
                  <a:cubicBezTo>
                    <a:pt x="412" y="284"/>
                    <a:pt x="413" y="282"/>
                    <a:pt x="413" y="281"/>
                  </a:cubicBezTo>
                  <a:cubicBezTo>
                    <a:pt x="414" y="280"/>
                    <a:pt x="416" y="279"/>
                    <a:pt x="418" y="278"/>
                  </a:cubicBezTo>
                  <a:cubicBezTo>
                    <a:pt x="421" y="276"/>
                    <a:pt x="418" y="275"/>
                    <a:pt x="419" y="274"/>
                  </a:cubicBezTo>
                  <a:cubicBezTo>
                    <a:pt x="419" y="272"/>
                    <a:pt x="424" y="273"/>
                    <a:pt x="427" y="273"/>
                  </a:cubicBezTo>
                  <a:cubicBezTo>
                    <a:pt x="428" y="274"/>
                    <a:pt x="429" y="274"/>
                    <a:pt x="429" y="274"/>
                  </a:cubicBezTo>
                  <a:cubicBezTo>
                    <a:pt x="430" y="274"/>
                    <a:pt x="430" y="274"/>
                    <a:pt x="430" y="274"/>
                  </a:cubicBezTo>
                  <a:cubicBezTo>
                    <a:pt x="431" y="274"/>
                    <a:pt x="431" y="273"/>
                    <a:pt x="432" y="273"/>
                  </a:cubicBezTo>
                  <a:cubicBezTo>
                    <a:pt x="432" y="273"/>
                    <a:pt x="432" y="273"/>
                    <a:pt x="433" y="273"/>
                  </a:cubicBezTo>
                  <a:cubicBezTo>
                    <a:pt x="433" y="273"/>
                    <a:pt x="434" y="273"/>
                    <a:pt x="435" y="273"/>
                  </a:cubicBezTo>
                  <a:cubicBezTo>
                    <a:pt x="435" y="273"/>
                    <a:pt x="436" y="273"/>
                    <a:pt x="437" y="273"/>
                  </a:cubicBezTo>
                  <a:cubicBezTo>
                    <a:pt x="440" y="272"/>
                    <a:pt x="442" y="275"/>
                    <a:pt x="443" y="277"/>
                  </a:cubicBezTo>
                  <a:cubicBezTo>
                    <a:pt x="445" y="280"/>
                    <a:pt x="444" y="286"/>
                    <a:pt x="441" y="287"/>
                  </a:cubicBezTo>
                  <a:cubicBezTo>
                    <a:pt x="439" y="287"/>
                    <a:pt x="433" y="295"/>
                    <a:pt x="432" y="298"/>
                  </a:cubicBezTo>
                  <a:cubicBezTo>
                    <a:pt x="431" y="300"/>
                    <a:pt x="422" y="308"/>
                    <a:pt x="420" y="311"/>
                  </a:cubicBezTo>
                  <a:cubicBezTo>
                    <a:pt x="419" y="314"/>
                    <a:pt x="411" y="321"/>
                    <a:pt x="409" y="324"/>
                  </a:cubicBezTo>
                  <a:cubicBezTo>
                    <a:pt x="406" y="326"/>
                    <a:pt x="407" y="326"/>
                    <a:pt x="409" y="330"/>
                  </a:cubicBezTo>
                  <a:cubicBezTo>
                    <a:pt x="410" y="334"/>
                    <a:pt x="413" y="345"/>
                    <a:pt x="412" y="347"/>
                  </a:cubicBezTo>
                  <a:cubicBezTo>
                    <a:pt x="411" y="349"/>
                    <a:pt x="410" y="353"/>
                    <a:pt x="410" y="355"/>
                  </a:cubicBezTo>
                  <a:cubicBezTo>
                    <a:pt x="409" y="358"/>
                    <a:pt x="411" y="360"/>
                    <a:pt x="414" y="360"/>
                  </a:cubicBezTo>
                  <a:cubicBezTo>
                    <a:pt x="416" y="360"/>
                    <a:pt x="419" y="363"/>
                    <a:pt x="419" y="365"/>
                  </a:cubicBezTo>
                  <a:cubicBezTo>
                    <a:pt x="420" y="366"/>
                    <a:pt x="420" y="368"/>
                    <a:pt x="423" y="369"/>
                  </a:cubicBezTo>
                  <a:cubicBezTo>
                    <a:pt x="426" y="370"/>
                    <a:pt x="432" y="370"/>
                    <a:pt x="434" y="369"/>
                  </a:cubicBezTo>
                  <a:cubicBezTo>
                    <a:pt x="436" y="368"/>
                    <a:pt x="437" y="366"/>
                    <a:pt x="443" y="366"/>
                  </a:cubicBezTo>
                  <a:cubicBezTo>
                    <a:pt x="448" y="366"/>
                    <a:pt x="454" y="365"/>
                    <a:pt x="456" y="363"/>
                  </a:cubicBezTo>
                  <a:cubicBezTo>
                    <a:pt x="459" y="362"/>
                    <a:pt x="461" y="362"/>
                    <a:pt x="463" y="362"/>
                  </a:cubicBezTo>
                  <a:cubicBezTo>
                    <a:pt x="463" y="362"/>
                    <a:pt x="464" y="362"/>
                    <a:pt x="465" y="362"/>
                  </a:cubicBezTo>
                  <a:cubicBezTo>
                    <a:pt x="465" y="362"/>
                    <a:pt x="465" y="362"/>
                    <a:pt x="465" y="362"/>
                  </a:cubicBezTo>
                  <a:cubicBezTo>
                    <a:pt x="467" y="362"/>
                    <a:pt x="469" y="362"/>
                    <a:pt x="471" y="361"/>
                  </a:cubicBezTo>
                  <a:cubicBezTo>
                    <a:pt x="474" y="360"/>
                    <a:pt x="475" y="359"/>
                    <a:pt x="474" y="363"/>
                  </a:cubicBezTo>
                  <a:cubicBezTo>
                    <a:pt x="473" y="367"/>
                    <a:pt x="478" y="365"/>
                    <a:pt x="481" y="366"/>
                  </a:cubicBezTo>
                  <a:cubicBezTo>
                    <a:pt x="483" y="368"/>
                    <a:pt x="484" y="371"/>
                    <a:pt x="480" y="372"/>
                  </a:cubicBezTo>
                  <a:cubicBezTo>
                    <a:pt x="477" y="372"/>
                    <a:pt x="470" y="372"/>
                    <a:pt x="471" y="374"/>
                  </a:cubicBezTo>
                  <a:cubicBezTo>
                    <a:pt x="471" y="374"/>
                    <a:pt x="471" y="375"/>
                    <a:pt x="471" y="375"/>
                  </a:cubicBezTo>
                  <a:cubicBezTo>
                    <a:pt x="471" y="375"/>
                    <a:pt x="471" y="375"/>
                    <a:pt x="471" y="375"/>
                  </a:cubicBezTo>
                  <a:cubicBezTo>
                    <a:pt x="471" y="376"/>
                    <a:pt x="471" y="377"/>
                    <a:pt x="469" y="377"/>
                  </a:cubicBezTo>
                  <a:cubicBezTo>
                    <a:pt x="468" y="377"/>
                    <a:pt x="468" y="377"/>
                    <a:pt x="468" y="377"/>
                  </a:cubicBezTo>
                  <a:cubicBezTo>
                    <a:pt x="467" y="377"/>
                    <a:pt x="467" y="377"/>
                    <a:pt x="466" y="377"/>
                  </a:cubicBezTo>
                  <a:cubicBezTo>
                    <a:pt x="460" y="377"/>
                    <a:pt x="449" y="377"/>
                    <a:pt x="444" y="377"/>
                  </a:cubicBezTo>
                  <a:cubicBezTo>
                    <a:pt x="440" y="377"/>
                    <a:pt x="430" y="381"/>
                    <a:pt x="430" y="384"/>
                  </a:cubicBezTo>
                  <a:cubicBezTo>
                    <a:pt x="429" y="388"/>
                    <a:pt x="431" y="393"/>
                    <a:pt x="434" y="394"/>
                  </a:cubicBezTo>
                  <a:cubicBezTo>
                    <a:pt x="435" y="395"/>
                    <a:pt x="435" y="395"/>
                    <a:pt x="435" y="395"/>
                  </a:cubicBezTo>
                  <a:cubicBezTo>
                    <a:pt x="435" y="396"/>
                    <a:pt x="435" y="396"/>
                    <a:pt x="436" y="396"/>
                  </a:cubicBezTo>
                  <a:cubicBezTo>
                    <a:pt x="436" y="396"/>
                    <a:pt x="436" y="397"/>
                    <a:pt x="436" y="397"/>
                  </a:cubicBezTo>
                  <a:cubicBezTo>
                    <a:pt x="436" y="397"/>
                    <a:pt x="436" y="397"/>
                    <a:pt x="436" y="398"/>
                  </a:cubicBezTo>
                  <a:cubicBezTo>
                    <a:pt x="437" y="399"/>
                    <a:pt x="437" y="401"/>
                    <a:pt x="437" y="402"/>
                  </a:cubicBezTo>
                  <a:cubicBezTo>
                    <a:pt x="438" y="404"/>
                    <a:pt x="438" y="405"/>
                    <a:pt x="438" y="407"/>
                  </a:cubicBezTo>
                  <a:cubicBezTo>
                    <a:pt x="437" y="411"/>
                    <a:pt x="433" y="416"/>
                    <a:pt x="430" y="416"/>
                  </a:cubicBezTo>
                  <a:cubicBezTo>
                    <a:pt x="428" y="415"/>
                    <a:pt x="421" y="405"/>
                    <a:pt x="418" y="405"/>
                  </a:cubicBezTo>
                  <a:cubicBezTo>
                    <a:pt x="416" y="404"/>
                    <a:pt x="410" y="407"/>
                    <a:pt x="410" y="409"/>
                  </a:cubicBezTo>
                  <a:cubicBezTo>
                    <a:pt x="410" y="411"/>
                    <a:pt x="409" y="415"/>
                    <a:pt x="407" y="417"/>
                  </a:cubicBezTo>
                  <a:cubicBezTo>
                    <a:pt x="406" y="418"/>
                    <a:pt x="406" y="421"/>
                    <a:pt x="406" y="424"/>
                  </a:cubicBezTo>
                  <a:cubicBezTo>
                    <a:pt x="406" y="426"/>
                    <a:pt x="406" y="427"/>
                    <a:pt x="405" y="429"/>
                  </a:cubicBezTo>
                  <a:cubicBezTo>
                    <a:pt x="405" y="429"/>
                    <a:pt x="405" y="429"/>
                    <a:pt x="405" y="429"/>
                  </a:cubicBezTo>
                  <a:cubicBezTo>
                    <a:pt x="405" y="431"/>
                    <a:pt x="405" y="433"/>
                    <a:pt x="405" y="434"/>
                  </a:cubicBezTo>
                  <a:cubicBezTo>
                    <a:pt x="405" y="435"/>
                    <a:pt x="404" y="436"/>
                    <a:pt x="404" y="437"/>
                  </a:cubicBezTo>
                  <a:cubicBezTo>
                    <a:pt x="403" y="437"/>
                    <a:pt x="403" y="438"/>
                    <a:pt x="403" y="438"/>
                  </a:cubicBezTo>
                  <a:cubicBezTo>
                    <a:pt x="403" y="439"/>
                    <a:pt x="402" y="439"/>
                    <a:pt x="401" y="440"/>
                  </a:cubicBezTo>
                  <a:cubicBezTo>
                    <a:pt x="401" y="440"/>
                    <a:pt x="401" y="440"/>
                    <a:pt x="401" y="440"/>
                  </a:cubicBezTo>
                  <a:cubicBezTo>
                    <a:pt x="400" y="442"/>
                    <a:pt x="399" y="443"/>
                    <a:pt x="398" y="444"/>
                  </a:cubicBezTo>
                  <a:cubicBezTo>
                    <a:pt x="397" y="444"/>
                    <a:pt x="397" y="444"/>
                    <a:pt x="397" y="445"/>
                  </a:cubicBezTo>
                  <a:cubicBezTo>
                    <a:pt x="397" y="445"/>
                    <a:pt x="397" y="445"/>
                    <a:pt x="396" y="445"/>
                  </a:cubicBezTo>
                  <a:cubicBezTo>
                    <a:pt x="396" y="445"/>
                    <a:pt x="396" y="446"/>
                    <a:pt x="396" y="446"/>
                  </a:cubicBezTo>
                  <a:cubicBezTo>
                    <a:pt x="395" y="447"/>
                    <a:pt x="395" y="447"/>
                    <a:pt x="395" y="448"/>
                  </a:cubicBezTo>
                  <a:cubicBezTo>
                    <a:pt x="395" y="448"/>
                    <a:pt x="395" y="448"/>
                    <a:pt x="394" y="448"/>
                  </a:cubicBezTo>
                  <a:cubicBezTo>
                    <a:pt x="394" y="449"/>
                    <a:pt x="394" y="449"/>
                    <a:pt x="393" y="450"/>
                  </a:cubicBezTo>
                  <a:cubicBezTo>
                    <a:pt x="393" y="450"/>
                    <a:pt x="393" y="450"/>
                    <a:pt x="393" y="450"/>
                  </a:cubicBezTo>
                  <a:cubicBezTo>
                    <a:pt x="392" y="451"/>
                    <a:pt x="391" y="451"/>
                    <a:pt x="390" y="451"/>
                  </a:cubicBezTo>
                  <a:cubicBezTo>
                    <a:pt x="390" y="452"/>
                    <a:pt x="390" y="452"/>
                    <a:pt x="390" y="452"/>
                  </a:cubicBezTo>
                  <a:cubicBezTo>
                    <a:pt x="389" y="452"/>
                    <a:pt x="389" y="452"/>
                    <a:pt x="388" y="452"/>
                  </a:cubicBezTo>
                  <a:cubicBezTo>
                    <a:pt x="384" y="453"/>
                    <a:pt x="386" y="447"/>
                    <a:pt x="380" y="447"/>
                  </a:cubicBezTo>
                  <a:cubicBezTo>
                    <a:pt x="375" y="447"/>
                    <a:pt x="361" y="450"/>
                    <a:pt x="356" y="453"/>
                  </a:cubicBezTo>
                  <a:cubicBezTo>
                    <a:pt x="355" y="454"/>
                    <a:pt x="354" y="454"/>
                    <a:pt x="352" y="455"/>
                  </a:cubicBezTo>
                  <a:cubicBezTo>
                    <a:pt x="352" y="455"/>
                    <a:pt x="352" y="455"/>
                    <a:pt x="351" y="455"/>
                  </a:cubicBezTo>
                  <a:cubicBezTo>
                    <a:pt x="351" y="455"/>
                    <a:pt x="350" y="455"/>
                    <a:pt x="349" y="455"/>
                  </a:cubicBezTo>
                  <a:cubicBezTo>
                    <a:pt x="349" y="456"/>
                    <a:pt x="348" y="456"/>
                    <a:pt x="348" y="456"/>
                  </a:cubicBezTo>
                  <a:cubicBezTo>
                    <a:pt x="347" y="456"/>
                    <a:pt x="346" y="456"/>
                    <a:pt x="346" y="456"/>
                  </a:cubicBezTo>
                  <a:cubicBezTo>
                    <a:pt x="345" y="456"/>
                    <a:pt x="345" y="456"/>
                    <a:pt x="344" y="456"/>
                  </a:cubicBezTo>
                  <a:cubicBezTo>
                    <a:pt x="344" y="456"/>
                    <a:pt x="343" y="456"/>
                    <a:pt x="342" y="456"/>
                  </a:cubicBezTo>
                  <a:cubicBezTo>
                    <a:pt x="338" y="456"/>
                    <a:pt x="339" y="452"/>
                    <a:pt x="338" y="451"/>
                  </a:cubicBezTo>
                  <a:cubicBezTo>
                    <a:pt x="337" y="450"/>
                    <a:pt x="336" y="453"/>
                    <a:pt x="334" y="454"/>
                  </a:cubicBezTo>
                  <a:cubicBezTo>
                    <a:pt x="333" y="456"/>
                    <a:pt x="331" y="452"/>
                    <a:pt x="328" y="451"/>
                  </a:cubicBezTo>
                  <a:cubicBezTo>
                    <a:pt x="324" y="451"/>
                    <a:pt x="319" y="456"/>
                    <a:pt x="316" y="456"/>
                  </a:cubicBezTo>
                  <a:cubicBezTo>
                    <a:pt x="313" y="457"/>
                    <a:pt x="315" y="453"/>
                    <a:pt x="315" y="451"/>
                  </a:cubicBezTo>
                  <a:cubicBezTo>
                    <a:pt x="314" y="449"/>
                    <a:pt x="306" y="454"/>
                    <a:pt x="305" y="454"/>
                  </a:cubicBezTo>
                  <a:cubicBezTo>
                    <a:pt x="304" y="453"/>
                    <a:pt x="302" y="450"/>
                    <a:pt x="304" y="449"/>
                  </a:cubicBezTo>
                  <a:cubicBezTo>
                    <a:pt x="304" y="449"/>
                    <a:pt x="304" y="449"/>
                    <a:pt x="304" y="449"/>
                  </a:cubicBezTo>
                  <a:cubicBezTo>
                    <a:pt x="304" y="449"/>
                    <a:pt x="304" y="448"/>
                    <a:pt x="304" y="448"/>
                  </a:cubicBezTo>
                  <a:cubicBezTo>
                    <a:pt x="304" y="448"/>
                    <a:pt x="304" y="448"/>
                    <a:pt x="304" y="448"/>
                  </a:cubicBezTo>
                  <a:cubicBezTo>
                    <a:pt x="304" y="448"/>
                    <a:pt x="304" y="447"/>
                    <a:pt x="304" y="447"/>
                  </a:cubicBezTo>
                  <a:cubicBezTo>
                    <a:pt x="304" y="447"/>
                    <a:pt x="304" y="447"/>
                    <a:pt x="303" y="447"/>
                  </a:cubicBezTo>
                  <a:cubicBezTo>
                    <a:pt x="303" y="446"/>
                    <a:pt x="303" y="446"/>
                    <a:pt x="303" y="446"/>
                  </a:cubicBezTo>
                  <a:cubicBezTo>
                    <a:pt x="303" y="446"/>
                    <a:pt x="303" y="445"/>
                    <a:pt x="303" y="445"/>
                  </a:cubicBezTo>
                  <a:cubicBezTo>
                    <a:pt x="303" y="445"/>
                    <a:pt x="303" y="445"/>
                    <a:pt x="303" y="445"/>
                  </a:cubicBezTo>
                  <a:cubicBezTo>
                    <a:pt x="302" y="445"/>
                    <a:pt x="302" y="444"/>
                    <a:pt x="302" y="444"/>
                  </a:cubicBezTo>
                  <a:cubicBezTo>
                    <a:pt x="301" y="444"/>
                    <a:pt x="301" y="444"/>
                    <a:pt x="301" y="443"/>
                  </a:cubicBezTo>
                  <a:cubicBezTo>
                    <a:pt x="301" y="443"/>
                    <a:pt x="301" y="443"/>
                    <a:pt x="301" y="443"/>
                  </a:cubicBezTo>
                  <a:cubicBezTo>
                    <a:pt x="301" y="443"/>
                    <a:pt x="300" y="442"/>
                    <a:pt x="300" y="442"/>
                  </a:cubicBezTo>
                  <a:cubicBezTo>
                    <a:pt x="300" y="442"/>
                    <a:pt x="300" y="442"/>
                    <a:pt x="300" y="442"/>
                  </a:cubicBezTo>
                  <a:cubicBezTo>
                    <a:pt x="300" y="441"/>
                    <a:pt x="300" y="441"/>
                    <a:pt x="300" y="441"/>
                  </a:cubicBezTo>
                  <a:cubicBezTo>
                    <a:pt x="301" y="439"/>
                    <a:pt x="305" y="441"/>
                    <a:pt x="308" y="440"/>
                  </a:cubicBezTo>
                  <a:cubicBezTo>
                    <a:pt x="311" y="438"/>
                    <a:pt x="303" y="437"/>
                    <a:pt x="301" y="436"/>
                  </a:cubicBezTo>
                  <a:cubicBezTo>
                    <a:pt x="299" y="435"/>
                    <a:pt x="303" y="432"/>
                    <a:pt x="307" y="428"/>
                  </a:cubicBezTo>
                  <a:cubicBezTo>
                    <a:pt x="310" y="425"/>
                    <a:pt x="311" y="426"/>
                    <a:pt x="312" y="424"/>
                  </a:cubicBezTo>
                  <a:cubicBezTo>
                    <a:pt x="313" y="422"/>
                    <a:pt x="310" y="422"/>
                    <a:pt x="307" y="424"/>
                  </a:cubicBezTo>
                  <a:cubicBezTo>
                    <a:pt x="305" y="425"/>
                    <a:pt x="304" y="416"/>
                    <a:pt x="306" y="415"/>
                  </a:cubicBezTo>
                  <a:cubicBezTo>
                    <a:pt x="308" y="414"/>
                    <a:pt x="309" y="408"/>
                    <a:pt x="309" y="406"/>
                  </a:cubicBezTo>
                  <a:cubicBezTo>
                    <a:pt x="309" y="404"/>
                    <a:pt x="304" y="408"/>
                    <a:pt x="302" y="409"/>
                  </a:cubicBezTo>
                  <a:cubicBezTo>
                    <a:pt x="300" y="411"/>
                    <a:pt x="298" y="414"/>
                    <a:pt x="300" y="415"/>
                  </a:cubicBezTo>
                  <a:cubicBezTo>
                    <a:pt x="302" y="417"/>
                    <a:pt x="298" y="420"/>
                    <a:pt x="296" y="420"/>
                  </a:cubicBezTo>
                  <a:cubicBezTo>
                    <a:pt x="295" y="421"/>
                    <a:pt x="293" y="416"/>
                    <a:pt x="292" y="415"/>
                  </a:cubicBezTo>
                  <a:cubicBezTo>
                    <a:pt x="291" y="413"/>
                    <a:pt x="290" y="417"/>
                    <a:pt x="288" y="419"/>
                  </a:cubicBezTo>
                  <a:cubicBezTo>
                    <a:pt x="287" y="420"/>
                    <a:pt x="287" y="428"/>
                    <a:pt x="287" y="430"/>
                  </a:cubicBezTo>
                  <a:cubicBezTo>
                    <a:pt x="285" y="432"/>
                    <a:pt x="288" y="435"/>
                    <a:pt x="288" y="439"/>
                  </a:cubicBezTo>
                  <a:cubicBezTo>
                    <a:pt x="288" y="439"/>
                    <a:pt x="288" y="440"/>
                    <a:pt x="288" y="440"/>
                  </a:cubicBezTo>
                  <a:cubicBezTo>
                    <a:pt x="289" y="440"/>
                    <a:pt x="289" y="441"/>
                    <a:pt x="289" y="441"/>
                  </a:cubicBezTo>
                  <a:cubicBezTo>
                    <a:pt x="289" y="441"/>
                    <a:pt x="289" y="442"/>
                    <a:pt x="289" y="442"/>
                  </a:cubicBezTo>
                  <a:cubicBezTo>
                    <a:pt x="289" y="443"/>
                    <a:pt x="289" y="444"/>
                    <a:pt x="290" y="445"/>
                  </a:cubicBezTo>
                  <a:cubicBezTo>
                    <a:pt x="290" y="445"/>
                    <a:pt x="290" y="445"/>
                    <a:pt x="290" y="445"/>
                  </a:cubicBezTo>
                  <a:cubicBezTo>
                    <a:pt x="290" y="446"/>
                    <a:pt x="290" y="447"/>
                    <a:pt x="290" y="448"/>
                  </a:cubicBezTo>
                  <a:cubicBezTo>
                    <a:pt x="290" y="449"/>
                    <a:pt x="290" y="449"/>
                    <a:pt x="290" y="449"/>
                  </a:cubicBezTo>
                  <a:cubicBezTo>
                    <a:pt x="291" y="450"/>
                    <a:pt x="291" y="451"/>
                    <a:pt x="291" y="451"/>
                  </a:cubicBezTo>
                  <a:cubicBezTo>
                    <a:pt x="291" y="452"/>
                    <a:pt x="291" y="452"/>
                    <a:pt x="291" y="452"/>
                  </a:cubicBezTo>
                  <a:cubicBezTo>
                    <a:pt x="291" y="453"/>
                    <a:pt x="291" y="454"/>
                    <a:pt x="291" y="454"/>
                  </a:cubicBezTo>
                  <a:cubicBezTo>
                    <a:pt x="291" y="454"/>
                    <a:pt x="291" y="455"/>
                    <a:pt x="291" y="455"/>
                  </a:cubicBezTo>
                  <a:cubicBezTo>
                    <a:pt x="291" y="456"/>
                    <a:pt x="292" y="456"/>
                    <a:pt x="292" y="457"/>
                  </a:cubicBezTo>
                  <a:cubicBezTo>
                    <a:pt x="291" y="459"/>
                    <a:pt x="291" y="461"/>
                    <a:pt x="288" y="463"/>
                  </a:cubicBezTo>
                  <a:cubicBezTo>
                    <a:pt x="286" y="464"/>
                    <a:pt x="280" y="458"/>
                    <a:pt x="277" y="461"/>
                  </a:cubicBezTo>
                  <a:cubicBezTo>
                    <a:pt x="276" y="462"/>
                    <a:pt x="275" y="462"/>
                    <a:pt x="274" y="463"/>
                  </a:cubicBezTo>
                  <a:cubicBezTo>
                    <a:pt x="274" y="463"/>
                    <a:pt x="274" y="463"/>
                    <a:pt x="273" y="463"/>
                  </a:cubicBezTo>
                  <a:cubicBezTo>
                    <a:pt x="273" y="464"/>
                    <a:pt x="272" y="464"/>
                    <a:pt x="271" y="464"/>
                  </a:cubicBezTo>
                  <a:cubicBezTo>
                    <a:pt x="271" y="465"/>
                    <a:pt x="271" y="465"/>
                    <a:pt x="271" y="465"/>
                  </a:cubicBezTo>
                  <a:cubicBezTo>
                    <a:pt x="270" y="465"/>
                    <a:pt x="269" y="465"/>
                    <a:pt x="268" y="465"/>
                  </a:cubicBezTo>
                  <a:cubicBezTo>
                    <a:pt x="265" y="465"/>
                    <a:pt x="263" y="466"/>
                    <a:pt x="260" y="468"/>
                  </a:cubicBezTo>
                  <a:cubicBezTo>
                    <a:pt x="257" y="471"/>
                    <a:pt x="257" y="472"/>
                    <a:pt x="255" y="472"/>
                  </a:cubicBezTo>
                  <a:cubicBezTo>
                    <a:pt x="252" y="472"/>
                    <a:pt x="246" y="482"/>
                    <a:pt x="245" y="487"/>
                  </a:cubicBezTo>
                  <a:cubicBezTo>
                    <a:pt x="245" y="488"/>
                    <a:pt x="244" y="489"/>
                    <a:pt x="244" y="489"/>
                  </a:cubicBezTo>
                  <a:cubicBezTo>
                    <a:pt x="244" y="489"/>
                    <a:pt x="243" y="490"/>
                    <a:pt x="243" y="490"/>
                  </a:cubicBezTo>
                  <a:cubicBezTo>
                    <a:pt x="243" y="490"/>
                    <a:pt x="242" y="491"/>
                    <a:pt x="242" y="491"/>
                  </a:cubicBezTo>
                  <a:cubicBezTo>
                    <a:pt x="242" y="491"/>
                    <a:pt x="242" y="491"/>
                    <a:pt x="242" y="491"/>
                  </a:cubicBezTo>
                  <a:cubicBezTo>
                    <a:pt x="241" y="492"/>
                    <a:pt x="241" y="492"/>
                    <a:pt x="240" y="492"/>
                  </a:cubicBezTo>
                  <a:cubicBezTo>
                    <a:pt x="240" y="492"/>
                    <a:pt x="240" y="492"/>
                    <a:pt x="240" y="492"/>
                  </a:cubicBezTo>
                  <a:cubicBezTo>
                    <a:pt x="239" y="492"/>
                    <a:pt x="239" y="493"/>
                    <a:pt x="239" y="493"/>
                  </a:cubicBezTo>
                  <a:cubicBezTo>
                    <a:pt x="238" y="493"/>
                    <a:pt x="238" y="493"/>
                    <a:pt x="238" y="493"/>
                  </a:cubicBezTo>
                  <a:cubicBezTo>
                    <a:pt x="238" y="493"/>
                    <a:pt x="237" y="493"/>
                    <a:pt x="237" y="493"/>
                  </a:cubicBezTo>
                  <a:cubicBezTo>
                    <a:pt x="237" y="493"/>
                    <a:pt x="237" y="493"/>
                    <a:pt x="237" y="493"/>
                  </a:cubicBezTo>
                  <a:cubicBezTo>
                    <a:pt x="236" y="493"/>
                    <a:pt x="236" y="493"/>
                    <a:pt x="236" y="493"/>
                  </a:cubicBezTo>
                  <a:cubicBezTo>
                    <a:pt x="234" y="494"/>
                    <a:pt x="233" y="493"/>
                    <a:pt x="230" y="493"/>
                  </a:cubicBezTo>
                  <a:cubicBezTo>
                    <a:pt x="228" y="493"/>
                    <a:pt x="227" y="493"/>
                    <a:pt x="225" y="494"/>
                  </a:cubicBezTo>
                  <a:cubicBezTo>
                    <a:pt x="225" y="494"/>
                    <a:pt x="225" y="494"/>
                    <a:pt x="225" y="494"/>
                  </a:cubicBezTo>
                  <a:cubicBezTo>
                    <a:pt x="225" y="495"/>
                    <a:pt x="224" y="496"/>
                    <a:pt x="223" y="496"/>
                  </a:cubicBezTo>
                  <a:cubicBezTo>
                    <a:pt x="221" y="499"/>
                    <a:pt x="222" y="504"/>
                    <a:pt x="222" y="506"/>
                  </a:cubicBezTo>
                  <a:cubicBezTo>
                    <a:pt x="222" y="507"/>
                    <a:pt x="219" y="510"/>
                    <a:pt x="217" y="512"/>
                  </a:cubicBezTo>
                  <a:cubicBezTo>
                    <a:pt x="215" y="513"/>
                    <a:pt x="213" y="512"/>
                    <a:pt x="210" y="514"/>
                  </a:cubicBezTo>
                  <a:cubicBezTo>
                    <a:pt x="207" y="516"/>
                    <a:pt x="208" y="518"/>
                    <a:pt x="204" y="520"/>
                  </a:cubicBezTo>
                  <a:cubicBezTo>
                    <a:pt x="200" y="523"/>
                    <a:pt x="198" y="520"/>
                    <a:pt x="194" y="518"/>
                  </a:cubicBezTo>
                  <a:cubicBezTo>
                    <a:pt x="191" y="516"/>
                    <a:pt x="189" y="517"/>
                    <a:pt x="189" y="519"/>
                  </a:cubicBezTo>
                  <a:cubicBezTo>
                    <a:pt x="190" y="521"/>
                    <a:pt x="191" y="525"/>
                    <a:pt x="192" y="527"/>
                  </a:cubicBezTo>
                  <a:cubicBezTo>
                    <a:pt x="192" y="529"/>
                    <a:pt x="189" y="530"/>
                    <a:pt x="185" y="530"/>
                  </a:cubicBezTo>
                  <a:cubicBezTo>
                    <a:pt x="181" y="531"/>
                    <a:pt x="176" y="527"/>
                    <a:pt x="169" y="528"/>
                  </a:cubicBezTo>
                  <a:cubicBezTo>
                    <a:pt x="162" y="529"/>
                    <a:pt x="159" y="530"/>
                    <a:pt x="160" y="530"/>
                  </a:cubicBezTo>
                  <a:cubicBezTo>
                    <a:pt x="161" y="531"/>
                    <a:pt x="161" y="535"/>
                    <a:pt x="162" y="538"/>
                  </a:cubicBezTo>
                  <a:cubicBezTo>
                    <a:pt x="163" y="540"/>
                    <a:pt x="180" y="546"/>
                    <a:pt x="182" y="546"/>
                  </a:cubicBezTo>
                  <a:cubicBezTo>
                    <a:pt x="185" y="547"/>
                    <a:pt x="183" y="550"/>
                    <a:pt x="184" y="552"/>
                  </a:cubicBezTo>
                  <a:cubicBezTo>
                    <a:pt x="185" y="555"/>
                    <a:pt x="190" y="557"/>
                    <a:pt x="192" y="568"/>
                  </a:cubicBezTo>
                  <a:cubicBezTo>
                    <a:pt x="194" y="578"/>
                    <a:pt x="189" y="580"/>
                    <a:pt x="189" y="584"/>
                  </a:cubicBezTo>
                  <a:cubicBezTo>
                    <a:pt x="189" y="585"/>
                    <a:pt x="189" y="586"/>
                    <a:pt x="189" y="587"/>
                  </a:cubicBezTo>
                  <a:cubicBezTo>
                    <a:pt x="189" y="588"/>
                    <a:pt x="189" y="588"/>
                    <a:pt x="189" y="588"/>
                  </a:cubicBezTo>
                  <a:cubicBezTo>
                    <a:pt x="189" y="589"/>
                    <a:pt x="188" y="589"/>
                    <a:pt x="188" y="590"/>
                  </a:cubicBezTo>
                  <a:cubicBezTo>
                    <a:pt x="188" y="590"/>
                    <a:pt x="188" y="591"/>
                    <a:pt x="188" y="591"/>
                  </a:cubicBezTo>
                  <a:cubicBezTo>
                    <a:pt x="187" y="591"/>
                    <a:pt x="187" y="592"/>
                    <a:pt x="187" y="592"/>
                  </a:cubicBezTo>
                  <a:cubicBezTo>
                    <a:pt x="186" y="593"/>
                    <a:pt x="186" y="593"/>
                    <a:pt x="186" y="593"/>
                  </a:cubicBezTo>
                  <a:cubicBezTo>
                    <a:pt x="185" y="594"/>
                    <a:pt x="184" y="594"/>
                    <a:pt x="183" y="595"/>
                  </a:cubicBezTo>
                  <a:cubicBezTo>
                    <a:pt x="179" y="596"/>
                    <a:pt x="167" y="591"/>
                    <a:pt x="161" y="592"/>
                  </a:cubicBezTo>
                  <a:cubicBezTo>
                    <a:pt x="154" y="592"/>
                    <a:pt x="141" y="592"/>
                    <a:pt x="135" y="591"/>
                  </a:cubicBezTo>
                  <a:cubicBezTo>
                    <a:pt x="130" y="591"/>
                    <a:pt x="125" y="592"/>
                    <a:pt x="123" y="594"/>
                  </a:cubicBezTo>
                  <a:cubicBezTo>
                    <a:pt x="121" y="596"/>
                    <a:pt x="117" y="594"/>
                    <a:pt x="113" y="597"/>
                  </a:cubicBezTo>
                  <a:cubicBezTo>
                    <a:pt x="108" y="600"/>
                    <a:pt x="113" y="602"/>
                    <a:pt x="114" y="606"/>
                  </a:cubicBezTo>
                  <a:cubicBezTo>
                    <a:pt x="114" y="607"/>
                    <a:pt x="114" y="607"/>
                    <a:pt x="114" y="608"/>
                  </a:cubicBezTo>
                  <a:cubicBezTo>
                    <a:pt x="114" y="609"/>
                    <a:pt x="114" y="610"/>
                    <a:pt x="114" y="611"/>
                  </a:cubicBezTo>
                  <a:cubicBezTo>
                    <a:pt x="115" y="611"/>
                    <a:pt x="115" y="612"/>
                    <a:pt x="115" y="612"/>
                  </a:cubicBezTo>
                  <a:cubicBezTo>
                    <a:pt x="115" y="612"/>
                    <a:pt x="115" y="613"/>
                    <a:pt x="115" y="613"/>
                  </a:cubicBezTo>
                  <a:cubicBezTo>
                    <a:pt x="115" y="614"/>
                    <a:pt x="115" y="614"/>
                    <a:pt x="115" y="615"/>
                  </a:cubicBezTo>
                  <a:cubicBezTo>
                    <a:pt x="115" y="615"/>
                    <a:pt x="115" y="616"/>
                    <a:pt x="115" y="616"/>
                  </a:cubicBezTo>
                  <a:cubicBezTo>
                    <a:pt x="115" y="617"/>
                    <a:pt x="115" y="617"/>
                    <a:pt x="115" y="617"/>
                  </a:cubicBezTo>
                  <a:cubicBezTo>
                    <a:pt x="115" y="619"/>
                    <a:pt x="115" y="620"/>
                    <a:pt x="115" y="622"/>
                  </a:cubicBezTo>
                  <a:cubicBezTo>
                    <a:pt x="115" y="622"/>
                    <a:pt x="115" y="622"/>
                    <a:pt x="115" y="622"/>
                  </a:cubicBezTo>
                  <a:cubicBezTo>
                    <a:pt x="115" y="623"/>
                    <a:pt x="116" y="623"/>
                    <a:pt x="116" y="624"/>
                  </a:cubicBezTo>
                  <a:cubicBezTo>
                    <a:pt x="116" y="624"/>
                    <a:pt x="116" y="624"/>
                    <a:pt x="116" y="625"/>
                  </a:cubicBezTo>
                  <a:cubicBezTo>
                    <a:pt x="116" y="625"/>
                    <a:pt x="116" y="625"/>
                    <a:pt x="116" y="626"/>
                  </a:cubicBezTo>
                  <a:cubicBezTo>
                    <a:pt x="116" y="626"/>
                    <a:pt x="116" y="627"/>
                    <a:pt x="116" y="627"/>
                  </a:cubicBezTo>
                  <a:cubicBezTo>
                    <a:pt x="117" y="631"/>
                    <a:pt x="109" y="641"/>
                    <a:pt x="107" y="646"/>
                  </a:cubicBezTo>
                  <a:cubicBezTo>
                    <a:pt x="104" y="651"/>
                    <a:pt x="108" y="649"/>
                    <a:pt x="110" y="650"/>
                  </a:cubicBezTo>
                  <a:cubicBezTo>
                    <a:pt x="111" y="650"/>
                    <a:pt x="112" y="657"/>
                    <a:pt x="111" y="661"/>
                  </a:cubicBezTo>
                  <a:cubicBezTo>
                    <a:pt x="110" y="664"/>
                    <a:pt x="110" y="667"/>
                    <a:pt x="115" y="667"/>
                  </a:cubicBezTo>
                  <a:cubicBezTo>
                    <a:pt x="116" y="667"/>
                    <a:pt x="117" y="667"/>
                    <a:pt x="118" y="667"/>
                  </a:cubicBezTo>
                  <a:cubicBezTo>
                    <a:pt x="118" y="667"/>
                    <a:pt x="119" y="667"/>
                    <a:pt x="119" y="667"/>
                  </a:cubicBezTo>
                  <a:cubicBezTo>
                    <a:pt x="119" y="667"/>
                    <a:pt x="120" y="667"/>
                    <a:pt x="120" y="667"/>
                  </a:cubicBezTo>
                  <a:cubicBezTo>
                    <a:pt x="121" y="667"/>
                    <a:pt x="121" y="667"/>
                    <a:pt x="121" y="667"/>
                  </a:cubicBezTo>
                  <a:cubicBezTo>
                    <a:pt x="121" y="667"/>
                    <a:pt x="122" y="666"/>
                    <a:pt x="122" y="666"/>
                  </a:cubicBezTo>
                  <a:cubicBezTo>
                    <a:pt x="123" y="666"/>
                    <a:pt x="124" y="666"/>
                    <a:pt x="125" y="666"/>
                  </a:cubicBezTo>
                  <a:cubicBezTo>
                    <a:pt x="128" y="666"/>
                    <a:pt x="136" y="676"/>
                    <a:pt x="137" y="678"/>
                  </a:cubicBezTo>
                  <a:cubicBezTo>
                    <a:pt x="138" y="680"/>
                    <a:pt x="141" y="680"/>
                    <a:pt x="143" y="678"/>
                  </a:cubicBezTo>
                  <a:cubicBezTo>
                    <a:pt x="146" y="676"/>
                    <a:pt x="146" y="675"/>
                    <a:pt x="152" y="673"/>
                  </a:cubicBezTo>
                  <a:cubicBezTo>
                    <a:pt x="158" y="672"/>
                    <a:pt x="155" y="673"/>
                    <a:pt x="159" y="673"/>
                  </a:cubicBezTo>
                  <a:cubicBezTo>
                    <a:pt x="163" y="673"/>
                    <a:pt x="183" y="665"/>
                    <a:pt x="187" y="663"/>
                  </a:cubicBezTo>
                  <a:cubicBezTo>
                    <a:pt x="191" y="661"/>
                    <a:pt x="191" y="660"/>
                    <a:pt x="192" y="657"/>
                  </a:cubicBezTo>
                  <a:cubicBezTo>
                    <a:pt x="193" y="655"/>
                    <a:pt x="197" y="652"/>
                    <a:pt x="199" y="649"/>
                  </a:cubicBezTo>
                  <a:cubicBezTo>
                    <a:pt x="200" y="647"/>
                    <a:pt x="198" y="645"/>
                    <a:pt x="197" y="639"/>
                  </a:cubicBezTo>
                  <a:cubicBezTo>
                    <a:pt x="197" y="634"/>
                    <a:pt x="204" y="627"/>
                    <a:pt x="205" y="626"/>
                  </a:cubicBezTo>
                  <a:cubicBezTo>
                    <a:pt x="205" y="625"/>
                    <a:pt x="209" y="622"/>
                    <a:pt x="214" y="620"/>
                  </a:cubicBezTo>
                  <a:cubicBezTo>
                    <a:pt x="218" y="617"/>
                    <a:pt x="216" y="620"/>
                    <a:pt x="217" y="620"/>
                  </a:cubicBezTo>
                  <a:cubicBezTo>
                    <a:pt x="219" y="620"/>
                    <a:pt x="227" y="615"/>
                    <a:pt x="230" y="612"/>
                  </a:cubicBezTo>
                  <a:cubicBezTo>
                    <a:pt x="230" y="612"/>
                    <a:pt x="230" y="611"/>
                    <a:pt x="230" y="611"/>
                  </a:cubicBezTo>
                  <a:cubicBezTo>
                    <a:pt x="230" y="611"/>
                    <a:pt x="230" y="610"/>
                    <a:pt x="231" y="610"/>
                  </a:cubicBezTo>
                  <a:cubicBezTo>
                    <a:pt x="231" y="610"/>
                    <a:pt x="231" y="610"/>
                    <a:pt x="231" y="610"/>
                  </a:cubicBezTo>
                  <a:cubicBezTo>
                    <a:pt x="231" y="609"/>
                    <a:pt x="231" y="609"/>
                    <a:pt x="231" y="609"/>
                  </a:cubicBezTo>
                  <a:cubicBezTo>
                    <a:pt x="231" y="609"/>
                    <a:pt x="231" y="608"/>
                    <a:pt x="231" y="608"/>
                  </a:cubicBezTo>
                  <a:cubicBezTo>
                    <a:pt x="231" y="608"/>
                    <a:pt x="231" y="608"/>
                    <a:pt x="231" y="608"/>
                  </a:cubicBezTo>
                  <a:cubicBezTo>
                    <a:pt x="231" y="607"/>
                    <a:pt x="230" y="606"/>
                    <a:pt x="230" y="605"/>
                  </a:cubicBezTo>
                  <a:cubicBezTo>
                    <a:pt x="230" y="604"/>
                    <a:pt x="230" y="604"/>
                    <a:pt x="230" y="603"/>
                  </a:cubicBezTo>
                  <a:cubicBezTo>
                    <a:pt x="229" y="602"/>
                    <a:pt x="239" y="593"/>
                    <a:pt x="242" y="592"/>
                  </a:cubicBezTo>
                  <a:cubicBezTo>
                    <a:pt x="245" y="591"/>
                    <a:pt x="254" y="597"/>
                    <a:pt x="260" y="596"/>
                  </a:cubicBezTo>
                  <a:cubicBezTo>
                    <a:pt x="261" y="596"/>
                    <a:pt x="263" y="596"/>
                    <a:pt x="264" y="596"/>
                  </a:cubicBezTo>
                  <a:cubicBezTo>
                    <a:pt x="265" y="595"/>
                    <a:pt x="265" y="595"/>
                    <a:pt x="266" y="594"/>
                  </a:cubicBezTo>
                  <a:cubicBezTo>
                    <a:pt x="267" y="594"/>
                    <a:pt x="267" y="594"/>
                    <a:pt x="268" y="594"/>
                  </a:cubicBezTo>
                  <a:cubicBezTo>
                    <a:pt x="268" y="594"/>
                    <a:pt x="268" y="593"/>
                    <a:pt x="269" y="593"/>
                  </a:cubicBezTo>
                  <a:cubicBezTo>
                    <a:pt x="269" y="593"/>
                    <a:pt x="269" y="593"/>
                    <a:pt x="270" y="593"/>
                  </a:cubicBezTo>
                  <a:cubicBezTo>
                    <a:pt x="270" y="592"/>
                    <a:pt x="271" y="592"/>
                    <a:pt x="271" y="591"/>
                  </a:cubicBezTo>
                  <a:cubicBezTo>
                    <a:pt x="272" y="591"/>
                    <a:pt x="272" y="591"/>
                    <a:pt x="272" y="591"/>
                  </a:cubicBezTo>
                  <a:cubicBezTo>
                    <a:pt x="272" y="591"/>
                    <a:pt x="272" y="591"/>
                    <a:pt x="273" y="591"/>
                  </a:cubicBezTo>
                  <a:cubicBezTo>
                    <a:pt x="274" y="590"/>
                    <a:pt x="275" y="589"/>
                    <a:pt x="276" y="588"/>
                  </a:cubicBezTo>
                  <a:cubicBezTo>
                    <a:pt x="276" y="588"/>
                    <a:pt x="277" y="588"/>
                    <a:pt x="277" y="588"/>
                  </a:cubicBezTo>
                  <a:cubicBezTo>
                    <a:pt x="278" y="587"/>
                    <a:pt x="279" y="586"/>
                    <a:pt x="280" y="585"/>
                  </a:cubicBezTo>
                  <a:cubicBezTo>
                    <a:pt x="280" y="585"/>
                    <a:pt x="281" y="585"/>
                    <a:pt x="281" y="585"/>
                  </a:cubicBezTo>
                  <a:cubicBezTo>
                    <a:pt x="282" y="584"/>
                    <a:pt x="283" y="583"/>
                    <a:pt x="284" y="582"/>
                  </a:cubicBezTo>
                  <a:cubicBezTo>
                    <a:pt x="285" y="582"/>
                    <a:pt x="285" y="581"/>
                    <a:pt x="286" y="581"/>
                  </a:cubicBezTo>
                  <a:cubicBezTo>
                    <a:pt x="288" y="579"/>
                    <a:pt x="295" y="583"/>
                    <a:pt x="298" y="585"/>
                  </a:cubicBezTo>
                  <a:cubicBezTo>
                    <a:pt x="301" y="586"/>
                    <a:pt x="302" y="590"/>
                    <a:pt x="305" y="596"/>
                  </a:cubicBezTo>
                  <a:cubicBezTo>
                    <a:pt x="308" y="602"/>
                    <a:pt x="317" y="608"/>
                    <a:pt x="319" y="611"/>
                  </a:cubicBezTo>
                  <a:cubicBezTo>
                    <a:pt x="321" y="613"/>
                    <a:pt x="338" y="623"/>
                    <a:pt x="341" y="625"/>
                  </a:cubicBezTo>
                  <a:cubicBezTo>
                    <a:pt x="344" y="627"/>
                    <a:pt x="346" y="632"/>
                    <a:pt x="349" y="633"/>
                  </a:cubicBezTo>
                  <a:cubicBezTo>
                    <a:pt x="351" y="635"/>
                    <a:pt x="353" y="636"/>
                    <a:pt x="354" y="639"/>
                  </a:cubicBezTo>
                  <a:cubicBezTo>
                    <a:pt x="355" y="641"/>
                    <a:pt x="358" y="644"/>
                    <a:pt x="357" y="647"/>
                  </a:cubicBezTo>
                  <a:cubicBezTo>
                    <a:pt x="357" y="651"/>
                    <a:pt x="352" y="658"/>
                    <a:pt x="353" y="659"/>
                  </a:cubicBezTo>
                  <a:cubicBezTo>
                    <a:pt x="355" y="661"/>
                    <a:pt x="359" y="653"/>
                    <a:pt x="360" y="651"/>
                  </a:cubicBezTo>
                  <a:cubicBezTo>
                    <a:pt x="361" y="650"/>
                    <a:pt x="363" y="644"/>
                    <a:pt x="364" y="642"/>
                  </a:cubicBezTo>
                  <a:cubicBezTo>
                    <a:pt x="365" y="639"/>
                    <a:pt x="361" y="638"/>
                    <a:pt x="360" y="636"/>
                  </a:cubicBezTo>
                  <a:cubicBezTo>
                    <a:pt x="359" y="635"/>
                    <a:pt x="363" y="630"/>
                    <a:pt x="364" y="630"/>
                  </a:cubicBezTo>
                  <a:cubicBezTo>
                    <a:pt x="365" y="629"/>
                    <a:pt x="369" y="631"/>
                    <a:pt x="372" y="632"/>
                  </a:cubicBezTo>
                  <a:cubicBezTo>
                    <a:pt x="375" y="634"/>
                    <a:pt x="378" y="633"/>
                    <a:pt x="379" y="632"/>
                  </a:cubicBezTo>
                  <a:cubicBezTo>
                    <a:pt x="380" y="630"/>
                    <a:pt x="374" y="624"/>
                    <a:pt x="371" y="622"/>
                  </a:cubicBezTo>
                  <a:cubicBezTo>
                    <a:pt x="368" y="619"/>
                    <a:pt x="359" y="618"/>
                    <a:pt x="357" y="617"/>
                  </a:cubicBezTo>
                  <a:cubicBezTo>
                    <a:pt x="354" y="617"/>
                    <a:pt x="356" y="612"/>
                    <a:pt x="356" y="611"/>
                  </a:cubicBezTo>
                  <a:cubicBezTo>
                    <a:pt x="356" y="609"/>
                    <a:pt x="352" y="610"/>
                    <a:pt x="349" y="610"/>
                  </a:cubicBezTo>
                  <a:cubicBezTo>
                    <a:pt x="346" y="610"/>
                    <a:pt x="344" y="608"/>
                    <a:pt x="341" y="605"/>
                  </a:cubicBezTo>
                  <a:cubicBezTo>
                    <a:pt x="338" y="603"/>
                    <a:pt x="333" y="595"/>
                    <a:pt x="333" y="592"/>
                  </a:cubicBezTo>
                  <a:cubicBezTo>
                    <a:pt x="333" y="590"/>
                    <a:pt x="329" y="587"/>
                    <a:pt x="327" y="587"/>
                  </a:cubicBezTo>
                  <a:cubicBezTo>
                    <a:pt x="324" y="586"/>
                    <a:pt x="324" y="581"/>
                    <a:pt x="321" y="581"/>
                  </a:cubicBezTo>
                  <a:cubicBezTo>
                    <a:pt x="319" y="580"/>
                    <a:pt x="321" y="577"/>
                    <a:pt x="323" y="575"/>
                  </a:cubicBezTo>
                  <a:cubicBezTo>
                    <a:pt x="325" y="572"/>
                    <a:pt x="323" y="573"/>
                    <a:pt x="321" y="572"/>
                  </a:cubicBezTo>
                  <a:cubicBezTo>
                    <a:pt x="319" y="570"/>
                    <a:pt x="321" y="570"/>
                    <a:pt x="323" y="569"/>
                  </a:cubicBezTo>
                  <a:cubicBezTo>
                    <a:pt x="325" y="568"/>
                    <a:pt x="330" y="565"/>
                    <a:pt x="332" y="565"/>
                  </a:cubicBezTo>
                  <a:cubicBezTo>
                    <a:pt x="332" y="565"/>
                    <a:pt x="332" y="565"/>
                    <a:pt x="332" y="565"/>
                  </a:cubicBezTo>
                  <a:cubicBezTo>
                    <a:pt x="332" y="565"/>
                    <a:pt x="332" y="565"/>
                    <a:pt x="332" y="565"/>
                  </a:cubicBezTo>
                  <a:cubicBezTo>
                    <a:pt x="332" y="565"/>
                    <a:pt x="332" y="565"/>
                    <a:pt x="332" y="565"/>
                  </a:cubicBezTo>
                  <a:cubicBezTo>
                    <a:pt x="333" y="566"/>
                    <a:pt x="333" y="566"/>
                    <a:pt x="333" y="566"/>
                  </a:cubicBezTo>
                  <a:cubicBezTo>
                    <a:pt x="333" y="566"/>
                    <a:pt x="333" y="566"/>
                    <a:pt x="333" y="566"/>
                  </a:cubicBezTo>
                  <a:cubicBezTo>
                    <a:pt x="333" y="567"/>
                    <a:pt x="333" y="568"/>
                    <a:pt x="334" y="569"/>
                  </a:cubicBezTo>
                  <a:cubicBezTo>
                    <a:pt x="334" y="569"/>
                    <a:pt x="334" y="569"/>
                    <a:pt x="334" y="569"/>
                  </a:cubicBezTo>
                  <a:cubicBezTo>
                    <a:pt x="334" y="570"/>
                    <a:pt x="334" y="571"/>
                    <a:pt x="335" y="572"/>
                  </a:cubicBezTo>
                  <a:cubicBezTo>
                    <a:pt x="335" y="572"/>
                    <a:pt x="335" y="572"/>
                    <a:pt x="335" y="572"/>
                  </a:cubicBezTo>
                  <a:cubicBezTo>
                    <a:pt x="335" y="573"/>
                    <a:pt x="335" y="574"/>
                    <a:pt x="336" y="574"/>
                  </a:cubicBezTo>
                  <a:cubicBezTo>
                    <a:pt x="338" y="577"/>
                    <a:pt x="339" y="574"/>
                    <a:pt x="341" y="572"/>
                  </a:cubicBezTo>
                  <a:cubicBezTo>
                    <a:pt x="343" y="570"/>
                    <a:pt x="342" y="574"/>
                    <a:pt x="342" y="578"/>
                  </a:cubicBezTo>
                  <a:cubicBezTo>
                    <a:pt x="342" y="582"/>
                    <a:pt x="343" y="580"/>
                    <a:pt x="347" y="582"/>
                  </a:cubicBezTo>
                  <a:cubicBezTo>
                    <a:pt x="350" y="584"/>
                    <a:pt x="347" y="585"/>
                    <a:pt x="350" y="588"/>
                  </a:cubicBezTo>
                  <a:cubicBezTo>
                    <a:pt x="352" y="591"/>
                    <a:pt x="357" y="592"/>
                    <a:pt x="360" y="593"/>
                  </a:cubicBezTo>
                  <a:cubicBezTo>
                    <a:pt x="363" y="594"/>
                    <a:pt x="365" y="597"/>
                    <a:pt x="367" y="598"/>
                  </a:cubicBezTo>
                  <a:cubicBezTo>
                    <a:pt x="367" y="599"/>
                    <a:pt x="368" y="599"/>
                    <a:pt x="368" y="599"/>
                  </a:cubicBezTo>
                  <a:cubicBezTo>
                    <a:pt x="368" y="599"/>
                    <a:pt x="368" y="599"/>
                    <a:pt x="368" y="599"/>
                  </a:cubicBezTo>
                  <a:cubicBezTo>
                    <a:pt x="368" y="599"/>
                    <a:pt x="368" y="599"/>
                    <a:pt x="368" y="599"/>
                  </a:cubicBezTo>
                  <a:cubicBezTo>
                    <a:pt x="369" y="599"/>
                    <a:pt x="370" y="599"/>
                    <a:pt x="370" y="600"/>
                  </a:cubicBezTo>
                  <a:cubicBezTo>
                    <a:pt x="371" y="600"/>
                    <a:pt x="372" y="600"/>
                    <a:pt x="373" y="600"/>
                  </a:cubicBezTo>
                  <a:cubicBezTo>
                    <a:pt x="374" y="601"/>
                    <a:pt x="375" y="602"/>
                    <a:pt x="376" y="602"/>
                  </a:cubicBezTo>
                  <a:cubicBezTo>
                    <a:pt x="377" y="603"/>
                    <a:pt x="378" y="604"/>
                    <a:pt x="379" y="605"/>
                  </a:cubicBezTo>
                  <a:cubicBezTo>
                    <a:pt x="379" y="605"/>
                    <a:pt x="379" y="605"/>
                    <a:pt x="379" y="605"/>
                  </a:cubicBezTo>
                  <a:cubicBezTo>
                    <a:pt x="380" y="606"/>
                    <a:pt x="381" y="607"/>
                    <a:pt x="381" y="608"/>
                  </a:cubicBezTo>
                  <a:cubicBezTo>
                    <a:pt x="382" y="608"/>
                    <a:pt x="382" y="609"/>
                    <a:pt x="383" y="609"/>
                  </a:cubicBezTo>
                  <a:cubicBezTo>
                    <a:pt x="383" y="609"/>
                    <a:pt x="383" y="609"/>
                    <a:pt x="383" y="609"/>
                  </a:cubicBezTo>
                  <a:cubicBezTo>
                    <a:pt x="384" y="610"/>
                    <a:pt x="385" y="610"/>
                    <a:pt x="385" y="610"/>
                  </a:cubicBezTo>
                  <a:cubicBezTo>
                    <a:pt x="386" y="610"/>
                    <a:pt x="386" y="611"/>
                    <a:pt x="387" y="611"/>
                  </a:cubicBezTo>
                  <a:cubicBezTo>
                    <a:pt x="387" y="611"/>
                    <a:pt x="387" y="611"/>
                    <a:pt x="387" y="611"/>
                  </a:cubicBezTo>
                  <a:cubicBezTo>
                    <a:pt x="388" y="612"/>
                    <a:pt x="388" y="612"/>
                    <a:pt x="389" y="613"/>
                  </a:cubicBezTo>
                  <a:cubicBezTo>
                    <a:pt x="390" y="616"/>
                    <a:pt x="387" y="625"/>
                    <a:pt x="389" y="632"/>
                  </a:cubicBezTo>
                  <a:cubicBezTo>
                    <a:pt x="389" y="633"/>
                    <a:pt x="389" y="633"/>
                    <a:pt x="389" y="634"/>
                  </a:cubicBezTo>
                  <a:cubicBezTo>
                    <a:pt x="390" y="634"/>
                    <a:pt x="390" y="635"/>
                    <a:pt x="390" y="635"/>
                  </a:cubicBezTo>
                  <a:cubicBezTo>
                    <a:pt x="390" y="635"/>
                    <a:pt x="390" y="636"/>
                    <a:pt x="390" y="636"/>
                  </a:cubicBezTo>
                  <a:cubicBezTo>
                    <a:pt x="390" y="636"/>
                    <a:pt x="390" y="636"/>
                    <a:pt x="390" y="636"/>
                  </a:cubicBezTo>
                  <a:cubicBezTo>
                    <a:pt x="390" y="637"/>
                    <a:pt x="391" y="637"/>
                    <a:pt x="391" y="637"/>
                  </a:cubicBezTo>
                  <a:cubicBezTo>
                    <a:pt x="391" y="638"/>
                    <a:pt x="392" y="638"/>
                    <a:pt x="392" y="638"/>
                  </a:cubicBezTo>
                  <a:cubicBezTo>
                    <a:pt x="392" y="638"/>
                    <a:pt x="392" y="638"/>
                    <a:pt x="392" y="638"/>
                  </a:cubicBezTo>
                  <a:cubicBezTo>
                    <a:pt x="392" y="639"/>
                    <a:pt x="392" y="639"/>
                    <a:pt x="392" y="639"/>
                  </a:cubicBezTo>
                  <a:cubicBezTo>
                    <a:pt x="392" y="639"/>
                    <a:pt x="392" y="639"/>
                    <a:pt x="392" y="640"/>
                  </a:cubicBezTo>
                  <a:cubicBezTo>
                    <a:pt x="392" y="640"/>
                    <a:pt x="393" y="640"/>
                    <a:pt x="393" y="641"/>
                  </a:cubicBezTo>
                  <a:cubicBezTo>
                    <a:pt x="395" y="645"/>
                    <a:pt x="397" y="641"/>
                    <a:pt x="398" y="642"/>
                  </a:cubicBezTo>
                  <a:cubicBezTo>
                    <a:pt x="399" y="643"/>
                    <a:pt x="400" y="642"/>
                    <a:pt x="403" y="645"/>
                  </a:cubicBezTo>
                  <a:cubicBezTo>
                    <a:pt x="406" y="648"/>
                    <a:pt x="401" y="648"/>
                    <a:pt x="404" y="650"/>
                  </a:cubicBezTo>
                  <a:cubicBezTo>
                    <a:pt x="407" y="652"/>
                    <a:pt x="420" y="652"/>
                    <a:pt x="422" y="652"/>
                  </a:cubicBezTo>
                  <a:cubicBezTo>
                    <a:pt x="423" y="652"/>
                    <a:pt x="423" y="654"/>
                    <a:pt x="422" y="656"/>
                  </a:cubicBezTo>
                  <a:cubicBezTo>
                    <a:pt x="420" y="657"/>
                    <a:pt x="413" y="654"/>
                    <a:pt x="411" y="654"/>
                  </a:cubicBezTo>
                  <a:cubicBezTo>
                    <a:pt x="408" y="653"/>
                    <a:pt x="407" y="654"/>
                    <a:pt x="405" y="656"/>
                  </a:cubicBezTo>
                  <a:cubicBezTo>
                    <a:pt x="404" y="658"/>
                    <a:pt x="409" y="661"/>
                    <a:pt x="409" y="664"/>
                  </a:cubicBezTo>
                  <a:cubicBezTo>
                    <a:pt x="409" y="667"/>
                    <a:pt x="411" y="668"/>
                    <a:pt x="413" y="668"/>
                  </a:cubicBezTo>
                  <a:cubicBezTo>
                    <a:pt x="416" y="668"/>
                    <a:pt x="415" y="670"/>
                    <a:pt x="417" y="673"/>
                  </a:cubicBezTo>
                  <a:cubicBezTo>
                    <a:pt x="418" y="676"/>
                    <a:pt x="419" y="670"/>
                    <a:pt x="421" y="670"/>
                  </a:cubicBezTo>
                  <a:cubicBezTo>
                    <a:pt x="423" y="670"/>
                    <a:pt x="423" y="667"/>
                    <a:pt x="423" y="664"/>
                  </a:cubicBezTo>
                  <a:cubicBezTo>
                    <a:pt x="423" y="660"/>
                    <a:pt x="425" y="661"/>
                    <a:pt x="426" y="660"/>
                  </a:cubicBezTo>
                  <a:cubicBezTo>
                    <a:pt x="427" y="659"/>
                    <a:pt x="426" y="658"/>
                    <a:pt x="427" y="655"/>
                  </a:cubicBezTo>
                  <a:cubicBezTo>
                    <a:pt x="427" y="653"/>
                    <a:pt x="428" y="656"/>
                    <a:pt x="430" y="657"/>
                  </a:cubicBezTo>
                  <a:cubicBezTo>
                    <a:pt x="431" y="658"/>
                    <a:pt x="430" y="655"/>
                    <a:pt x="431" y="654"/>
                  </a:cubicBezTo>
                  <a:cubicBezTo>
                    <a:pt x="431" y="652"/>
                    <a:pt x="436" y="655"/>
                    <a:pt x="438" y="656"/>
                  </a:cubicBezTo>
                  <a:cubicBezTo>
                    <a:pt x="439" y="657"/>
                    <a:pt x="438" y="655"/>
                    <a:pt x="437" y="653"/>
                  </a:cubicBezTo>
                  <a:cubicBezTo>
                    <a:pt x="437" y="650"/>
                    <a:pt x="436" y="650"/>
                    <a:pt x="433" y="649"/>
                  </a:cubicBezTo>
                  <a:cubicBezTo>
                    <a:pt x="429" y="648"/>
                    <a:pt x="427" y="642"/>
                    <a:pt x="424" y="638"/>
                  </a:cubicBezTo>
                  <a:cubicBezTo>
                    <a:pt x="421" y="635"/>
                    <a:pt x="420" y="631"/>
                    <a:pt x="421" y="628"/>
                  </a:cubicBezTo>
                  <a:cubicBezTo>
                    <a:pt x="422" y="626"/>
                    <a:pt x="425" y="630"/>
                    <a:pt x="428" y="631"/>
                  </a:cubicBezTo>
                  <a:cubicBezTo>
                    <a:pt x="430" y="632"/>
                    <a:pt x="431" y="628"/>
                    <a:pt x="430" y="626"/>
                  </a:cubicBezTo>
                  <a:cubicBezTo>
                    <a:pt x="430" y="623"/>
                    <a:pt x="435" y="624"/>
                    <a:pt x="439" y="624"/>
                  </a:cubicBezTo>
                  <a:cubicBezTo>
                    <a:pt x="443" y="624"/>
                    <a:pt x="444" y="623"/>
                    <a:pt x="447" y="622"/>
                  </a:cubicBezTo>
                  <a:cubicBezTo>
                    <a:pt x="448" y="622"/>
                    <a:pt x="448" y="622"/>
                    <a:pt x="449" y="622"/>
                  </a:cubicBezTo>
                  <a:cubicBezTo>
                    <a:pt x="449" y="622"/>
                    <a:pt x="449" y="622"/>
                    <a:pt x="449" y="622"/>
                  </a:cubicBezTo>
                  <a:cubicBezTo>
                    <a:pt x="450" y="622"/>
                    <a:pt x="450" y="623"/>
                    <a:pt x="451" y="623"/>
                  </a:cubicBezTo>
                  <a:cubicBezTo>
                    <a:pt x="451" y="623"/>
                    <a:pt x="452" y="623"/>
                    <a:pt x="452" y="623"/>
                  </a:cubicBezTo>
                  <a:cubicBezTo>
                    <a:pt x="452" y="623"/>
                    <a:pt x="452" y="623"/>
                    <a:pt x="452" y="623"/>
                  </a:cubicBezTo>
                  <a:cubicBezTo>
                    <a:pt x="453" y="624"/>
                    <a:pt x="455" y="624"/>
                    <a:pt x="456" y="625"/>
                  </a:cubicBezTo>
                  <a:cubicBezTo>
                    <a:pt x="456" y="625"/>
                    <a:pt x="456" y="625"/>
                    <a:pt x="456" y="625"/>
                  </a:cubicBezTo>
                  <a:cubicBezTo>
                    <a:pt x="456" y="625"/>
                    <a:pt x="456" y="625"/>
                    <a:pt x="456" y="625"/>
                  </a:cubicBezTo>
                  <a:cubicBezTo>
                    <a:pt x="457" y="625"/>
                    <a:pt x="457" y="625"/>
                    <a:pt x="458" y="625"/>
                  </a:cubicBezTo>
                  <a:cubicBezTo>
                    <a:pt x="462" y="626"/>
                    <a:pt x="462" y="624"/>
                    <a:pt x="465" y="624"/>
                  </a:cubicBezTo>
                  <a:cubicBezTo>
                    <a:pt x="468" y="623"/>
                    <a:pt x="468" y="624"/>
                    <a:pt x="473" y="621"/>
                  </a:cubicBezTo>
                  <a:cubicBezTo>
                    <a:pt x="479" y="617"/>
                    <a:pt x="477" y="619"/>
                    <a:pt x="474" y="617"/>
                  </a:cubicBezTo>
                  <a:cubicBezTo>
                    <a:pt x="474" y="617"/>
                    <a:pt x="474" y="616"/>
                    <a:pt x="474" y="616"/>
                  </a:cubicBezTo>
                  <a:cubicBezTo>
                    <a:pt x="473" y="616"/>
                    <a:pt x="473" y="616"/>
                    <a:pt x="473" y="616"/>
                  </a:cubicBezTo>
                  <a:cubicBezTo>
                    <a:pt x="473" y="616"/>
                    <a:pt x="473" y="615"/>
                    <a:pt x="473" y="615"/>
                  </a:cubicBezTo>
                  <a:cubicBezTo>
                    <a:pt x="473" y="615"/>
                    <a:pt x="473" y="615"/>
                    <a:pt x="473" y="615"/>
                  </a:cubicBezTo>
                  <a:cubicBezTo>
                    <a:pt x="473" y="615"/>
                    <a:pt x="473" y="614"/>
                    <a:pt x="473" y="614"/>
                  </a:cubicBezTo>
                  <a:cubicBezTo>
                    <a:pt x="473" y="614"/>
                    <a:pt x="473" y="614"/>
                    <a:pt x="473" y="614"/>
                  </a:cubicBezTo>
                  <a:cubicBezTo>
                    <a:pt x="473" y="612"/>
                    <a:pt x="474" y="610"/>
                    <a:pt x="473" y="608"/>
                  </a:cubicBezTo>
                  <a:cubicBezTo>
                    <a:pt x="472" y="604"/>
                    <a:pt x="467" y="604"/>
                    <a:pt x="468" y="601"/>
                  </a:cubicBezTo>
                  <a:cubicBezTo>
                    <a:pt x="470" y="598"/>
                    <a:pt x="472" y="598"/>
                    <a:pt x="472" y="596"/>
                  </a:cubicBezTo>
                  <a:cubicBezTo>
                    <a:pt x="472" y="595"/>
                    <a:pt x="472" y="595"/>
                    <a:pt x="472" y="594"/>
                  </a:cubicBezTo>
                  <a:cubicBezTo>
                    <a:pt x="472" y="594"/>
                    <a:pt x="472" y="594"/>
                    <a:pt x="472" y="594"/>
                  </a:cubicBezTo>
                  <a:cubicBezTo>
                    <a:pt x="472" y="594"/>
                    <a:pt x="473" y="593"/>
                    <a:pt x="473" y="592"/>
                  </a:cubicBezTo>
                  <a:cubicBezTo>
                    <a:pt x="473" y="592"/>
                    <a:pt x="473" y="592"/>
                    <a:pt x="474" y="592"/>
                  </a:cubicBezTo>
                  <a:cubicBezTo>
                    <a:pt x="474" y="592"/>
                    <a:pt x="474" y="591"/>
                    <a:pt x="475" y="591"/>
                  </a:cubicBezTo>
                  <a:cubicBezTo>
                    <a:pt x="476" y="590"/>
                    <a:pt x="478" y="584"/>
                    <a:pt x="478" y="581"/>
                  </a:cubicBezTo>
                  <a:cubicBezTo>
                    <a:pt x="478" y="579"/>
                    <a:pt x="481" y="575"/>
                    <a:pt x="485" y="573"/>
                  </a:cubicBezTo>
                  <a:cubicBezTo>
                    <a:pt x="489" y="572"/>
                    <a:pt x="489" y="569"/>
                    <a:pt x="489" y="567"/>
                  </a:cubicBezTo>
                  <a:cubicBezTo>
                    <a:pt x="489" y="566"/>
                    <a:pt x="489" y="566"/>
                    <a:pt x="489" y="566"/>
                  </a:cubicBezTo>
                  <a:cubicBezTo>
                    <a:pt x="489" y="566"/>
                    <a:pt x="489" y="565"/>
                    <a:pt x="489" y="565"/>
                  </a:cubicBezTo>
                  <a:cubicBezTo>
                    <a:pt x="489" y="565"/>
                    <a:pt x="489" y="565"/>
                    <a:pt x="489" y="565"/>
                  </a:cubicBezTo>
                  <a:cubicBezTo>
                    <a:pt x="490" y="563"/>
                    <a:pt x="492" y="562"/>
                    <a:pt x="493" y="561"/>
                  </a:cubicBezTo>
                  <a:cubicBezTo>
                    <a:pt x="495" y="558"/>
                    <a:pt x="497" y="555"/>
                    <a:pt x="498" y="553"/>
                  </a:cubicBezTo>
                  <a:cubicBezTo>
                    <a:pt x="500" y="550"/>
                    <a:pt x="508" y="551"/>
                    <a:pt x="510" y="551"/>
                  </a:cubicBezTo>
                  <a:cubicBezTo>
                    <a:pt x="511" y="551"/>
                    <a:pt x="511" y="555"/>
                    <a:pt x="512" y="557"/>
                  </a:cubicBezTo>
                  <a:cubicBezTo>
                    <a:pt x="514" y="558"/>
                    <a:pt x="523" y="557"/>
                    <a:pt x="526" y="557"/>
                  </a:cubicBezTo>
                  <a:cubicBezTo>
                    <a:pt x="529" y="557"/>
                    <a:pt x="523" y="561"/>
                    <a:pt x="519" y="562"/>
                  </a:cubicBezTo>
                  <a:cubicBezTo>
                    <a:pt x="514" y="563"/>
                    <a:pt x="513" y="566"/>
                    <a:pt x="515" y="567"/>
                  </a:cubicBezTo>
                  <a:cubicBezTo>
                    <a:pt x="517" y="568"/>
                    <a:pt x="521" y="572"/>
                    <a:pt x="523" y="575"/>
                  </a:cubicBezTo>
                  <a:cubicBezTo>
                    <a:pt x="525" y="578"/>
                    <a:pt x="527" y="579"/>
                    <a:pt x="530" y="579"/>
                  </a:cubicBezTo>
                  <a:cubicBezTo>
                    <a:pt x="533" y="579"/>
                    <a:pt x="534" y="576"/>
                    <a:pt x="536" y="575"/>
                  </a:cubicBezTo>
                  <a:cubicBezTo>
                    <a:pt x="537" y="574"/>
                    <a:pt x="541" y="572"/>
                    <a:pt x="542" y="572"/>
                  </a:cubicBezTo>
                  <a:cubicBezTo>
                    <a:pt x="544" y="571"/>
                    <a:pt x="544" y="574"/>
                    <a:pt x="546" y="575"/>
                  </a:cubicBezTo>
                  <a:cubicBezTo>
                    <a:pt x="549" y="575"/>
                    <a:pt x="549" y="574"/>
                    <a:pt x="552" y="575"/>
                  </a:cubicBezTo>
                  <a:cubicBezTo>
                    <a:pt x="555" y="576"/>
                    <a:pt x="552" y="573"/>
                    <a:pt x="552" y="570"/>
                  </a:cubicBezTo>
                  <a:cubicBezTo>
                    <a:pt x="551" y="567"/>
                    <a:pt x="551" y="569"/>
                    <a:pt x="549" y="566"/>
                  </a:cubicBezTo>
                  <a:cubicBezTo>
                    <a:pt x="548" y="564"/>
                    <a:pt x="544" y="566"/>
                    <a:pt x="542" y="565"/>
                  </a:cubicBezTo>
                  <a:cubicBezTo>
                    <a:pt x="539" y="565"/>
                    <a:pt x="539" y="561"/>
                    <a:pt x="537" y="560"/>
                  </a:cubicBezTo>
                  <a:cubicBezTo>
                    <a:pt x="535" y="558"/>
                    <a:pt x="538" y="557"/>
                    <a:pt x="540" y="556"/>
                  </a:cubicBezTo>
                  <a:cubicBezTo>
                    <a:pt x="542" y="555"/>
                    <a:pt x="545" y="552"/>
                    <a:pt x="547" y="551"/>
                  </a:cubicBezTo>
                  <a:cubicBezTo>
                    <a:pt x="549" y="550"/>
                    <a:pt x="552" y="551"/>
                    <a:pt x="555" y="551"/>
                  </a:cubicBezTo>
                  <a:cubicBezTo>
                    <a:pt x="558" y="550"/>
                    <a:pt x="561" y="547"/>
                    <a:pt x="564" y="547"/>
                  </a:cubicBezTo>
                  <a:cubicBezTo>
                    <a:pt x="564" y="547"/>
                    <a:pt x="565" y="547"/>
                    <a:pt x="566" y="546"/>
                  </a:cubicBezTo>
                  <a:cubicBezTo>
                    <a:pt x="566" y="546"/>
                    <a:pt x="567" y="546"/>
                    <a:pt x="567" y="546"/>
                  </a:cubicBezTo>
                  <a:cubicBezTo>
                    <a:pt x="568" y="546"/>
                    <a:pt x="568" y="546"/>
                    <a:pt x="569" y="546"/>
                  </a:cubicBezTo>
                  <a:cubicBezTo>
                    <a:pt x="569" y="546"/>
                    <a:pt x="570" y="546"/>
                    <a:pt x="570" y="546"/>
                  </a:cubicBezTo>
                  <a:cubicBezTo>
                    <a:pt x="571" y="546"/>
                    <a:pt x="571" y="545"/>
                    <a:pt x="572" y="545"/>
                  </a:cubicBezTo>
                  <a:cubicBezTo>
                    <a:pt x="572" y="545"/>
                    <a:pt x="572" y="545"/>
                    <a:pt x="572" y="545"/>
                  </a:cubicBezTo>
                  <a:cubicBezTo>
                    <a:pt x="572" y="545"/>
                    <a:pt x="572" y="545"/>
                    <a:pt x="573" y="545"/>
                  </a:cubicBezTo>
                  <a:cubicBezTo>
                    <a:pt x="573" y="545"/>
                    <a:pt x="574" y="545"/>
                    <a:pt x="575" y="544"/>
                  </a:cubicBezTo>
                  <a:cubicBezTo>
                    <a:pt x="576" y="544"/>
                    <a:pt x="580" y="544"/>
                    <a:pt x="579" y="546"/>
                  </a:cubicBezTo>
                  <a:cubicBezTo>
                    <a:pt x="579" y="547"/>
                    <a:pt x="572" y="550"/>
                    <a:pt x="570" y="551"/>
                  </a:cubicBezTo>
                  <a:cubicBezTo>
                    <a:pt x="567" y="553"/>
                    <a:pt x="564" y="552"/>
                    <a:pt x="565" y="555"/>
                  </a:cubicBezTo>
                  <a:cubicBezTo>
                    <a:pt x="566" y="559"/>
                    <a:pt x="565" y="566"/>
                    <a:pt x="562" y="568"/>
                  </a:cubicBezTo>
                  <a:cubicBezTo>
                    <a:pt x="559" y="570"/>
                    <a:pt x="559" y="569"/>
                    <a:pt x="556" y="570"/>
                  </a:cubicBezTo>
                  <a:cubicBezTo>
                    <a:pt x="554" y="570"/>
                    <a:pt x="559" y="573"/>
                    <a:pt x="563" y="576"/>
                  </a:cubicBezTo>
                  <a:cubicBezTo>
                    <a:pt x="567" y="579"/>
                    <a:pt x="570" y="577"/>
                    <a:pt x="573" y="578"/>
                  </a:cubicBezTo>
                  <a:cubicBezTo>
                    <a:pt x="576" y="580"/>
                    <a:pt x="583" y="589"/>
                    <a:pt x="586" y="592"/>
                  </a:cubicBezTo>
                  <a:cubicBezTo>
                    <a:pt x="586" y="592"/>
                    <a:pt x="586" y="592"/>
                    <a:pt x="587" y="593"/>
                  </a:cubicBezTo>
                  <a:cubicBezTo>
                    <a:pt x="587" y="593"/>
                    <a:pt x="588" y="594"/>
                    <a:pt x="588" y="594"/>
                  </a:cubicBezTo>
                  <a:cubicBezTo>
                    <a:pt x="588" y="594"/>
                    <a:pt x="588" y="594"/>
                    <a:pt x="588" y="594"/>
                  </a:cubicBezTo>
                  <a:cubicBezTo>
                    <a:pt x="589" y="595"/>
                    <a:pt x="590" y="595"/>
                    <a:pt x="592" y="595"/>
                  </a:cubicBezTo>
                  <a:cubicBezTo>
                    <a:pt x="593" y="595"/>
                    <a:pt x="594" y="595"/>
                    <a:pt x="595" y="595"/>
                  </a:cubicBezTo>
                  <a:cubicBezTo>
                    <a:pt x="600" y="596"/>
                    <a:pt x="598" y="597"/>
                    <a:pt x="600" y="602"/>
                  </a:cubicBezTo>
                  <a:cubicBezTo>
                    <a:pt x="603" y="606"/>
                    <a:pt x="605" y="608"/>
                    <a:pt x="605" y="612"/>
                  </a:cubicBezTo>
                  <a:cubicBezTo>
                    <a:pt x="605" y="612"/>
                    <a:pt x="605" y="612"/>
                    <a:pt x="604" y="613"/>
                  </a:cubicBezTo>
                  <a:cubicBezTo>
                    <a:pt x="604" y="613"/>
                    <a:pt x="604" y="613"/>
                    <a:pt x="604" y="614"/>
                  </a:cubicBezTo>
                  <a:cubicBezTo>
                    <a:pt x="604" y="614"/>
                    <a:pt x="604" y="614"/>
                    <a:pt x="604" y="614"/>
                  </a:cubicBezTo>
                  <a:cubicBezTo>
                    <a:pt x="603" y="615"/>
                    <a:pt x="602" y="615"/>
                    <a:pt x="602" y="616"/>
                  </a:cubicBezTo>
                  <a:cubicBezTo>
                    <a:pt x="602" y="616"/>
                    <a:pt x="601" y="616"/>
                    <a:pt x="601" y="616"/>
                  </a:cubicBezTo>
                  <a:cubicBezTo>
                    <a:pt x="600" y="617"/>
                    <a:pt x="598" y="618"/>
                    <a:pt x="596" y="619"/>
                  </a:cubicBezTo>
                  <a:cubicBezTo>
                    <a:pt x="595" y="619"/>
                    <a:pt x="595" y="619"/>
                    <a:pt x="595" y="619"/>
                  </a:cubicBezTo>
                  <a:cubicBezTo>
                    <a:pt x="594" y="620"/>
                    <a:pt x="593" y="620"/>
                    <a:pt x="592" y="620"/>
                  </a:cubicBezTo>
                  <a:cubicBezTo>
                    <a:pt x="586" y="622"/>
                    <a:pt x="586" y="620"/>
                    <a:pt x="583" y="621"/>
                  </a:cubicBezTo>
                  <a:cubicBezTo>
                    <a:pt x="580" y="621"/>
                    <a:pt x="577" y="622"/>
                    <a:pt x="572" y="622"/>
                  </a:cubicBezTo>
                  <a:cubicBezTo>
                    <a:pt x="566" y="621"/>
                    <a:pt x="557" y="618"/>
                    <a:pt x="554" y="617"/>
                  </a:cubicBezTo>
                  <a:cubicBezTo>
                    <a:pt x="550" y="615"/>
                    <a:pt x="550" y="612"/>
                    <a:pt x="544" y="612"/>
                  </a:cubicBezTo>
                  <a:cubicBezTo>
                    <a:pt x="539" y="612"/>
                    <a:pt x="535" y="609"/>
                    <a:pt x="525" y="608"/>
                  </a:cubicBezTo>
                  <a:cubicBezTo>
                    <a:pt x="515" y="608"/>
                    <a:pt x="513" y="610"/>
                    <a:pt x="506" y="615"/>
                  </a:cubicBezTo>
                  <a:cubicBezTo>
                    <a:pt x="500" y="620"/>
                    <a:pt x="489" y="618"/>
                    <a:pt x="485" y="618"/>
                  </a:cubicBezTo>
                  <a:cubicBezTo>
                    <a:pt x="480" y="618"/>
                    <a:pt x="484" y="621"/>
                    <a:pt x="486" y="623"/>
                  </a:cubicBezTo>
                  <a:cubicBezTo>
                    <a:pt x="487" y="625"/>
                    <a:pt x="485" y="623"/>
                    <a:pt x="482" y="625"/>
                  </a:cubicBezTo>
                  <a:cubicBezTo>
                    <a:pt x="478" y="626"/>
                    <a:pt x="482" y="626"/>
                    <a:pt x="480" y="627"/>
                  </a:cubicBezTo>
                  <a:cubicBezTo>
                    <a:pt x="478" y="628"/>
                    <a:pt x="467" y="628"/>
                    <a:pt x="464" y="628"/>
                  </a:cubicBezTo>
                  <a:cubicBezTo>
                    <a:pt x="460" y="628"/>
                    <a:pt x="459" y="631"/>
                    <a:pt x="457" y="634"/>
                  </a:cubicBezTo>
                  <a:cubicBezTo>
                    <a:pt x="456" y="636"/>
                    <a:pt x="457" y="639"/>
                    <a:pt x="459" y="641"/>
                  </a:cubicBezTo>
                  <a:cubicBezTo>
                    <a:pt x="461" y="644"/>
                    <a:pt x="461" y="647"/>
                    <a:pt x="459" y="648"/>
                  </a:cubicBezTo>
                  <a:cubicBezTo>
                    <a:pt x="456" y="650"/>
                    <a:pt x="453" y="649"/>
                    <a:pt x="451" y="649"/>
                  </a:cubicBezTo>
                  <a:cubicBezTo>
                    <a:pt x="448" y="649"/>
                    <a:pt x="451" y="651"/>
                    <a:pt x="455" y="653"/>
                  </a:cubicBezTo>
                  <a:cubicBezTo>
                    <a:pt x="458" y="655"/>
                    <a:pt x="459" y="653"/>
                    <a:pt x="462" y="653"/>
                  </a:cubicBezTo>
                  <a:cubicBezTo>
                    <a:pt x="464" y="653"/>
                    <a:pt x="464" y="655"/>
                    <a:pt x="463" y="657"/>
                  </a:cubicBezTo>
                  <a:cubicBezTo>
                    <a:pt x="461" y="658"/>
                    <a:pt x="462" y="660"/>
                    <a:pt x="464" y="662"/>
                  </a:cubicBezTo>
                  <a:cubicBezTo>
                    <a:pt x="466" y="663"/>
                    <a:pt x="465" y="665"/>
                    <a:pt x="468" y="666"/>
                  </a:cubicBezTo>
                  <a:cubicBezTo>
                    <a:pt x="471" y="667"/>
                    <a:pt x="474" y="668"/>
                    <a:pt x="476" y="669"/>
                  </a:cubicBezTo>
                  <a:cubicBezTo>
                    <a:pt x="479" y="670"/>
                    <a:pt x="481" y="670"/>
                    <a:pt x="484" y="672"/>
                  </a:cubicBezTo>
                  <a:cubicBezTo>
                    <a:pt x="487" y="675"/>
                    <a:pt x="491" y="676"/>
                    <a:pt x="494" y="676"/>
                  </a:cubicBezTo>
                  <a:cubicBezTo>
                    <a:pt x="497" y="676"/>
                    <a:pt x="498" y="671"/>
                    <a:pt x="498" y="670"/>
                  </a:cubicBezTo>
                  <a:cubicBezTo>
                    <a:pt x="498" y="669"/>
                    <a:pt x="509" y="671"/>
                    <a:pt x="513" y="674"/>
                  </a:cubicBezTo>
                  <a:cubicBezTo>
                    <a:pt x="517" y="678"/>
                    <a:pt x="524" y="676"/>
                    <a:pt x="528" y="676"/>
                  </a:cubicBezTo>
                  <a:cubicBezTo>
                    <a:pt x="533" y="675"/>
                    <a:pt x="536" y="670"/>
                    <a:pt x="537" y="669"/>
                  </a:cubicBezTo>
                  <a:cubicBezTo>
                    <a:pt x="538" y="667"/>
                    <a:pt x="540" y="669"/>
                    <a:pt x="543" y="668"/>
                  </a:cubicBezTo>
                  <a:cubicBezTo>
                    <a:pt x="545" y="668"/>
                    <a:pt x="544" y="669"/>
                    <a:pt x="547" y="670"/>
                  </a:cubicBezTo>
                  <a:cubicBezTo>
                    <a:pt x="549" y="672"/>
                    <a:pt x="549" y="670"/>
                    <a:pt x="551" y="670"/>
                  </a:cubicBezTo>
                  <a:cubicBezTo>
                    <a:pt x="551" y="670"/>
                    <a:pt x="551" y="670"/>
                    <a:pt x="551" y="670"/>
                  </a:cubicBezTo>
                  <a:cubicBezTo>
                    <a:pt x="551" y="670"/>
                    <a:pt x="551" y="670"/>
                    <a:pt x="551" y="670"/>
                  </a:cubicBezTo>
                  <a:cubicBezTo>
                    <a:pt x="551" y="671"/>
                    <a:pt x="551" y="671"/>
                    <a:pt x="551" y="671"/>
                  </a:cubicBezTo>
                  <a:cubicBezTo>
                    <a:pt x="551" y="671"/>
                    <a:pt x="551" y="671"/>
                    <a:pt x="551" y="671"/>
                  </a:cubicBezTo>
                  <a:cubicBezTo>
                    <a:pt x="551" y="672"/>
                    <a:pt x="551" y="672"/>
                    <a:pt x="550" y="672"/>
                  </a:cubicBezTo>
                  <a:cubicBezTo>
                    <a:pt x="550" y="673"/>
                    <a:pt x="550" y="675"/>
                    <a:pt x="550" y="676"/>
                  </a:cubicBezTo>
                  <a:cubicBezTo>
                    <a:pt x="550" y="676"/>
                    <a:pt x="550" y="676"/>
                    <a:pt x="550" y="676"/>
                  </a:cubicBezTo>
                  <a:cubicBezTo>
                    <a:pt x="550" y="676"/>
                    <a:pt x="550" y="677"/>
                    <a:pt x="550" y="677"/>
                  </a:cubicBezTo>
                  <a:cubicBezTo>
                    <a:pt x="550" y="679"/>
                    <a:pt x="550" y="688"/>
                    <a:pt x="550" y="691"/>
                  </a:cubicBezTo>
                  <a:cubicBezTo>
                    <a:pt x="549" y="692"/>
                    <a:pt x="549" y="693"/>
                    <a:pt x="549" y="693"/>
                  </a:cubicBezTo>
                  <a:cubicBezTo>
                    <a:pt x="549" y="693"/>
                    <a:pt x="549" y="693"/>
                    <a:pt x="548" y="694"/>
                  </a:cubicBezTo>
                  <a:cubicBezTo>
                    <a:pt x="548" y="694"/>
                    <a:pt x="548" y="694"/>
                    <a:pt x="547" y="695"/>
                  </a:cubicBezTo>
                  <a:cubicBezTo>
                    <a:pt x="547" y="695"/>
                    <a:pt x="546" y="696"/>
                    <a:pt x="546" y="696"/>
                  </a:cubicBezTo>
                  <a:cubicBezTo>
                    <a:pt x="546" y="696"/>
                    <a:pt x="545" y="696"/>
                    <a:pt x="545" y="697"/>
                  </a:cubicBezTo>
                  <a:cubicBezTo>
                    <a:pt x="545" y="697"/>
                    <a:pt x="545" y="698"/>
                    <a:pt x="545" y="698"/>
                  </a:cubicBezTo>
                  <a:cubicBezTo>
                    <a:pt x="545" y="699"/>
                    <a:pt x="545" y="700"/>
                    <a:pt x="545" y="700"/>
                  </a:cubicBezTo>
                  <a:cubicBezTo>
                    <a:pt x="545" y="700"/>
                    <a:pt x="544" y="701"/>
                    <a:pt x="544" y="701"/>
                  </a:cubicBezTo>
                  <a:cubicBezTo>
                    <a:pt x="544" y="703"/>
                    <a:pt x="544" y="705"/>
                    <a:pt x="543" y="707"/>
                  </a:cubicBezTo>
                  <a:cubicBezTo>
                    <a:pt x="543" y="707"/>
                    <a:pt x="543" y="707"/>
                    <a:pt x="543" y="707"/>
                  </a:cubicBezTo>
                  <a:cubicBezTo>
                    <a:pt x="543" y="708"/>
                    <a:pt x="542" y="710"/>
                    <a:pt x="542" y="711"/>
                  </a:cubicBezTo>
                  <a:cubicBezTo>
                    <a:pt x="541" y="713"/>
                    <a:pt x="540" y="715"/>
                    <a:pt x="539" y="717"/>
                  </a:cubicBezTo>
                  <a:cubicBezTo>
                    <a:pt x="538" y="718"/>
                    <a:pt x="537" y="720"/>
                    <a:pt x="536" y="721"/>
                  </a:cubicBezTo>
                  <a:cubicBezTo>
                    <a:pt x="536" y="722"/>
                    <a:pt x="536" y="722"/>
                    <a:pt x="536" y="722"/>
                  </a:cubicBezTo>
                  <a:cubicBezTo>
                    <a:pt x="535" y="724"/>
                    <a:pt x="535" y="725"/>
                    <a:pt x="535" y="726"/>
                  </a:cubicBezTo>
                  <a:cubicBezTo>
                    <a:pt x="534" y="726"/>
                    <a:pt x="534" y="727"/>
                    <a:pt x="534" y="727"/>
                  </a:cubicBezTo>
                  <a:cubicBezTo>
                    <a:pt x="534" y="728"/>
                    <a:pt x="534" y="728"/>
                    <a:pt x="533" y="729"/>
                  </a:cubicBezTo>
                  <a:cubicBezTo>
                    <a:pt x="533" y="729"/>
                    <a:pt x="533" y="730"/>
                    <a:pt x="532" y="731"/>
                  </a:cubicBezTo>
                  <a:cubicBezTo>
                    <a:pt x="529" y="734"/>
                    <a:pt x="517" y="731"/>
                    <a:pt x="514" y="731"/>
                  </a:cubicBezTo>
                  <a:cubicBezTo>
                    <a:pt x="510" y="732"/>
                    <a:pt x="509" y="729"/>
                    <a:pt x="507" y="727"/>
                  </a:cubicBezTo>
                  <a:cubicBezTo>
                    <a:pt x="504" y="725"/>
                    <a:pt x="503" y="729"/>
                    <a:pt x="501" y="727"/>
                  </a:cubicBezTo>
                  <a:cubicBezTo>
                    <a:pt x="498" y="725"/>
                    <a:pt x="499" y="726"/>
                    <a:pt x="496" y="728"/>
                  </a:cubicBezTo>
                  <a:cubicBezTo>
                    <a:pt x="493" y="729"/>
                    <a:pt x="487" y="734"/>
                    <a:pt x="485" y="736"/>
                  </a:cubicBezTo>
                  <a:cubicBezTo>
                    <a:pt x="482" y="737"/>
                    <a:pt x="469" y="733"/>
                    <a:pt x="465" y="732"/>
                  </a:cubicBezTo>
                  <a:cubicBezTo>
                    <a:pt x="461" y="730"/>
                    <a:pt x="450" y="728"/>
                    <a:pt x="447" y="728"/>
                  </a:cubicBezTo>
                  <a:cubicBezTo>
                    <a:pt x="447" y="728"/>
                    <a:pt x="446" y="728"/>
                    <a:pt x="445" y="727"/>
                  </a:cubicBezTo>
                  <a:cubicBezTo>
                    <a:pt x="443" y="727"/>
                    <a:pt x="440" y="726"/>
                    <a:pt x="437" y="725"/>
                  </a:cubicBezTo>
                  <a:cubicBezTo>
                    <a:pt x="436" y="725"/>
                    <a:pt x="436" y="725"/>
                    <a:pt x="435" y="724"/>
                  </a:cubicBezTo>
                  <a:cubicBezTo>
                    <a:pt x="434" y="724"/>
                    <a:pt x="432" y="724"/>
                    <a:pt x="430" y="723"/>
                  </a:cubicBezTo>
                  <a:cubicBezTo>
                    <a:pt x="423" y="722"/>
                    <a:pt x="424" y="722"/>
                    <a:pt x="422" y="719"/>
                  </a:cubicBezTo>
                  <a:cubicBezTo>
                    <a:pt x="421" y="717"/>
                    <a:pt x="419" y="714"/>
                    <a:pt x="415" y="714"/>
                  </a:cubicBezTo>
                  <a:cubicBezTo>
                    <a:pt x="411" y="714"/>
                    <a:pt x="399" y="717"/>
                    <a:pt x="396" y="719"/>
                  </a:cubicBezTo>
                  <a:cubicBezTo>
                    <a:pt x="393" y="721"/>
                    <a:pt x="390" y="722"/>
                    <a:pt x="392" y="727"/>
                  </a:cubicBezTo>
                  <a:cubicBezTo>
                    <a:pt x="393" y="733"/>
                    <a:pt x="393" y="738"/>
                    <a:pt x="387" y="741"/>
                  </a:cubicBezTo>
                  <a:cubicBezTo>
                    <a:pt x="382" y="744"/>
                    <a:pt x="380" y="742"/>
                    <a:pt x="373" y="738"/>
                  </a:cubicBezTo>
                  <a:cubicBezTo>
                    <a:pt x="366" y="734"/>
                    <a:pt x="362" y="733"/>
                    <a:pt x="357" y="733"/>
                  </a:cubicBezTo>
                  <a:cubicBezTo>
                    <a:pt x="352" y="733"/>
                    <a:pt x="347" y="728"/>
                    <a:pt x="347" y="725"/>
                  </a:cubicBezTo>
                  <a:cubicBezTo>
                    <a:pt x="346" y="722"/>
                    <a:pt x="345" y="718"/>
                    <a:pt x="341" y="718"/>
                  </a:cubicBezTo>
                  <a:cubicBezTo>
                    <a:pt x="337" y="718"/>
                    <a:pt x="335" y="714"/>
                    <a:pt x="329" y="714"/>
                  </a:cubicBezTo>
                  <a:cubicBezTo>
                    <a:pt x="323" y="714"/>
                    <a:pt x="318" y="715"/>
                    <a:pt x="315" y="713"/>
                  </a:cubicBezTo>
                  <a:cubicBezTo>
                    <a:pt x="314" y="712"/>
                    <a:pt x="313" y="712"/>
                    <a:pt x="313" y="712"/>
                  </a:cubicBezTo>
                  <a:cubicBezTo>
                    <a:pt x="312" y="711"/>
                    <a:pt x="312" y="711"/>
                    <a:pt x="312" y="711"/>
                  </a:cubicBezTo>
                  <a:cubicBezTo>
                    <a:pt x="311" y="711"/>
                    <a:pt x="311" y="711"/>
                    <a:pt x="311" y="711"/>
                  </a:cubicBezTo>
                  <a:cubicBezTo>
                    <a:pt x="310" y="711"/>
                    <a:pt x="310" y="711"/>
                    <a:pt x="310" y="711"/>
                  </a:cubicBezTo>
                  <a:cubicBezTo>
                    <a:pt x="310" y="711"/>
                    <a:pt x="309" y="711"/>
                    <a:pt x="309" y="711"/>
                  </a:cubicBezTo>
                  <a:cubicBezTo>
                    <a:pt x="308" y="711"/>
                    <a:pt x="308" y="711"/>
                    <a:pt x="307" y="711"/>
                  </a:cubicBezTo>
                  <a:cubicBezTo>
                    <a:pt x="303" y="713"/>
                    <a:pt x="305" y="711"/>
                    <a:pt x="305" y="708"/>
                  </a:cubicBezTo>
                  <a:cubicBezTo>
                    <a:pt x="306" y="705"/>
                    <a:pt x="302" y="708"/>
                    <a:pt x="298" y="706"/>
                  </a:cubicBezTo>
                  <a:cubicBezTo>
                    <a:pt x="295" y="704"/>
                    <a:pt x="298" y="697"/>
                    <a:pt x="301" y="695"/>
                  </a:cubicBezTo>
                  <a:cubicBezTo>
                    <a:pt x="304" y="693"/>
                    <a:pt x="305" y="686"/>
                    <a:pt x="304" y="684"/>
                  </a:cubicBezTo>
                  <a:cubicBezTo>
                    <a:pt x="302" y="682"/>
                    <a:pt x="303" y="677"/>
                    <a:pt x="303" y="674"/>
                  </a:cubicBezTo>
                  <a:cubicBezTo>
                    <a:pt x="304" y="671"/>
                    <a:pt x="307" y="669"/>
                    <a:pt x="304" y="669"/>
                  </a:cubicBezTo>
                  <a:cubicBezTo>
                    <a:pt x="302" y="669"/>
                    <a:pt x="300" y="668"/>
                    <a:pt x="298" y="665"/>
                  </a:cubicBezTo>
                  <a:cubicBezTo>
                    <a:pt x="295" y="662"/>
                    <a:pt x="286" y="667"/>
                    <a:pt x="283" y="668"/>
                  </a:cubicBezTo>
                  <a:cubicBezTo>
                    <a:pt x="283" y="668"/>
                    <a:pt x="282" y="668"/>
                    <a:pt x="282" y="668"/>
                  </a:cubicBezTo>
                  <a:cubicBezTo>
                    <a:pt x="280" y="668"/>
                    <a:pt x="279" y="668"/>
                    <a:pt x="278" y="668"/>
                  </a:cubicBezTo>
                  <a:cubicBezTo>
                    <a:pt x="276" y="668"/>
                    <a:pt x="274" y="667"/>
                    <a:pt x="272" y="667"/>
                  </a:cubicBezTo>
                  <a:cubicBezTo>
                    <a:pt x="266" y="666"/>
                    <a:pt x="257" y="670"/>
                    <a:pt x="253" y="672"/>
                  </a:cubicBezTo>
                  <a:cubicBezTo>
                    <a:pt x="248" y="673"/>
                    <a:pt x="247" y="671"/>
                    <a:pt x="245" y="670"/>
                  </a:cubicBezTo>
                  <a:cubicBezTo>
                    <a:pt x="242" y="669"/>
                    <a:pt x="236" y="670"/>
                    <a:pt x="230" y="670"/>
                  </a:cubicBezTo>
                  <a:cubicBezTo>
                    <a:pt x="224" y="669"/>
                    <a:pt x="226" y="669"/>
                    <a:pt x="224" y="667"/>
                  </a:cubicBezTo>
                  <a:cubicBezTo>
                    <a:pt x="221" y="666"/>
                    <a:pt x="219" y="670"/>
                    <a:pt x="218" y="672"/>
                  </a:cubicBezTo>
                  <a:cubicBezTo>
                    <a:pt x="216" y="674"/>
                    <a:pt x="209" y="674"/>
                    <a:pt x="205" y="676"/>
                  </a:cubicBezTo>
                  <a:cubicBezTo>
                    <a:pt x="201" y="677"/>
                    <a:pt x="198" y="680"/>
                    <a:pt x="196" y="681"/>
                  </a:cubicBezTo>
                  <a:cubicBezTo>
                    <a:pt x="194" y="682"/>
                    <a:pt x="189" y="682"/>
                    <a:pt x="186" y="684"/>
                  </a:cubicBezTo>
                  <a:cubicBezTo>
                    <a:pt x="185" y="684"/>
                    <a:pt x="184" y="685"/>
                    <a:pt x="183" y="685"/>
                  </a:cubicBezTo>
                  <a:cubicBezTo>
                    <a:pt x="183" y="685"/>
                    <a:pt x="182" y="685"/>
                    <a:pt x="182" y="686"/>
                  </a:cubicBezTo>
                  <a:cubicBezTo>
                    <a:pt x="182" y="686"/>
                    <a:pt x="181" y="686"/>
                    <a:pt x="181" y="687"/>
                  </a:cubicBezTo>
                  <a:cubicBezTo>
                    <a:pt x="181" y="687"/>
                    <a:pt x="180" y="687"/>
                    <a:pt x="180" y="687"/>
                  </a:cubicBezTo>
                  <a:cubicBezTo>
                    <a:pt x="179" y="688"/>
                    <a:pt x="179" y="688"/>
                    <a:pt x="178" y="689"/>
                  </a:cubicBezTo>
                  <a:cubicBezTo>
                    <a:pt x="178" y="689"/>
                    <a:pt x="177" y="690"/>
                    <a:pt x="177" y="690"/>
                  </a:cubicBezTo>
                  <a:cubicBezTo>
                    <a:pt x="174" y="692"/>
                    <a:pt x="173" y="690"/>
                    <a:pt x="170" y="688"/>
                  </a:cubicBezTo>
                  <a:cubicBezTo>
                    <a:pt x="167" y="687"/>
                    <a:pt x="157" y="689"/>
                    <a:pt x="153" y="688"/>
                  </a:cubicBezTo>
                  <a:cubicBezTo>
                    <a:pt x="148" y="688"/>
                    <a:pt x="144" y="682"/>
                    <a:pt x="142" y="682"/>
                  </a:cubicBezTo>
                  <a:cubicBezTo>
                    <a:pt x="140" y="682"/>
                    <a:pt x="136" y="687"/>
                    <a:pt x="134" y="690"/>
                  </a:cubicBezTo>
                  <a:cubicBezTo>
                    <a:pt x="133" y="694"/>
                    <a:pt x="128" y="702"/>
                    <a:pt x="123" y="706"/>
                  </a:cubicBezTo>
                  <a:cubicBezTo>
                    <a:pt x="117" y="709"/>
                    <a:pt x="112" y="707"/>
                    <a:pt x="110" y="710"/>
                  </a:cubicBezTo>
                  <a:cubicBezTo>
                    <a:pt x="107" y="713"/>
                    <a:pt x="103" y="716"/>
                    <a:pt x="102" y="720"/>
                  </a:cubicBezTo>
                  <a:cubicBezTo>
                    <a:pt x="100" y="725"/>
                    <a:pt x="99" y="723"/>
                    <a:pt x="96" y="727"/>
                  </a:cubicBezTo>
                  <a:cubicBezTo>
                    <a:pt x="92" y="731"/>
                    <a:pt x="94" y="737"/>
                    <a:pt x="94" y="746"/>
                  </a:cubicBezTo>
                  <a:cubicBezTo>
                    <a:pt x="93" y="755"/>
                    <a:pt x="79" y="761"/>
                    <a:pt x="73" y="764"/>
                  </a:cubicBezTo>
                  <a:cubicBezTo>
                    <a:pt x="71" y="764"/>
                    <a:pt x="69" y="765"/>
                    <a:pt x="68" y="765"/>
                  </a:cubicBezTo>
                  <a:cubicBezTo>
                    <a:pt x="67" y="766"/>
                    <a:pt x="67" y="766"/>
                    <a:pt x="66" y="766"/>
                  </a:cubicBezTo>
                  <a:cubicBezTo>
                    <a:pt x="66" y="767"/>
                    <a:pt x="65" y="767"/>
                    <a:pt x="64" y="768"/>
                  </a:cubicBezTo>
                  <a:cubicBezTo>
                    <a:pt x="63" y="768"/>
                    <a:pt x="63" y="768"/>
                    <a:pt x="62" y="769"/>
                  </a:cubicBezTo>
                  <a:cubicBezTo>
                    <a:pt x="61" y="769"/>
                    <a:pt x="61" y="769"/>
                    <a:pt x="60" y="770"/>
                  </a:cubicBezTo>
                  <a:cubicBezTo>
                    <a:pt x="60" y="770"/>
                    <a:pt x="59" y="771"/>
                    <a:pt x="59" y="771"/>
                  </a:cubicBezTo>
                  <a:cubicBezTo>
                    <a:pt x="58" y="771"/>
                    <a:pt x="58" y="772"/>
                    <a:pt x="58" y="772"/>
                  </a:cubicBezTo>
                  <a:cubicBezTo>
                    <a:pt x="57" y="772"/>
                    <a:pt x="57" y="773"/>
                    <a:pt x="57" y="773"/>
                  </a:cubicBezTo>
                  <a:cubicBezTo>
                    <a:pt x="54" y="776"/>
                    <a:pt x="53" y="780"/>
                    <a:pt x="48" y="783"/>
                  </a:cubicBezTo>
                  <a:cubicBezTo>
                    <a:pt x="43" y="786"/>
                    <a:pt x="39" y="798"/>
                    <a:pt x="39" y="800"/>
                  </a:cubicBezTo>
                  <a:cubicBezTo>
                    <a:pt x="38" y="803"/>
                    <a:pt x="25" y="812"/>
                    <a:pt x="23" y="817"/>
                  </a:cubicBezTo>
                  <a:cubicBezTo>
                    <a:pt x="22" y="822"/>
                    <a:pt x="18" y="828"/>
                    <a:pt x="15" y="829"/>
                  </a:cubicBezTo>
                  <a:cubicBezTo>
                    <a:pt x="14" y="829"/>
                    <a:pt x="14" y="830"/>
                    <a:pt x="14" y="830"/>
                  </a:cubicBezTo>
                  <a:cubicBezTo>
                    <a:pt x="14" y="831"/>
                    <a:pt x="13" y="831"/>
                    <a:pt x="13" y="831"/>
                  </a:cubicBezTo>
                  <a:cubicBezTo>
                    <a:pt x="13" y="831"/>
                    <a:pt x="13" y="832"/>
                    <a:pt x="12" y="833"/>
                  </a:cubicBezTo>
                  <a:cubicBezTo>
                    <a:pt x="12" y="833"/>
                    <a:pt x="12" y="833"/>
                    <a:pt x="12" y="833"/>
                  </a:cubicBezTo>
                  <a:cubicBezTo>
                    <a:pt x="12" y="834"/>
                    <a:pt x="12" y="834"/>
                    <a:pt x="12" y="835"/>
                  </a:cubicBezTo>
                  <a:cubicBezTo>
                    <a:pt x="12" y="836"/>
                    <a:pt x="12" y="836"/>
                    <a:pt x="12" y="836"/>
                  </a:cubicBezTo>
                  <a:cubicBezTo>
                    <a:pt x="11" y="837"/>
                    <a:pt x="11" y="839"/>
                    <a:pt x="11" y="840"/>
                  </a:cubicBezTo>
                  <a:cubicBezTo>
                    <a:pt x="11" y="840"/>
                    <a:pt x="11" y="841"/>
                    <a:pt x="11" y="841"/>
                  </a:cubicBezTo>
                  <a:cubicBezTo>
                    <a:pt x="12" y="844"/>
                    <a:pt x="17" y="848"/>
                    <a:pt x="19" y="850"/>
                  </a:cubicBezTo>
                  <a:cubicBezTo>
                    <a:pt x="20" y="852"/>
                    <a:pt x="17" y="854"/>
                    <a:pt x="16" y="858"/>
                  </a:cubicBezTo>
                  <a:cubicBezTo>
                    <a:pt x="15" y="862"/>
                    <a:pt x="19" y="863"/>
                    <a:pt x="20" y="869"/>
                  </a:cubicBezTo>
                  <a:cubicBezTo>
                    <a:pt x="21" y="874"/>
                    <a:pt x="15" y="880"/>
                    <a:pt x="15" y="885"/>
                  </a:cubicBezTo>
                  <a:cubicBezTo>
                    <a:pt x="15" y="886"/>
                    <a:pt x="15" y="888"/>
                    <a:pt x="14" y="889"/>
                  </a:cubicBezTo>
                  <a:cubicBezTo>
                    <a:pt x="14" y="890"/>
                    <a:pt x="14" y="891"/>
                    <a:pt x="13" y="892"/>
                  </a:cubicBezTo>
                  <a:cubicBezTo>
                    <a:pt x="13" y="893"/>
                    <a:pt x="13" y="893"/>
                    <a:pt x="13" y="894"/>
                  </a:cubicBezTo>
                  <a:cubicBezTo>
                    <a:pt x="12" y="894"/>
                    <a:pt x="12" y="895"/>
                    <a:pt x="11" y="896"/>
                  </a:cubicBezTo>
                  <a:cubicBezTo>
                    <a:pt x="11" y="896"/>
                    <a:pt x="11" y="896"/>
                    <a:pt x="11" y="897"/>
                  </a:cubicBezTo>
                  <a:cubicBezTo>
                    <a:pt x="10" y="897"/>
                    <a:pt x="9" y="898"/>
                    <a:pt x="9" y="899"/>
                  </a:cubicBezTo>
                  <a:cubicBezTo>
                    <a:pt x="6" y="901"/>
                    <a:pt x="0" y="906"/>
                    <a:pt x="4" y="909"/>
                  </a:cubicBezTo>
                  <a:cubicBezTo>
                    <a:pt x="7" y="911"/>
                    <a:pt x="5" y="912"/>
                    <a:pt x="8" y="918"/>
                  </a:cubicBezTo>
                  <a:cubicBezTo>
                    <a:pt x="8" y="918"/>
                    <a:pt x="8" y="918"/>
                    <a:pt x="8" y="918"/>
                  </a:cubicBezTo>
                  <a:cubicBezTo>
                    <a:pt x="9" y="921"/>
                    <a:pt x="9" y="922"/>
                    <a:pt x="8" y="923"/>
                  </a:cubicBezTo>
                  <a:cubicBezTo>
                    <a:pt x="8" y="923"/>
                    <a:pt x="8" y="923"/>
                    <a:pt x="8" y="923"/>
                  </a:cubicBezTo>
                  <a:cubicBezTo>
                    <a:pt x="8" y="924"/>
                    <a:pt x="7" y="925"/>
                    <a:pt x="6" y="926"/>
                  </a:cubicBezTo>
                  <a:cubicBezTo>
                    <a:pt x="6" y="926"/>
                    <a:pt x="6" y="927"/>
                    <a:pt x="6" y="927"/>
                  </a:cubicBezTo>
                  <a:cubicBezTo>
                    <a:pt x="5" y="928"/>
                    <a:pt x="6" y="929"/>
                    <a:pt x="6" y="930"/>
                  </a:cubicBezTo>
                  <a:cubicBezTo>
                    <a:pt x="6" y="930"/>
                    <a:pt x="6" y="930"/>
                    <a:pt x="6" y="930"/>
                  </a:cubicBezTo>
                  <a:cubicBezTo>
                    <a:pt x="6" y="931"/>
                    <a:pt x="7" y="931"/>
                    <a:pt x="7" y="932"/>
                  </a:cubicBezTo>
                  <a:cubicBezTo>
                    <a:pt x="7" y="932"/>
                    <a:pt x="7" y="932"/>
                    <a:pt x="7" y="932"/>
                  </a:cubicBezTo>
                  <a:cubicBezTo>
                    <a:pt x="7" y="932"/>
                    <a:pt x="7" y="932"/>
                    <a:pt x="7" y="932"/>
                  </a:cubicBezTo>
                  <a:cubicBezTo>
                    <a:pt x="8" y="933"/>
                    <a:pt x="9" y="934"/>
                    <a:pt x="11" y="934"/>
                  </a:cubicBezTo>
                  <a:cubicBezTo>
                    <a:pt x="12" y="935"/>
                    <a:pt x="13" y="936"/>
                    <a:pt x="14" y="937"/>
                  </a:cubicBezTo>
                  <a:cubicBezTo>
                    <a:pt x="19" y="941"/>
                    <a:pt x="17" y="942"/>
                    <a:pt x="18" y="943"/>
                  </a:cubicBezTo>
                  <a:cubicBezTo>
                    <a:pt x="18" y="943"/>
                    <a:pt x="19" y="944"/>
                    <a:pt x="19" y="944"/>
                  </a:cubicBezTo>
                  <a:cubicBezTo>
                    <a:pt x="19" y="945"/>
                    <a:pt x="20" y="945"/>
                    <a:pt x="21" y="946"/>
                  </a:cubicBezTo>
                  <a:cubicBezTo>
                    <a:pt x="21" y="946"/>
                    <a:pt x="21" y="946"/>
                    <a:pt x="21" y="946"/>
                  </a:cubicBezTo>
                  <a:cubicBezTo>
                    <a:pt x="21" y="946"/>
                    <a:pt x="21" y="947"/>
                    <a:pt x="22" y="947"/>
                  </a:cubicBezTo>
                  <a:cubicBezTo>
                    <a:pt x="22" y="947"/>
                    <a:pt x="22" y="947"/>
                    <a:pt x="22" y="948"/>
                  </a:cubicBezTo>
                  <a:cubicBezTo>
                    <a:pt x="23" y="948"/>
                    <a:pt x="24" y="949"/>
                    <a:pt x="26" y="950"/>
                  </a:cubicBezTo>
                  <a:cubicBezTo>
                    <a:pt x="31" y="953"/>
                    <a:pt x="30" y="954"/>
                    <a:pt x="32" y="956"/>
                  </a:cubicBezTo>
                  <a:cubicBezTo>
                    <a:pt x="33" y="959"/>
                    <a:pt x="35" y="962"/>
                    <a:pt x="37" y="963"/>
                  </a:cubicBezTo>
                  <a:cubicBezTo>
                    <a:pt x="37" y="963"/>
                    <a:pt x="37" y="963"/>
                    <a:pt x="37" y="964"/>
                  </a:cubicBezTo>
                  <a:cubicBezTo>
                    <a:pt x="37" y="964"/>
                    <a:pt x="37" y="964"/>
                    <a:pt x="38" y="964"/>
                  </a:cubicBezTo>
                  <a:cubicBezTo>
                    <a:pt x="38" y="965"/>
                    <a:pt x="38" y="965"/>
                    <a:pt x="38" y="965"/>
                  </a:cubicBezTo>
                  <a:cubicBezTo>
                    <a:pt x="38" y="966"/>
                    <a:pt x="38" y="966"/>
                    <a:pt x="38" y="966"/>
                  </a:cubicBezTo>
                  <a:cubicBezTo>
                    <a:pt x="38" y="966"/>
                    <a:pt x="39" y="967"/>
                    <a:pt x="39" y="967"/>
                  </a:cubicBezTo>
                  <a:cubicBezTo>
                    <a:pt x="39" y="969"/>
                    <a:pt x="39" y="971"/>
                    <a:pt x="40" y="972"/>
                  </a:cubicBezTo>
                  <a:cubicBezTo>
                    <a:pt x="40" y="972"/>
                    <a:pt x="40" y="972"/>
                    <a:pt x="40" y="972"/>
                  </a:cubicBezTo>
                  <a:cubicBezTo>
                    <a:pt x="40" y="973"/>
                    <a:pt x="40" y="974"/>
                    <a:pt x="41" y="974"/>
                  </a:cubicBezTo>
                  <a:cubicBezTo>
                    <a:pt x="42" y="976"/>
                    <a:pt x="42" y="979"/>
                    <a:pt x="45" y="981"/>
                  </a:cubicBezTo>
                  <a:cubicBezTo>
                    <a:pt x="45" y="982"/>
                    <a:pt x="46" y="983"/>
                    <a:pt x="47" y="983"/>
                  </a:cubicBezTo>
                  <a:cubicBezTo>
                    <a:pt x="47" y="983"/>
                    <a:pt x="47" y="984"/>
                    <a:pt x="48" y="984"/>
                  </a:cubicBezTo>
                  <a:cubicBezTo>
                    <a:pt x="48" y="984"/>
                    <a:pt x="49" y="985"/>
                    <a:pt x="50" y="986"/>
                  </a:cubicBezTo>
                  <a:cubicBezTo>
                    <a:pt x="50" y="986"/>
                    <a:pt x="50" y="986"/>
                    <a:pt x="51" y="986"/>
                  </a:cubicBezTo>
                  <a:cubicBezTo>
                    <a:pt x="52" y="987"/>
                    <a:pt x="53" y="988"/>
                    <a:pt x="55" y="988"/>
                  </a:cubicBezTo>
                  <a:cubicBezTo>
                    <a:pt x="55" y="989"/>
                    <a:pt x="56" y="990"/>
                    <a:pt x="57" y="990"/>
                  </a:cubicBezTo>
                  <a:cubicBezTo>
                    <a:pt x="62" y="994"/>
                    <a:pt x="74" y="1003"/>
                    <a:pt x="78" y="1006"/>
                  </a:cubicBezTo>
                  <a:cubicBezTo>
                    <a:pt x="79" y="1006"/>
                    <a:pt x="80" y="1007"/>
                    <a:pt x="82" y="1008"/>
                  </a:cubicBezTo>
                  <a:cubicBezTo>
                    <a:pt x="82" y="1008"/>
                    <a:pt x="83" y="1008"/>
                    <a:pt x="83" y="1008"/>
                  </a:cubicBezTo>
                  <a:cubicBezTo>
                    <a:pt x="84" y="1009"/>
                    <a:pt x="85" y="1009"/>
                    <a:pt x="86" y="1010"/>
                  </a:cubicBezTo>
                  <a:cubicBezTo>
                    <a:pt x="87" y="1010"/>
                    <a:pt x="88" y="1010"/>
                    <a:pt x="89" y="1011"/>
                  </a:cubicBezTo>
                  <a:cubicBezTo>
                    <a:pt x="90" y="1011"/>
                    <a:pt x="90" y="1011"/>
                    <a:pt x="91" y="1011"/>
                  </a:cubicBezTo>
                  <a:cubicBezTo>
                    <a:pt x="92" y="1012"/>
                    <a:pt x="93" y="1012"/>
                    <a:pt x="94" y="1012"/>
                  </a:cubicBezTo>
                  <a:cubicBezTo>
                    <a:pt x="94" y="1012"/>
                    <a:pt x="95" y="1012"/>
                    <a:pt x="95" y="1012"/>
                  </a:cubicBezTo>
                  <a:cubicBezTo>
                    <a:pt x="95" y="1012"/>
                    <a:pt x="95" y="1012"/>
                    <a:pt x="95" y="1012"/>
                  </a:cubicBezTo>
                  <a:cubicBezTo>
                    <a:pt x="100" y="1013"/>
                    <a:pt x="122" y="1004"/>
                    <a:pt x="129" y="1004"/>
                  </a:cubicBezTo>
                  <a:cubicBezTo>
                    <a:pt x="129" y="1004"/>
                    <a:pt x="130" y="1004"/>
                    <a:pt x="131" y="1004"/>
                  </a:cubicBezTo>
                  <a:cubicBezTo>
                    <a:pt x="132" y="1004"/>
                    <a:pt x="132" y="1004"/>
                    <a:pt x="133" y="1004"/>
                  </a:cubicBezTo>
                  <a:cubicBezTo>
                    <a:pt x="134" y="1004"/>
                    <a:pt x="134" y="1004"/>
                    <a:pt x="135" y="1004"/>
                  </a:cubicBezTo>
                  <a:cubicBezTo>
                    <a:pt x="135" y="1004"/>
                    <a:pt x="136" y="1004"/>
                    <a:pt x="137" y="1005"/>
                  </a:cubicBezTo>
                  <a:cubicBezTo>
                    <a:pt x="137" y="1005"/>
                    <a:pt x="138" y="1005"/>
                    <a:pt x="139" y="1005"/>
                  </a:cubicBezTo>
                  <a:cubicBezTo>
                    <a:pt x="139" y="1005"/>
                    <a:pt x="140" y="1005"/>
                    <a:pt x="140" y="1006"/>
                  </a:cubicBezTo>
                  <a:cubicBezTo>
                    <a:pt x="141" y="1006"/>
                    <a:pt x="142" y="1006"/>
                    <a:pt x="143" y="1006"/>
                  </a:cubicBezTo>
                  <a:cubicBezTo>
                    <a:pt x="143" y="1006"/>
                    <a:pt x="143" y="1006"/>
                    <a:pt x="144" y="1007"/>
                  </a:cubicBezTo>
                  <a:cubicBezTo>
                    <a:pt x="147" y="1007"/>
                    <a:pt x="150" y="1008"/>
                    <a:pt x="152" y="1009"/>
                  </a:cubicBezTo>
                  <a:cubicBezTo>
                    <a:pt x="152" y="1009"/>
                    <a:pt x="152" y="1009"/>
                    <a:pt x="152" y="1009"/>
                  </a:cubicBezTo>
                  <a:cubicBezTo>
                    <a:pt x="153" y="1009"/>
                    <a:pt x="154" y="1009"/>
                    <a:pt x="155" y="1009"/>
                  </a:cubicBezTo>
                  <a:cubicBezTo>
                    <a:pt x="155" y="1009"/>
                    <a:pt x="156" y="1009"/>
                    <a:pt x="157" y="1009"/>
                  </a:cubicBezTo>
                  <a:cubicBezTo>
                    <a:pt x="157" y="1009"/>
                    <a:pt x="157" y="1009"/>
                    <a:pt x="157" y="1009"/>
                  </a:cubicBezTo>
                  <a:cubicBezTo>
                    <a:pt x="158" y="1009"/>
                    <a:pt x="159" y="1009"/>
                    <a:pt x="159" y="1009"/>
                  </a:cubicBezTo>
                  <a:cubicBezTo>
                    <a:pt x="160" y="1009"/>
                    <a:pt x="160" y="1009"/>
                    <a:pt x="160" y="1009"/>
                  </a:cubicBezTo>
                  <a:cubicBezTo>
                    <a:pt x="161" y="1008"/>
                    <a:pt x="162" y="1008"/>
                    <a:pt x="163" y="1008"/>
                  </a:cubicBezTo>
                  <a:cubicBezTo>
                    <a:pt x="163" y="1008"/>
                    <a:pt x="163" y="1008"/>
                    <a:pt x="164" y="1007"/>
                  </a:cubicBezTo>
                  <a:cubicBezTo>
                    <a:pt x="165" y="1007"/>
                    <a:pt x="166" y="1007"/>
                    <a:pt x="167" y="1007"/>
                  </a:cubicBezTo>
                  <a:cubicBezTo>
                    <a:pt x="167" y="1006"/>
                    <a:pt x="168" y="1006"/>
                    <a:pt x="168" y="1006"/>
                  </a:cubicBezTo>
                  <a:cubicBezTo>
                    <a:pt x="169" y="1006"/>
                    <a:pt x="170" y="1005"/>
                    <a:pt x="171" y="1005"/>
                  </a:cubicBezTo>
                  <a:cubicBezTo>
                    <a:pt x="171" y="1005"/>
                    <a:pt x="172" y="1005"/>
                    <a:pt x="172" y="1004"/>
                  </a:cubicBezTo>
                  <a:cubicBezTo>
                    <a:pt x="175" y="1003"/>
                    <a:pt x="177" y="1002"/>
                    <a:pt x="180" y="1001"/>
                  </a:cubicBezTo>
                  <a:cubicBezTo>
                    <a:pt x="180" y="1001"/>
                    <a:pt x="180" y="1001"/>
                    <a:pt x="180" y="1001"/>
                  </a:cubicBezTo>
                  <a:cubicBezTo>
                    <a:pt x="183" y="1000"/>
                    <a:pt x="185" y="999"/>
                    <a:pt x="187" y="998"/>
                  </a:cubicBezTo>
                  <a:cubicBezTo>
                    <a:pt x="187" y="998"/>
                    <a:pt x="187" y="998"/>
                    <a:pt x="187" y="998"/>
                  </a:cubicBezTo>
                  <a:cubicBezTo>
                    <a:pt x="188" y="997"/>
                    <a:pt x="188" y="997"/>
                    <a:pt x="189" y="997"/>
                  </a:cubicBezTo>
                  <a:cubicBezTo>
                    <a:pt x="189" y="997"/>
                    <a:pt x="189" y="997"/>
                    <a:pt x="189" y="997"/>
                  </a:cubicBezTo>
                  <a:cubicBezTo>
                    <a:pt x="190" y="996"/>
                    <a:pt x="191" y="996"/>
                    <a:pt x="191" y="996"/>
                  </a:cubicBezTo>
                  <a:cubicBezTo>
                    <a:pt x="191" y="996"/>
                    <a:pt x="191" y="996"/>
                    <a:pt x="191" y="996"/>
                  </a:cubicBezTo>
                  <a:cubicBezTo>
                    <a:pt x="192" y="995"/>
                    <a:pt x="192" y="995"/>
                    <a:pt x="193" y="995"/>
                  </a:cubicBezTo>
                  <a:cubicBezTo>
                    <a:pt x="193" y="995"/>
                    <a:pt x="193" y="995"/>
                    <a:pt x="193" y="995"/>
                  </a:cubicBezTo>
                  <a:cubicBezTo>
                    <a:pt x="193" y="995"/>
                    <a:pt x="193" y="995"/>
                    <a:pt x="193" y="995"/>
                  </a:cubicBezTo>
                  <a:cubicBezTo>
                    <a:pt x="194" y="994"/>
                    <a:pt x="194" y="994"/>
                    <a:pt x="195" y="994"/>
                  </a:cubicBezTo>
                  <a:cubicBezTo>
                    <a:pt x="195" y="994"/>
                    <a:pt x="195" y="994"/>
                    <a:pt x="195" y="994"/>
                  </a:cubicBezTo>
                  <a:cubicBezTo>
                    <a:pt x="195" y="994"/>
                    <a:pt x="196" y="994"/>
                    <a:pt x="197" y="994"/>
                  </a:cubicBezTo>
                  <a:cubicBezTo>
                    <a:pt x="197" y="994"/>
                    <a:pt x="197" y="994"/>
                    <a:pt x="197" y="994"/>
                  </a:cubicBezTo>
                  <a:cubicBezTo>
                    <a:pt x="199" y="993"/>
                    <a:pt x="202" y="993"/>
                    <a:pt x="204" y="993"/>
                  </a:cubicBezTo>
                  <a:cubicBezTo>
                    <a:pt x="206" y="993"/>
                    <a:pt x="208" y="993"/>
                    <a:pt x="210" y="993"/>
                  </a:cubicBezTo>
                  <a:cubicBezTo>
                    <a:pt x="210" y="993"/>
                    <a:pt x="210" y="993"/>
                    <a:pt x="210" y="993"/>
                  </a:cubicBezTo>
                  <a:cubicBezTo>
                    <a:pt x="211" y="993"/>
                    <a:pt x="211" y="993"/>
                    <a:pt x="212" y="993"/>
                  </a:cubicBezTo>
                  <a:cubicBezTo>
                    <a:pt x="212" y="993"/>
                    <a:pt x="212" y="993"/>
                    <a:pt x="213" y="993"/>
                  </a:cubicBezTo>
                  <a:cubicBezTo>
                    <a:pt x="213" y="993"/>
                    <a:pt x="214" y="993"/>
                    <a:pt x="215" y="993"/>
                  </a:cubicBezTo>
                  <a:cubicBezTo>
                    <a:pt x="215" y="993"/>
                    <a:pt x="215" y="993"/>
                    <a:pt x="215" y="993"/>
                  </a:cubicBezTo>
                  <a:cubicBezTo>
                    <a:pt x="216" y="993"/>
                    <a:pt x="216" y="993"/>
                    <a:pt x="217" y="993"/>
                  </a:cubicBezTo>
                  <a:cubicBezTo>
                    <a:pt x="217" y="993"/>
                    <a:pt x="217" y="993"/>
                    <a:pt x="217" y="993"/>
                  </a:cubicBezTo>
                  <a:cubicBezTo>
                    <a:pt x="218" y="993"/>
                    <a:pt x="218" y="993"/>
                    <a:pt x="218" y="993"/>
                  </a:cubicBezTo>
                  <a:cubicBezTo>
                    <a:pt x="218" y="993"/>
                    <a:pt x="219" y="993"/>
                    <a:pt x="219" y="993"/>
                  </a:cubicBezTo>
                  <a:cubicBezTo>
                    <a:pt x="219" y="993"/>
                    <a:pt x="219" y="993"/>
                    <a:pt x="220" y="993"/>
                  </a:cubicBezTo>
                  <a:cubicBezTo>
                    <a:pt x="220" y="993"/>
                    <a:pt x="221" y="993"/>
                    <a:pt x="221" y="993"/>
                  </a:cubicBezTo>
                  <a:cubicBezTo>
                    <a:pt x="223" y="993"/>
                    <a:pt x="229" y="1001"/>
                    <a:pt x="230" y="1002"/>
                  </a:cubicBezTo>
                  <a:cubicBezTo>
                    <a:pt x="232" y="1004"/>
                    <a:pt x="233" y="1014"/>
                    <a:pt x="237" y="1016"/>
                  </a:cubicBezTo>
                  <a:cubicBezTo>
                    <a:pt x="238" y="1016"/>
                    <a:pt x="238" y="1016"/>
                    <a:pt x="239" y="1016"/>
                  </a:cubicBezTo>
                  <a:cubicBezTo>
                    <a:pt x="240" y="1016"/>
                    <a:pt x="240" y="1016"/>
                    <a:pt x="240" y="1016"/>
                  </a:cubicBezTo>
                  <a:cubicBezTo>
                    <a:pt x="241" y="1016"/>
                    <a:pt x="242" y="1016"/>
                    <a:pt x="242" y="1016"/>
                  </a:cubicBezTo>
                  <a:cubicBezTo>
                    <a:pt x="243" y="1016"/>
                    <a:pt x="243" y="1016"/>
                    <a:pt x="243" y="1016"/>
                  </a:cubicBezTo>
                  <a:cubicBezTo>
                    <a:pt x="244" y="1016"/>
                    <a:pt x="245" y="1016"/>
                    <a:pt x="247" y="1016"/>
                  </a:cubicBezTo>
                  <a:cubicBezTo>
                    <a:pt x="247" y="1016"/>
                    <a:pt x="247" y="1016"/>
                    <a:pt x="247" y="1016"/>
                  </a:cubicBezTo>
                  <a:cubicBezTo>
                    <a:pt x="251" y="1016"/>
                    <a:pt x="257" y="1015"/>
                    <a:pt x="261" y="1015"/>
                  </a:cubicBezTo>
                  <a:cubicBezTo>
                    <a:pt x="262" y="1015"/>
                    <a:pt x="262" y="1015"/>
                    <a:pt x="262" y="1015"/>
                  </a:cubicBezTo>
                  <a:cubicBezTo>
                    <a:pt x="263" y="1015"/>
                    <a:pt x="264" y="1015"/>
                    <a:pt x="264" y="1015"/>
                  </a:cubicBezTo>
                  <a:cubicBezTo>
                    <a:pt x="265" y="1015"/>
                    <a:pt x="266" y="1015"/>
                    <a:pt x="266" y="1015"/>
                  </a:cubicBezTo>
                  <a:cubicBezTo>
                    <a:pt x="272" y="1015"/>
                    <a:pt x="272" y="1018"/>
                    <a:pt x="274" y="1019"/>
                  </a:cubicBezTo>
                  <a:cubicBezTo>
                    <a:pt x="276" y="1021"/>
                    <a:pt x="279" y="1028"/>
                    <a:pt x="278" y="1032"/>
                  </a:cubicBezTo>
                  <a:cubicBezTo>
                    <a:pt x="278" y="1033"/>
                    <a:pt x="278" y="1035"/>
                    <a:pt x="277" y="1036"/>
                  </a:cubicBezTo>
                  <a:cubicBezTo>
                    <a:pt x="277" y="1036"/>
                    <a:pt x="277" y="1037"/>
                    <a:pt x="277" y="1037"/>
                  </a:cubicBezTo>
                  <a:cubicBezTo>
                    <a:pt x="276" y="1038"/>
                    <a:pt x="276" y="1039"/>
                    <a:pt x="276" y="1040"/>
                  </a:cubicBezTo>
                  <a:cubicBezTo>
                    <a:pt x="275" y="1041"/>
                    <a:pt x="275" y="1042"/>
                    <a:pt x="274" y="1043"/>
                  </a:cubicBezTo>
                  <a:cubicBezTo>
                    <a:pt x="274" y="1044"/>
                    <a:pt x="274" y="1044"/>
                    <a:pt x="274" y="1044"/>
                  </a:cubicBezTo>
                  <a:cubicBezTo>
                    <a:pt x="274" y="1045"/>
                    <a:pt x="273" y="1046"/>
                    <a:pt x="273" y="1047"/>
                  </a:cubicBezTo>
                  <a:cubicBezTo>
                    <a:pt x="273" y="1047"/>
                    <a:pt x="273" y="1048"/>
                    <a:pt x="273" y="1049"/>
                  </a:cubicBezTo>
                  <a:cubicBezTo>
                    <a:pt x="273" y="1049"/>
                    <a:pt x="273" y="1049"/>
                    <a:pt x="273" y="1049"/>
                  </a:cubicBezTo>
                  <a:cubicBezTo>
                    <a:pt x="273" y="1050"/>
                    <a:pt x="273" y="1051"/>
                    <a:pt x="273" y="1052"/>
                  </a:cubicBezTo>
                  <a:cubicBezTo>
                    <a:pt x="273" y="1052"/>
                    <a:pt x="273" y="1052"/>
                    <a:pt x="273" y="1052"/>
                  </a:cubicBezTo>
                  <a:cubicBezTo>
                    <a:pt x="273" y="1054"/>
                    <a:pt x="272" y="1056"/>
                    <a:pt x="272" y="1058"/>
                  </a:cubicBezTo>
                  <a:cubicBezTo>
                    <a:pt x="272" y="1058"/>
                    <a:pt x="272" y="1059"/>
                    <a:pt x="272" y="1059"/>
                  </a:cubicBezTo>
                  <a:cubicBezTo>
                    <a:pt x="272" y="1060"/>
                    <a:pt x="271" y="1060"/>
                    <a:pt x="271" y="1061"/>
                  </a:cubicBezTo>
                  <a:cubicBezTo>
                    <a:pt x="271" y="1061"/>
                    <a:pt x="271" y="1061"/>
                    <a:pt x="271" y="1062"/>
                  </a:cubicBezTo>
                  <a:cubicBezTo>
                    <a:pt x="271" y="1062"/>
                    <a:pt x="271" y="1063"/>
                    <a:pt x="271" y="1064"/>
                  </a:cubicBezTo>
                  <a:cubicBezTo>
                    <a:pt x="269" y="1066"/>
                    <a:pt x="270" y="1067"/>
                    <a:pt x="266" y="1069"/>
                  </a:cubicBezTo>
                  <a:cubicBezTo>
                    <a:pt x="262" y="1071"/>
                    <a:pt x="266" y="1073"/>
                    <a:pt x="269" y="1077"/>
                  </a:cubicBezTo>
                  <a:cubicBezTo>
                    <a:pt x="272" y="1081"/>
                    <a:pt x="271" y="1079"/>
                    <a:pt x="272" y="1084"/>
                  </a:cubicBezTo>
                  <a:cubicBezTo>
                    <a:pt x="272" y="1084"/>
                    <a:pt x="272" y="1085"/>
                    <a:pt x="273" y="1085"/>
                  </a:cubicBezTo>
                  <a:cubicBezTo>
                    <a:pt x="273" y="1086"/>
                    <a:pt x="273" y="1086"/>
                    <a:pt x="273" y="1086"/>
                  </a:cubicBezTo>
                  <a:cubicBezTo>
                    <a:pt x="273" y="1087"/>
                    <a:pt x="274" y="1087"/>
                    <a:pt x="275" y="1088"/>
                  </a:cubicBezTo>
                  <a:cubicBezTo>
                    <a:pt x="275" y="1088"/>
                    <a:pt x="275" y="1089"/>
                    <a:pt x="275" y="1089"/>
                  </a:cubicBezTo>
                  <a:cubicBezTo>
                    <a:pt x="276" y="1090"/>
                    <a:pt x="277" y="1091"/>
                    <a:pt x="278" y="1092"/>
                  </a:cubicBezTo>
                  <a:cubicBezTo>
                    <a:pt x="278" y="1092"/>
                    <a:pt x="278" y="1092"/>
                    <a:pt x="278" y="1092"/>
                  </a:cubicBezTo>
                  <a:cubicBezTo>
                    <a:pt x="282" y="1097"/>
                    <a:pt x="287" y="1103"/>
                    <a:pt x="291" y="1107"/>
                  </a:cubicBezTo>
                  <a:cubicBezTo>
                    <a:pt x="291" y="1107"/>
                    <a:pt x="291" y="1107"/>
                    <a:pt x="291" y="1107"/>
                  </a:cubicBezTo>
                  <a:cubicBezTo>
                    <a:pt x="292" y="1108"/>
                    <a:pt x="292" y="1108"/>
                    <a:pt x="293" y="1108"/>
                  </a:cubicBezTo>
                  <a:cubicBezTo>
                    <a:pt x="293" y="1109"/>
                    <a:pt x="293" y="1109"/>
                    <a:pt x="293" y="1109"/>
                  </a:cubicBezTo>
                  <a:cubicBezTo>
                    <a:pt x="293" y="1109"/>
                    <a:pt x="294" y="1110"/>
                    <a:pt x="294" y="1110"/>
                  </a:cubicBezTo>
                  <a:cubicBezTo>
                    <a:pt x="294" y="1110"/>
                    <a:pt x="294" y="1110"/>
                    <a:pt x="294" y="1111"/>
                  </a:cubicBezTo>
                  <a:cubicBezTo>
                    <a:pt x="295" y="1111"/>
                    <a:pt x="295" y="1111"/>
                    <a:pt x="295" y="1111"/>
                  </a:cubicBezTo>
                  <a:cubicBezTo>
                    <a:pt x="295" y="1112"/>
                    <a:pt x="295" y="1112"/>
                    <a:pt x="295" y="1112"/>
                  </a:cubicBezTo>
                  <a:cubicBezTo>
                    <a:pt x="296" y="1113"/>
                    <a:pt x="296" y="1113"/>
                    <a:pt x="296" y="1114"/>
                  </a:cubicBezTo>
                  <a:cubicBezTo>
                    <a:pt x="297" y="1116"/>
                    <a:pt x="297" y="1119"/>
                    <a:pt x="298" y="1121"/>
                  </a:cubicBezTo>
                  <a:cubicBezTo>
                    <a:pt x="298" y="1122"/>
                    <a:pt x="298" y="1123"/>
                    <a:pt x="298" y="1124"/>
                  </a:cubicBezTo>
                  <a:cubicBezTo>
                    <a:pt x="298" y="1124"/>
                    <a:pt x="298" y="1125"/>
                    <a:pt x="298" y="1126"/>
                  </a:cubicBezTo>
                  <a:cubicBezTo>
                    <a:pt x="298" y="1126"/>
                    <a:pt x="298" y="1126"/>
                    <a:pt x="298" y="1126"/>
                  </a:cubicBezTo>
                  <a:cubicBezTo>
                    <a:pt x="299" y="1129"/>
                    <a:pt x="302" y="1131"/>
                    <a:pt x="303" y="1133"/>
                  </a:cubicBezTo>
                  <a:cubicBezTo>
                    <a:pt x="304" y="1133"/>
                    <a:pt x="304" y="1133"/>
                    <a:pt x="304" y="1133"/>
                  </a:cubicBezTo>
                  <a:cubicBezTo>
                    <a:pt x="304" y="1134"/>
                    <a:pt x="305" y="1143"/>
                    <a:pt x="308" y="1148"/>
                  </a:cubicBezTo>
                  <a:cubicBezTo>
                    <a:pt x="310" y="1153"/>
                    <a:pt x="307" y="1167"/>
                    <a:pt x="310" y="1171"/>
                  </a:cubicBezTo>
                  <a:cubicBezTo>
                    <a:pt x="312" y="1175"/>
                    <a:pt x="314" y="1186"/>
                    <a:pt x="314" y="1191"/>
                  </a:cubicBezTo>
                  <a:cubicBezTo>
                    <a:pt x="313" y="1195"/>
                    <a:pt x="313" y="1195"/>
                    <a:pt x="310" y="1198"/>
                  </a:cubicBezTo>
                  <a:cubicBezTo>
                    <a:pt x="307" y="1202"/>
                    <a:pt x="304" y="1202"/>
                    <a:pt x="302" y="1206"/>
                  </a:cubicBezTo>
                  <a:cubicBezTo>
                    <a:pt x="300" y="1209"/>
                    <a:pt x="294" y="1235"/>
                    <a:pt x="294" y="1238"/>
                  </a:cubicBezTo>
                  <a:cubicBezTo>
                    <a:pt x="293" y="1239"/>
                    <a:pt x="293" y="1239"/>
                    <a:pt x="293" y="1240"/>
                  </a:cubicBezTo>
                  <a:cubicBezTo>
                    <a:pt x="293" y="1241"/>
                    <a:pt x="293" y="1241"/>
                    <a:pt x="293" y="1241"/>
                  </a:cubicBezTo>
                  <a:cubicBezTo>
                    <a:pt x="293" y="1242"/>
                    <a:pt x="293" y="1243"/>
                    <a:pt x="293" y="1244"/>
                  </a:cubicBezTo>
                  <a:cubicBezTo>
                    <a:pt x="293" y="1244"/>
                    <a:pt x="293" y="1245"/>
                    <a:pt x="293" y="1245"/>
                  </a:cubicBezTo>
                  <a:cubicBezTo>
                    <a:pt x="293" y="1246"/>
                    <a:pt x="293" y="1247"/>
                    <a:pt x="293" y="1248"/>
                  </a:cubicBezTo>
                  <a:cubicBezTo>
                    <a:pt x="292" y="1249"/>
                    <a:pt x="292" y="1249"/>
                    <a:pt x="292" y="1250"/>
                  </a:cubicBezTo>
                  <a:cubicBezTo>
                    <a:pt x="292" y="1251"/>
                    <a:pt x="292" y="1252"/>
                    <a:pt x="292" y="1254"/>
                  </a:cubicBezTo>
                  <a:cubicBezTo>
                    <a:pt x="292" y="1254"/>
                    <a:pt x="292" y="1254"/>
                    <a:pt x="292" y="1255"/>
                  </a:cubicBezTo>
                  <a:cubicBezTo>
                    <a:pt x="292" y="1255"/>
                    <a:pt x="292" y="1255"/>
                    <a:pt x="292" y="1255"/>
                  </a:cubicBezTo>
                  <a:cubicBezTo>
                    <a:pt x="292" y="1256"/>
                    <a:pt x="292" y="1256"/>
                    <a:pt x="292" y="1257"/>
                  </a:cubicBezTo>
                  <a:cubicBezTo>
                    <a:pt x="292" y="1257"/>
                    <a:pt x="293" y="1258"/>
                    <a:pt x="293" y="1259"/>
                  </a:cubicBezTo>
                  <a:cubicBezTo>
                    <a:pt x="293" y="1259"/>
                    <a:pt x="293" y="1260"/>
                    <a:pt x="293" y="1261"/>
                  </a:cubicBezTo>
                  <a:cubicBezTo>
                    <a:pt x="293" y="1261"/>
                    <a:pt x="293" y="1262"/>
                    <a:pt x="293" y="1263"/>
                  </a:cubicBezTo>
                  <a:cubicBezTo>
                    <a:pt x="293" y="1263"/>
                    <a:pt x="293" y="1264"/>
                    <a:pt x="293" y="1264"/>
                  </a:cubicBezTo>
                  <a:cubicBezTo>
                    <a:pt x="294" y="1265"/>
                    <a:pt x="294" y="1266"/>
                    <a:pt x="295" y="1267"/>
                  </a:cubicBezTo>
                  <a:cubicBezTo>
                    <a:pt x="298" y="1274"/>
                    <a:pt x="306" y="1284"/>
                    <a:pt x="306" y="1293"/>
                  </a:cubicBezTo>
                  <a:cubicBezTo>
                    <a:pt x="307" y="1301"/>
                    <a:pt x="313" y="1307"/>
                    <a:pt x="317" y="1315"/>
                  </a:cubicBezTo>
                  <a:cubicBezTo>
                    <a:pt x="322" y="1322"/>
                    <a:pt x="318" y="1339"/>
                    <a:pt x="321" y="1348"/>
                  </a:cubicBezTo>
                  <a:cubicBezTo>
                    <a:pt x="323" y="1356"/>
                    <a:pt x="324" y="1364"/>
                    <a:pt x="324" y="1374"/>
                  </a:cubicBezTo>
                  <a:cubicBezTo>
                    <a:pt x="324" y="1375"/>
                    <a:pt x="324" y="1376"/>
                    <a:pt x="324" y="1377"/>
                  </a:cubicBezTo>
                  <a:cubicBezTo>
                    <a:pt x="324" y="1378"/>
                    <a:pt x="324" y="1378"/>
                    <a:pt x="325" y="1379"/>
                  </a:cubicBezTo>
                  <a:cubicBezTo>
                    <a:pt x="325" y="1380"/>
                    <a:pt x="325" y="1380"/>
                    <a:pt x="325" y="1381"/>
                  </a:cubicBezTo>
                  <a:cubicBezTo>
                    <a:pt x="326" y="1382"/>
                    <a:pt x="326" y="1382"/>
                    <a:pt x="326" y="1383"/>
                  </a:cubicBezTo>
                  <a:cubicBezTo>
                    <a:pt x="326" y="1384"/>
                    <a:pt x="327" y="1384"/>
                    <a:pt x="327" y="1385"/>
                  </a:cubicBezTo>
                  <a:cubicBezTo>
                    <a:pt x="327" y="1386"/>
                    <a:pt x="328" y="1386"/>
                    <a:pt x="328" y="1387"/>
                  </a:cubicBezTo>
                  <a:cubicBezTo>
                    <a:pt x="328" y="1388"/>
                    <a:pt x="329" y="1388"/>
                    <a:pt x="329" y="1389"/>
                  </a:cubicBezTo>
                  <a:cubicBezTo>
                    <a:pt x="330" y="1390"/>
                    <a:pt x="330" y="1390"/>
                    <a:pt x="330" y="1390"/>
                  </a:cubicBezTo>
                  <a:cubicBezTo>
                    <a:pt x="331" y="1391"/>
                    <a:pt x="331" y="1392"/>
                    <a:pt x="332" y="1393"/>
                  </a:cubicBezTo>
                  <a:cubicBezTo>
                    <a:pt x="332" y="1393"/>
                    <a:pt x="333" y="1394"/>
                    <a:pt x="333" y="1394"/>
                  </a:cubicBezTo>
                  <a:cubicBezTo>
                    <a:pt x="333" y="1395"/>
                    <a:pt x="334" y="1395"/>
                    <a:pt x="334" y="1396"/>
                  </a:cubicBezTo>
                  <a:cubicBezTo>
                    <a:pt x="335" y="1396"/>
                    <a:pt x="335" y="1397"/>
                    <a:pt x="335" y="1397"/>
                  </a:cubicBezTo>
                  <a:cubicBezTo>
                    <a:pt x="336" y="1398"/>
                    <a:pt x="336" y="1398"/>
                    <a:pt x="337" y="1399"/>
                  </a:cubicBezTo>
                  <a:cubicBezTo>
                    <a:pt x="338" y="1400"/>
                    <a:pt x="339" y="1401"/>
                    <a:pt x="340" y="1402"/>
                  </a:cubicBezTo>
                  <a:cubicBezTo>
                    <a:pt x="345" y="1407"/>
                    <a:pt x="347" y="1412"/>
                    <a:pt x="348" y="1418"/>
                  </a:cubicBezTo>
                  <a:cubicBezTo>
                    <a:pt x="350" y="1424"/>
                    <a:pt x="345" y="1421"/>
                    <a:pt x="343" y="1424"/>
                  </a:cubicBezTo>
                  <a:cubicBezTo>
                    <a:pt x="341" y="1427"/>
                    <a:pt x="345" y="1434"/>
                    <a:pt x="348" y="1441"/>
                  </a:cubicBezTo>
                  <a:cubicBezTo>
                    <a:pt x="351" y="1449"/>
                    <a:pt x="352" y="1456"/>
                    <a:pt x="348" y="1460"/>
                  </a:cubicBezTo>
                  <a:cubicBezTo>
                    <a:pt x="345" y="1464"/>
                    <a:pt x="347" y="1465"/>
                    <a:pt x="349" y="1471"/>
                  </a:cubicBezTo>
                  <a:cubicBezTo>
                    <a:pt x="351" y="1476"/>
                    <a:pt x="351" y="1477"/>
                    <a:pt x="352" y="1482"/>
                  </a:cubicBezTo>
                  <a:cubicBezTo>
                    <a:pt x="353" y="1487"/>
                    <a:pt x="356" y="1485"/>
                    <a:pt x="360" y="1486"/>
                  </a:cubicBezTo>
                  <a:cubicBezTo>
                    <a:pt x="363" y="1486"/>
                    <a:pt x="363" y="1490"/>
                    <a:pt x="368" y="1492"/>
                  </a:cubicBezTo>
                  <a:cubicBezTo>
                    <a:pt x="374" y="1493"/>
                    <a:pt x="374" y="1490"/>
                    <a:pt x="376" y="1487"/>
                  </a:cubicBezTo>
                  <a:cubicBezTo>
                    <a:pt x="378" y="1485"/>
                    <a:pt x="383" y="1487"/>
                    <a:pt x="385" y="1487"/>
                  </a:cubicBezTo>
                  <a:cubicBezTo>
                    <a:pt x="388" y="1487"/>
                    <a:pt x="389" y="1485"/>
                    <a:pt x="392" y="1482"/>
                  </a:cubicBezTo>
                  <a:cubicBezTo>
                    <a:pt x="396" y="1479"/>
                    <a:pt x="398" y="1479"/>
                    <a:pt x="403" y="1479"/>
                  </a:cubicBezTo>
                  <a:cubicBezTo>
                    <a:pt x="409" y="1480"/>
                    <a:pt x="414" y="1478"/>
                    <a:pt x="418" y="1479"/>
                  </a:cubicBezTo>
                  <a:cubicBezTo>
                    <a:pt x="422" y="1480"/>
                    <a:pt x="426" y="1482"/>
                    <a:pt x="428" y="1480"/>
                  </a:cubicBezTo>
                  <a:cubicBezTo>
                    <a:pt x="431" y="1479"/>
                    <a:pt x="438" y="1479"/>
                    <a:pt x="441" y="1477"/>
                  </a:cubicBezTo>
                  <a:cubicBezTo>
                    <a:pt x="444" y="1476"/>
                    <a:pt x="449" y="1475"/>
                    <a:pt x="453" y="1471"/>
                  </a:cubicBezTo>
                  <a:cubicBezTo>
                    <a:pt x="457" y="1468"/>
                    <a:pt x="472" y="1453"/>
                    <a:pt x="474" y="1452"/>
                  </a:cubicBezTo>
                  <a:cubicBezTo>
                    <a:pt x="476" y="1451"/>
                    <a:pt x="489" y="1435"/>
                    <a:pt x="491" y="1431"/>
                  </a:cubicBezTo>
                  <a:cubicBezTo>
                    <a:pt x="493" y="1427"/>
                    <a:pt x="496" y="1427"/>
                    <a:pt x="498" y="1427"/>
                  </a:cubicBezTo>
                  <a:cubicBezTo>
                    <a:pt x="501" y="1427"/>
                    <a:pt x="508" y="1416"/>
                    <a:pt x="510" y="1412"/>
                  </a:cubicBezTo>
                  <a:cubicBezTo>
                    <a:pt x="512" y="1408"/>
                    <a:pt x="517" y="1403"/>
                    <a:pt x="520" y="1400"/>
                  </a:cubicBezTo>
                  <a:cubicBezTo>
                    <a:pt x="522" y="1397"/>
                    <a:pt x="523" y="1390"/>
                    <a:pt x="525" y="1385"/>
                  </a:cubicBezTo>
                  <a:cubicBezTo>
                    <a:pt x="525" y="1384"/>
                    <a:pt x="526" y="1383"/>
                    <a:pt x="526" y="1382"/>
                  </a:cubicBezTo>
                  <a:cubicBezTo>
                    <a:pt x="526" y="1382"/>
                    <a:pt x="526" y="1382"/>
                    <a:pt x="526" y="1381"/>
                  </a:cubicBezTo>
                  <a:cubicBezTo>
                    <a:pt x="526" y="1380"/>
                    <a:pt x="527" y="1378"/>
                    <a:pt x="527" y="1377"/>
                  </a:cubicBezTo>
                  <a:cubicBezTo>
                    <a:pt x="527" y="1377"/>
                    <a:pt x="527" y="1377"/>
                    <a:pt x="527" y="1377"/>
                  </a:cubicBezTo>
                  <a:cubicBezTo>
                    <a:pt x="527" y="1376"/>
                    <a:pt x="527" y="1376"/>
                    <a:pt x="527" y="1376"/>
                  </a:cubicBezTo>
                  <a:cubicBezTo>
                    <a:pt x="527" y="1375"/>
                    <a:pt x="527" y="1375"/>
                    <a:pt x="527" y="1373"/>
                  </a:cubicBezTo>
                  <a:cubicBezTo>
                    <a:pt x="527" y="1373"/>
                    <a:pt x="527" y="1373"/>
                    <a:pt x="527" y="1373"/>
                  </a:cubicBezTo>
                  <a:cubicBezTo>
                    <a:pt x="527" y="1372"/>
                    <a:pt x="527" y="1370"/>
                    <a:pt x="527" y="1369"/>
                  </a:cubicBezTo>
                  <a:cubicBezTo>
                    <a:pt x="527" y="1369"/>
                    <a:pt x="527" y="1369"/>
                    <a:pt x="527" y="1369"/>
                  </a:cubicBezTo>
                  <a:cubicBezTo>
                    <a:pt x="527" y="1368"/>
                    <a:pt x="527" y="1367"/>
                    <a:pt x="527" y="1367"/>
                  </a:cubicBezTo>
                  <a:cubicBezTo>
                    <a:pt x="527" y="1364"/>
                    <a:pt x="529" y="1358"/>
                    <a:pt x="534" y="1354"/>
                  </a:cubicBezTo>
                  <a:cubicBezTo>
                    <a:pt x="540" y="1351"/>
                    <a:pt x="555" y="1345"/>
                    <a:pt x="556" y="1338"/>
                  </a:cubicBezTo>
                  <a:cubicBezTo>
                    <a:pt x="558" y="1331"/>
                    <a:pt x="555" y="1312"/>
                    <a:pt x="554" y="1309"/>
                  </a:cubicBezTo>
                  <a:cubicBezTo>
                    <a:pt x="553" y="1306"/>
                    <a:pt x="553" y="1292"/>
                    <a:pt x="550" y="1292"/>
                  </a:cubicBezTo>
                  <a:cubicBezTo>
                    <a:pt x="548" y="1292"/>
                    <a:pt x="547" y="1289"/>
                    <a:pt x="550" y="1284"/>
                  </a:cubicBezTo>
                  <a:cubicBezTo>
                    <a:pt x="553" y="1278"/>
                    <a:pt x="575" y="1259"/>
                    <a:pt x="582" y="1254"/>
                  </a:cubicBezTo>
                  <a:cubicBezTo>
                    <a:pt x="589" y="1249"/>
                    <a:pt x="596" y="1247"/>
                    <a:pt x="599" y="1245"/>
                  </a:cubicBezTo>
                  <a:cubicBezTo>
                    <a:pt x="602" y="1243"/>
                    <a:pt x="612" y="1229"/>
                    <a:pt x="615" y="1228"/>
                  </a:cubicBezTo>
                  <a:cubicBezTo>
                    <a:pt x="617" y="1226"/>
                    <a:pt x="613" y="1219"/>
                    <a:pt x="611" y="1214"/>
                  </a:cubicBezTo>
                  <a:cubicBezTo>
                    <a:pt x="609" y="1209"/>
                    <a:pt x="608" y="1191"/>
                    <a:pt x="609" y="1187"/>
                  </a:cubicBezTo>
                  <a:cubicBezTo>
                    <a:pt x="609" y="1186"/>
                    <a:pt x="609" y="1185"/>
                    <a:pt x="609" y="1183"/>
                  </a:cubicBezTo>
                  <a:cubicBezTo>
                    <a:pt x="609" y="1183"/>
                    <a:pt x="609" y="1182"/>
                    <a:pt x="609" y="1182"/>
                  </a:cubicBezTo>
                  <a:cubicBezTo>
                    <a:pt x="609" y="1181"/>
                    <a:pt x="609" y="1180"/>
                    <a:pt x="609" y="1179"/>
                  </a:cubicBezTo>
                  <a:cubicBezTo>
                    <a:pt x="609" y="1179"/>
                    <a:pt x="609" y="1178"/>
                    <a:pt x="609" y="1178"/>
                  </a:cubicBezTo>
                  <a:cubicBezTo>
                    <a:pt x="609" y="1177"/>
                    <a:pt x="609" y="1176"/>
                    <a:pt x="609" y="1176"/>
                  </a:cubicBezTo>
                  <a:cubicBezTo>
                    <a:pt x="609" y="1175"/>
                    <a:pt x="609" y="1175"/>
                    <a:pt x="608" y="1174"/>
                  </a:cubicBezTo>
                  <a:cubicBezTo>
                    <a:pt x="608" y="1174"/>
                    <a:pt x="608" y="1173"/>
                    <a:pt x="608" y="1173"/>
                  </a:cubicBezTo>
                  <a:cubicBezTo>
                    <a:pt x="608" y="1172"/>
                    <a:pt x="608" y="1172"/>
                    <a:pt x="608" y="1171"/>
                  </a:cubicBezTo>
                  <a:cubicBezTo>
                    <a:pt x="606" y="1168"/>
                    <a:pt x="600" y="1161"/>
                    <a:pt x="598" y="1158"/>
                  </a:cubicBezTo>
                  <a:cubicBezTo>
                    <a:pt x="596" y="1155"/>
                    <a:pt x="597" y="1137"/>
                    <a:pt x="597" y="1133"/>
                  </a:cubicBezTo>
                  <a:cubicBezTo>
                    <a:pt x="597" y="1130"/>
                    <a:pt x="592" y="1123"/>
                    <a:pt x="592" y="1119"/>
                  </a:cubicBezTo>
                  <a:cubicBezTo>
                    <a:pt x="592" y="1116"/>
                    <a:pt x="592" y="1112"/>
                    <a:pt x="593" y="1111"/>
                  </a:cubicBezTo>
                  <a:cubicBezTo>
                    <a:pt x="593" y="1111"/>
                    <a:pt x="593" y="1111"/>
                    <a:pt x="593" y="1110"/>
                  </a:cubicBezTo>
                  <a:cubicBezTo>
                    <a:pt x="593" y="1110"/>
                    <a:pt x="593" y="1110"/>
                    <a:pt x="593" y="1110"/>
                  </a:cubicBezTo>
                  <a:cubicBezTo>
                    <a:pt x="594" y="1110"/>
                    <a:pt x="594" y="1110"/>
                    <a:pt x="594" y="1109"/>
                  </a:cubicBezTo>
                  <a:cubicBezTo>
                    <a:pt x="594" y="1109"/>
                    <a:pt x="594" y="1109"/>
                    <a:pt x="594" y="1109"/>
                  </a:cubicBezTo>
                  <a:cubicBezTo>
                    <a:pt x="595" y="1107"/>
                    <a:pt x="597" y="1104"/>
                    <a:pt x="598" y="1102"/>
                  </a:cubicBezTo>
                  <a:cubicBezTo>
                    <a:pt x="598" y="1102"/>
                    <a:pt x="598" y="1102"/>
                    <a:pt x="598" y="1102"/>
                  </a:cubicBezTo>
                  <a:cubicBezTo>
                    <a:pt x="599" y="1101"/>
                    <a:pt x="599" y="1100"/>
                    <a:pt x="600" y="1099"/>
                  </a:cubicBezTo>
                  <a:cubicBezTo>
                    <a:pt x="601" y="1094"/>
                    <a:pt x="609" y="1082"/>
                    <a:pt x="610" y="1080"/>
                  </a:cubicBezTo>
                  <a:cubicBezTo>
                    <a:pt x="610" y="1079"/>
                    <a:pt x="611" y="1079"/>
                    <a:pt x="612" y="1079"/>
                  </a:cubicBezTo>
                  <a:cubicBezTo>
                    <a:pt x="612" y="1079"/>
                    <a:pt x="612" y="1078"/>
                    <a:pt x="612" y="1078"/>
                  </a:cubicBezTo>
                  <a:cubicBezTo>
                    <a:pt x="613" y="1078"/>
                    <a:pt x="613" y="1078"/>
                    <a:pt x="614" y="1078"/>
                  </a:cubicBezTo>
                  <a:cubicBezTo>
                    <a:pt x="614" y="1078"/>
                    <a:pt x="614" y="1078"/>
                    <a:pt x="615" y="1078"/>
                  </a:cubicBezTo>
                  <a:cubicBezTo>
                    <a:pt x="616" y="1078"/>
                    <a:pt x="618" y="1078"/>
                    <a:pt x="619" y="1077"/>
                  </a:cubicBezTo>
                  <a:cubicBezTo>
                    <a:pt x="621" y="1076"/>
                    <a:pt x="634" y="1057"/>
                    <a:pt x="640" y="1049"/>
                  </a:cubicBezTo>
                  <a:cubicBezTo>
                    <a:pt x="645" y="1042"/>
                    <a:pt x="657" y="1034"/>
                    <a:pt x="662" y="1031"/>
                  </a:cubicBezTo>
                  <a:cubicBezTo>
                    <a:pt x="667" y="1029"/>
                    <a:pt x="665" y="1029"/>
                    <a:pt x="667" y="1027"/>
                  </a:cubicBezTo>
                  <a:cubicBezTo>
                    <a:pt x="668" y="1024"/>
                    <a:pt x="671" y="1022"/>
                    <a:pt x="675" y="1020"/>
                  </a:cubicBezTo>
                  <a:cubicBezTo>
                    <a:pt x="679" y="1017"/>
                    <a:pt x="692" y="993"/>
                    <a:pt x="695" y="987"/>
                  </a:cubicBezTo>
                  <a:cubicBezTo>
                    <a:pt x="697" y="981"/>
                    <a:pt x="706" y="966"/>
                    <a:pt x="708" y="962"/>
                  </a:cubicBezTo>
                  <a:cubicBezTo>
                    <a:pt x="711" y="958"/>
                    <a:pt x="712" y="942"/>
                    <a:pt x="711" y="937"/>
                  </a:cubicBezTo>
                  <a:cubicBezTo>
                    <a:pt x="711" y="931"/>
                    <a:pt x="711" y="930"/>
                    <a:pt x="708" y="932"/>
                  </a:cubicBezTo>
                  <a:cubicBezTo>
                    <a:pt x="706" y="934"/>
                    <a:pt x="697" y="937"/>
                    <a:pt x="693" y="939"/>
                  </a:cubicBezTo>
                  <a:cubicBezTo>
                    <a:pt x="690" y="941"/>
                    <a:pt x="681" y="939"/>
                    <a:pt x="676" y="941"/>
                  </a:cubicBezTo>
                  <a:cubicBezTo>
                    <a:pt x="671" y="942"/>
                    <a:pt x="671" y="943"/>
                    <a:pt x="667" y="945"/>
                  </a:cubicBezTo>
                  <a:cubicBezTo>
                    <a:pt x="664" y="947"/>
                    <a:pt x="665" y="943"/>
                    <a:pt x="660" y="943"/>
                  </a:cubicBezTo>
                  <a:cubicBezTo>
                    <a:pt x="656" y="943"/>
                    <a:pt x="646" y="948"/>
                    <a:pt x="644" y="949"/>
                  </a:cubicBezTo>
                  <a:cubicBezTo>
                    <a:pt x="641" y="949"/>
                    <a:pt x="635" y="940"/>
                    <a:pt x="634" y="937"/>
                  </a:cubicBezTo>
                  <a:cubicBezTo>
                    <a:pt x="634" y="936"/>
                    <a:pt x="633" y="935"/>
                    <a:pt x="633" y="935"/>
                  </a:cubicBezTo>
                  <a:cubicBezTo>
                    <a:pt x="633" y="935"/>
                    <a:pt x="633" y="935"/>
                    <a:pt x="633" y="935"/>
                  </a:cubicBezTo>
                  <a:cubicBezTo>
                    <a:pt x="632" y="935"/>
                    <a:pt x="632" y="934"/>
                    <a:pt x="632" y="934"/>
                  </a:cubicBezTo>
                  <a:cubicBezTo>
                    <a:pt x="631" y="934"/>
                    <a:pt x="631" y="934"/>
                    <a:pt x="631" y="933"/>
                  </a:cubicBezTo>
                  <a:cubicBezTo>
                    <a:pt x="631" y="933"/>
                    <a:pt x="631" y="933"/>
                    <a:pt x="631" y="933"/>
                  </a:cubicBezTo>
                  <a:cubicBezTo>
                    <a:pt x="631" y="933"/>
                    <a:pt x="631" y="933"/>
                    <a:pt x="631" y="933"/>
                  </a:cubicBezTo>
                  <a:cubicBezTo>
                    <a:pt x="631" y="932"/>
                    <a:pt x="631" y="931"/>
                    <a:pt x="630" y="929"/>
                  </a:cubicBezTo>
                  <a:cubicBezTo>
                    <a:pt x="630" y="928"/>
                    <a:pt x="630" y="927"/>
                    <a:pt x="629" y="926"/>
                  </a:cubicBezTo>
                  <a:cubicBezTo>
                    <a:pt x="629" y="925"/>
                    <a:pt x="628" y="923"/>
                    <a:pt x="627" y="922"/>
                  </a:cubicBezTo>
                  <a:cubicBezTo>
                    <a:pt x="627" y="922"/>
                    <a:pt x="627" y="922"/>
                    <a:pt x="627" y="921"/>
                  </a:cubicBezTo>
                  <a:cubicBezTo>
                    <a:pt x="626" y="921"/>
                    <a:pt x="626" y="920"/>
                    <a:pt x="626" y="920"/>
                  </a:cubicBezTo>
                  <a:cubicBezTo>
                    <a:pt x="625" y="919"/>
                    <a:pt x="625" y="919"/>
                    <a:pt x="624" y="918"/>
                  </a:cubicBezTo>
                  <a:cubicBezTo>
                    <a:pt x="620" y="915"/>
                    <a:pt x="617" y="914"/>
                    <a:pt x="614" y="911"/>
                  </a:cubicBezTo>
                  <a:cubicBezTo>
                    <a:pt x="611" y="909"/>
                    <a:pt x="610" y="904"/>
                    <a:pt x="607" y="904"/>
                  </a:cubicBezTo>
                  <a:cubicBezTo>
                    <a:pt x="605" y="903"/>
                    <a:pt x="596" y="896"/>
                    <a:pt x="593" y="895"/>
                  </a:cubicBezTo>
                  <a:cubicBezTo>
                    <a:pt x="590" y="894"/>
                    <a:pt x="587" y="882"/>
                    <a:pt x="585" y="877"/>
                  </a:cubicBezTo>
                  <a:cubicBezTo>
                    <a:pt x="585" y="876"/>
                    <a:pt x="584" y="875"/>
                    <a:pt x="583" y="874"/>
                  </a:cubicBezTo>
                  <a:cubicBezTo>
                    <a:pt x="583" y="874"/>
                    <a:pt x="583" y="874"/>
                    <a:pt x="583" y="874"/>
                  </a:cubicBezTo>
                  <a:cubicBezTo>
                    <a:pt x="582" y="872"/>
                    <a:pt x="581" y="870"/>
                    <a:pt x="579" y="868"/>
                  </a:cubicBezTo>
                  <a:cubicBezTo>
                    <a:pt x="579" y="868"/>
                    <a:pt x="579" y="868"/>
                    <a:pt x="579" y="868"/>
                  </a:cubicBezTo>
                  <a:cubicBezTo>
                    <a:pt x="578" y="867"/>
                    <a:pt x="578" y="867"/>
                    <a:pt x="577" y="866"/>
                  </a:cubicBezTo>
                  <a:cubicBezTo>
                    <a:pt x="577" y="866"/>
                    <a:pt x="577" y="866"/>
                    <a:pt x="577" y="866"/>
                  </a:cubicBezTo>
                  <a:cubicBezTo>
                    <a:pt x="576" y="865"/>
                    <a:pt x="576" y="865"/>
                    <a:pt x="575" y="864"/>
                  </a:cubicBezTo>
                  <a:cubicBezTo>
                    <a:pt x="575" y="864"/>
                    <a:pt x="575" y="864"/>
                    <a:pt x="575" y="864"/>
                  </a:cubicBezTo>
                  <a:cubicBezTo>
                    <a:pt x="574" y="864"/>
                    <a:pt x="574" y="863"/>
                    <a:pt x="574" y="863"/>
                  </a:cubicBezTo>
                  <a:cubicBezTo>
                    <a:pt x="571" y="862"/>
                    <a:pt x="565" y="852"/>
                    <a:pt x="564" y="846"/>
                  </a:cubicBezTo>
                  <a:cubicBezTo>
                    <a:pt x="563" y="840"/>
                    <a:pt x="562" y="834"/>
                    <a:pt x="562" y="830"/>
                  </a:cubicBezTo>
                  <a:cubicBezTo>
                    <a:pt x="561" y="826"/>
                    <a:pt x="562" y="824"/>
                    <a:pt x="557" y="823"/>
                  </a:cubicBezTo>
                  <a:cubicBezTo>
                    <a:pt x="552" y="821"/>
                    <a:pt x="548" y="815"/>
                    <a:pt x="547" y="814"/>
                  </a:cubicBezTo>
                  <a:cubicBezTo>
                    <a:pt x="546" y="812"/>
                    <a:pt x="549" y="809"/>
                    <a:pt x="548" y="807"/>
                  </a:cubicBezTo>
                  <a:cubicBezTo>
                    <a:pt x="547" y="805"/>
                    <a:pt x="534" y="779"/>
                    <a:pt x="530" y="774"/>
                  </a:cubicBezTo>
                  <a:cubicBezTo>
                    <a:pt x="526" y="768"/>
                    <a:pt x="528" y="768"/>
                    <a:pt x="528" y="766"/>
                  </a:cubicBezTo>
                  <a:cubicBezTo>
                    <a:pt x="528" y="764"/>
                    <a:pt x="523" y="760"/>
                    <a:pt x="521" y="758"/>
                  </a:cubicBezTo>
                  <a:cubicBezTo>
                    <a:pt x="520" y="755"/>
                    <a:pt x="530" y="764"/>
                    <a:pt x="533" y="766"/>
                  </a:cubicBezTo>
                  <a:cubicBezTo>
                    <a:pt x="534" y="766"/>
                    <a:pt x="534" y="766"/>
                    <a:pt x="534" y="766"/>
                  </a:cubicBezTo>
                  <a:cubicBezTo>
                    <a:pt x="534" y="766"/>
                    <a:pt x="534" y="766"/>
                    <a:pt x="534" y="766"/>
                  </a:cubicBezTo>
                  <a:cubicBezTo>
                    <a:pt x="535" y="766"/>
                    <a:pt x="535" y="766"/>
                    <a:pt x="536" y="765"/>
                  </a:cubicBezTo>
                  <a:cubicBezTo>
                    <a:pt x="537" y="765"/>
                    <a:pt x="538" y="764"/>
                    <a:pt x="540" y="764"/>
                  </a:cubicBezTo>
                  <a:cubicBezTo>
                    <a:pt x="540" y="764"/>
                    <a:pt x="540" y="764"/>
                    <a:pt x="540" y="764"/>
                  </a:cubicBezTo>
                  <a:cubicBezTo>
                    <a:pt x="544" y="764"/>
                    <a:pt x="550" y="776"/>
                    <a:pt x="553" y="781"/>
                  </a:cubicBezTo>
                  <a:cubicBezTo>
                    <a:pt x="556" y="786"/>
                    <a:pt x="562" y="791"/>
                    <a:pt x="564" y="793"/>
                  </a:cubicBezTo>
                  <a:cubicBezTo>
                    <a:pt x="566" y="794"/>
                    <a:pt x="563" y="795"/>
                    <a:pt x="563" y="798"/>
                  </a:cubicBezTo>
                  <a:cubicBezTo>
                    <a:pt x="563" y="801"/>
                    <a:pt x="567" y="802"/>
                    <a:pt x="570" y="804"/>
                  </a:cubicBezTo>
                  <a:cubicBezTo>
                    <a:pt x="573" y="805"/>
                    <a:pt x="584" y="822"/>
                    <a:pt x="585" y="824"/>
                  </a:cubicBezTo>
                  <a:cubicBezTo>
                    <a:pt x="586" y="826"/>
                    <a:pt x="584" y="826"/>
                    <a:pt x="583" y="828"/>
                  </a:cubicBezTo>
                  <a:cubicBezTo>
                    <a:pt x="583" y="830"/>
                    <a:pt x="588" y="841"/>
                    <a:pt x="590" y="845"/>
                  </a:cubicBezTo>
                  <a:cubicBezTo>
                    <a:pt x="592" y="848"/>
                    <a:pt x="597" y="849"/>
                    <a:pt x="600" y="851"/>
                  </a:cubicBezTo>
                  <a:cubicBezTo>
                    <a:pt x="602" y="854"/>
                    <a:pt x="606" y="858"/>
                    <a:pt x="609" y="863"/>
                  </a:cubicBezTo>
                  <a:cubicBezTo>
                    <a:pt x="612" y="868"/>
                    <a:pt x="617" y="876"/>
                    <a:pt x="620" y="882"/>
                  </a:cubicBezTo>
                  <a:cubicBezTo>
                    <a:pt x="620" y="882"/>
                    <a:pt x="621" y="883"/>
                    <a:pt x="621" y="884"/>
                  </a:cubicBezTo>
                  <a:cubicBezTo>
                    <a:pt x="621" y="884"/>
                    <a:pt x="621" y="884"/>
                    <a:pt x="621" y="884"/>
                  </a:cubicBezTo>
                  <a:cubicBezTo>
                    <a:pt x="621" y="885"/>
                    <a:pt x="621" y="885"/>
                    <a:pt x="621" y="885"/>
                  </a:cubicBezTo>
                  <a:cubicBezTo>
                    <a:pt x="621" y="885"/>
                    <a:pt x="621" y="885"/>
                    <a:pt x="621" y="886"/>
                  </a:cubicBezTo>
                  <a:cubicBezTo>
                    <a:pt x="621" y="886"/>
                    <a:pt x="621" y="886"/>
                    <a:pt x="621" y="887"/>
                  </a:cubicBezTo>
                  <a:cubicBezTo>
                    <a:pt x="621" y="887"/>
                    <a:pt x="621" y="888"/>
                    <a:pt x="621" y="889"/>
                  </a:cubicBezTo>
                  <a:cubicBezTo>
                    <a:pt x="621" y="889"/>
                    <a:pt x="621" y="889"/>
                    <a:pt x="621" y="889"/>
                  </a:cubicBezTo>
                  <a:cubicBezTo>
                    <a:pt x="621" y="889"/>
                    <a:pt x="621" y="890"/>
                    <a:pt x="621" y="891"/>
                  </a:cubicBezTo>
                  <a:cubicBezTo>
                    <a:pt x="621" y="895"/>
                    <a:pt x="629" y="911"/>
                    <a:pt x="629" y="915"/>
                  </a:cubicBezTo>
                  <a:cubicBezTo>
                    <a:pt x="629" y="919"/>
                    <a:pt x="633" y="923"/>
                    <a:pt x="636" y="923"/>
                  </a:cubicBezTo>
                  <a:cubicBezTo>
                    <a:pt x="638" y="923"/>
                    <a:pt x="647" y="920"/>
                    <a:pt x="649" y="918"/>
                  </a:cubicBezTo>
                  <a:cubicBezTo>
                    <a:pt x="651" y="917"/>
                    <a:pt x="661" y="916"/>
                    <a:pt x="668" y="916"/>
                  </a:cubicBezTo>
                  <a:cubicBezTo>
                    <a:pt x="674" y="916"/>
                    <a:pt x="691" y="907"/>
                    <a:pt x="696" y="903"/>
                  </a:cubicBezTo>
                  <a:cubicBezTo>
                    <a:pt x="701" y="900"/>
                    <a:pt x="717" y="896"/>
                    <a:pt x="719" y="895"/>
                  </a:cubicBezTo>
                  <a:cubicBezTo>
                    <a:pt x="720" y="894"/>
                    <a:pt x="721" y="888"/>
                    <a:pt x="723" y="886"/>
                  </a:cubicBezTo>
                  <a:cubicBezTo>
                    <a:pt x="724" y="886"/>
                    <a:pt x="724" y="885"/>
                    <a:pt x="724" y="885"/>
                  </a:cubicBezTo>
                  <a:cubicBezTo>
                    <a:pt x="725" y="885"/>
                    <a:pt x="725" y="885"/>
                    <a:pt x="725" y="885"/>
                  </a:cubicBezTo>
                  <a:cubicBezTo>
                    <a:pt x="726" y="885"/>
                    <a:pt x="726" y="884"/>
                    <a:pt x="726" y="884"/>
                  </a:cubicBezTo>
                  <a:cubicBezTo>
                    <a:pt x="727" y="884"/>
                    <a:pt x="727" y="884"/>
                    <a:pt x="727" y="884"/>
                  </a:cubicBezTo>
                  <a:cubicBezTo>
                    <a:pt x="728" y="884"/>
                    <a:pt x="728" y="883"/>
                    <a:pt x="729" y="883"/>
                  </a:cubicBezTo>
                  <a:cubicBezTo>
                    <a:pt x="729" y="883"/>
                    <a:pt x="729" y="883"/>
                    <a:pt x="730" y="883"/>
                  </a:cubicBezTo>
                  <a:cubicBezTo>
                    <a:pt x="730" y="883"/>
                    <a:pt x="731" y="882"/>
                    <a:pt x="732" y="882"/>
                  </a:cubicBezTo>
                  <a:cubicBezTo>
                    <a:pt x="732" y="882"/>
                    <a:pt x="732" y="882"/>
                    <a:pt x="732" y="882"/>
                  </a:cubicBezTo>
                  <a:cubicBezTo>
                    <a:pt x="733" y="881"/>
                    <a:pt x="734" y="881"/>
                    <a:pt x="735" y="881"/>
                  </a:cubicBezTo>
                  <a:cubicBezTo>
                    <a:pt x="735" y="881"/>
                    <a:pt x="735" y="881"/>
                    <a:pt x="736" y="881"/>
                  </a:cubicBezTo>
                  <a:cubicBezTo>
                    <a:pt x="736" y="880"/>
                    <a:pt x="737" y="880"/>
                    <a:pt x="738" y="880"/>
                  </a:cubicBezTo>
                  <a:cubicBezTo>
                    <a:pt x="738" y="880"/>
                    <a:pt x="738" y="880"/>
                    <a:pt x="738" y="880"/>
                  </a:cubicBezTo>
                  <a:cubicBezTo>
                    <a:pt x="739" y="880"/>
                    <a:pt x="740" y="879"/>
                    <a:pt x="740" y="879"/>
                  </a:cubicBezTo>
                  <a:cubicBezTo>
                    <a:pt x="740" y="879"/>
                    <a:pt x="740" y="879"/>
                    <a:pt x="741" y="879"/>
                  </a:cubicBezTo>
                  <a:cubicBezTo>
                    <a:pt x="741" y="879"/>
                    <a:pt x="742" y="879"/>
                    <a:pt x="742" y="879"/>
                  </a:cubicBezTo>
                  <a:cubicBezTo>
                    <a:pt x="746" y="879"/>
                    <a:pt x="753" y="878"/>
                    <a:pt x="753" y="875"/>
                  </a:cubicBezTo>
                  <a:cubicBezTo>
                    <a:pt x="754" y="872"/>
                    <a:pt x="755" y="870"/>
                    <a:pt x="758" y="870"/>
                  </a:cubicBezTo>
                  <a:cubicBezTo>
                    <a:pt x="762" y="869"/>
                    <a:pt x="763" y="865"/>
                    <a:pt x="764" y="864"/>
                  </a:cubicBezTo>
                  <a:cubicBezTo>
                    <a:pt x="765" y="862"/>
                    <a:pt x="769" y="860"/>
                    <a:pt x="773" y="860"/>
                  </a:cubicBezTo>
                  <a:cubicBezTo>
                    <a:pt x="777" y="859"/>
                    <a:pt x="775" y="856"/>
                    <a:pt x="774" y="853"/>
                  </a:cubicBezTo>
                  <a:cubicBezTo>
                    <a:pt x="774" y="850"/>
                    <a:pt x="775" y="848"/>
                    <a:pt x="776" y="843"/>
                  </a:cubicBezTo>
                  <a:cubicBezTo>
                    <a:pt x="777" y="838"/>
                    <a:pt x="777" y="844"/>
                    <a:pt x="779" y="844"/>
                  </a:cubicBezTo>
                  <a:cubicBezTo>
                    <a:pt x="781" y="845"/>
                    <a:pt x="784" y="838"/>
                    <a:pt x="786" y="837"/>
                  </a:cubicBezTo>
                  <a:cubicBezTo>
                    <a:pt x="788" y="835"/>
                    <a:pt x="790" y="830"/>
                    <a:pt x="791" y="826"/>
                  </a:cubicBezTo>
                  <a:cubicBezTo>
                    <a:pt x="793" y="823"/>
                    <a:pt x="793" y="821"/>
                    <a:pt x="790" y="821"/>
                  </a:cubicBezTo>
                  <a:cubicBezTo>
                    <a:pt x="786" y="820"/>
                    <a:pt x="785" y="817"/>
                    <a:pt x="782" y="813"/>
                  </a:cubicBezTo>
                  <a:cubicBezTo>
                    <a:pt x="779" y="809"/>
                    <a:pt x="773" y="810"/>
                    <a:pt x="768" y="809"/>
                  </a:cubicBezTo>
                  <a:cubicBezTo>
                    <a:pt x="767" y="809"/>
                    <a:pt x="767" y="809"/>
                    <a:pt x="766" y="809"/>
                  </a:cubicBezTo>
                  <a:cubicBezTo>
                    <a:pt x="766" y="809"/>
                    <a:pt x="766" y="808"/>
                    <a:pt x="766" y="808"/>
                  </a:cubicBezTo>
                  <a:cubicBezTo>
                    <a:pt x="765" y="808"/>
                    <a:pt x="765" y="808"/>
                    <a:pt x="765" y="807"/>
                  </a:cubicBezTo>
                  <a:cubicBezTo>
                    <a:pt x="764" y="807"/>
                    <a:pt x="764" y="807"/>
                    <a:pt x="764" y="807"/>
                  </a:cubicBezTo>
                  <a:cubicBezTo>
                    <a:pt x="764" y="806"/>
                    <a:pt x="763" y="806"/>
                    <a:pt x="763" y="805"/>
                  </a:cubicBezTo>
                  <a:cubicBezTo>
                    <a:pt x="763" y="805"/>
                    <a:pt x="763" y="805"/>
                    <a:pt x="763" y="805"/>
                  </a:cubicBezTo>
                  <a:cubicBezTo>
                    <a:pt x="762" y="805"/>
                    <a:pt x="762" y="804"/>
                    <a:pt x="761" y="803"/>
                  </a:cubicBezTo>
                  <a:cubicBezTo>
                    <a:pt x="761" y="803"/>
                    <a:pt x="761" y="803"/>
                    <a:pt x="761" y="803"/>
                  </a:cubicBezTo>
                  <a:cubicBezTo>
                    <a:pt x="760" y="802"/>
                    <a:pt x="760" y="802"/>
                    <a:pt x="760" y="801"/>
                  </a:cubicBezTo>
                  <a:cubicBezTo>
                    <a:pt x="760" y="801"/>
                    <a:pt x="760" y="801"/>
                    <a:pt x="760" y="800"/>
                  </a:cubicBezTo>
                  <a:cubicBezTo>
                    <a:pt x="758" y="798"/>
                    <a:pt x="757" y="796"/>
                    <a:pt x="757" y="794"/>
                  </a:cubicBezTo>
                  <a:cubicBezTo>
                    <a:pt x="755" y="789"/>
                    <a:pt x="759" y="786"/>
                    <a:pt x="758" y="786"/>
                  </a:cubicBezTo>
                  <a:cubicBezTo>
                    <a:pt x="756" y="786"/>
                    <a:pt x="741" y="801"/>
                    <a:pt x="739" y="804"/>
                  </a:cubicBezTo>
                  <a:cubicBezTo>
                    <a:pt x="737" y="807"/>
                    <a:pt x="727" y="805"/>
                    <a:pt x="723" y="805"/>
                  </a:cubicBezTo>
                  <a:cubicBezTo>
                    <a:pt x="718" y="806"/>
                    <a:pt x="717" y="806"/>
                    <a:pt x="714" y="805"/>
                  </a:cubicBezTo>
                  <a:cubicBezTo>
                    <a:pt x="713" y="805"/>
                    <a:pt x="712" y="805"/>
                    <a:pt x="711" y="804"/>
                  </a:cubicBezTo>
                  <a:cubicBezTo>
                    <a:pt x="711" y="804"/>
                    <a:pt x="711" y="804"/>
                    <a:pt x="711" y="804"/>
                  </a:cubicBezTo>
                  <a:cubicBezTo>
                    <a:pt x="710" y="804"/>
                    <a:pt x="710" y="803"/>
                    <a:pt x="709" y="803"/>
                  </a:cubicBezTo>
                  <a:cubicBezTo>
                    <a:pt x="709" y="803"/>
                    <a:pt x="709" y="803"/>
                    <a:pt x="709" y="802"/>
                  </a:cubicBezTo>
                  <a:cubicBezTo>
                    <a:pt x="708" y="802"/>
                    <a:pt x="708" y="802"/>
                    <a:pt x="708" y="802"/>
                  </a:cubicBezTo>
                  <a:cubicBezTo>
                    <a:pt x="708" y="801"/>
                    <a:pt x="708" y="801"/>
                    <a:pt x="707" y="801"/>
                  </a:cubicBezTo>
                  <a:cubicBezTo>
                    <a:pt x="707" y="800"/>
                    <a:pt x="707" y="800"/>
                    <a:pt x="707" y="800"/>
                  </a:cubicBezTo>
                  <a:cubicBezTo>
                    <a:pt x="706" y="798"/>
                    <a:pt x="713" y="795"/>
                    <a:pt x="712" y="793"/>
                  </a:cubicBezTo>
                  <a:cubicBezTo>
                    <a:pt x="712" y="792"/>
                    <a:pt x="708" y="785"/>
                    <a:pt x="707" y="784"/>
                  </a:cubicBezTo>
                  <a:cubicBezTo>
                    <a:pt x="705" y="784"/>
                    <a:pt x="704" y="789"/>
                    <a:pt x="702" y="790"/>
                  </a:cubicBezTo>
                  <a:cubicBezTo>
                    <a:pt x="702" y="790"/>
                    <a:pt x="702" y="790"/>
                    <a:pt x="701" y="790"/>
                  </a:cubicBezTo>
                  <a:cubicBezTo>
                    <a:pt x="701" y="790"/>
                    <a:pt x="701" y="790"/>
                    <a:pt x="701" y="790"/>
                  </a:cubicBezTo>
                  <a:cubicBezTo>
                    <a:pt x="700" y="790"/>
                    <a:pt x="700" y="790"/>
                    <a:pt x="700" y="790"/>
                  </a:cubicBezTo>
                  <a:cubicBezTo>
                    <a:pt x="700" y="790"/>
                    <a:pt x="700" y="790"/>
                    <a:pt x="699" y="789"/>
                  </a:cubicBezTo>
                  <a:cubicBezTo>
                    <a:pt x="699" y="789"/>
                    <a:pt x="699" y="789"/>
                    <a:pt x="698" y="788"/>
                  </a:cubicBezTo>
                  <a:cubicBezTo>
                    <a:pt x="698" y="788"/>
                    <a:pt x="697" y="788"/>
                    <a:pt x="697" y="788"/>
                  </a:cubicBezTo>
                  <a:cubicBezTo>
                    <a:pt x="696" y="787"/>
                    <a:pt x="694" y="780"/>
                    <a:pt x="694" y="778"/>
                  </a:cubicBezTo>
                  <a:cubicBezTo>
                    <a:pt x="694" y="776"/>
                    <a:pt x="690" y="772"/>
                    <a:pt x="687" y="770"/>
                  </a:cubicBezTo>
                  <a:cubicBezTo>
                    <a:pt x="685" y="768"/>
                    <a:pt x="681" y="765"/>
                    <a:pt x="679" y="762"/>
                  </a:cubicBezTo>
                  <a:cubicBezTo>
                    <a:pt x="679" y="761"/>
                    <a:pt x="679" y="760"/>
                    <a:pt x="678" y="760"/>
                  </a:cubicBezTo>
                  <a:cubicBezTo>
                    <a:pt x="678" y="760"/>
                    <a:pt x="678" y="760"/>
                    <a:pt x="678" y="760"/>
                  </a:cubicBezTo>
                  <a:cubicBezTo>
                    <a:pt x="677" y="758"/>
                    <a:pt x="676" y="757"/>
                    <a:pt x="675" y="756"/>
                  </a:cubicBezTo>
                  <a:cubicBezTo>
                    <a:pt x="674" y="755"/>
                    <a:pt x="673" y="753"/>
                    <a:pt x="672" y="752"/>
                  </a:cubicBezTo>
                  <a:cubicBezTo>
                    <a:pt x="672" y="752"/>
                    <a:pt x="671" y="751"/>
                    <a:pt x="671" y="751"/>
                  </a:cubicBezTo>
                  <a:cubicBezTo>
                    <a:pt x="671" y="751"/>
                    <a:pt x="671" y="751"/>
                    <a:pt x="671" y="751"/>
                  </a:cubicBezTo>
                  <a:cubicBezTo>
                    <a:pt x="671" y="750"/>
                    <a:pt x="671" y="750"/>
                    <a:pt x="671" y="749"/>
                  </a:cubicBezTo>
                  <a:cubicBezTo>
                    <a:pt x="671" y="749"/>
                    <a:pt x="671" y="749"/>
                    <a:pt x="671" y="749"/>
                  </a:cubicBezTo>
                  <a:cubicBezTo>
                    <a:pt x="671" y="749"/>
                    <a:pt x="671" y="749"/>
                    <a:pt x="672" y="749"/>
                  </a:cubicBezTo>
                  <a:cubicBezTo>
                    <a:pt x="672" y="748"/>
                    <a:pt x="672" y="748"/>
                    <a:pt x="672" y="748"/>
                  </a:cubicBezTo>
                  <a:cubicBezTo>
                    <a:pt x="672" y="748"/>
                    <a:pt x="672" y="748"/>
                    <a:pt x="672" y="748"/>
                  </a:cubicBezTo>
                  <a:cubicBezTo>
                    <a:pt x="672" y="748"/>
                    <a:pt x="672" y="748"/>
                    <a:pt x="672" y="748"/>
                  </a:cubicBezTo>
                  <a:cubicBezTo>
                    <a:pt x="673" y="747"/>
                    <a:pt x="673" y="747"/>
                    <a:pt x="673" y="746"/>
                  </a:cubicBezTo>
                  <a:cubicBezTo>
                    <a:pt x="673" y="745"/>
                    <a:pt x="677" y="745"/>
                    <a:pt x="680" y="745"/>
                  </a:cubicBezTo>
                  <a:cubicBezTo>
                    <a:pt x="680" y="745"/>
                    <a:pt x="680" y="745"/>
                    <a:pt x="681" y="745"/>
                  </a:cubicBezTo>
                  <a:cubicBezTo>
                    <a:pt x="681" y="745"/>
                    <a:pt x="681" y="744"/>
                    <a:pt x="681" y="744"/>
                  </a:cubicBezTo>
                  <a:cubicBezTo>
                    <a:pt x="681" y="744"/>
                    <a:pt x="681" y="744"/>
                    <a:pt x="681" y="744"/>
                  </a:cubicBezTo>
                  <a:cubicBezTo>
                    <a:pt x="682" y="744"/>
                    <a:pt x="682" y="744"/>
                    <a:pt x="682" y="744"/>
                  </a:cubicBezTo>
                  <a:cubicBezTo>
                    <a:pt x="682" y="744"/>
                    <a:pt x="682" y="744"/>
                    <a:pt x="682" y="744"/>
                  </a:cubicBezTo>
                  <a:cubicBezTo>
                    <a:pt x="682" y="744"/>
                    <a:pt x="682" y="744"/>
                    <a:pt x="682" y="744"/>
                  </a:cubicBezTo>
                  <a:cubicBezTo>
                    <a:pt x="682" y="743"/>
                    <a:pt x="682" y="743"/>
                    <a:pt x="682" y="743"/>
                  </a:cubicBezTo>
                  <a:cubicBezTo>
                    <a:pt x="682" y="741"/>
                    <a:pt x="685" y="743"/>
                    <a:pt x="687" y="745"/>
                  </a:cubicBezTo>
                  <a:cubicBezTo>
                    <a:pt x="688" y="746"/>
                    <a:pt x="691" y="747"/>
                    <a:pt x="693" y="747"/>
                  </a:cubicBezTo>
                  <a:cubicBezTo>
                    <a:pt x="695" y="747"/>
                    <a:pt x="699" y="754"/>
                    <a:pt x="701" y="759"/>
                  </a:cubicBezTo>
                  <a:cubicBezTo>
                    <a:pt x="704" y="764"/>
                    <a:pt x="706" y="765"/>
                    <a:pt x="712" y="766"/>
                  </a:cubicBezTo>
                  <a:cubicBezTo>
                    <a:pt x="717" y="766"/>
                    <a:pt x="717" y="770"/>
                    <a:pt x="720" y="773"/>
                  </a:cubicBezTo>
                  <a:cubicBezTo>
                    <a:pt x="723" y="775"/>
                    <a:pt x="730" y="777"/>
                    <a:pt x="733" y="778"/>
                  </a:cubicBezTo>
                  <a:cubicBezTo>
                    <a:pt x="736" y="778"/>
                    <a:pt x="740" y="780"/>
                    <a:pt x="743" y="780"/>
                  </a:cubicBezTo>
                  <a:cubicBezTo>
                    <a:pt x="746" y="780"/>
                    <a:pt x="754" y="774"/>
                    <a:pt x="755" y="773"/>
                  </a:cubicBezTo>
                  <a:cubicBezTo>
                    <a:pt x="756" y="772"/>
                    <a:pt x="760" y="777"/>
                    <a:pt x="761" y="781"/>
                  </a:cubicBezTo>
                  <a:cubicBezTo>
                    <a:pt x="763" y="785"/>
                    <a:pt x="763" y="788"/>
                    <a:pt x="769" y="789"/>
                  </a:cubicBezTo>
                  <a:cubicBezTo>
                    <a:pt x="776" y="791"/>
                    <a:pt x="797" y="792"/>
                    <a:pt x="801" y="793"/>
                  </a:cubicBezTo>
                  <a:cubicBezTo>
                    <a:pt x="801" y="794"/>
                    <a:pt x="801" y="794"/>
                    <a:pt x="802" y="794"/>
                  </a:cubicBezTo>
                  <a:cubicBezTo>
                    <a:pt x="802" y="794"/>
                    <a:pt x="802" y="794"/>
                    <a:pt x="802" y="794"/>
                  </a:cubicBezTo>
                  <a:cubicBezTo>
                    <a:pt x="805" y="795"/>
                    <a:pt x="810" y="795"/>
                    <a:pt x="815" y="795"/>
                  </a:cubicBezTo>
                  <a:cubicBezTo>
                    <a:pt x="815" y="795"/>
                    <a:pt x="815" y="795"/>
                    <a:pt x="815" y="795"/>
                  </a:cubicBezTo>
                  <a:cubicBezTo>
                    <a:pt x="817" y="795"/>
                    <a:pt x="818" y="795"/>
                    <a:pt x="820" y="795"/>
                  </a:cubicBezTo>
                  <a:cubicBezTo>
                    <a:pt x="826" y="794"/>
                    <a:pt x="828" y="794"/>
                    <a:pt x="830" y="793"/>
                  </a:cubicBezTo>
                  <a:cubicBezTo>
                    <a:pt x="833" y="793"/>
                    <a:pt x="833" y="795"/>
                    <a:pt x="838" y="795"/>
                  </a:cubicBezTo>
                  <a:cubicBezTo>
                    <a:pt x="843" y="796"/>
                    <a:pt x="856" y="792"/>
                    <a:pt x="859" y="793"/>
                  </a:cubicBezTo>
                  <a:cubicBezTo>
                    <a:pt x="862" y="793"/>
                    <a:pt x="864" y="800"/>
                    <a:pt x="866" y="801"/>
                  </a:cubicBezTo>
                  <a:cubicBezTo>
                    <a:pt x="868" y="803"/>
                    <a:pt x="866" y="807"/>
                    <a:pt x="871" y="809"/>
                  </a:cubicBezTo>
                  <a:cubicBezTo>
                    <a:pt x="872" y="809"/>
                    <a:pt x="873" y="809"/>
                    <a:pt x="874" y="810"/>
                  </a:cubicBezTo>
                  <a:cubicBezTo>
                    <a:pt x="874" y="810"/>
                    <a:pt x="875" y="810"/>
                    <a:pt x="875" y="810"/>
                  </a:cubicBezTo>
                  <a:cubicBezTo>
                    <a:pt x="875" y="810"/>
                    <a:pt x="876" y="810"/>
                    <a:pt x="876" y="810"/>
                  </a:cubicBezTo>
                  <a:cubicBezTo>
                    <a:pt x="877" y="810"/>
                    <a:pt x="877" y="810"/>
                    <a:pt x="877" y="810"/>
                  </a:cubicBezTo>
                  <a:cubicBezTo>
                    <a:pt x="878" y="810"/>
                    <a:pt x="878" y="810"/>
                    <a:pt x="878" y="810"/>
                  </a:cubicBezTo>
                  <a:cubicBezTo>
                    <a:pt x="879" y="809"/>
                    <a:pt x="880" y="809"/>
                    <a:pt x="880" y="809"/>
                  </a:cubicBezTo>
                  <a:cubicBezTo>
                    <a:pt x="883" y="809"/>
                    <a:pt x="882" y="810"/>
                    <a:pt x="883" y="815"/>
                  </a:cubicBezTo>
                  <a:cubicBezTo>
                    <a:pt x="884" y="820"/>
                    <a:pt x="896" y="820"/>
                    <a:pt x="899" y="821"/>
                  </a:cubicBezTo>
                  <a:cubicBezTo>
                    <a:pt x="902" y="822"/>
                    <a:pt x="899" y="824"/>
                    <a:pt x="895" y="825"/>
                  </a:cubicBezTo>
                  <a:cubicBezTo>
                    <a:pt x="891" y="826"/>
                    <a:pt x="886" y="822"/>
                    <a:pt x="886" y="824"/>
                  </a:cubicBezTo>
                  <a:cubicBezTo>
                    <a:pt x="886" y="825"/>
                    <a:pt x="903" y="844"/>
                    <a:pt x="906" y="845"/>
                  </a:cubicBezTo>
                  <a:cubicBezTo>
                    <a:pt x="909" y="845"/>
                    <a:pt x="916" y="842"/>
                    <a:pt x="918" y="840"/>
                  </a:cubicBezTo>
                  <a:cubicBezTo>
                    <a:pt x="920" y="838"/>
                    <a:pt x="919" y="827"/>
                    <a:pt x="920" y="828"/>
                  </a:cubicBezTo>
                  <a:cubicBezTo>
                    <a:pt x="922" y="828"/>
                    <a:pt x="924" y="836"/>
                    <a:pt x="924" y="837"/>
                  </a:cubicBezTo>
                  <a:cubicBezTo>
                    <a:pt x="925" y="839"/>
                    <a:pt x="928" y="852"/>
                    <a:pt x="927" y="855"/>
                  </a:cubicBezTo>
                  <a:cubicBezTo>
                    <a:pt x="927" y="857"/>
                    <a:pt x="931" y="866"/>
                    <a:pt x="934" y="873"/>
                  </a:cubicBezTo>
                  <a:cubicBezTo>
                    <a:pt x="936" y="880"/>
                    <a:pt x="945" y="900"/>
                    <a:pt x="947" y="905"/>
                  </a:cubicBezTo>
                  <a:cubicBezTo>
                    <a:pt x="951" y="910"/>
                    <a:pt x="955" y="913"/>
                    <a:pt x="955" y="918"/>
                  </a:cubicBezTo>
                  <a:cubicBezTo>
                    <a:pt x="954" y="922"/>
                    <a:pt x="963" y="934"/>
                    <a:pt x="964" y="937"/>
                  </a:cubicBezTo>
                  <a:cubicBezTo>
                    <a:pt x="966" y="939"/>
                    <a:pt x="978" y="962"/>
                    <a:pt x="981" y="965"/>
                  </a:cubicBezTo>
                  <a:cubicBezTo>
                    <a:pt x="984" y="969"/>
                    <a:pt x="988" y="972"/>
                    <a:pt x="990" y="973"/>
                  </a:cubicBezTo>
                  <a:cubicBezTo>
                    <a:pt x="992" y="974"/>
                    <a:pt x="997" y="969"/>
                    <a:pt x="997" y="966"/>
                  </a:cubicBezTo>
                  <a:cubicBezTo>
                    <a:pt x="997" y="963"/>
                    <a:pt x="1001" y="964"/>
                    <a:pt x="1003" y="963"/>
                  </a:cubicBezTo>
                  <a:cubicBezTo>
                    <a:pt x="1004" y="962"/>
                    <a:pt x="1006" y="957"/>
                    <a:pt x="1007" y="956"/>
                  </a:cubicBezTo>
                  <a:cubicBezTo>
                    <a:pt x="1008" y="954"/>
                    <a:pt x="1011" y="951"/>
                    <a:pt x="1013" y="947"/>
                  </a:cubicBezTo>
                  <a:cubicBezTo>
                    <a:pt x="1014" y="944"/>
                    <a:pt x="1011" y="939"/>
                    <a:pt x="1009" y="937"/>
                  </a:cubicBezTo>
                  <a:cubicBezTo>
                    <a:pt x="1008" y="934"/>
                    <a:pt x="1011" y="930"/>
                    <a:pt x="1012" y="928"/>
                  </a:cubicBezTo>
                  <a:cubicBezTo>
                    <a:pt x="1015" y="926"/>
                    <a:pt x="1016" y="915"/>
                    <a:pt x="1014" y="910"/>
                  </a:cubicBezTo>
                  <a:cubicBezTo>
                    <a:pt x="1013" y="905"/>
                    <a:pt x="1013" y="898"/>
                    <a:pt x="1014" y="895"/>
                  </a:cubicBezTo>
                  <a:cubicBezTo>
                    <a:pt x="1015" y="892"/>
                    <a:pt x="1019" y="893"/>
                    <a:pt x="1020" y="891"/>
                  </a:cubicBezTo>
                  <a:cubicBezTo>
                    <a:pt x="1022" y="889"/>
                    <a:pt x="1024" y="887"/>
                    <a:pt x="1025" y="887"/>
                  </a:cubicBezTo>
                  <a:cubicBezTo>
                    <a:pt x="1027" y="886"/>
                    <a:pt x="1027" y="879"/>
                    <a:pt x="1032" y="877"/>
                  </a:cubicBezTo>
                  <a:cubicBezTo>
                    <a:pt x="1038" y="875"/>
                    <a:pt x="1051" y="861"/>
                    <a:pt x="1057" y="856"/>
                  </a:cubicBezTo>
                  <a:cubicBezTo>
                    <a:pt x="1063" y="850"/>
                    <a:pt x="1068" y="851"/>
                    <a:pt x="1070" y="851"/>
                  </a:cubicBezTo>
                  <a:cubicBezTo>
                    <a:pt x="1073" y="851"/>
                    <a:pt x="1073" y="847"/>
                    <a:pt x="1072" y="843"/>
                  </a:cubicBezTo>
                  <a:cubicBezTo>
                    <a:pt x="1072" y="840"/>
                    <a:pt x="1071" y="836"/>
                    <a:pt x="1073" y="835"/>
                  </a:cubicBezTo>
                  <a:cubicBezTo>
                    <a:pt x="1075" y="834"/>
                    <a:pt x="1080" y="832"/>
                    <a:pt x="1082" y="832"/>
                  </a:cubicBezTo>
                  <a:cubicBezTo>
                    <a:pt x="1084" y="831"/>
                    <a:pt x="1088" y="833"/>
                    <a:pt x="1090" y="833"/>
                  </a:cubicBezTo>
                  <a:cubicBezTo>
                    <a:pt x="1090" y="833"/>
                    <a:pt x="1090" y="833"/>
                    <a:pt x="1090" y="833"/>
                  </a:cubicBezTo>
                  <a:cubicBezTo>
                    <a:pt x="1091" y="833"/>
                    <a:pt x="1091" y="833"/>
                    <a:pt x="1091" y="833"/>
                  </a:cubicBezTo>
                  <a:cubicBezTo>
                    <a:pt x="1091" y="833"/>
                    <a:pt x="1091" y="833"/>
                    <a:pt x="1092" y="833"/>
                  </a:cubicBezTo>
                  <a:cubicBezTo>
                    <a:pt x="1092" y="833"/>
                    <a:pt x="1093" y="832"/>
                    <a:pt x="1094" y="832"/>
                  </a:cubicBezTo>
                  <a:cubicBezTo>
                    <a:pt x="1094" y="832"/>
                    <a:pt x="1094" y="832"/>
                    <a:pt x="1094" y="832"/>
                  </a:cubicBezTo>
                  <a:cubicBezTo>
                    <a:pt x="1094" y="832"/>
                    <a:pt x="1094" y="832"/>
                    <a:pt x="1095" y="832"/>
                  </a:cubicBezTo>
                  <a:cubicBezTo>
                    <a:pt x="1095" y="832"/>
                    <a:pt x="1096" y="832"/>
                    <a:pt x="1096" y="831"/>
                  </a:cubicBezTo>
                  <a:cubicBezTo>
                    <a:pt x="1096" y="831"/>
                    <a:pt x="1096" y="831"/>
                    <a:pt x="1096" y="831"/>
                  </a:cubicBezTo>
                  <a:cubicBezTo>
                    <a:pt x="1097" y="831"/>
                    <a:pt x="1097" y="831"/>
                    <a:pt x="1098" y="831"/>
                  </a:cubicBezTo>
                  <a:cubicBezTo>
                    <a:pt x="1098" y="831"/>
                    <a:pt x="1098" y="831"/>
                    <a:pt x="1098" y="831"/>
                  </a:cubicBezTo>
                  <a:cubicBezTo>
                    <a:pt x="1098" y="830"/>
                    <a:pt x="1099" y="830"/>
                    <a:pt x="1099" y="830"/>
                  </a:cubicBezTo>
                  <a:cubicBezTo>
                    <a:pt x="1099" y="830"/>
                    <a:pt x="1099" y="830"/>
                    <a:pt x="1099" y="830"/>
                  </a:cubicBezTo>
                  <a:cubicBezTo>
                    <a:pt x="1100" y="830"/>
                    <a:pt x="1100" y="829"/>
                    <a:pt x="1100" y="829"/>
                  </a:cubicBezTo>
                  <a:cubicBezTo>
                    <a:pt x="1102" y="828"/>
                    <a:pt x="1103" y="830"/>
                    <a:pt x="1106" y="830"/>
                  </a:cubicBezTo>
                  <a:cubicBezTo>
                    <a:pt x="1110" y="831"/>
                    <a:pt x="1108" y="827"/>
                    <a:pt x="1108" y="826"/>
                  </a:cubicBezTo>
                  <a:cubicBezTo>
                    <a:pt x="1107" y="824"/>
                    <a:pt x="1110" y="823"/>
                    <a:pt x="1111" y="824"/>
                  </a:cubicBezTo>
                  <a:cubicBezTo>
                    <a:pt x="1113" y="826"/>
                    <a:pt x="1115" y="824"/>
                    <a:pt x="1115" y="821"/>
                  </a:cubicBezTo>
                  <a:cubicBezTo>
                    <a:pt x="1114" y="819"/>
                    <a:pt x="1118" y="826"/>
                    <a:pt x="1120" y="829"/>
                  </a:cubicBezTo>
                  <a:cubicBezTo>
                    <a:pt x="1121" y="831"/>
                    <a:pt x="1122" y="835"/>
                    <a:pt x="1124" y="839"/>
                  </a:cubicBezTo>
                  <a:cubicBezTo>
                    <a:pt x="1124" y="839"/>
                    <a:pt x="1124" y="839"/>
                    <a:pt x="1124" y="839"/>
                  </a:cubicBezTo>
                  <a:cubicBezTo>
                    <a:pt x="1124" y="839"/>
                    <a:pt x="1124" y="839"/>
                    <a:pt x="1124" y="839"/>
                  </a:cubicBezTo>
                  <a:cubicBezTo>
                    <a:pt x="1125" y="839"/>
                    <a:pt x="1126" y="840"/>
                    <a:pt x="1126" y="841"/>
                  </a:cubicBezTo>
                  <a:cubicBezTo>
                    <a:pt x="1126" y="841"/>
                    <a:pt x="1126" y="841"/>
                    <a:pt x="1126" y="841"/>
                  </a:cubicBezTo>
                  <a:cubicBezTo>
                    <a:pt x="1126" y="842"/>
                    <a:pt x="1127" y="843"/>
                    <a:pt x="1128" y="843"/>
                  </a:cubicBezTo>
                  <a:cubicBezTo>
                    <a:pt x="1128" y="844"/>
                    <a:pt x="1128" y="844"/>
                    <a:pt x="1128" y="844"/>
                  </a:cubicBezTo>
                  <a:cubicBezTo>
                    <a:pt x="1128" y="845"/>
                    <a:pt x="1129" y="845"/>
                    <a:pt x="1129" y="845"/>
                  </a:cubicBezTo>
                  <a:cubicBezTo>
                    <a:pt x="1130" y="846"/>
                    <a:pt x="1130" y="847"/>
                    <a:pt x="1131" y="847"/>
                  </a:cubicBezTo>
                  <a:cubicBezTo>
                    <a:pt x="1137" y="852"/>
                    <a:pt x="1141" y="855"/>
                    <a:pt x="1146" y="860"/>
                  </a:cubicBezTo>
                  <a:cubicBezTo>
                    <a:pt x="1151" y="864"/>
                    <a:pt x="1154" y="871"/>
                    <a:pt x="1155" y="874"/>
                  </a:cubicBezTo>
                  <a:cubicBezTo>
                    <a:pt x="1156" y="877"/>
                    <a:pt x="1153" y="885"/>
                    <a:pt x="1152" y="887"/>
                  </a:cubicBezTo>
                  <a:cubicBezTo>
                    <a:pt x="1151" y="889"/>
                    <a:pt x="1157" y="892"/>
                    <a:pt x="1160" y="894"/>
                  </a:cubicBezTo>
                  <a:cubicBezTo>
                    <a:pt x="1163" y="895"/>
                    <a:pt x="1167" y="892"/>
                    <a:pt x="1171" y="890"/>
                  </a:cubicBezTo>
                  <a:cubicBezTo>
                    <a:pt x="1175" y="888"/>
                    <a:pt x="1180" y="880"/>
                    <a:pt x="1181" y="882"/>
                  </a:cubicBezTo>
                  <a:cubicBezTo>
                    <a:pt x="1181" y="884"/>
                    <a:pt x="1182" y="884"/>
                    <a:pt x="1184" y="8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41" name="Freeform 17"/>
            <p:cNvSpPr/>
            <p:nvPr/>
          </p:nvSpPr>
          <p:spPr bwMode="auto">
            <a:xfrm>
              <a:off x="6420733" y="3825644"/>
              <a:ext cx="130550" cy="273403"/>
            </a:xfrm>
            <a:custGeom>
              <a:avLst/>
              <a:gdLst>
                <a:gd name="T0" fmla="*/ 60 w 81"/>
                <a:gd name="T1" fmla="*/ 0 h 169"/>
                <a:gd name="T2" fmla="*/ 59 w 81"/>
                <a:gd name="T3" fmla="*/ 10 h 169"/>
                <a:gd name="T4" fmla="*/ 56 w 81"/>
                <a:gd name="T5" fmla="*/ 16 h 169"/>
                <a:gd name="T6" fmla="*/ 51 w 81"/>
                <a:gd name="T7" fmla="*/ 22 h 169"/>
                <a:gd name="T8" fmla="*/ 45 w 81"/>
                <a:gd name="T9" fmla="*/ 25 h 169"/>
                <a:gd name="T10" fmla="*/ 46 w 81"/>
                <a:gd name="T11" fmla="*/ 31 h 169"/>
                <a:gd name="T12" fmla="*/ 40 w 81"/>
                <a:gd name="T13" fmla="*/ 37 h 169"/>
                <a:gd name="T14" fmla="*/ 33 w 81"/>
                <a:gd name="T15" fmla="*/ 42 h 169"/>
                <a:gd name="T16" fmla="*/ 26 w 81"/>
                <a:gd name="T17" fmla="*/ 42 h 169"/>
                <a:gd name="T18" fmla="*/ 19 w 81"/>
                <a:gd name="T19" fmla="*/ 46 h 169"/>
                <a:gd name="T20" fmla="*/ 14 w 81"/>
                <a:gd name="T21" fmla="*/ 49 h 169"/>
                <a:gd name="T22" fmla="*/ 7 w 81"/>
                <a:gd name="T23" fmla="*/ 62 h 169"/>
                <a:gd name="T24" fmla="*/ 15 w 81"/>
                <a:gd name="T25" fmla="*/ 93 h 169"/>
                <a:gd name="T26" fmla="*/ 6 w 81"/>
                <a:gd name="T27" fmla="*/ 107 h 169"/>
                <a:gd name="T28" fmla="*/ 0 w 81"/>
                <a:gd name="T29" fmla="*/ 123 h 169"/>
                <a:gd name="T30" fmla="*/ 3 w 81"/>
                <a:gd name="T31" fmla="*/ 129 h 169"/>
                <a:gd name="T32" fmla="*/ 5 w 81"/>
                <a:gd name="T33" fmla="*/ 133 h 169"/>
                <a:gd name="T34" fmla="*/ 7 w 81"/>
                <a:gd name="T35" fmla="*/ 154 h 169"/>
                <a:gd name="T36" fmla="*/ 15 w 81"/>
                <a:gd name="T37" fmla="*/ 161 h 169"/>
                <a:gd name="T38" fmla="*/ 22 w 81"/>
                <a:gd name="T39" fmla="*/ 168 h 169"/>
                <a:gd name="T40" fmla="*/ 40 w 81"/>
                <a:gd name="T41" fmla="*/ 160 h 169"/>
                <a:gd name="T42" fmla="*/ 46 w 81"/>
                <a:gd name="T43" fmla="*/ 154 h 169"/>
                <a:gd name="T44" fmla="*/ 55 w 81"/>
                <a:gd name="T45" fmla="*/ 126 h 169"/>
                <a:gd name="T46" fmla="*/ 64 w 81"/>
                <a:gd name="T47" fmla="*/ 82 h 169"/>
                <a:gd name="T48" fmla="*/ 71 w 81"/>
                <a:gd name="T49" fmla="*/ 53 h 169"/>
                <a:gd name="T50" fmla="*/ 71 w 81"/>
                <a:gd name="T51" fmla="*/ 41 h 169"/>
                <a:gd name="T52" fmla="*/ 77 w 81"/>
                <a:gd name="T53" fmla="*/ 43 h 169"/>
                <a:gd name="T54" fmla="*/ 74 w 81"/>
                <a:gd name="T55" fmla="*/ 13 h 169"/>
                <a:gd name="T56" fmla="*/ 60 w 81"/>
                <a:gd name="T5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69">
                  <a:moveTo>
                    <a:pt x="60" y="0"/>
                  </a:moveTo>
                  <a:cubicBezTo>
                    <a:pt x="56" y="0"/>
                    <a:pt x="58" y="8"/>
                    <a:pt x="59" y="10"/>
                  </a:cubicBezTo>
                  <a:cubicBezTo>
                    <a:pt x="59" y="12"/>
                    <a:pt x="57" y="16"/>
                    <a:pt x="56" y="16"/>
                  </a:cubicBezTo>
                  <a:cubicBezTo>
                    <a:pt x="54" y="17"/>
                    <a:pt x="50" y="20"/>
                    <a:pt x="51" y="22"/>
                  </a:cubicBezTo>
                  <a:cubicBezTo>
                    <a:pt x="52" y="24"/>
                    <a:pt x="50" y="23"/>
                    <a:pt x="45" y="25"/>
                  </a:cubicBezTo>
                  <a:cubicBezTo>
                    <a:pt x="41" y="28"/>
                    <a:pt x="44" y="30"/>
                    <a:pt x="46" y="31"/>
                  </a:cubicBezTo>
                  <a:cubicBezTo>
                    <a:pt x="48" y="33"/>
                    <a:pt x="44" y="34"/>
                    <a:pt x="40" y="37"/>
                  </a:cubicBezTo>
                  <a:cubicBezTo>
                    <a:pt x="36" y="39"/>
                    <a:pt x="36" y="40"/>
                    <a:pt x="33" y="42"/>
                  </a:cubicBezTo>
                  <a:cubicBezTo>
                    <a:pt x="31" y="45"/>
                    <a:pt x="30" y="44"/>
                    <a:pt x="26" y="42"/>
                  </a:cubicBezTo>
                  <a:cubicBezTo>
                    <a:pt x="23" y="41"/>
                    <a:pt x="23" y="43"/>
                    <a:pt x="19" y="46"/>
                  </a:cubicBezTo>
                  <a:cubicBezTo>
                    <a:pt x="16" y="48"/>
                    <a:pt x="14" y="47"/>
                    <a:pt x="14" y="49"/>
                  </a:cubicBezTo>
                  <a:cubicBezTo>
                    <a:pt x="15" y="51"/>
                    <a:pt x="8" y="57"/>
                    <a:pt x="7" y="62"/>
                  </a:cubicBezTo>
                  <a:cubicBezTo>
                    <a:pt x="6" y="67"/>
                    <a:pt x="13" y="88"/>
                    <a:pt x="15" y="93"/>
                  </a:cubicBezTo>
                  <a:cubicBezTo>
                    <a:pt x="17" y="98"/>
                    <a:pt x="11" y="101"/>
                    <a:pt x="6" y="107"/>
                  </a:cubicBezTo>
                  <a:cubicBezTo>
                    <a:pt x="2" y="113"/>
                    <a:pt x="0" y="118"/>
                    <a:pt x="0" y="123"/>
                  </a:cubicBezTo>
                  <a:cubicBezTo>
                    <a:pt x="0" y="127"/>
                    <a:pt x="0" y="127"/>
                    <a:pt x="3" y="129"/>
                  </a:cubicBezTo>
                  <a:cubicBezTo>
                    <a:pt x="6" y="133"/>
                    <a:pt x="2" y="131"/>
                    <a:pt x="5" y="133"/>
                  </a:cubicBezTo>
                  <a:cubicBezTo>
                    <a:pt x="7" y="135"/>
                    <a:pt x="6" y="149"/>
                    <a:pt x="7" y="154"/>
                  </a:cubicBezTo>
                  <a:cubicBezTo>
                    <a:pt x="8" y="160"/>
                    <a:pt x="12" y="161"/>
                    <a:pt x="15" y="161"/>
                  </a:cubicBezTo>
                  <a:cubicBezTo>
                    <a:pt x="18" y="161"/>
                    <a:pt x="19" y="167"/>
                    <a:pt x="22" y="168"/>
                  </a:cubicBezTo>
                  <a:cubicBezTo>
                    <a:pt x="26" y="169"/>
                    <a:pt x="37" y="162"/>
                    <a:pt x="40" y="160"/>
                  </a:cubicBezTo>
                  <a:cubicBezTo>
                    <a:pt x="42" y="159"/>
                    <a:pt x="44" y="156"/>
                    <a:pt x="46" y="154"/>
                  </a:cubicBezTo>
                  <a:cubicBezTo>
                    <a:pt x="48" y="151"/>
                    <a:pt x="52" y="133"/>
                    <a:pt x="55" y="126"/>
                  </a:cubicBezTo>
                  <a:cubicBezTo>
                    <a:pt x="58" y="118"/>
                    <a:pt x="62" y="89"/>
                    <a:pt x="64" y="82"/>
                  </a:cubicBezTo>
                  <a:cubicBezTo>
                    <a:pt x="65" y="74"/>
                    <a:pt x="70" y="56"/>
                    <a:pt x="71" y="53"/>
                  </a:cubicBezTo>
                  <a:cubicBezTo>
                    <a:pt x="72" y="51"/>
                    <a:pt x="70" y="43"/>
                    <a:pt x="71" y="41"/>
                  </a:cubicBezTo>
                  <a:cubicBezTo>
                    <a:pt x="72" y="38"/>
                    <a:pt x="73" y="44"/>
                    <a:pt x="77" y="43"/>
                  </a:cubicBezTo>
                  <a:cubicBezTo>
                    <a:pt x="81" y="43"/>
                    <a:pt x="74" y="17"/>
                    <a:pt x="74" y="13"/>
                  </a:cubicBezTo>
                  <a:cubicBezTo>
                    <a:pt x="73" y="10"/>
                    <a:pt x="63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42" name="Freeform 18"/>
            <p:cNvSpPr/>
            <p:nvPr/>
          </p:nvSpPr>
          <p:spPr bwMode="auto">
            <a:xfrm>
              <a:off x="7016752" y="3445614"/>
              <a:ext cx="40327" cy="69718"/>
            </a:xfrm>
            <a:custGeom>
              <a:avLst/>
              <a:gdLst>
                <a:gd name="T0" fmla="*/ 10 w 25"/>
                <a:gd name="T1" fmla="*/ 5 h 43"/>
                <a:gd name="T2" fmla="*/ 5 w 25"/>
                <a:gd name="T3" fmla="*/ 7 h 43"/>
                <a:gd name="T4" fmla="*/ 2 w 25"/>
                <a:gd name="T5" fmla="*/ 11 h 43"/>
                <a:gd name="T6" fmla="*/ 2 w 25"/>
                <a:gd name="T7" fmla="*/ 17 h 43"/>
                <a:gd name="T8" fmla="*/ 12 w 25"/>
                <a:gd name="T9" fmla="*/ 40 h 43"/>
                <a:gd name="T10" fmla="*/ 21 w 25"/>
                <a:gd name="T11" fmla="*/ 35 h 43"/>
                <a:gd name="T12" fmla="*/ 24 w 25"/>
                <a:gd name="T13" fmla="*/ 24 h 43"/>
                <a:gd name="T14" fmla="*/ 10 w 25"/>
                <a:gd name="T15" fmla="*/ 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3">
                  <a:moveTo>
                    <a:pt x="10" y="5"/>
                  </a:moveTo>
                  <a:cubicBezTo>
                    <a:pt x="4" y="0"/>
                    <a:pt x="8" y="5"/>
                    <a:pt x="5" y="7"/>
                  </a:cubicBezTo>
                  <a:cubicBezTo>
                    <a:pt x="3" y="9"/>
                    <a:pt x="0" y="7"/>
                    <a:pt x="2" y="11"/>
                  </a:cubicBezTo>
                  <a:cubicBezTo>
                    <a:pt x="4" y="14"/>
                    <a:pt x="4" y="11"/>
                    <a:pt x="2" y="17"/>
                  </a:cubicBezTo>
                  <a:cubicBezTo>
                    <a:pt x="0" y="24"/>
                    <a:pt x="5" y="43"/>
                    <a:pt x="12" y="40"/>
                  </a:cubicBezTo>
                  <a:cubicBezTo>
                    <a:pt x="16" y="39"/>
                    <a:pt x="18" y="36"/>
                    <a:pt x="21" y="35"/>
                  </a:cubicBezTo>
                  <a:cubicBezTo>
                    <a:pt x="24" y="35"/>
                    <a:pt x="25" y="28"/>
                    <a:pt x="24" y="24"/>
                  </a:cubicBezTo>
                  <a:cubicBezTo>
                    <a:pt x="24" y="19"/>
                    <a:pt x="16" y="9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43" name="Freeform 19"/>
            <p:cNvSpPr/>
            <p:nvPr/>
          </p:nvSpPr>
          <p:spPr bwMode="auto">
            <a:xfrm>
              <a:off x="7284686" y="3507130"/>
              <a:ext cx="211887" cy="218722"/>
            </a:xfrm>
            <a:custGeom>
              <a:avLst/>
              <a:gdLst>
                <a:gd name="T0" fmla="*/ 127 w 131"/>
                <a:gd name="T1" fmla="*/ 129 h 135"/>
                <a:gd name="T2" fmla="*/ 131 w 131"/>
                <a:gd name="T3" fmla="*/ 123 h 135"/>
                <a:gd name="T4" fmla="*/ 127 w 131"/>
                <a:gd name="T5" fmla="*/ 109 h 135"/>
                <a:gd name="T6" fmla="*/ 126 w 131"/>
                <a:gd name="T7" fmla="*/ 105 h 135"/>
                <a:gd name="T8" fmla="*/ 127 w 131"/>
                <a:gd name="T9" fmla="*/ 99 h 135"/>
                <a:gd name="T10" fmla="*/ 126 w 131"/>
                <a:gd name="T11" fmla="*/ 92 h 135"/>
                <a:gd name="T12" fmla="*/ 115 w 131"/>
                <a:gd name="T13" fmla="*/ 89 h 135"/>
                <a:gd name="T14" fmla="*/ 107 w 131"/>
                <a:gd name="T15" fmla="*/ 79 h 135"/>
                <a:gd name="T16" fmla="*/ 100 w 131"/>
                <a:gd name="T17" fmla="*/ 71 h 135"/>
                <a:gd name="T18" fmla="*/ 101 w 131"/>
                <a:gd name="T19" fmla="*/ 66 h 135"/>
                <a:gd name="T20" fmla="*/ 92 w 131"/>
                <a:gd name="T21" fmla="*/ 58 h 135"/>
                <a:gd name="T22" fmla="*/ 91 w 131"/>
                <a:gd name="T23" fmla="*/ 54 h 135"/>
                <a:gd name="T24" fmla="*/ 85 w 131"/>
                <a:gd name="T25" fmla="*/ 51 h 135"/>
                <a:gd name="T26" fmla="*/ 81 w 131"/>
                <a:gd name="T27" fmla="*/ 48 h 135"/>
                <a:gd name="T28" fmla="*/ 77 w 131"/>
                <a:gd name="T29" fmla="*/ 46 h 135"/>
                <a:gd name="T30" fmla="*/ 73 w 131"/>
                <a:gd name="T31" fmla="*/ 43 h 135"/>
                <a:gd name="T32" fmla="*/ 61 w 131"/>
                <a:gd name="T33" fmla="*/ 41 h 135"/>
                <a:gd name="T34" fmla="*/ 54 w 131"/>
                <a:gd name="T35" fmla="*/ 33 h 135"/>
                <a:gd name="T36" fmla="*/ 48 w 131"/>
                <a:gd name="T37" fmla="*/ 29 h 135"/>
                <a:gd name="T38" fmla="*/ 33 w 131"/>
                <a:gd name="T39" fmla="*/ 18 h 135"/>
                <a:gd name="T40" fmla="*/ 23 w 131"/>
                <a:gd name="T41" fmla="*/ 9 h 135"/>
                <a:gd name="T42" fmla="*/ 10 w 131"/>
                <a:gd name="T43" fmla="*/ 7 h 135"/>
                <a:gd name="T44" fmla="*/ 1 w 131"/>
                <a:gd name="T45" fmla="*/ 1 h 135"/>
                <a:gd name="T46" fmla="*/ 7 w 131"/>
                <a:gd name="T47" fmla="*/ 17 h 135"/>
                <a:gd name="T48" fmla="*/ 15 w 131"/>
                <a:gd name="T49" fmla="*/ 24 h 135"/>
                <a:gd name="T50" fmla="*/ 19 w 131"/>
                <a:gd name="T51" fmla="*/ 29 h 135"/>
                <a:gd name="T52" fmla="*/ 29 w 131"/>
                <a:gd name="T53" fmla="*/ 37 h 135"/>
                <a:gd name="T54" fmla="*/ 34 w 131"/>
                <a:gd name="T55" fmla="*/ 42 h 135"/>
                <a:gd name="T56" fmla="*/ 43 w 131"/>
                <a:gd name="T57" fmla="*/ 47 h 135"/>
                <a:gd name="T58" fmla="*/ 51 w 131"/>
                <a:gd name="T59" fmla="*/ 61 h 135"/>
                <a:gd name="T60" fmla="*/ 58 w 131"/>
                <a:gd name="T61" fmla="*/ 68 h 135"/>
                <a:gd name="T62" fmla="*/ 65 w 131"/>
                <a:gd name="T63" fmla="*/ 75 h 135"/>
                <a:gd name="T64" fmla="*/ 75 w 131"/>
                <a:gd name="T65" fmla="*/ 92 h 135"/>
                <a:gd name="T66" fmla="*/ 94 w 131"/>
                <a:gd name="T67" fmla="*/ 109 h 135"/>
                <a:gd name="T68" fmla="*/ 110 w 131"/>
                <a:gd name="T69" fmla="*/ 121 h 135"/>
                <a:gd name="T70" fmla="*/ 122 w 131"/>
                <a:gd name="T71" fmla="*/ 132 h 135"/>
                <a:gd name="T72" fmla="*/ 119 w 131"/>
                <a:gd name="T73" fmla="*/ 126 h 135"/>
                <a:gd name="T74" fmla="*/ 127 w 131"/>
                <a:gd name="T75" fmla="*/ 12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1" h="135">
                  <a:moveTo>
                    <a:pt x="127" y="129"/>
                  </a:moveTo>
                  <a:cubicBezTo>
                    <a:pt x="129" y="129"/>
                    <a:pt x="131" y="127"/>
                    <a:pt x="131" y="123"/>
                  </a:cubicBezTo>
                  <a:cubicBezTo>
                    <a:pt x="130" y="119"/>
                    <a:pt x="130" y="111"/>
                    <a:pt x="127" y="109"/>
                  </a:cubicBezTo>
                  <a:cubicBezTo>
                    <a:pt x="125" y="106"/>
                    <a:pt x="123" y="107"/>
                    <a:pt x="126" y="105"/>
                  </a:cubicBezTo>
                  <a:cubicBezTo>
                    <a:pt x="129" y="104"/>
                    <a:pt x="128" y="101"/>
                    <a:pt x="127" y="99"/>
                  </a:cubicBezTo>
                  <a:cubicBezTo>
                    <a:pt x="127" y="97"/>
                    <a:pt x="130" y="94"/>
                    <a:pt x="126" y="92"/>
                  </a:cubicBezTo>
                  <a:cubicBezTo>
                    <a:pt x="122" y="90"/>
                    <a:pt x="115" y="90"/>
                    <a:pt x="115" y="89"/>
                  </a:cubicBezTo>
                  <a:cubicBezTo>
                    <a:pt x="114" y="88"/>
                    <a:pt x="111" y="82"/>
                    <a:pt x="107" y="79"/>
                  </a:cubicBezTo>
                  <a:cubicBezTo>
                    <a:pt x="103" y="76"/>
                    <a:pt x="99" y="73"/>
                    <a:pt x="100" y="71"/>
                  </a:cubicBezTo>
                  <a:cubicBezTo>
                    <a:pt x="101" y="69"/>
                    <a:pt x="102" y="68"/>
                    <a:pt x="101" y="66"/>
                  </a:cubicBezTo>
                  <a:cubicBezTo>
                    <a:pt x="101" y="65"/>
                    <a:pt x="93" y="60"/>
                    <a:pt x="92" y="58"/>
                  </a:cubicBezTo>
                  <a:cubicBezTo>
                    <a:pt x="92" y="56"/>
                    <a:pt x="94" y="55"/>
                    <a:pt x="91" y="54"/>
                  </a:cubicBezTo>
                  <a:cubicBezTo>
                    <a:pt x="89" y="52"/>
                    <a:pt x="88" y="55"/>
                    <a:pt x="85" y="51"/>
                  </a:cubicBezTo>
                  <a:cubicBezTo>
                    <a:pt x="83" y="48"/>
                    <a:pt x="83" y="48"/>
                    <a:pt x="81" y="48"/>
                  </a:cubicBezTo>
                  <a:cubicBezTo>
                    <a:pt x="80" y="48"/>
                    <a:pt x="79" y="48"/>
                    <a:pt x="77" y="46"/>
                  </a:cubicBezTo>
                  <a:cubicBezTo>
                    <a:pt x="76" y="45"/>
                    <a:pt x="74" y="43"/>
                    <a:pt x="73" y="43"/>
                  </a:cubicBezTo>
                  <a:cubicBezTo>
                    <a:pt x="72" y="43"/>
                    <a:pt x="63" y="43"/>
                    <a:pt x="61" y="41"/>
                  </a:cubicBezTo>
                  <a:cubicBezTo>
                    <a:pt x="58" y="38"/>
                    <a:pt x="56" y="34"/>
                    <a:pt x="54" y="33"/>
                  </a:cubicBezTo>
                  <a:cubicBezTo>
                    <a:pt x="53" y="32"/>
                    <a:pt x="51" y="31"/>
                    <a:pt x="48" y="29"/>
                  </a:cubicBezTo>
                  <a:cubicBezTo>
                    <a:pt x="45" y="27"/>
                    <a:pt x="36" y="23"/>
                    <a:pt x="33" y="18"/>
                  </a:cubicBezTo>
                  <a:cubicBezTo>
                    <a:pt x="30" y="13"/>
                    <a:pt x="26" y="9"/>
                    <a:pt x="23" y="9"/>
                  </a:cubicBezTo>
                  <a:cubicBezTo>
                    <a:pt x="21" y="9"/>
                    <a:pt x="13" y="9"/>
                    <a:pt x="10" y="7"/>
                  </a:cubicBezTo>
                  <a:cubicBezTo>
                    <a:pt x="6" y="5"/>
                    <a:pt x="2" y="0"/>
                    <a:pt x="1" y="1"/>
                  </a:cubicBezTo>
                  <a:cubicBezTo>
                    <a:pt x="0" y="3"/>
                    <a:pt x="4" y="14"/>
                    <a:pt x="7" y="17"/>
                  </a:cubicBezTo>
                  <a:cubicBezTo>
                    <a:pt x="9" y="19"/>
                    <a:pt x="15" y="22"/>
                    <a:pt x="15" y="24"/>
                  </a:cubicBezTo>
                  <a:cubicBezTo>
                    <a:pt x="15" y="25"/>
                    <a:pt x="14" y="26"/>
                    <a:pt x="19" y="29"/>
                  </a:cubicBezTo>
                  <a:cubicBezTo>
                    <a:pt x="24" y="31"/>
                    <a:pt x="27" y="34"/>
                    <a:pt x="29" y="37"/>
                  </a:cubicBezTo>
                  <a:cubicBezTo>
                    <a:pt x="32" y="40"/>
                    <a:pt x="30" y="42"/>
                    <a:pt x="34" y="42"/>
                  </a:cubicBezTo>
                  <a:cubicBezTo>
                    <a:pt x="38" y="43"/>
                    <a:pt x="43" y="45"/>
                    <a:pt x="43" y="47"/>
                  </a:cubicBezTo>
                  <a:cubicBezTo>
                    <a:pt x="44" y="50"/>
                    <a:pt x="45" y="57"/>
                    <a:pt x="51" y="61"/>
                  </a:cubicBezTo>
                  <a:cubicBezTo>
                    <a:pt x="57" y="65"/>
                    <a:pt x="56" y="65"/>
                    <a:pt x="58" y="68"/>
                  </a:cubicBezTo>
                  <a:cubicBezTo>
                    <a:pt x="60" y="72"/>
                    <a:pt x="60" y="72"/>
                    <a:pt x="65" y="75"/>
                  </a:cubicBezTo>
                  <a:cubicBezTo>
                    <a:pt x="70" y="78"/>
                    <a:pt x="70" y="87"/>
                    <a:pt x="75" y="92"/>
                  </a:cubicBezTo>
                  <a:cubicBezTo>
                    <a:pt x="79" y="97"/>
                    <a:pt x="91" y="107"/>
                    <a:pt x="94" y="109"/>
                  </a:cubicBezTo>
                  <a:cubicBezTo>
                    <a:pt x="98" y="111"/>
                    <a:pt x="108" y="120"/>
                    <a:pt x="110" y="121"/>
                  </a:cubicBezTo>
                  <a:cubicBezTo>
                    <a:pt x="111" y="123"/>
                    <a:pt x="123" y="135"/>
                    <a:pt x="122" y="132"/>
                  </a:cubicBezTo>
                  <a:cubicBezTo>
                    <a:pt x="120" y="128"/>
                    <a:pt x="117" y="125"/>
                    <a:pt x="119" y="126"/>
                  </a:cubicBezTo>
                  <a:cubicBezTo>
                    <a:pt x="121" y="126"/>
                    <a:pt x="125" y="129"/>
                    <a:pt x="127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44" name="Freeform 20"/>
            <p:cNvSpPr/>
            <p:nvPr/>
          </p:nvSpPr>
          <p:spPr bwMode="auto">
            <a:xfrm>
              <a:off x="7488372" y="3712865"/>
              <a:ext cx="169510" cy="53314"/>
            </a:xfrm>
            <a:custGeom>
              <a:avLst/>
              <a:gdLst>
                <a:gd name="T0" fmla="*/ 96 w 105"/>
                <a:gd name="T1" fmla="*/ 20 h 33"/>
                <a:gd name="T2" fmla="*/ 92 w 105"/>
                <a:gd name="T3" fmla="*/ 16 h 33"/>
                <a:gd name="T4" fmla="*/ 92 w 105"/>
                <a:gd name="T5" fmla="*/ 13 h 33"/>
                <a:gd name="T6" fmla="*/ 92 w 105"/>
                <a:gd name="T7" fmla="*/ 11 h 33"/>
                <a:gd name="T8" fmla="*/ 71 w 105"/>
                <a:gd name="T9" fmla="*/ 9 h 33"/>
                <a:gd name="T10" fmla="*/ 60 w 105"/>
                <a:gd name="T11" fmla="*/ 7 h 33"/>
                <a:gd name="T12" fmla="*/ 50 w 105"/>
                <a:gd name="T13" fmla="*/ 10 h 33"/>
                <a:gd name="T14" fmla="*/ 39 w 105"/>
                <a:gd name="T15" fmla="*/ 10 h 33"/>
                <a:gd name="T16" fmla="*/ 25 w 105"/>
                <a:gd name="T17" fmla="*/ 1 h 33"/>
                <a:gd name="T18" fmla="*/ 18 w 105"/>
                <a:gd name="T19" fmla="*/ 3 h 33"/>
                <a:gd name="T20" fmla="*/ 8 w 105"/>
                <a:gd name="T21" fmla="*/ 5 h 33"/>
                <a:gd name="T22" fmla="*/ 3 w 105"/>
                <a:gd name="T23" fmla="*/ 10 h 33"/>
                <a:gd name="T24" fmla="*/ 14 w 105"/>
                <a:gd name="T25" fmla="*/ 13 h 33"/>
                <a:gd name="T26" fmla="*/ 13 w 105"/>
                <a:gd name="T27" fmla="*/ 16 h 33"/>
                <a:gd name="T28" fmla="*/ 28 w 105"/>
                <a:gd name="T29" fmla="*/ 19 h 33"/>
                <a:gd name="T30" fmla="*/ 49 w 105"/>
                <a:gd name="T31" fmla="*/ 22 h 33"/>
                <a:gd name="T32" fmla="*/ 62 w 105"/>
                <a:gd name="T33" fmla="*/ 27 h 33"/>
                <a:gd name="T34" fmla="*/ 89 w 105"/>
                <a:gd name="T35" fmla="*/ 27 h 33"/>
                <a:gd name="T36" fmla="*/ 102 w 105"/>
                <a:gd name="T37" fmla="*/ 32 h 33"/>
                <a:gd name="T38" fmla="*/ 102 w 105"/>
                <a:gd name="T39" fmla="*/ 22 h 33"/>
                <a:gd name="T40" fmla="*/ 96 w 105"/>
                <a:gd name="T41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" h="33">
                  <a:moveTo>
                    <a:pt x="96" y="20"/>
                  </a:moveTo>
                  <a:cubicBezTo>
                    <a:pt x="95" y="20"/>
                    <a:pt x="94" y="17"/>
                    <a:pt x="92" y="16"/>
                  </a:cubicBezTo>
                  <a:cubicBezTo>
                    <a:pt x="90" y="15"/>
                    <a:pt x="91" y="13"/>
                    <a:pt x="92" y="13"/>
                  </a:cubicBezTo>
                  <a:cubicBezTo>
                    <a:pt x="93" y="13"/>
                    <a:pt x="95" y="13"/>
                    <a:pt x="92" y="11"/>
                  </a:cubicBezTo>
                  <a:cubicBezTo>
                    <a:pt x="90" y="10"/>
                    <a:pt x="76" y="11"/>
                    <a:pt x="71" y="9"/>
                  </a:cubicBezTo>
                  <a:cubicBezTo>
                    <a:pt x="66" y="8"/>
                    <a:pt x="64" y="6"/>
                    <a:pt x="60" y="7"/>
                  </a:cubicBezTo>
                  <a:cubicBezTo>
                    <a:pt x="56" y="7"/>
                    <a:pt x="55" y="10"/>
                    <a:pt x="50" y="10"/>
                  </a:cubicBezTo>
                  <a:cubicBezTo>
                    <a:pt x="45" y="9"/>
                    <a:pt x="42" y="10"/>
                    <a:pt x="39" y="10"/>
                  </a:cubicBezTo>
                  <a:cubicBezTo>
                    <a:pt x="36" y="9"/>
                    <a:pt x="28" y="3"/>
                    <a:pt x="25" y="1"/>
                  </a:cubicBezTo>
                  <a:cubicBezTo>
                    <a:pt x="22" y="0"/>
                    <a:pt x="21" y="3"/>
                    <a:pt x="18" y="3"/>
                  </a:cubicBezTo>
                  <a:cubicBezTo>
                    <a:pt x="16" y="3"/>
                    <a:pt x="10" y="4"/>
                    <a:pt x="8" y="5"/>
                  </a:cubicBezTo>
                  <a:cubicBezTo>
                    <a:pt x="7" y="6"/>
                    <a:pt x="6" y="9"/>
                    <a:pt x="3" y="10"/>
                  </a:cubicBezTo>
                  <a:cubicBezTo>
                    <a:pt x="0" y="12"/>
                    <a:pt x="10" y="12"/>
                    <a:pt x="14" y="13"/>
                  </a:cubicBezTo>
                  <a:cubicBezTo>
                    <a:pt x="18" y="14"/>
                    <a:pt x="14" y="15"/>
                    <a:pt x="13" y="16"/>
                  </a:cubicBezTo>
                  <a:cubicBezTo>
                    <a:pt x="10" y="18"/>
                    <a:pt x="24" y="19"/>
                    <a:pt x="28" y="19"/>
                  </a:cubicBezTo>
                  <a:cubicBezTo>
                    <a:pt x="32" y="20"/>
                    <a:pt x="43" y="20"/>
                    <a:pt x="49" y="22"/>
                  </a:cubicBezTo>
                  <a:cubicBezTo>
                    <a:pt x="54" y="23"/>
                    <a:pt x="54" y="24"/>
                    <a:pt x="62" y="27"/>
                  </a:cubicBezTo>
                  <a:cubicBezTo>
                    <a:pt x="71" y="30"/>
                    <a:pt x="82" y="27"/>
                    <a:pt x="89" y="27"/>
                  </a:cubicBezTo>
                  <a:cubicBezTo>
                    <a:pt x="96" y="27"/>
                    <a:pt x="94" y="29"/>
                    <a:pt x="102" y="32"/>
                  </a:cubicBezTo>
                  <a:cubicBezTo>
                    <a:pt x="105" y="33"/>
                    <a:pt x="102" y="24"/>
                    <a:pt x="102" y="22"/>
                  </a:cubicBezTo>
                  <a:cubicBezTo>
                    <a:pt x="102" y="20"/>
                    <a:pt x="97" y="20"/>
                    <a:pt x="9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45" name="Freeform 21"/>
            <p:cNvSpPr/>
            <p:nvPr/>
          </p:nvSpPr>
          <p:spPr bwMode="auto">
            <a:xfrm>
              <a:off x="7657881" y="3751142"/>
              <a:ext cx="16404" cy="8202"/>
            </a:xfrm>
            <a:custGeom>
              <a:avLst/>
              <a:gdLst>
                <a:gd name="T0" fmla="*/ 2 w 10"/>
                <a:gd name="T1" fmla="*/ 1 h 5"/>
                <a:gd name="T2" fmla="*/ 8 w 10"/>
                <a:gd name="T3" fmla="*/ 5 h 5"/>
                <a:gd name="T4" fmla="*/ 10 w 10"/>
                <a:gd name="T5" fmla="*/ 2 h 5"/>
                <a:gd name="T6" fmla="*/ 2 w 10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">
                  <a:moveTo>
                    <a:pt x="2" y="1"/>
                  </a:moveTo>
                  <a:cubicBezTo>
                    <a:pt x="0" y="2"/>
                    <a:pt x="3" y="5"/>
                    <a:pt x="8" y="5"/>
                  </a:cubicBezTo>
                  <a:cubicBezTo>
                    <a:pt x="10" y="5"/>
                    <a:pt x="10" y="2"/>
                    <a:pt x="10" y="2"/>
                  </a:cubicBezTo>
                  <a:cubicBezTo>
                    <a:pt x="10" y="1"/>
                    <a:pt x="5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46" name="Freeform 22"/>
            <p:cNvSpPr/>
            <p:nvPr/>
          </p:nvSpPr>
          <p:spPr bwMode="auto">
            <a:xfrm>
              <a:off x="7682488" y="3757977"/>
              <a:ext cx="12303" cy="9569"/>
            </a:xfrm>
            <a:custGeom>
              <a:avLst/>
              <a:gdLst>
                <a:gd name="T0" fmla="*/ 5 w 8"/>
                <a:gd name="T1" fmla="*/ 0 h 6"/>
                <a:gd name="T2" fmla="*/ 3 w 8"/>
                <a:gd name="T3" fmla="*/ 5 h 6"/>
                <a:gd name="T4" fmla="*/ 5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5" y="0"/>
                  </a:moveTo>
                  <a:cubicBezTo>
                    <a:pt x="2" y="0"/>
                    <a:pt x="0" y="5"/>
                    <a:pt x="3" y="5"/>
                  </a:cubicBezTo>
                  <a:cubicBezTo>
                    <a:pt x="7" y="6"/>
                    <a:pt x="8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47" name="Freeform 23"/>
            <p:cNvSpPr/>
            <p:nvPr/>
          </p:nvSpPr>
          <p:spPr bwMode="auto">
            <a:xfrm>
              <a:off x="7700259" y="3757977"/>
              <a:ext cx="19138" cy="8202"/>
            </a:xfrm>
            <a:custGeom>
              <a:avLst/>
              <a:gdLst>
                <a:gd name="T0" fmla="*/ 9 w 12"/>
                <a:gd name="T1" fmla="*/ 5 h 5"/>
                <a:gd name="T2" fmla="*/ 7 w 12"/>
                <a:gd name="T3" fmla="*/ 1 h 5"/>
                <a:gd name="T4" fmla="*/ 1 w 12"/>
                <a:gd name="T5" fmla="*/ 3 h 5"/>
                <a:gd name="T6" fmla="*/ 9 w 1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9" y="5"/>
                  </a:moveTo>
                  <a:cubicBezTo>
                    <a:pt x="12" y="5"/>
                    <a:pt x="10" y="2"/>
                    <a:pt x="7" y="1"/>
                  </a:cubicBezTo>
                  <a:cubicBezTo>
                    <a:pt x="3" y="0"/>
                    <a:pt x="3" y="1"/>
                    <a:pt x="1" y="3"/>
                  </a:cubicBezTo>
                  <a:cubicBezTo>
                    <a:pt x="0" y="5"/>
                    <a:pt x="6" y="5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48" name="Freeform 24"/>
            <p:cNvSpPr/>
            <p:nvPr/>
          </p:nvSpPr>
          <p:spPr bwMode="auto">
            <a:xfrm>
              <a:off x="7706410" y="3753192"/>
              <a:ext cx="32125" cy="12987"/>
            </a:xfrm>
            <a:custGeom>
              <a:avLst/>
              <a:gdLst>
                <a:gd name="T0" fmla="*/ 19 w 20"/>
                <a:gd name="T1" fmla="*/ 4 h 8"/>
                <a:gd name="T2" fmla="*/ 8 w 20"/>
                <a:gd name="T3" fmla="*/ 1 h 8"/>
                <a:gd name="T4" fmla="*/ 16 w 20"/>
                <a:gd name="T5" fmla="*/ 8 h 8"/>
                <a:gd name="T6" fmla="*/ 19 w 20"/>
                <a:gd name="T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8">
                  <a:moveTo>
                    <a:pt x="19" y="4"/>
                  </a:moveTo>
                  <a:cubicBezTo>
                    <a:pt x="20" y="2"/>
                    <a:pt x="16" y="2"/>
                    <a:pt x="8" y="1"/>
                  </a:cubicBezTo>
                  <a:cubicBezTo>
                    <a:pt x="0" y="0"/>
                    <a:pt x="13" y="8"/>
                    <a:pt x="16" y="8"/>
                  </a:cubicBezTo>
                  <a:cubicBezTo>
                    <a:pt x="17" y="8"/>
                    <a:pt x="19" y="6"/>
                    <a:pt x="1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49" name="Freeform 25"/>
            <p:cNvSpPr/>
            <p:nvPr/>
          </p:nvSpPr>
          <p:spPr bwMode="auto">
            <a:xfrm>
              <a:off x="7740586" y="3770963"/>
              <a:ext cx="38276" cy="23923"/>
            </a:xfrm>
            <a:custGeom>
              <a:avLst/>
              <a:gdLst>
                <a:gd name="T0" fmla="*/ 8 w 24"/>
                <a:gd name="T1" fmla="*/ 2 h 15"/>
                <a:gd name="T2" fmla="*/ 5 w 24"/>
                <a:gd name="T3" fmla="*/ 5 h 15"/>
                <a:gd name="T4" fmla="*/ 19 w 24"/>
                <a:gd name="T5" fmla="*/ 14 h 15"/>
                <a:gd name="T6" fmla="*/ 22 w 24"/>
                <a:gd name="T7" fmla="*/ 10 h 15"/>
                <a:gd name="T8" fmla="*/ 8 w 24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8" y="2"/>
                  </a:moveTo>
                  <a:cubicBezTo>
                    <a:pt x="3" y="0"/>
                    <a:pt x="0" y="3"/>
                    <a:pt x="5" y="5"/>
                  </a:cubicBezTo>
                  <a:cubicBezTo>
                    <a:pt x="10" y="7"/>
                    <a:pt x="14" y="12"/>
                    <a:pt x="19" y="14"/>
                  </a:cubicBezTo>
                  <a:cubicBezTo>
                    <a:pt x="24" y="15"/>
                    <a:pt x="23" y="11"/>
                    <a:pt x="22" y="10"/>
                  </a:cubicBezTo>
                  <a:cubicBezTo>
                    <a:pt x="22" y="10"/>
                    <a:pt x="12" y="3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50" name="Freeform 26"/>
            <p:cNvSpPr/>
            <p:nvPr/>
          </p:nvSpPr>
          <p:spPr bwMode="auto">
            <a:xfrm>
              <a:off x="7750155" y="3754559"/>
              <a:ext cx="61516" cy="12987"/>
            </a:xfrm>
            <a:custGeom>
              <a:avLst/>
              <a:gdLst>
                <a:gd name="T0" fmla="*/ 28 w 38"/>
                <a:gd name="T1" fmla="*/ 7 h 8"/>
                <a:gd name="T2" fmla="*/ 36 w 38"/>
                <a:gd name="T3" fmla="*/ 3 h 8"/>
                <a:gd name="T4" fmla="*/ 26 w 38"/>
                <a:gd name="T5" fmla="*/ 3 h 8"/>
                <a:gd name="T6" fmla="*/ 10 w 38"/>
                <a:gd name="T7" fmla="*/ 2 h 8"/>
                <a:gd name="T8" fmla="*/ 2 w 38"/>
                <a:gd name="T9" fmla="*/ 5 h 8"/>
                <a:gd name="T10" fmla="*/ 17 w 38"/>
                <a:gd name="T11" fmla="*/ 7 h 8"/>
                <a:gd name="T12" fmla="*/ 28 w 38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8">
                  <a:moveTo>
                    <a:pt x="28" y="7"/>
                  </a:moveTo>
                  <a:cubicBezTo>
                    <a:pt x="30" y="7"/>
                    <a:pt x="34" y="5"/>
                    <a:pt x="36" y="3"/>
                  </a:cubicBezTo>
                  <a:cubicBezTo>
                    <a:pt x="38" y="1"/>
                    <a:pt x="30" y="2"/>
                    <a:pt x="26" y="3"/>
                  </a:cubicBezTo>
                  <a:cubicBezTo>
                    <a:pt x="22" y="5"/>
                    <a:pt x="16" y="3"/>
                    <a:pt x="10" y="2"/>
                  </a:cubicBezTo>
                  <a:cubicBezTo>
                    <a:pt x="4" y="0"/>
                    <a:pt x="3" y="2"/>
                    <a:pt x="2" y="5"/>
                  </a:cubicBezTo>
                  <a:cubicBezTo>
                    <a:pt x="0" y="7"/>
                    <a:pt x="13" y="7"/>
                    <a:pt x="17" y="7"/>
                  </a:cubicBezTo>
                  <a:cubicBezTo>
                    <a:pt x="19" y="8"/>
                    <a:pt x="27" y="7"/>
                    <a:pt x="2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51" name="Freeform 27"/>
            <p:cNvSpPr/>
            <p:nvPr/>
          </p:nvSpPr>
          <p:spPr bwMode="auto">
            <a:xfrm>
              <a:off x="7821239" y="3759344"/>
              <a:ext cx="58098" cy="28024"/>
            </a:xfrm>
            <a:custGeom>
              <a:avLst/>
              <a:gdLst>
                <a:gd name="T0" fmla="*/ 9 w 36"/>
                <a:gd name="T1" fmla="*/ 17 h 17"/>
                <a:gd name="T2" fmla="*/ 11 w 36"/>
                <a:gd name="T3" fmla="*/ 17 h 17"/>
                <a:gd name="T4" fmla="*/ 12 w 36"/>
                <a:gd name="T5" fmla="*/ 16 h 17"/>
                <a:gd name="T6" fmla="*/ 14 w 36"/>
                <a:gd name="T7" fmla="*/ 15 h 17"/>
                <a:gd name="T8" fmla="*/ 14 w 36"/>
                <a:gd name="T9" fmla="*/ 15 h 17"/>
                <a:gd name="T10" fmla="*/ 16 w 36"/>
                <a:gd name="T11" fmla="*/ 14 h 17"/>
                <a:gd name="T12" fmla="*/ 17 w 36"/>
                <a:gd name="T13" fmla="*/ 13 h 17"/>
                <a:gd name="T14" fmla="*/ 18 w 36"/>
                <a:gd name="T15" fmla="*/ 11 h 17"/>
                <a:gd name="T16" fmla="*/ 18 w 36"/>
                <a:gd name="T17" fmla="*/ 11 h 17"/>
                <a:gd name="T18" fmla="*/ 19 w 36"/>
                <a:gd name="T19" fmla="*/ 10 h 17"/>
                <a:gd name="T20" fmla="*/ 21 w 36"/>
                <a:gd name="T21" fmla="*/ 9 h 17"/>
                <a:gd name="T22" fmla="*/ 22 w 36"/>
                <a:gd name="T23" fmla="*/ 8 h 17"/>
                <a:gd name="T24" fmla="*/ 23 w 36"/>
                <a:gd name="T25" fmla="*/ 7 h 17"/>
                <a:gd name="T26" fmla="*/ 24 w 36"/>
                <a:gd name="T27" fmla="*/ 6 h 17"/>
                <a:gd name="T28" fmla="*/ 24 w 36"/>
                <a:gd name="T29" fmla="*/ 6 h 17"/>
                <a:gd name="T30" fmla="*/ 31 w 36"/>
                <a:gd name="T31" fmla="*/ 2 h 17"/>
                <a:gd name="T32" fmla="*/ 15 w 36"/>
                <a:gd name="T33" fmla="*/ 4 h 17"/>
                <a:gd name="T34" fmla="*/ 13 w 36"/>
                <a:gd name="T35" fmla="*/ 5 h 17"/>
                <a:gd name="T36" fmla="*/ 12 w 36"/>
                <a:gd name="T37" fmla="*/ 6 h 17"/>
                <a:gd name="T38" fmla="*/ 11 w 36"/>
                <a:gd name="T39" fmla="*/ 7 h 17"/>
                <a:gd name="T40" fmla="*/ 8 w 36"/>
                <a:gd name="T41" fmla="*/ 8 h 17"/>
                <a:gd name="T42" fmla="*/ 7 w 36"/>
                <a:gd name="T43" fmla="*/ 9 h 17"/>
                <a:gd name="T44" fmla="*/ 4 w 36"/>
                <a:gd name="T45" fmla="*/ 12 h 17"/>
                <a:gd name="T46" fmla="*/ 9 w 36"/>
                <a:gd name="T4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17">
                  <a:moveTo>
                    <a:pt x="9" y="17"/>
                  </a:moveTo>
                  <a:cubicBezTo>
                    <a:pt x="9" y="17"/>
                    <a:pt x="10" y="17"/>
                    <a:pt x="11" y="17"/>
                  </a:cubicBezTo>
                  <a:cubicBezTo>
                    <a:pt x="11" y="17"/>
                    <a:pt x="12" y="16"/>
                    <a:pt x="12" y="16"/>
                  </a:cubicBezTo>
                  <a:cubicBezTo>
                    <a:pt x="12" y="16"/>
                    <a:pt x="13" y="16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5" y="14"/>
                    <a:pt x="16" y="14"/>
                  </a:cubicBezTo>
                  <a:cubicBezTo>
                    <a:pt x="16" y="13"/>
                    <a:pt x="17" y="13"/>
                    <a:pt x="17" y="13"/>
                  </a:cubicBezTo>
                  <a:cubicBezTo>
                    <a:pt x="17" y="12"/>
                    <a:pt x="18" y="12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0"/>
                  </a:cubicBezTo>
                  <a:cubicBezTo>
                    <a:pt x="20" y="10"/>
                    <a:pt x="20" y="9"/>
                    <a:pt x="21" y="9"/>
                  </a:cubicBezTo>
                  <a:cubicBezTo>
                    <a:pt x="21" y="8"/>
                    <a:pt x="22" y="8"/>
                    <a:pt x="22" y="8"/>
                  </a:cubicBezTo>
                  <a:cubicBezTo>
                    <a:pt x="22" y="7"/>
                    <a:pt x="23" y="7"/>
                    <a:pt x="23" y="7"/>
                  </a:cubicBezTo>
                  <a:cubicBezTo>
                    <a:pt x="23" y="7"/>
                    <a:pt x="23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5"/>
                    <a:pt x="36" y="4"/>
                    <a:pt x="31" y="2"/>
                  </a:cubicBezTo>
                  <a:cubicBezTo>
                    <a:pt x="27" y="0"/>
                    <a:pt x="16" y="2"/>
                    <a:pt x="15" y="4"/>
                  </a:cubicBezTo>
                  <a:cubicBezTo>
                    <a:pt x="14" y="4"/>
                    <a:pt x="14" y="5"/>
                    <a:pt x="13" y="5"/>
                  </a:cubicBezTo>
                  <a:cubicBezTo>
                    <a:pt x="13" y="5"/>
                    <a:pt x="13" y="6"/>
                    <a:pt x="12" y="6"/>
                  </a:cubicBezTo>
                  <a:cubicBezTo>
                    <a:pt x="12" y="6"/>
                    <a:pt x="12" y="6"/>
                    <a:pt x="11" y="7"/>
                  </a:cubicBezTo>
                  <a:cubicBezTo>
                    <a:pt x="10" y="7"/>
                    <a:pt x="9" y="8"/>
                    <a:pt x="8" y="8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6" y="10"/>
                    <a:pt x="5" y="11"/>
                    <a:pt x="4" y="12"/>
                  </a:cubicBezTo>
                  <a:cubicBezTo>
                    <a:pt x="0" y="15"/>
                    <a:pt x="3" y="16"/>
                    <a:pt x="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52" name="Freeform 28"/>
            <p:cNvSpPr/>
            <p:nvPr/>
          </p:nvSpPr>
          <p:spPr bwMode="auto">
            <a:xfrm>
              <a:off x="7715979" y="3587784"/>
              <a:ext cx="95691" cy="116880"/>
            </a:xfrm>
            <a:custGeom>
              <a:avLst/>
              <a:gdLst>
                <a:gd name="T0" fmla="*/ 56 w 59"/>
                <a:gd name="T1" fmla="*/ 0 h 72"/>
                <a:gd name="T2" fmla="*/ 50 w 59"/>
                <a:gd name="T3" fmla="*/ 6 h 72"/>
                <a:gd name="T4" fmla="*/ 37 w 59"/>
                <a:gd name="T5" fmla="*/ 6 h 72"/>
                <a:gd name="T6" fmla="*/ 22 w 59"/>
                <a:gd name="T7" fmla="*/ 3 h 72"/>
                <a:gd name="T8" fmla="*/ 14 w 59"/>
                <a:gd name="T9" fmla="*/ 4 h 72"/>
                <a:gd name="T10" fmla="*/ 9 w 59"/>
                <a:gd name="T11" fmla="*/ 8 h 72"/>
                <a:gd name="T12" fmla="*/ 4 w 59"/>
                <a:gd name="T13" fmla="*/ 21 h 72"/>
                <a:gd name="T14" fmla="*/ 1 w 59"/>
                <a:gd name="T15" fmla="*/ 28 h 72"/>
                <a:gd name="T16" fmla="*/ 1 w 59"/>
                <a:gd name="T17" fmla="*/ 38 h 72"/>
                <a:gd name="T18" fmla="*/ 0 w 59"/>
                <a:gd name="T19" fmla="*/ 47 h 72"/>
                <a:gd name="T20" fmla="*/ 9 w 59"/>
                <a:gd name="T21" fmla="*/ 53 h 72"/>
                <a:gd name="T22" fmla="*/ 11 w 59"/>
                <a:gd name="T23" fmla="*/ 65 h 72"/>
                <a:gd name="T24" fmla="*/ 11 w 59"/>
                <a:gd name="T25" fmla="*/ 71 h 72"/>
                <a:gd name="T26" fmla="*/ 21 w 59"/>
                <a:gd name="T27" fmla="*/ 70 h 72"/>
                <a:gd name="T28" fmla="*/ 17 w 59"/>
                <a:gd name="T29" fmla="*/ 53 h 72"/>
                <a:gd name="T30" fmla="*/ 18 w 59"/>
                <a:gd name="T31" fmla="*/ 44 h 72"/>
                <a:gd name="T32" fmla="*/ 26 w 59"/>
                <a:gd name="T33" fmla="*/ 44 h 72"/>
                <a:gd name="T34" fmla="*/ 26 w 59"/>
                <a:gd name="T35" fmla="*/ 52 h 72"/>
                <a:gd name="T36" fmla="*/ 30 w 59"/>
                <a:gd name="T37" fmla="*/ 60 h 72"/>
                <a:gd name="T38" fmla="*/ 34 w 59"/>
                <a:gd name="T39" fmla="*/ 64 h 72"/>
                <a:gd name="T40" fmla="*/ 38 w 59"/>
                <a:gd name="T41" fmla="*/ 62 h 72"/>
                <a:gd name="T42" fmla="*/ 42 w 59"/>
                <a:gd name="T43" fmla="*/ 59 h 72"/>
                <a:gd name="T44" fmla="*/ 38 w 59"/>
                <a:gd name="T45" fmla="*/ 52 h 72"/>
                <a:gd name="T46" fmla="*/ 38 w 59"/>
                <a:gd name="T47" fmla="*/ 46 h 72"/>
                <a:gd name="T48" fmla="*/ 34 w 59"/>
                <a:gd name="T49" fmla="*/ 40 h 72"/>
                <a:gd name="T50" fmla="*/ 29 w 59"/>
                <a:gd name="T51" fmla="*/ 35 h 72"/>
                <a:gd name="T52" fmla="*/ 32 w 59"/>
                <a:gd name="T53" fmla="*/ 26 h 72"/>
                <a:gd name="T54" fmla="*/ 40 w 59"/>
                <a:gd name="T55" fmla="*/ 22 h 72"/>
                <a:gd name="T56" fmla="*/ 37 w 59"/>
                <a:gd name="T57" fmla="*/ 20 h 72"/>
                <a:gd name="T58" fmla="*/ 23 w 59"/>
                <a:gd name="T59" fmla="*/ 25 h 72"/>
                <a:gd name="T60" fmla="*/ 15 w 59"/>
                <a:gd name="T61" fmla="*/ 28 h 72"/>
                <a:gd name="T62" fmla="*/ 10 w 59"/>
                <a:gd name="T63" fmla="*/ 20 h 72"/>
                <a:gd name="T64" fmla="*/ 12 w 59"/>
                <a:gd name="T65" fmla="*/ 13 h 72"/>
                <a:gd name="T66" fmla="*/ 18 w 59"/>
                <a:gd name="T67" fmla="*/ 12 h 72"/>
                <a:gd name="T68" fmla="*/ 29 w 59"/>
                <a:gd name="T69" fmla="*/ 11 h 72"/>
                <a:gd name="T70" fmla="*/ 40 w 59"/>
                <a:gd name="T71" fmla="*/ 13 h 72"/>
                <a:gd name="T72" fmla="*/ 49 w 59"/>
                <a:gd name="T73" fmla="*/ 12 h 72"/>
                <a:gd name="T74" fmla="*/ 57 w 59"/>
                <a:gd name="T75" fmla="*/ 5 h 72"/>
                <a:gd name="T76" fmla="*/ 56 w 59"/>
                <a:gd name="T7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9" h="72">
                  <a:moveTo>
                    <a:pt x="56" y="0"/>
                  </a:moveTo>
                  <a:cubicBezTo>
                    <a:pt x="54" y="0"/>
                    <a:pt x="52" y="5"/>
                    <a:pt x="50" y="6"/>
                  </a:cubicBezTo>
                  <a:cubicBezTo>
                    <a:pt x="48" y="8"/>
                    <a:pt x="40" y="6"/>
                    <a:pt x="37" y="6"/>
                  </a:cubicBezTo>
                  <a:cubicBezTo>
                    <a:pt x="33" y="6"/>
                    <a:pt x="27" y="5"/>
                    <a:pt x="22" y="3"/>
                  </a:cubicBezTo>
                  <a:cubicBezTo>
                    <a:pt x="16" y="1"/>
                    <a:pt x="16" y="0"/>
                    <a:pt x="14" y="4"/>
                  </a:cubicBezTo>
                  <a:cubicBezTo>
                    <a:pt x="13" y="7"/>
                    <a:pt x="12" y="5"/>
                    <a:pt x="9" y="8"/>
                  </a:cubicBezTo>
                  <a:cubicBezTo>
                    <a:pt x="7" y="11"/>
                    <a:pt x="7" y="19"/>
                    <a:pt x="4" y="21"/>
                  </a:cubicBezTo>
                  <a:cubicBezTo>
                    <a:pt x="1" y="23"/>
                    <a:pt x="3" y="26"/>
                    <a:pt x="1" y="28"/>
                  </a:cubicBezTo>
                  <a:cubicBezTo>
                    <a:pt x="0" y="30"/>
                    <a:pt x="2" y="33"/>
                    <a:pt x="1" y="38"/>
                  </a:cubicBezTo>
                  <a:cubicBezTo>
                    <a:pt x="0" y="44"/>
                    <a:pt x="0" y="42"/>
                    <a:pt x="0" y="47"/>
                  </a:cubicBezTo>
                  <a:cubicBezTo>
                    <a:pt x="1" y="53"/>
                    <a:pt x="5" y="51"/>
                    <a:pt x="9" y="53"/>
                  </a:cubicBezTo>
                  <a:cubicBezTo>
                    <a:pt x="12" y="55"/>
                    <a:pt x="13" y="61"/>
                    <a:pt x="11" y="65"/>
                  </a:cubicBezTo>
                  <a:cubicBezTo>
                    <a:pt x="8" y="69"/>
                    <a:pt x="9" y="70"/>
                    <a:pt x="11" y="71"/>
                  </a:cubicBezTo>
                  <a:cubicBezTo>
                    <a:pt x="14" y="72"/>
                    <a:pt x="19" y="70"/>
                    <a:pt x="21" y="70"/>
                  </a:cubicBezTo>
                  <a:cubicBezTo>
                    <a:pt x="22" y="69"/>
                    <a:pt x="18" y="55"/>
                    <a:pt x="17" y="53"/>
                  </a:cubicBezTo>
                  <a:cubicBezTo>
                    <a:pt x="17" y="51"/>
                    <a:pt x="18" y="44"/>
                    <a:pt x="18" y="44"/>
                  </a:cubicBezTo>
                  <a:cubicBezTo>
                    <a:pt x="19" y="43"/>
                    <a:pt x="27" y="42"/>
                    <a:pt x="26" y="44"/>
                  </a:cubicBezTo>
                  <a:cubicBezTo>
                    <a:pt x="24" y="45"/>
                    <a:pt x="23" y="49"/>
                    <a:pt x="26" y="52"/>
                  </a:cubicBezTo>
                  <a:cubicBezTo>
                    <a:pt x="29" y="55"/>
                    <a:pt x="29" y="58"/>
                    <a:pt x="30" y="60"/>
                  </a:cubicBezTo>
                  <a:cubicBezTo>
                    <a:pt x="31" y="61"/>
                    <a:pt x="32" y="63"/>
                    <a:pt x="34" y="64"/>
                  </a:cubicBezTo>
                  <a:cubicBezTo>
                    <a:pt x="36" y="65"/>
                    <a:pt x="38" y="63"/>
                    <a:pt x="38" y="62"/>
                  </a:cubicBezTo>
                  <a:cubicBezTo>
                    <a:pt x="38" y="61"/>
                    <a:pt x="41" y="60"/>
                    <a:pt x="42" y="59"/>
                  </a:cubicBezTo>
                  <a:cubicBezTo>
                    <a:pt x="44" y="59"/>
                    <a:pt x="41" y="55"/>
                    <a:pt x="38" y="52"/>
                  </a:cubicBezTo>
                  <a:cubicBezTo>
                    <a:pt x="34" y="49"/>
                    <a:pt x="37" y="47"/>
                    <a:pt x="38" y="46"/>
                  </a:cubicBezTo>
                  <a:cubicBezTo>
                    <a:pt x="39" y="45"/>
                    <a:pt x="40" y="40"/>
                    <a:pt x="34" y="40"/>
                  </a:cubicBezTo>
                  <a:cubicBezTo>
                    <a:pt x="29" y="40"/>
                    <a:pt x="29" y="36"/>
                    <a:pt x="29" y="35"/>
                  </a:cubicBezTo>
                  <a:cubicBezTo>
                    <a:pt x="28" y="34"/>
                    <a:pt x="31" y="28"/>
                    <a:pt x="32" y="26"/>
                  </a:cubicBezTo>
                  <a:cubicBezTo>
                    <a:pt x="34" y="25"/>
                    <a:pt x="37" y="24"/>
                    <a:pt x="40" y="22"/>
                  </a:cubicBezTo>
                  <a:cubicBezTo>
                    <a:pt x="42" y="21"/>
                    <a:pt x="42" y="19"/>
                    <a:pt x="37" y="20"/>
                  </a:cubicBezTo>
                  <a:cubicBezTo>
                    <a:pt x="31" y="20"/>
                    <a:pt x="24" y="22"/>
                    <a:pt x="23" y="25"/>
                  </a:cubicBezTo>
                  <a:cubicBezTo>
                    <a:pt x="23" y="28"/>
                    <a:pt x="19" y="28"/>
                    <a:pt x="15" y="28"/>
                  </a:cubicBezTo>
                  <a:cubicBezTo>
                    <a:pt x="11" y="28"/>
                    <a:pt x="9" y="22"/>
                    <a:pt x="10" y="20"/>
                  </a:cubicBezTo>
                  <a:cubicBezTo>
                    <a:pt x="11" y="19"/>
                    <a:pt x="13" y="15"/>
                    <a:pt x="12" y="13"/>
                  </a:cubicBezTo>
                  <a:cubicBezTo>
                    <a:pt x="12" y="11"/>
                    <a:pt x="15" y="11"/>
                    <a:pt x="18" y="12"/>
                  </a:cubicBezTo>
                  <a:cubicBezTo>
                    <a:pt x="21" y="13"/>
                    <a:pt x="27" y="12"/>
                    <a:pt x="29" y="11"/>
                  </a:cubicBezTo>
                  <a:cubicBezTo>
                    <a:pt x="31" y="11"/>
                    <a:pt x="36" y="12"/>
                    <a:pt x="40" y="13"/>
                  </a:cubicBezTo>
                  <a:cubicBezTo>
                    <a:pt x="44" y="14"/>
                    <a:pt x="46" y="13"/>
                    <a:pt x="49" y="12"/>
                  </a:cubicBezTo>
                  <a:cubicBezTo>
                    <a:pt x="51" y="11"/>
                    <a:pt x="56" y="6"/>
                    <a:pt x="57" y="5"/>
                  </a:cubicBezTo>
                  <a:cubicBezTo>
                    <a:pt x="58" y="4"/>
                    <a:pt x="59" y="0"/>
                    <a:pt x="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53" name="Freeform 29"/>
            <p:cNvSpPr/>
            <p:nvPr/>
          </p:nvSpPr>
          <p:spPr bwMode="auto">
            <a:xfrm>
              <a:off x="7538267" y="3491409"/>
              <a:ext cx="171561" cy="188648"/>
            </a:xfrm>
            <a:custGeom>
              <a:avLst/>
              <a:gdLst>
                <a:gd name="T0" fmla="*/ 98 w 106"/>
                <a:gd name="T1" fmla="*/ 65 h 117"/>
                <a:gd name="T2" fmla="*/ 91 w 106"/>
                <a:gd name="T3" fmla="*/ 54 h 117"/>
                <a:gd name="T4" fmla="*/ 80 w 106"/>
                <a:gd name="T5" fmla="*/ 37 h 117"/>
                <a:gd name="T6" fmla="*/ 85 w 106"/>
                <a:gd name="T7" fmla="*/ 35 h 117"/>
                <a:gd name="T8" fmla="*/ 83 w 106"/>
                <a:gd name="T9" fmla="*/ 34 h 117"/>
                <a:gd name="T10" fmla="*/ 83 w 106"/>
                <a:gd name="T11" fmla="*/ 32 h 117"/>
                <a:gd name="T12" fmla="*/ 93 w 106"/>
                <a:gd name="T13" fmla="*/ 29 h 117"/>
                <a:gd name="T14" fmla="*/ 84 w 106"/>
                <a:gd name="T15" fmla="*/ 14 h 117"/>
                <a:gd name="T16" fmla="*/ 74 w 106"/>
                <a:gd name="T17" fmla="*/ 4 h 117"/>
                <a:gd name="T18" fmla="*/ 60 w 106"/>
                <a:gd name="T19" fmla="*/ 15 h 117"/>
                <a:gd name="T20" fmla="*/ 55 w 106"/>
                <a:gd name="T21" fmla="*/ 23 h 117"/>
                <a:gd name="T22" fmla="*/ 53 w 106"/>
                <a:gd name="T23" fmla="*/ 22 h 117"/>
                <a:gd name="T24" fmla="*/ 52 w 106"/>
                <a:gd name="T25" fmla="*/ 22 h 117"/>
                <a:gd name="T26" fmla="*/ 51 w 106"/>
                <a:gd name="T27" fmla="*/ 22 h 117"/>
                <a:gd name="T28" fmla="*/ 45 w 106"/>
                <a:gd name="T29" fmla="*/ 32 h 117"/>
                <a:gd name="T30" fmla="*/ 45 w 106"/>
                <a:gd name="T31" fmla="*/ 32 h 117"/>
                <a:gd name="T32" fmla="*/ 41 w 106"/>
                <a:gd name="T33" fmla="*/ 36 h 117"/>
                <a:gd name="T34" fmla="*/ 39 w 106"/>
                <a:gd name="T35" fmla="*/ 37 h 117"/>
                <a:gd name="T36" fmla="*/ 38 w 106"/>
                <a:gd name="T37" fmla="*/ 38 h 117"/>
                <a:gd name="T38" fmla="*/ 37 w 106"/>
                <a:gd name="T39" fmla="*/ 39 h 117"/>
                <a:gd name="T40" fmla="*/ 36 w 106"/>
                <a:gd name="T41" fmla="*/ 44 h 117"/>
                <a:gd name="T42" fmla="*/ 18 w 106"/>
                <a:gd name="T43" fmla="*/ 59 h 117"/>
                <a:gd name="T44" fmla="*/ 9 w 106"/>
                <a:gd name="T45" fmla="*/ 58 h 117"/>
                <a:gd name="T46" fmla="*/ 6 w 106"/>
                <a:gd name="T47" fmla="*/ 56 h 117"/>
                <a:gd name="T48" fmla="*/ 4 w 106"/>
                <a:gd name="T49" fmla="*/ 55 h 117"/>
                <a:gd name="T50" fmla="*/ 1 w 106"/>
                <a:gd name="T51" fmla="*/ 68 h 117"/>
                <a:gd name="T52" fmla="*/ 11 w 106"/>
                <a:gd name="T53" fmla="*/ 86 h 117"/>
                <a:gd name="T54" fmla="*/ 32 w 106"/>
                <a:gd name="T55" fmla="*/ 106 h 117"/>
                <a:gd name="T56" fmla="*/ 47 w 106"/>
                <a:gd name="T57" fmla="*/ 107 h 117"/>
                <a:gd name="T58" fmla="*/ 66 w 106"/>
                <a:gd name="T59" fmla="*/ 114 h 117"/>
                <a:gd name="T60" fmla="*/ 82 w 106"/>
                <a:gd name="T61" fmla="*/ 104 h 117"/>
                <a:gd name="T62" fmla="*/ 93 w 106"/>
                <a:gd name="T63" fmla="*/ 7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6" h="117">
                  <a:moveTo>
                    <a:pt x="93" y="74"/>
                  </a:moveTo>
                  <a:cubicBezTo>
                    <a:pt x="94" y="68"/>
                    <a:pt x="92" y="65"/>
                    <a:pt x="98" y="65"/>
                  </a:cubicBezTo>
                  <a:cubicBezTo>
                    <a:pt x="103" y="65"/>
                    <a:pt x="106" y="65"/>
                    <a:pt x="102" y="62"/>
                  </a:cubicBezTo>
                  <a:cubicBezTo>
                    <a:pt x="98" y="60"/>
                    <a:pt x="89" y="56"/>
                    <a:pt x="91" y="54"/>
                  </a:cubicBezTo>
                  <a:cubicBezTo>
                    <a:pt x="93" y="51"/>
                    <a:pt x="93" y="50"/>
                    <a:pt x="91" y="49"/>
                  </a:cubicBezTo>
                  <a:cubicBezTo>
                    <a:pt x="90" y="47"/>
                    <a:pt x="79" y="37"/>
                    <a:pt x="80" y="37"/>
                  </a:cubicBezTo>
                  <a:cubicBezTo>
                    <a:pt x="81" y="37"/>
                    <a:pt x="87" y="37"/>
                    <a:pt x="86" y="36"/>
                  </a:cubicBezTo>
                  <a:cubicBezTo>
                    <a:pt x="85" y="36"/>
                    <a:pt x="85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4" y="34"/>
                    <a:pt x="84" y="34"/>
                    <a:pt x="83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3" y="33"/>
                    <a:pt x="82" y="32"/>
                    <a:pt x="83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6" y="32"/>
                    <a:pt x="94" y="30"/>
                    <a:pt x="93" y="29"/>
                  </a:cubicBezTo>
                  <a:cubicBezTo>
                    <a:pt x="89" y="25"/>
                    <a:pt x="101" y="20"/>
                    <a:pt x="96" y="19"/>
                  </a:cubicBezTo>
                  <a:cubicBezTo>
                    <a:pt x="94" y="18"/>
                    <a:pt x="88" y="15"/>
                    <a:pt x="84" y="14"/>
                  </a:cubicBezTo>
                  <a:cubicBezTo>
                    <a:pt x="79" y="12"/>
                    <a:pt x="76" y="11"/>
                    <a:pt x="77" y="10"/>
                  </a:cubicBezTo>
                  <a:cubicBezTo>
                    <a:pt x="77" y="9"/>
                    <a:pt x="77" y="6"/>
                    <a:pt x="74" y="4"/>
                  </a:cubicBezTo>
                  <a:cubicBezTo>
                    <a:pt x="72" y="2"/>
                    <a:pt x="68" y="0"/>
                    <a:pt x="67" y="1"/>
                  </a:cubicBezTo>
                  <a:cubicBezTo>
                    <a:pt x="65" y="2"/>
                    <a:pt x="60" y="14"/>
                    <a:pt x="60" y="15"/>
                  </a:cubicBezTo>
                  <a:cubicBezTo>
                    <a:pt x="59" y="15"/>
                    <a:pt x="57" y="18"/>
                    <a:pt x="57" y="19"/>
                  </a:cubicBezTo>
                  <a:cubicBezTo>
                    <a:pt x="57" y="21"/>
                    <a:pt x="56" y="23"/>
                    <a:pt x="55" y="23"/>
                  </a:cubicBezTo>
                  <a:cubicBezTo>
                    <a:pt x="55" y="23"/>
                    <a:pt x="55" y="23"/>
                    <a:pt x="54" y="23"/>
                  </a:cubicBezTo>
                  <a:cubicBezTo>
                    <a:pt x="54" y="23"/>
                    <a:pt x="54" y="23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0" y="24"/>
                    <a:pt x="47" y="28"/>
                    <a:pt x="45" y="28"/>
                  </a:cubicBezTo>
                  <a:cubicBezTo>
                    <a:pt x="43" y="28"/>
                    <a:pt x="46" y="31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4" y="33"/>
                    <a:pt x="43" y="34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0" y="36"/>
                    <a:pt x="40" y="37"/>
                  </a:cubicBezTo>
                  <a:cubicBezTo>
                    <a:pt x="40" y="37"/>
                    <a:pt x="40" y="37"/>
                    <a:pt x="39" y="37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38"/>
                    <a:pt x="38" y="38"/>
                    <a:pt x="38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7" y="39"/>
                    <a:pt x="37" y="39"/>
                  </a:cubicBezTo>
                  <a:cubicBezTo>
                    <a:pt x="37" y="39"/>
                    <a:pt x="37" y="39"/>
                    <a:pt x="36" y="39"/>
                  </a:cubicBezTo>
                  <a:cubicBezTo>
                    <a:pt x="35" y="39"/>
                    <a:pt x="37" y="43"/>
                    <a:pt x="36" y="44"/>
                  </a:cubicBezTo>
                  <a:cubicBezTo>
                    <a:pt x="34" y="44"/>
                    <a:pt x="24" y="45"/>
                    <a:pt x="22" y="45"/>
                  </a:cubicBezTo>
                  <a:cubicBezTo>
                    <a:pt x="20" y="45"/>
                    <a:pt x="19" y="59"/>
                    <a:pt x="18" y="59"/>
                  </a:cubicBezTo>
                  <a:cubicBezTo>
                    <a:pt x="17" y="59"/>
                    <a:pt x="11" y="60"/>
                    <a:pt x="10" y="59"/>
                  </a:cubicBezTo>
                  <a:cubicBezTo>
                    <a:pt x="9" y="59"/>
                    <a:pt x="9" y="58"/>
                    <a:pt x="9" y="58"/>
                  </a:cubicBezTo>
                  <a:cubicBezTo>
                    <a:pt x="8" y="58"/>
                    <a:pt x="7" y="57"/>
                    <a:pt x="6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6"/>
                    <a:pt x="5" y="56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3" y="55"/>
                    <a:pt x="3" y="55"/>
                    <a:pt x="2" y="55"/>
                  </a:cubicBezTo>
                  <a:cubicBezTo>
                    <a:pt x="0" y="55"/>
                    <a:pt x="0" y="65"/>
                    <a:pt x="1" y="68"/>
                  </a:cubicBezTo>
                  <a:cubicBezTo>
                    <a:pt x="1" y="71"/>
                    <a:pt x="4" y="84"/>
                    <a:pt x="7" y="84"/>
                  </a:cubicBezTo>
                  <a:cubicBezTo>
                    <a:pt x="10" y="84"/>
                    <a:pt x="11" y="83"/>
                    <a:pt x="11" y="86"/>
                  </a:cubicBezTo>
                  <a:cubicBezTo>
                    <a:pt x="11" y="89"/>
                    <a:pt x="16" y="103"/>
                    <a:pt x="17" y="103"/>
                  </a:cubicBezTo>
                  <a:cubicBezTo>
                    <a:pt x="19" y="103"/>
                    <a:pt x="32" y="105"/>
                    <a:pt x="32" y="106"/>
                  </a:cubicBezTo>
                  <a:cubicBezTo>
                    <a:pt x="33" y="107"/>
                    <a:pt x="31" y="108"/>
                    <a:pt x="35" y="108"/>
                  </a:cubicBezTo>
                  <a:cubicBezTo>
                    <a:pt x="38" y="109"/>
                    <a:pt x="46" y="109"/>
                    <a:pt x="47" y="107"/>
                  </a:cubicBezTo>
                  <a:cubicBezTo>
                    <a:pt x="47" y="106"/>
                    <a:pt x="46" y="106"/>
                    <a:pt x="51" y="108"/>
                  </a:cubicBezTo>
                  <a:cubicBezTo>
                    <a:pt x="57" y="110"/>
                    <a:pt x="65" y="112"/>
                    <a:pt x="66" y="114"/>
                  </a:cubicBezTo>
                  <a:cubicBezTo>
                    <a:pt x="66" y="116"/>
                    <a:pt x="67" y="117"/>
                    <a:pt x="72" y="115"/>
                  </a:cubicBezTo>
                  <a:cubicBezTo>
                    <a:pt x="76" y="112"/>
                    <a:pt x="81" y="110"/>
                    <a:pt x="82" y="104"/>
                  </a:cubicBezTo>
                  <a:cubicBezTo>
                    <a:pt x="82" y="99"/>
                    <a:pt x="80" y="94"/>
                    <a:pt x="83" y="91"/>
                  </a:cubicBezTo>
                  <a:cubicBezTo>
                    <a:pt x="86" y="88"/>
                    <a:pt x="91" y="81"/>
                    <a:pt x="93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54" name="Freeform 30"/>
            <p:cNvSpPr/>
            <p:nvPr/>
          </p:nvSpPr>
          <p:spPr bwMode="auto">
            <a:xfrm>
              <a:off x="7474018" y="3267902"/>
              <a:ext cx="38276" cy="35542"/>
            </a:xfrm>
            <a:custGeom>
              <a:avLst/>
              <a:gdLst>
                <a:gd name="T0" fmla="*/ 12 w 24"/>
                <a:gd name="T1" fmla="*/ 2 h 22"/>
                <a:gd name="T2" fmla="*/ 3 w 24"/>
                <a:gd name="T3" fmla="*/ 8 h 22"/>
                <a:gd name="T4" fmla="*/ 4 w 24"/>
                <a:gd name="T5" fmla="*/ 20 h 22"/>
                <a:gd name="T6" fmla="*/ 19 w 24"/>
                <a:gd name="T7" fmla="*/ 16 h 22"/>
                <a:gd name="T8" fmla="*/ 21 w 24"/>
                <a:gd name="T9" fmla="*/ 10 h 22"/>
                <a:gd name="T10" fmla="*/ 20 w 24"/>
                <a:gd name="T11" fmla="*/ 3 h 22"/>
                <a:gd name="T12" fmla="*/ 12 w 24"/>
                <a:gd name="T1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2">
                  <a:moveTo>
                    <a:pt x="12" y="2"/>
                  </a:moveTo>
                  <a:cubicBezTo>
                    <a:pt x="8" y="3"/>
                    <a:pt x="5" y="6"/>
                    <a:pt x="3" y="8"/>
                  </a:cubicBezTo>
                  <a:cubicBezTo>
                    <a:pt x="0" y="10"/>
                    <a:pt x="1" y="19"/>
                    <a:pt x="4" y="20"/>
                  </a:cubicBezTo>
                  <a:cubicBezTo>
                    <a:pt x="12" y="22"/>
                    <a:pt x="18" y="17"/>
                    <a:pt x="19" y="16"/>
                  </a:cubicBezTo>
                  <a:cubicBezTo>
                    <a:pt x="20" y="15"/>
                    <a:pt x="20" y="11"/>
                    <a:pt x="21" y="10"/>
                  </a:cubicBezTo>
                  <a:cubicBezTo>
                    <a:pt x="22" y="9"/>
                    <a:pt x="24" y="5"/>
                    <a:pt x="20" y="3"/>
                  </a:cubicBezTo>
                  <a:cubicBezTo>
                    <a:pt x="17" y="0"/>
                    <a:pt x="16" y="1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55" name="Freeform 31"/>
            <p:cNvSpPr/>
            <p:nvPr/>
          </p:nvSpPr>
          <p:spPr bwMode="auto">
            <a:xfrm>
              <a:off x="7648312" y="3177679"/>
              <a:ext cx="27340" cy="64250"/>
            </a:xfrm>
            <a:custGeom>
              <a:avLst/>
              <a:gdLst>
                <a:gd name="T0" fmla="*/ 12 w 17"/>
                <a:gd name="T1" fmla="*/ 3 h 40"/>
                <a:gd name="T2" fmla="*/ 2 w 17"/>
                <a:gd name="T3" fmla="*/ 11 h 40"/>
                <a:gd name="T4" fmla="*/ 0 w 17"/>
                <a:gd name="T5" fmla="*/ 24 h 40"/>
                <a:gd name="T6" fmla="*/ 8 w 17"/>
                <a:gd name="T7" fmla="*/ 37 h 40"/>
                <a:gd name="T8" fmla="*/ 11 w 17"/>
                <a:gd name="T9" fmla="*/ 35 h 40"/>
                <a:gd name="T10" fmla="*/ 14 w 17"/>
                <a:gd name="T11" fmla="*/ 21 h 40"/>
                <a:gd name="T12" fmla="*/ 15 w 17"/>
                <a:gd name="T13" fmla="*/ 10 h 40"/>
                <a:gd name="T14" fmla="*/ 12 w 17"/>
                <a:gd name="T15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0">
                  <a:moveTo>
                    <a:pt x="12" y="3"/>
                  </a:moveTo>
                  <a:cubicBezTo>
                    <a:pt x="10" y="0"/>
                    <a:pt x="2" y="9"/>
                    <a:pt x="2" y="11"/>
                  </a:cubicBezTo>
                  <a:cubicBezTo>
                    <a:pt x="1" y="12"/>
                    <a:pt x="0" y="21"/>
                    <a:pt x="0" y="24"/>
                  </a:cubicBezTo>
                  <a:cubicBezTo>
                    <a:pt x="1" y="27"/>
                    <a:pt x="5" y="34"/>
                    <a:pt x="8" y="37"/>
                  </a:cubicBezTo>
                  <a:cubicBezTo>
                    <a:pt x="10" y="39"/>
                    <a:pt x="10" y="40"/>
                    <a:pt x="11" y="35"/>
                  </a:cubicBezTo>
                  <a:cubicBezTo>
                    <a:pt x="12" y="31"/>
                    <a:pt x="13" y="23"/>
                    <a:pt x="14" y="21"/>
                  </a:cubicBezTo>
                  <a:cubicBezTo>
                    <a:pt x="16" y="20"/>
                    <a:pt x="17" y="12"/>
                    <a:pt x="15" y="10"/>
                  </a:cubicBezTo>
                  <a:cubicBezTo>
                    <a:pt x="14" y="7"/>
                    <a:pt x="12" y="4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56" name="Freeform 32"/>
            <p:cNvSpPr/>
            <p:nvPr/>
          </p:nvSpPr>
          <p:spPr bwMode="auto">
            <a:xfrm>
              <a:off x="7763142" y="3032092"/>
              <a:ext cx="41694" cy="53314"/>
            </a:xfrm>
            <a:custGeom>
              <a:avLst/>
              <a:gdLst>
                <a:gd name="T0" fmla="*/ 21 w 26"/>
                <a:gd name="T1" fmla="*/ 6 h 33"/>
                <a:gd name="T2" fmla="*/ 18 w 26"/>
                <a:gd name="T3" fmla="*/ 3 h 33"/>
                <a:gd name="T4" fmla="*/ 12 w 26"/>
                <a:gd name="T5" fmla="*/ 2 h 33"/>
                <a:gd name="T6" fmla="*/ 7 w 26"/>
                <a:gd name="T7" fmla="*/ 3 h 33"/>
                <a:gd name="T8" fmla="*/ 2 w 26"/>
                <a:gd name="T9" fmla="*/ 7 h 33"/>
                <a:gd name="T10" fmla="*/ 1 w 26"/>
                <a:gd name="T11" fmla="*/ 12 h 33"/>
                <a:gd name="T12" fmla="*/ 8 w 26"/>
                <a:gd name="T13" fmla="*/ 16 h 33"/>
                <a:gd name="T14" fmla="*/ 7 w 26"/>
                <a:gd name="T15" fmla="*/ 10 h 33"/>
                <a:gd name="T16" fmla="*/ 11 w 26"/>
                <a:gd name="T17" fmla="*/ 14 h 33"/>
                <a:gd name="T18" fmla="*/ 10 w 26"/>
                <a:gd name="T19" fmla="*/ 21 h 33"/>
                <a:gd name="T20" fmla="*/ 11 w 26"/>
                <a:gd name="T21" fmla="*/ 27 h 33"/>
                <a:gd name="T22" fmla="*/ 15 w 26"/>
                <a:gd name="T23" fmla="*/ 32 h 33"/>
                <a:gd name="T24" fmla="*/ 16 w 26"/>
                <a:gd name="T25" fmla="*/ 28 h 33"/>
                <a:gd name="T26" fmla="*/ 20 w 26"/>
                <a:gd name="T27" fmla="*/ 33 h 33"/>
                <a:gd name="T28" fmla="*/ 23 w 26"/>
                <a:gd name="T29" fmla="*/ 29 h 33"/>
                <a:gd name="T30" fmla="*/ 23 w 26"/>
                <a:gd name="T31" fmla="*/ 22 h 33"/>
                <a:gd name="T32" fmla="*/ 26 w 26"/>
                <a:gd name="T33" fmla="*/ 13 h 33"/>
                <a:gd name="T34" fmla="*/ 21 w 26"/>
                <a:gd name="T3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33">
                  <a:moveTo>
                    <a:pt x="21" y="6"/>
                  </a:moveTo>
                  <a:cubicBezTo>
                    <a:pt x="20" y="4"/>
                    <a:pt x="20" y="2"/>
                    <a:pt x="18" y="3"/>
                  </a:cubicBezTo>
                  <a:cubicBezTo>
                    <a:pt x="16" y="3"/>
                    <a:pt x="14" y="3"/>
                    <a:pt x="12" y="2"/>
                  </a:cubicBezTo>
                  <a:cubicBezTo>
                    <a:pt x="10" y="0"/>
                    <a:pt x="8" y="0"/>
                    <a:pt x="7" y="3"/>
                  </a:cubicBezTo>
                  <a:cubicBezTo>
                    <a:pt x="6" y="5"/>
                    <a:pt x="4" y="6"/>
                    <a:pt x="2" y="7"/>
                  </a:cubicBezTo>
                  <a:cubicBezTo>
                    <a:pt x="0" y="8"/>
                    <a:pt x="1" y="11"/>
                    <a:pt x="1" y="12"/>
                  </a:cubicBezTo>
                  <a:cubicBezTo>
                    <a:pt x="1" y="13"/>
                    <a:pt x="7" y="16"/>
                    <a:pt x="8" y="16"/>
                  </a:cubicBezTo>
                  <a:cubicBezTo>
                    <a:pt x="9" y="16"/>
                    <a:pt x="6" y="11"/>
                    <a:pt x="7" y="10"/>
                  </a:cubicBezTo>
                  <a:cubicBezTo>
                    <a:pt x="8" y="10"/>
                    <a:pt x="10" y="12"/>
                    <a:pt x="11" y="14"/>
                  </a:cubicBezTo>
                  <a:cubicBezTo>
                    <a:pt x="13" y="15"/>
                    <a:pt x="11" y="20"/>
                    <a:pt x="10" y="21"/>
                  </a:cubicBezTo>
                  <a:cubicBezTo>
                    <a:pt x="9" y="22"/>
                    <a:pt x="10" y="25"/>
                    <a:pt x="11" y="27"/>
                  </a:cubicBezTo>
                  <a:cubicBezTo>
                    <a:pt x="11" y="29"/>
                    <a:pt x="13" y="32"/>
                    <a:pt x="15" y="32"/>
                  </a:cubicBezTo>
                  <a:cubicBezTo>
                    <a:pt x="16" y="33"/>
                    <a:pt x="15" y="29"/>
                    <a:pt x="16" y="28"/>
                  </a:cubicBezTo>
                  <a:cubicBezTo>
                    <a:pt x="17" y="28"/>
                    <a:pt x="18" y="33"/>
                    <a:pt x="20" y="33"/>
                  </a:cubicBezTo>
                  <a:cubicBezTo>
                    <a:pt x="21" y="33"/>
                    <a:pt x="22" y="30"/>
                    <a:pt x="23" y="29"/>
                  </a:cubicBezTo>
                  <a:cubicBezTo>
                    <a:pt x="24" y="28"/>
                    <a:pt x="24" y="25"/>
                    <a:pt x="23" y="22"/>
                  </a:cubicBezTo>
                  <a:cubicBezTo>
                    <a:pt x="23" y="19"/>
                    <a:pt x="24" y="14"/>
                    <a:pt x="26" y="13"/>
                  </a:cubicBezTo>
                  <a:cubicBezTo>
                    <a:pt x="26" y="11"/>
                    <a:pt x="22" y="8"/>
                    <a:pt x="2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57" name="Freeform 33"/>
            <p:cNvSpPr/>
            <p:nvPr/>
          </p:nvSpPr>
          <p:spPr bwMode="auto">
            <a:xfrm>
              <a:off x="7804835" y="3025257"/>
              <a:ext cx="40327" cy="34175"/>
            </a:xfrm>
            <a:custGeom>
              <a:avLst/>
              <a:gdLst>
                <a:gd name="T0" fmla="*/ 9 w 25"/>
                <a:gd name="T1" fmla="*/ 20 h 21"/>
                <a:gd name="T2" fmla="*/ 13 w 25"/>
                <a:gd name="T3" fmla="*/ 11 h 21"/>
                <a:gd name="T4" fmla="*/ 21 w 25"/>
                <a:gd name="T5" fmla="*/ 11 h 21"/>
                <a:gd name="T6" fmla="*/ 23 w 25"/>
                <a:gd name="T7" fmla="*/ 3 h 21"/>
                <a:gd name="T8" fmla="*/ 16 w 25"/>
                <a:gd name="T9" fmla="*/ 0 h 21"/>
                <a:gd name="T10" fmla="*/ 11 w 25"/>
                <a:gd name="T11" fmla="*/ 6 h 21"/>
                <a:gd name="T12" fmla="*/ 5 w 25"/>
                <a:gd name="T13" fmla="*/ 5 h 21"/>
                <a:gd name="T14" fmla="*/ 1 w 25"/>
                <a:gd name="T15" fmla="*/ 11 h 21"/>
                <a:gd name="T16" fmla="*/ 4 w 25"/>
                <a:gd name="T17" fmla="*/ 13 h 21"/>
                <a:gd name="T18" fmla="*/ 9 w 25"/>
                <a:gd name="T1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1">
                  <a:moveTo>
                    <a:pt x="9" y="20"/>
                  </a:moveTo>
                  <a:cubicBezTo>
                    <a:pt x="12" y="21"/>
                    <a:pt x="12" y="12"/>
                    <a:pt x="13" y="11"/>
                  </a:cubicBezTo>
                  <a:cubicBezTo>
                    <a:pt x="14" y="9"/>
                    <a:pt x="19" y="11"/>
                    <a:pt x="21" y="11"/>
                  </a:cubicBezTo>
                  <a:cubicBezTo>
                    <a:pt x="22" y="11"/>
                    <a:pt x="25" y="4"/>
                    <a:pt x="23" y="3"/>
                  </a:cubicBezTo>
                  <a:cubicBezTo>
                    <a:pt x="22" y="2"/>
                    <a:pt x="18" y="0"/>
                    <a:pt x="16" y="0"/>
                  </a:cubicBezTo>
                  <a:cubicBezTo>
                    <a:pt x="14" y="1"/>
                    <a:pt x="14" y="5"/>
                    <a:pt x="11" y="6"/>
                  </a:cubicBezTo>
                  <a:cubicBezTo>
                    <a:pt x="8" y="6"/>
                    <a:pt x="7" y="4"/>
                    <a:pt x="5" y="5"/>
                  </a:cubicBezTo>
                  <a:cubicBezTo>
                    <a:pt x="4" y="7"/>
                    <a:pt x="1" y="10"/>
                    <a:pt x="1" y="11"/>
                  </a:cubicBezTo>
                  <a:cubicBezTo>
                    <a:pt x="0" y="12"/>
                    <a:pt x="2" y="12"/>
                    <a:pt x="4" y="13"/>
                  </a:cubicBezTo>
                  <a:cubicBezTo>
                    <a:pt x="5" y="13"/>
                    <a:pt x="5" y="18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58" name="Freeform 34"/>
            <p:cNvSpPr/>
            <p:nvPr/>
          </p:nvSpPr>
          <p:spPr bwMode="auto">
            <a:xfrm>
              <a:off x="7778862" y="2896074"/>
              <a:ext cx="157207" cy="145587"/>
            </a:xfrm>
            <a:custGeom>
              <a:avLst/>
              <a:gdLst>
                <a:gd name="T0" fmla="*/ 88 w 97"/>
                <a:gd name="T1" fmla="*/ 65 h 90"/>
                <a:gd name="T2" fmla="*/ 87 w 97"/>
                <a:gd name="T3" fmla="*/ 72 h 90"/>
                <a:gd name="T4" fmla="*/ 93 w 97"/>
                <a:gd name="T5" fmla="*/ 68 h 90"/>
                <a:gd name="T6" fmla="*/ 93 w 97"/>
                <a:gd name="T7" fmla="*/ 57 h 90"/>
                <a:gd name="T8" fmla="*/ 90 w 97"/>
                <a:gd name="T9" fmla="*/ 38 h 90"/>
                <a:gd name="T10" fmla="*/ 94 w 97"/>
                <a:gd name="T11" fmla="*/ 35 h 90"/>
                <a:gd name="T12" fmla="*/ 95 w 97"/>
                <a:gd name="T13" fmla="*/ 23 h 90"/>
                <a:gd name="T14" fmla="*/ 84 w 97"/>
                <a:gd name="T15" fmla="*/ 2 h 90"/>
                <a:gd name="T16" fmla="*/ 79 w 97"/>
                <a:gd name="T17" fmla="*/ 3 h 90"/>
                <a:gd name="T18" fmla="*/ 83 w 97"/>
                <a:gd name="T19" fmla="*/ 6 h 90"/>
                <a:gd name="T20" fmla="*/ 77 w 97"/>
                <a:gd name="T21" fmla="*/ 4 h 90"/>
                <a:gd name="T22" fmla="*/ 74 w 97"/>
                <a:gd name="T23" fmla="*/ 5 h 90"/>
                <a:gd name="T24" fmla="*/ 75 w 97"/>
                <a:gd name="T25" fmla="*/ 13 h 90"/>
                <a:gd name="T26" fmla="*/ 77 w 97"/>
                <a:gd name="T27" fmla="*/ 19 h 90"/>
                <a:gd name="T28" fmla="*/ 74 w 97"/>
                <a:gd name="T29" fmla="*/ 38 h 90"/>
                <a:gd name="T30" fmla="*/ 60 w 97"/>
                <a:gd name="T31" fmla="*/ 51 h 90"/>
                <a:gd name="T32" fmla="*/ 54 w 97"/>
                <a:gd name="T33" fmla="*/ 49 h 90"/>
                <a:gd name="T34" fmla="*/ 50 w 97"/>
                <a:gd name="T35" fmla="*/ 48 h 90"/>
                <a:gd name="T36" fmla="*/ 47 w 97"/>
                <a:gd name="T37" fmla="*/ 60 h 90"/>
                <a:gd name="T38" fmla="*/ 45 w 97"/>
                <a:gd name="T39" fmla="*/ 67 h 90"/>
                <a:gd name="T40" fmla="*/ 35 w 97"/>
                <a:gd name="T41" fmla="*/ 64 h 90"/>
                <a:gd name="T42" fmla="*/ 17 w 97"/>
                <a:gd name="T43" fmla="*/ 67 h 90"/>
                <a:gd name="T44" fmla="*/ 6 w 97"/>
                <a:gd name="T45" fmla="*/ 78 h 90"/>
                <a:gd name="T46" fmla="*/ 8 w 97"/>
                <a:gd name="T47" fmla="*/ 83 h 90"/>
                <a:gd name="T48" fmla="*/ 17 w 97"/>
                <a:gd name="T49" fmla="*/ 82 h 90"/>
                <a:gd name="T50" fmla="*/ 26 w 97"/>
                <a:gd name="T51" fmla="*/ 79 h 90"/>
                <a:gd name="T52" fmla="*/ 37 w 97"/>
                <a:gd name="T53" fmla="*/ 76 h 90"/>
                <a:gd name="T54" fmla="*/ 43 w 97"/>
                <a:gd name="T55" fmla="*/ 82 h 90"/>
                <a:gd name="T56" fmla="*/ 51 w 97"/>
                <a:gd name="T57" fmla="*/ 90 h 90"/>
                <a:gd name="T58" fmla="*/ 60 w 97"/>
                <a:gd name="T59" fmla="*/ 81 h 90"/>
                <a:gd name="T60" fmla="*/ 64 w 97"/>
                <a:gd name="T61" fmla="*/ 78 h 90"/>
                <a:gd name="T62" fmla="*/ 75 w 97"/>
                <a:gd name="T63" fmla="*/ 75 h 90"/>
                <a:gd name="T64" fmla="*/ 81 w 97"/>
                <a:gd name="T65" fmla="*/ 76 h 90"/>
                <a:gd name="T66" fmla="*/ 84 w 97"/>
                <a:gd name="T67" fmla="*/ 6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" h="90">
                  <a:moveTo>
                    <a:pt x="84" y="68"/>
                  </a:moveTo>
                  <a:cubicBezTo>
                    <a:pt x="86" y="68"/>
                    <a:pt x="87" y="65"/>
                    <a:pt x="88" y="65"/>
                  </a:cubicBezTo>
                  <a:cubicBezTo>
                    <a:pt x="88" y="64"/>
                    <a:pt x="89" y="66"/>
                    <a:pt x="88" y="67"/>
                  </a:cubicBezTo>
                  <a:cubicBezTo>
                    <a:pt x="88" y="68"/>
                    <a:pt x="86" y="70"/>
                    <a:pt x="87" y="72"/>
                  </a:cubicBezTo>
                  <a:cubicBezTo>
                    <a:pt x="87" y="74"/>
                    <a:pt x="91" y="74"/>
                    <a:pt x="92" y="74"/>
                  </a:cubicBezTo>
                  <a:cubicBezTo>
                    <a:pt x="94" y="74"/>
                    <a:pt x="92" y="71"/>
                    <a:pt x="93" y="68"/>
                  </a:cubicBezTo>
                  <a:cubicBezTo>
                    <a:pt x="94" y="66"/>
                    <a:pt x="97" y="66"/>
                    <a:pt x="95" y="64"/>
                  </a:cubicBezTo>
                  <a:cubicBezTo>
                    <a:pt x="92" y="62"/>
                    <a:pt x="93" y="58"/>
                    <a:pt x="93" y="57"/>
                  </a:cubicBezTo>
                  <a:cubicBezTo>
                    <a:pt x="93" y="56"/>
                    <a:pt x="93" y="50"/>
                    <a:pt x="93" y="48"/>
                  </a:cubicBezTo>
                  <a:cubicBezTo>
                    <a:pt x="94" y="47"/>
                    <a:pt x="91" y="40"/>
                    <a:pt x="90" y="38"/>
                  </a:cubicBezTo>
                  <a:cubicBezTo>
                    <a:pt x="90" y="36"/>
                    <a:pt x="90" y="34"/>
                    <a:pt x="91" y="34"/>
                  </a:cubicBezTo>
                  <a:cubicBezTo>
                    <a:pt x="92" y="34"/>
                    <a:pt x="93" y="35"/>
                    <a:pt x="94" y="35"/>
                  </a:cubicBezTo>
                  <a:cubicBezTo>
                    <a:pt x="95" y="34"/>
                    <a:pt x="94" y="30"/>
                    <a:pt x="94" y="29"/>
                  </a:cubicBezTo>
                  <a:cubicBezTo>
                    <a:pt x="94" y="28"/>
                    <a:pt x="95" y="25"/>
                    <a:pt x="95" y="23"/>
                  </a:cubicBezTo>
                  <a:cubicBezTo>
                    <a:pt x="95" y="22"/>
                    <a:pt x="91" y="11"/>
                    <a:pt x="89" y="11"/>
                  </a:cubicBezTo>
                  <a:cubicBezTo>
                    <a:pt x="88" y="10"/>
                    <a:pt x="85" y="4"/>
                    <a:pt x="84" y="2"/>
                  </a:cubicBezTo>
                  <a:cubicBezTo>
                    <a:pt x="84" y="1"/>
                    <a:pt x="82" y="0"/>
                    <a:pt x="80" y="0"/>
                  </a:cubicBezTo>
                  <a:cubicBezTo>
                    <a:pt x="78" y="0"/>
                    <a:pt x="79" y="2"/>
                    <a:pt x="79" y="3"/>
                  </a:cubicBezTo>
                  <a:cubicBezTo>
                    <a:pt x="79" y="3"/>
                    <a:pt x="81" y="3"/>
                    <a:pt x="82" y="3"/>
                  </a:cubicBezTo>
                  <a:cubicBezTo>
                    <a:pt x="82" y="3"/>
                    <a:pt x="83" y="5"/>
                    <a:pt x="83" y="6"/>
                  </a:cubicBezTo>
                  <a:cubicBezTo>
                    <a:pt x="83" y="7"/>
                    <a:pt x="81" y="7"/>
                    <a:pt x="80" y="7"/>
                  </a:cubicBezTo>
                  <a:cubicBezTo>
                    <a:pt x="78" y="7"/>
                    <a:pt x="78" y="6"/>
                    <a:pt x="77" y="4"/>
                  </a:cubicBezTo>
                  <a:cubicBezTo>
                    <a:pt x="76" y="3"/>
                    <a:pt x="76" y="2"/>
                    <a:pt x="75" y="2"/>
                  </a:cubicBezTo>
                  <a:cubicBezTo>
                    <a:pt x="73" y="2"/>
                    <a:pt x="74" y="3"/>
                    <a:pt x="74" y="5"/>
                  </a:cubicBezTo>
                  <a:cubicBezTo>
                    <a:pt x="74" y="7"/>
                    <a:pt x="74" y="7"/>
                    <a:pt x="73" y="8"/>
                  </a:cubicBezTo>
                  <a:cubicBezTo>
                    <a:pt x="72" y="9"/>
                    <a:pt x="74" y="11"/>
                    <a:pt x="75" y="13"/>
                  </a:cubicBezTo>
                  <a:cubicBezTo>
                    <a:pt x="76" y="15"/>
                    <a:pt x="76" y="15"/>
                    <a:pt x="74" y="16"/>
                  </a:cubicBezTo>
                  <a:cubicBezTo>
                    <a:pt x="73" y="18"/>
                    <a:pt x="75" y="18"/>
                    <a:pt x="77" y="19"/>
                  </a:cubicBezTo>
                  <a:cubicBezTo>
                    <a:pt x="79" y="21"/>
                    <a:pt x="77" y="26"/>
                    <a:pt x="77" y="28"/>
                  </a:cubicBezTo>
                  <a:cubicBezTo>
                    <a:pt x="77" y="31"/>
                    <a:pt x="76" y="35"/>
                    <a:pt x="74" y="38"/>
                  </a:cubicBezTo>
                  <a:cubicBezTo>
                    <a:pt x="72" y="41"/>
                    <a:pt x="69" y="45"/>
                    <a:pt x="67" y="46"/>
                  </a:cubicBezTo>
                  <a:cubicBezTo>
                    <a:pt x="64" y="47"/>
                    <a:pt x="61" y="50"/>
                    <a:pt x="60" y="51"/>
                  </a:cubicBezTo>
                  <a:cubicBezTo>
                    <a:pt x="59" y="52"/>
                    <a:pt x="58" y="53"/>
                    <a:pt x="56" y="53"/>
                  </a:cubicBezTo>
                  <a:cubicBezTo>
                    <a:pt x="54" y="54"/>
                    <a:pt x="53" y="51"/>
                    <a:pt x="54" y="49"/>
                  </a:cubicBezTo>
                  <a:cubicBezTo>
                    <a:pt x="54" y="47"/>
                    <a:pt x="55" y="45"/>
                    <a:pt x="54" y="45"/>
                  </a:cubicBezTo>
                  <a:cubicBezTo>
                    <a:pt x="53" y="46"/>
                    <a:pt x="50" y="47"/>
                    <a:pt x="50" y="48"/>
                  </a:cubicBezTo>
                  <a:cubicBezTo>
                    <a:pt x="50" y="49"/>
                    <a:pt x="51" y="52"/>
                    <a:pt x="51" y="54"/>
                  </a:cubicBezTo>
                  <a:cubicBezTo>
                    <a:pt x="51" y="56"/>
                    <a:pt x="48" y="58"/>
                    <a:pt x="47" y="60"/>
                  </a:cubicBezTo>
                  <a:cubicBezTo>
                    <a:pt x="46" y="62"/>
                    <a:pt x="49" y="63"/>
                    <a:pt x="49" y="65"/>
                  </a:cubicBezTo>
                  <a:cubicBezTo>
                    <a:pt x="48" y="67"/>
                    <a:pt x="46" y="67"/>
                    <a:pt x="45" y="67"/>
                  </a:cubicBezTo>
                  <a:cubicBezTo>
                    <a:pt x="44" y="67"/>
                    <a:pt x="43" y="66"/>
                    <a:pt x="42" y="65"/>
                  </a:cubicBezTo>
                  <a:cubicBezTo>
                    <a:pt x="40" y="64"/>
                    <a:pt x="40" y="64"/>
                    <a:pt x="35" y="64"/>
                  </a:cubicBezTo>
                  <a:cubicBezTo>
                    <a:pt x="31" y="64"/>
                    <a:pt x="32" y="65"/>
                    <a:pt x="30" y="66"/>
                  </a:cubicBezTo>
                  <a:cubicBezTo>
                    <a:pt x="28" y="67"/>
                    <a:pt x="20" y="67"/>
                    <a:pt x="17" y="67"/>
                  </a:cubicBezTo>
                  <a:cubicBezTo>
                    <a:pt x="15" y="68"/>
                    <a:pt x="13" y="72"/>
                    <a:pt x="11" y="73"/>
                  </a:cubicBezTo>
                  <a:cubicBezTo>
                    <a:pt x="8" y="75"/>
                    <a:pt x="8" y="77"/>
                    <a:pt x="6" y="78"/>
                  </a:cubicBezTo>
                  <a:cubicBezTo>
                    <a:pt x="5" y="80"/>
                    <a:pt x="2" y="79"/>
                    <a:pt x="1" y="82"/>
                  </a:cubicBezTo>
                  <a:cubicBezTo>
                    <a:pt x="0" y="85"/>
                    <a:pt x="4" y="83"/>
                    <a:pt x="8" y="83"/>
                  </a:cubicBezTo>
                  <a:cubicBezTo>
                    <a:pt x="11" y="83"/>
                    <a:pt x="12" y="83"/>
                    <a:pt x="12" y="82"/>
                  </a:cubicBezTo>
                  <a:cubicBezTo>
                    <a:pt x="13" y="82"/>
                    <a:pt x="16" y="81"/>
                    <a:pt x="17" y="82"/>
                  </a:cubicBezTo>
                  <a:cubicBezTo>
                    <a:pt x="18" y="83"/>
                    <a:pt x="21" y="82"/>
                    <a:pt x="22" y="82"/>
                  </a:cubicBezTo>
                  <a:cubicBezTo>
                    <a:pt x="23" y="82"/>
                    <a:pt x="24" y="78"/>
                    <a:pt x="26" y="79"/>
                  </a:cubicBezTo>
                  <a:cubicBezTo>
                    <a:pt x="28" y="80"/>
                    <a:pt x="30" y="78"/>
                    <a:pt x="31" y="77"/>
                  </a:cubicBezTo>
                  <a:cubicBezTo>
                    <a:pt x="32" y="77"/>
                    <a:pt x="36" y="76"/>
                    <a:pt x="37" y="76"/>
                  </a:cubicBezTo>
                  <a:cubicBezTo>
                    <a:pt x="39" y="76"/>
                    <a:pt x="41" y="76"/>
                    <a:pt x="44" y="77"/>
                  </a:cubicBezTo>
                  <a:cubicBezTo>
                    <a:pt x="46" y="79"/>
                    <a:pt x="44" y="81"/>
                    <a:pt x="43" y="82"/>
                  </a:cubicBezTo>
                  <a:cubicBezTo>
                    <a:pt x="42" y="82"/>
                    <a:pt x="43" y="85"/>
                    <a:pt x="45" y="87"/>
                  </a:cubicBezTo>
                  <a:cubicBezTo>
                    <a:pt x="47" y="89"/>
                    <a:pt x="48" y="90"/>
                    <a:pt x="51" y="90"/>
                  </a:cubicBezTo>
                  <a:cubicBezTo>
                    <a:pt x="54" y="90"/>
                    <a:pt x="55" y="84"/>
                    <a:pt x="57" y="83"/>
                  </a:cubicBezTo>
                  <a:cubicBezTo>
                    <a:pt x="58" y="81"/>
                    <a:pt x="59" y="82"/>
                    <a:pt x="60" y="81"/>
                  </a:cubicBezTo>
                  <a:cubicBezTo>
                    <a:pt x="60" y="81"/>
                    <a:pt x="60" y="77"/>
                    <a:pt x="61" y="76"/>
                  </a:cubicBezTo>
                  <a:cubicBezTo>
                    <a:pt x="61" y="76"/>
                    <a:pt x="63" y="78"/>
                    <a:pt x="64" y="78"/>
                  </a:cubicBezTo>
                  <a:cubicBezTo>
                    <a:pt x="65" y="78"/>
                    <a:pt x="68" y="78"/>
                    <a:pt x="69" y="78"/>
                  </a:cubicBezTo>
                  <a:cubicBezTo>
                    <a:pt x="71" y="78"/>
                    <a:pt x="75" y="76"/>
                    <a:pt x="75" y="75"/>
                  </a:cubicBezTo>
                  <a:cubicBezTo>
                    <a:pt x="76" y="75"/>
                    <a:pt x="77" y="73"/>
                    <a:pt x="78" y="73"/>
                  </a:cubicBezTo>
                  <a:cubicBezTo>
                    <a:pt x="78" y="72"/>
                    <a:pt x="79" y="76"/>
                    <a:pt x="81" y="76"/>
                  </a:cubicBezTo>
                  <a:cubicBezTo>
                    <a:pt x="82" y="76"/>
                    <a:pt x="82" y="70"/>
                    <a:pt x="82" y="69"/>
                  </a:cubicBezTo>
                  <a:cubicBezTo>
                    <a:pt x="82" y="67"/>
                    <a:pt x="83" y="68"/>
                    <a:pt x="8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59" name="Freeform 35"/>
            <p:cNvSpPr/>
            <p:nvPr/>
          </p:nvSpPr>
          <p:spPr bwMode="auto">
            <a:xfrm>
              <a:off x="7885489" y="2818154"/>
              <a:ext cx="86122" cy="79287"/>
            </a:xfrm>
            <a:custGeom>
              <a:avLst/>
              <a:gdLst>
                <a:gd name="T0" fmla="*/ 46 w 53"/>
                <a:gd name="T1" fmla="*/ 20 h 49"/>
                <a:gd name="T2" fmla="*/ 45 w 53"/>
                <a:gd name="T3" fmla="*/ 15 h 49"/>
                <a:gd name="T4" fmla="*/ 39 w 53"/>
                <a:gd name="T5" fmla="*/ 17 h 49"/>
                <a:gd name="T6" fmla="*/ 37 w 53"/>
                <a:gd name="T7" fmla="*/ 14 h 49"/>
                <a:gd name="T8" fmla="*/ 32 w 53"/>
                <a:gd name="T9" fmla="*/ 15 h 49"/>
                <a:gd name="T10" fmla="*/ 22 w 53"/>
                <a:gd name="T11" fmla="*/ 9 h 49"/>
                <a:gd name="T12" fmla="*/ 13 w 53"/>
                <a:gd name="T13" fmla="*/ 1 h 49"/>
                <a:gd name="T14" fmla="*/ 10 w 53"/>
                <a:gd name="T15" fmla="*/ 2 h 49"/>
                <a:gd name="T16" fmla="*/ 11 w 53"/>
                <a:gd name="T17" fmla="*/ 6 h 49"/>
                <a:gd name="T18" fmla="*/ 13 w 53"/>
                <a:gd name="T19" fmla="*/ 17 h 49"/>
                <a:gd name="T20" fmla="*/ 13 w 53"/>
                <a:gd name="T21" fmla="*/ 24 h 49"/>
                <a:gd name="T22" fmla="*/ 11 w 53"/>
                <a:gd name="T23" fmla="*/ 29 h 49"/>
                <a:gd name="T24" fmla="*/ 5 w 53"/>
                <a:gd name="T25" fmla="*/ 28 h 49"/>
                <a:gd name="T26" fmla="*/ 3 w 53"/>
                <a:gd name="T27" fmla="*/ 32 h 49"/>
                <a:gd name="T28" fmla="*/ 0 w 53"/>
                <a:gd name="T29" fmla="*/ 36 h 49"/>
                <a:gd name="T30" fmla="*/ 3 w 53"/>
                <a:gd name="T31" fmla="*/ 41 h 49"/>
                <a:gd name="T32" fmla="*/ 3 w 53"/>
                <a:gd name="T33" fmla="*/ 44 h 49"/>
                <a:gd name="T34" fmla="*/ 5 w 53"/>
                <a:gd name="T35" fmla="*/ 48 h 49"/>
                <a:gd name="T36" fmla="*/ 9 w 53"/>
                <a:gd name="T37" fmla="*/ 45 h 49"/>
                <a:gd name="T38" fmla="*/ 13 w 53"/>
                <a:gd name="T39" fmla="*/ 43 h 49"/>
                <a:gd name="T40" fmla="*/ 11 w 53"/>
                <a:gd name="T41" fmla="*/ 40 h 49"/>
                <a:gd name="T42" fmla="*/ 6 w 53"/>
                <a:gd name="T43" fmla="*/ 39 h 49"/>
                <a:gd name="T44" fmla="*/ 6 w 53"/>
                <a:gd name="T45" fmla="*/ 34 h 49"/>
                <a:gd name="T46" fmla="*/ 11 w 53"/>
                <a:gd name="T47" fmla="*/ 38 h 49"/>
                <a:gd name="T48" fmla="*/ 16 w 53"/>
                <a:gd name="T49" fmla="*/ 34 h 49"/>
                <a:gd name="T50" fmla="*/ 22 w 53"/>
                <a:gd name="T51" fmla="*/ 36 h 49"/>
                <a:gd name="T52" fmla="*/ 33 w 53"/>
                <a:gd name="T53" fmla="*/ 42 h 49"/>
                <a:gd name="T54" fmla="*/ 35 w 53"/>
                <a:gd name="T55" fmla="*/ 36 h 49"/>
                <a:gd name="T56" fmla="*/ 41 w 53"/>
                <a:gd name="T57" fmla="*/ 29 h 49"/>
                <a:gd name="T58" fmla="*/ 53 w 53"/>
                <a:gd name="T59" fmla="*/ 25 h 49"/>
                <a:gd name="T60" fmla="*/ 49 w 53"/>
                <a:gd name="T61" fmla="*/ 24 h 49"/>
                <a:gd name="T62" fmla="*/ 46 w 53"/>
                <a:gd name="T63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" h="49">
                  <a:moveTo>
                    <a:pt x="46" y="20"/>
                  </a:moveTo>
                  <a:cubicBezTo>
                    <a:pt x="46" y="19"/>
                    <a:pt x="45" y="16"/>
                    <a:pt x="45" y="15"/>
                  </a:cubicBezTo>
                  <a:cubicBezTo>
                    <a:pt x="45" y="14"/>
                    <a:pt x="41" y="17"/>
                    <a:pt x="39" y="17"/>
                  </a:cubicBezTo>
                  <a:cubicBezTo>
                    <a:pt x="37" y="17"/>
                    <a:pt x="37" y="15"/>
                    <a:pt x="37" y="14"/>
                  </a:cubicBezTo>
                  <a:cubicBezTo>
                    <a:pt x="36" y="13"/>
                    <a:pt x="34" y="14"/>
                    <a:pt x="32" y="15"/>
                  </a:cubicBezTo>
                  <a:cubicBezTo>
                    <a:pt x="30" y="15"/>
                    <a:pt x="25" y="11"/>
                    <a:pt x="22" y="9"/>
                  </a:cubicBezTo>
                  <a:cubicBezTo>
                    <a:pt x="19" y="7"/>
                    <a:pt x="14" y="2"/>
                    <a:pt x="13" y="1"/>
                  </a:cubicBezTo>
                  <a:cubicBezTo>
                    <a:pt x="12" y="0"/>
                    <a:pt x="11" y="1"/>
                    <a:pt x="10" y="2"/>
                  </a:cubicBezTo>
                  <a:cubicBezTo>
                    <a:pt x="9" y="3"/>
                    <a:pt x="9" y="5"/>
                    <a:pt x="11" y="6"/>
                  </a:cubicBezTo>
                  <a:cubicBezTo>
                    <a:pt x="12" y="7"/>
                    <a:pt x="14" y="16"/>
                    <a:pt x="13" y="17"/>
                  </a:cubicBezTo>
                  <a:cubicBezTo>
                    <a:pt x="12" y="18"/>
                    <a:pt x="12" y="22"/>
                    <a:pt x="13" y="24"/>
                  </a:cubicBezTo>
                  <a:cubicBezTo>
                    <a:pt x="14" y="25"/>
                    <a:pt x="12" y="29"/>
                    <a:pt x="11" y="29"/>
                  </a:cubicBezTo>
                  <a:cubicBezTo>
                    <a:pt x="10" y="30"/>
                    <a:pt x="7" y="28"/>
                    <a:pt x="5" y="28"/>
                  </a:cubicBezTo>
                  <a:cubicBezTo>
                    <a:pt x="3" y="27"/>
                    <a:pt x="5" y="30"/>
                    <a:pt x="3" y="32"/>
                  </a:cubicBezTo>
                  <a:cubicBezTo>
                    <a:pt x="3" y="33"/>
                    <a:pt x="0" y="34"/>
                    <a:pt x="0" y="36"/>
                  </a:cubicBezTo>
                  <a:cubicBezTo>
                    <a:pt x="0" y="37"/>
                    <a:pt x="2" y="40"/>
                    <a:pt x="3" y="41"/>
                  </a:cubicBezTo>
                  <a:cubicBezTo>
                    <a:pt x="5" y="43"/>
                    <a:pt x="3" y="43"/>
                    <a:pt x="3" y="44"/>
                  </a:cubicBezTo>
                  <a:cubicBezTo>
                    <a:pt x="2" y="45"/>
                    <a:pt x="4" y="47"/>
                    <a:pt x="5" y="48"/>
                  </a:cubicBezTo>
                  <a:cubicBezTo>
                    <a:pt x="7" y="49"/>
                    <a:pt x="8" y="46"/>
                    <a:pt x="9" y="45"/>
                  </a:cubicBezTo>
                  <a:cubicBezTo>
                    <a:pt x="10" y="45"/>
                    <a:pt x="12" y="43"/>
                    <a:pt x="13" y="43"/>
                  </a:cubicBezTo>
                  <a:cubicBezTo>
                    <a:pt x="15" y="43"/>
                    <a:pt x="13" y="40"/>
                    <a:pt x="11" y="40"/>
                  </a:cubicBezTo>
                  <a:cubicBezTo>
                    <a:pt x="8" y="40"/>
                    <a:pt x="8" y="39"/>
                    <a:pt x="6" y="39"/>
                  </a:cubicBezTo>
                  <a:cubicBezTo>
                    <a:pt x="4" y="38"/>
                    <a:pt x="5" y="35"/>
                    <a:pt x="6" y="34"/>
                  </a:cubicBezTo>
                  <a:cubicBezTo>
                    <a:pt x="7" y="34"/>
                    <a:pt x="10" y="37"/>
                    <a:pt x="11" y="38"/>
                  </a:cubicBezTo>
                  <a:cubicBezTo>
                    <a:pt x="11" y="39"/>
                    <a:pt x="15" y="35"/>
                    <a:pt x="16" y="34"/>
                  </a:cubicBezTo>
                  <a:cubicBezTo>
                    <a:pt x="16" y="34"/>
                    <a:pt x="20" y="36"/>
                    <a:pt x="22" y="36"/>
                  </a:cubicBezTo>
                  <a:cubicBezTo>
                    <a:pt x="24" y="36"/>
                    <a:pt x="31" y="40"/>
                    <a:pt x="33" y="42"/>
                  </a:cubicBezTo>
                  <a:cubicBezTo>
                    <a:pt x="35" y="43"/>
                    <a:pt x="34" y="39"/>
                    <a:pt x="35" y="36"/>
                  </a:cubicBezTo>
                  <a:cubicBezTo>
                    <a:pt x="35" y="33"/>
                    <a:pt x="38" y="30"/>
                    <a:pt x="41" y="29"/>
                  </a:cubicBezTo>
                  <a:cubicBezTo>
                    <a:pt x="44" y="27"/>
                    <a:pt x="52" y="26"/>
                    <a:pt x="53" y="25"/>
                  </a:cubicBezTo>
                  <a:cubicBezTo>
                    <a:pt x="53" y="24"/>
                    <a:pt x="51" y="24"/>
                    <a:pt x="49" y="24"/>
                  </a:cubicBezTo>
                  <a:cubicBezTo>
                    <a:pt x="48" y="24"/>
                    <a:pt x="47" y="21"/>
                    <a:pt x="4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60" name="Freeform 36"/>
            <p:cNvSpPr/>
            <p:nvPr/>
          </p:nvSpPr>
          <p:spPr bwMode="auto">
            <a:xfrm>
              <a:off x="7845162" y="2627456"/>
              <a:ext cx="84072" cy="179763"/>
            </a:xfrm>
            <a:custGeom>
              <a:avLst/>
              <a:gdLst>
                <a:gd name="T0" fmla="*/ 6 w 52"/>
                <a:gd name="T1" fmla="*/ 20 h 111"/>
                <a:gd name="T2" fmla="*/ 11 w 52"/>
                <a:gd name="T3" fmla="*/ 29 h 111"/>
                <a:gd name="T4" fmla="*/ 17 w 52"/>
                <a:gd name="T5" fmla="*/ 42 h 111"/>
                <a:gd name="T6" fmla="*/ 19 w 52"/>
                <a:gd name="T7" fmla="*/ 51 h 111"/>
                <a:gd name="T8" fmla="*/ 21 w 52"/>
                <a:gd name="T9" fmla="*/ 59 h 111"/>
                <a:gd name="T10" fmla="*/ 21 w 52"/>
                <a:gd name="T11" fmla="*/ 60 h 111"/>
                <a:gd name="T12" fmla="*/ 22 w 52"/>
                <a:gd name="T13" fmla="*/ 69 h 111"/>
                <a:gd name="T14" fmla="*/ 28 w 52"/>
                <a:gd name="T15" fmla="*/ 86 h 111"/>
                <a:gd name="T16" fmla="*/ 33 w 52"/>
                <a:gd name="T17" fmla="*/ 109 h 111"/>
                <a:gd name="T18" fmla="*/ 37 w 52"/>
                <a:gd name="T19" fmla="*/ 103 h 111"/>
                <a:gd name="T20" fmla="*/ 47 w 52"/>
                <a:gd name="T21" fmla="*/ 108 h 111"/>
                <a:gd name="T22" fmla="*/ 42 w 52"/>
                <a:gd name="T23" fmla="*/ 98 h 111"/>
                <a:gd name="T24" fmla="*/ 35 w 52"/>
                <a:gd name="T25" fmla="*/ 88 h 111"/>
                <a:gd name="T26" fmla="*/ 35 w 52"/>
                <a:gd name="T27" fmla="*/ 79 h 111"/>
                <a:gd name="T28" fmla="*/ 36 w 52"/>
                <a:gd name="T29" fmla="*/ 71 h 111"/>
                <a:gd name="T30" fmla="*/ 50 w 52"/>
                <a:gd name="T31" fmla="*/ 76 h 111"/>
                <a:gd name="T32" fmla="*/ 46 w 52"/>
                <a:gd name="T33" fmla="*/ 70 h 111"/>
                <a:gd name="T34" fmla="*/ 45 w 52"/>
                <a:gd name="T35" fmla="*/ 68 h 111"/>
                <a:gd name="T36" fmla="*/ 44 w 52"/>
                <a:gd name="T37" fmla="*/ 68 h 111"/>
                <a:gd name="T38" fmla="*/ 43 w 52"/>
                <a:gd name="T39" fmla="*/ 65 h 111"/>
                <a:gd name="T40" fmla="*/ 43 w 52"/>
                <a:gd name="T41" fmla="*/ 65 h 111"/>
                <a:gd name="T42" fmla="*/ 42 w 52"/>
                <a:gd name="T43" fmla="*/ 63 h 111"/>
                <a:gd name="T44" fmla="*/ 42 w 52"/>
                <a:gd name="T45" fmla="*/ 62 h 111"/>
                <a:gd name="T46" fmla="*/ 41 w 52"/>
                <a:gd name="T47" fmla="*/ 59 h 111"/>
                <a:gd name="T48" fmla="*/ 40 w 52"/>
                <a:gd name="T49" fmla="*/ 56 h 111"/>
                <a:gd name="T50" fmla="*/ 33 w 52"/>
                <a:gd name="T51" fmla="*/ 47 h 111"/>
                <a:gd name="T52" fmla="*/ 24 w 52"/>
                <a:gd name="T53" fmla="*/ 30 h 111"/>
                <a:gd name="T54" fmla="*/ 20 w 52"/>
                <a:gd name="T55" fmla="*/ 23 h 111"/>
                <a:gd name="T56" fmla="*/ 13 w 52"/>
                <a:gd name="T57" fmla="*/ 8 h 111"/>
                <a:gd name="T58" fmla="*/ 12 w 52"/>
                <a:gd name="T59" fmla="*/ 2 h 111"/>
                <a:gd name="T60" fmla="*/ 2 w 52"/>
                <a:gd name="T61" fmla="*/ 1 h 111"/>
                <a:gd name="T62" fmla="*/ 9 w 52"/>
                <a:gd name="T63" fmla="*/ 7 h 111"/>
                <a:gd name="T64" fmla="*/ 4 w 52"/>
                <a:gd name="T65" fmla="*/ 11 h 111"/>
                <a:gd name="T66" fmla="*/ 6 w 52"/>
                <a:gd name="T67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" h="111">
                  <a:moveTo>
                    <a:pt x="6" y="20"/>
                  </a:moveTo>
                  <a:cubicBezTo>
                    <a:pt x="6" y="23"/>
                    <a:pt x="9" y="25"/>
                    <a:pt x="11" y="29"/>
                  </a:cubicBezTo>
                  <a:cubicBezTo>
                    <a:pt x="13" y="32"/>
                    <a:pt x="15" y="41"/>
                    <a:pt x="17" y="42"/>
                  </a:cubicBezTo>
                  <a:cubicBezTo>
                    <a:pt x="18" y="43"/>
                    <a:pt x="20" y="49"/>
                    <a:pt x="19" y="51"/>
                  </a:cubicBezTo>
                  <a:cubicBezTo>
                    <a:pt x="19" y="52"/>
                    <a:pt x="20" y="55"/>
                    <a:pt x="21" y="59"/>
                  </a:cubicBezTo>
                  <a:cubicBezTo>
                    <a:pt x="21" y="59"/>
                    <a:pt x="21" y="59"/>
                    <a:pt x="21" y="60"/>
                  </a:cubicBezTo>
                  <a:cubicBezTo>
                    <a:pt x="21" y="64"/>
                    <a:pt x="22" y="67"/>
                    <a:pt x="22" y="69"/>
                  </a:cubicBezTo>
                  <a:cubicBezTo>
                    <a:pt x="22" y="72"/>
                    <a:pt x="28" y="84"/>
                    <a:pt x="28" y="86"/>
                  </a:cubicBezTo>
                  <a:cubicBezTo>
                    <a:pt x="29" y="88"/>
                    <a:pt x="30" y="108"/>
                    <a:pt x="33" y="109"/>
                  </a:cubicBezTo>
                  <a:cubicBezTo>
                    <a:pt x="37" y="111"/>
                    <a:pt x="36" y="104"/>
                    <a:pt x="37" y="103"/>
                  </a:cubicBezTo>
                  <a:cubicBezTo>
                    <a:pt x="38" y="103"/>
                    <a:pt x="43" y="107"/>
                    <a:pt x="47" y="108"/>
                  </a:cubicBezTo>
                  <a:cubicBezTo>
                    <a:pt x="52" y="110"/>
                    <a:pt x="43" y="99"/>
                    <a:pt x="42" y="98"/>
                  </a:cubicBezTo>
                  <a:cubicBezTo>
                    <a:pt x="42" y="96"/>
                    <a:pt x="37" y="91"/>
                    <a:pt x="35" y="88"/>
                  </a:cubicBezTo>
                  <a:cubicBezTo>
                    <a:pt x="33" y="85"/>
                    <a:pt x="34" y="81"/>
                    <a:pt x="35" y="79"/>
                  </a:cubicBezTo>
                  <a:cubicBezTo>
                    <a:pt x="36" y="77"/>
                    <a:pt x="35" y="71"/>
                    <a:pt x="36" y="71"/>
                  </a:cubicBezTo>
                  <a:cubicBezTo>
                    <a:pt x="38" y="70"/>
                    <a:pt x="48" y="76"/>
                    <a:pt x="50" y="76"/>
                  </a:cubicBezTo>
                  <a:cubicBezTo>
                    <a:pt x="51" y="77"/>
                    <a:pt x="48" y="73"/>
                    <a:pt x="46" y="70"/>
                  </a:cubicBezTo>
                  <a:cubicBezTo>
                    <a:pt x="45" y="70"/>
                    <a:pt x="45" y="69"/>
                    <a:pt x="45" y="68"/>
                  </a:cubicBezTo>
                  <a:cubicBezTo>
                    <a:pt x="45" y="68"/>
                    <a:pt x="44" y="68"/>
                    <a:pt x="44" y="68"/>
                  </a:cubicBezTo>
                  <a:cubicBezTo>
                    <a:pt x="44" y="67"/>
                    <a:pt x="44" y="66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5"/>
                    <a:pt x="43" y="64"/>
                    <a:pt x="42" y="63"/>
                  </a:cubicBezTo>
                  <a:cubicBezTo>
                    <a:pt x="42" y="63"/>
                    <a:pt x="42" y="62"/>
                    <a:pt x="42" y="62"/>
                  </a:cubicBezTo>
                  <a:cubicBezTo>
                    <a:pt x="42" y="61"/>
                    <a:pt x="41" y="60"/>
                    <a:pt x="41" y="59"/>
                  </a:cubicBezTo>
                  <a:cubicBezTo>
                    <a:pt x="41" y="58"/>
                    <a:pt x="41" y="57"/>
                    <a:pt x="40" y="56"/>
                  </a:cubicBezTo>
                  <a:cubicBezTo>
                    <a:pt x="40" y="52"/>
                    <a:pt x="36" y="51"/>
                    <a:pt x="33" y="47"/>
                  </a:cubicBezTo>
                  <a:cubicBezTo>
                    <a:pt x="30" y="44"/>
                    <a:pt x="27" y="33"/>
                    <a:pt x="24" y="30"/>
                  </a:cubicBezTo>
                  <a:cubicBezTo>
                    <a:pt x="22" y="27"/>
                    <a:pt x="20" y="27"/>
                    <a:pt x="20" y="23"/>
                  </a:cubicBezTo>
                  <a:cubicBezTo>
                    <a:pt x="19" y="19"/>
                    <a:pt x="15" y="11"/>
                    <a:pt x="13" y="8"/>
                  </a:cubicBezTo>
                  <a:cubicBezTo>
                    <a:pt x="12" y="6"/>
                    <a:pt x="13" y="5"/>
                    <a:pt x="12" y="2"/>
                  </a:cubicBezTo>
                  <a:cubicBezTo>
                    <a:pt x="11" y="0"/>
                    <a:pt x="5" y="0"/>
                    <a:pt x="2" y="1"/>
                  </a:cubicBezTo>
                  <a:cubicBezTo>
                    <a:pt x="0" y="1"/>
                    <a:pt x="7" y="5"/>
                    <a:pt x="9" y="7"/>
                  </a:cubicBezTo>
                  <a:cubicBezTo>
                    <a:pt x="10" y="10"/>
                    <a:pt x="7" y="9"/>
                    <a:pt x="4" y="11"/>
                  </a:cubicBezTo>
                  <a:cubicBezTo>
                    <a:pt x="1" y="13"/>
                    <a:pt x="5" y="17"/>
                    <a:pt x="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61" name="Freeform 37"/>
            <p:cNvSpPr/>
            <p:nvPr/>
          </p:nvSpPr>
          <p:spPr bwMode="auto">
            <a:xfrm>
              <a:off x="7662666" y="3293875"/>
              <a:ext cx="88856" cy="101843"/>
            </a:xfrm>
            <a:custGeom>
              <a:avLst/>
              <a:gdLst>
                <a:gd name="T0" fmla="*/ 11 w 55"/>
                <a:gd name="T1" fmla="*/ 0 h 63"/>
                <a:gd name="T2" fmla="*/ 5 w 55"/>
                <a:gd name="T3" fmla="*/ 7 h 63"/>
                <a:gd name="T4" fmla="*/ 8 w 55"/>
                <a:gd name="T5" fmla="*/ 27 h 63"/>
                <a:gd name="T6" fmla="*/ 2 w 55"/>
                <a:gd name="T7" fmla="*/ 26 h 63"/>
                <a:gd name="T8" fmla="*/ 2 w 55"/>
                <a:gd name="T9" fmla="*/ 33 h 63"/>
                <a:gd name="T10" fmla="*/ 6 w 55"/>
                <a:gd name="T11" fmla="*/ 39 h 63"/>
                <a:gd name="T12" fmla="*/ 13 w 55"/>
                <a:gd name="T13" fmla="*/ 43 h 63"/>
                <a:gd name="T14" fmla="*/ 14 w 55"/>
                <a:gd name="T15" fmla="*/ 47 h 63"/>
                <a:gd name="T16" fmla="*/ 21 w 55"/>
                <a:gd name="T17" fmla="*/ 51 h 63"/>
                <a:gd name="T18" fmla="*/ 28 w 55"/>
                <a:gd name="T19" fmla="*/ 49 h 63"/>
                <a:gd name="T20" fmla="*/ 28 w 55"/>
                <a:gd name="T21" fmla="*/ 52 h 63"/>
                <a:gd name="T22" fmla="*/ 33 w 55"/>
                <a:gd name="T23" fmla="*/ 53 h 63"/>
                <a:gd name="T24" fmla="*/ 38 w 55"/>
                <a:gd name="T25" fmla="*/ 56 h 63"/>
                <a:gd name="T26" fmla="*/ 40 w 55"/>
                <a:gd name="T27" fmla="*/ 51 h 63"/>
                <a:gd name="T28" fmla="*/ 43 w 55"/>
                <a:gd name="T29" fmla="*/ 55 h 63"/>
                <a:gd name="T30" fmla="*/ 43 w 55"/>
                <a:gd name="T31" fmla="*/ 59 h 63"/>
                <a:gd name="T32" fmla="*/ 53 w 55"/>
                <a:gd name="T33" fmla="*/ 63 h 63"/>
                <a:gd name="T34" fmla="*/ 55 w 55"/>
                <a:gd name="T35" fmla="*/ 59 h 63"/>
                <a:gd name="T36" fmla="*/ 49 w 55"/>
                <a:gd name="T37" fmla="*/ 54 h 63"/>
                <a:gd name="T38" fmla="*/ 50 w 55"/>
                <a:gd name="T39" fmla="*/ 50 h 63"/>
                <a:gd name="T40" fmla="*/ 44 w 55"/>
                <a:gd name="T41" fmla="*/ 49 h 63"/>
                <a:gd name="T42" fmla="*/ 39 w 55"/>
                <a:gd name="T43" fmla="*/ 46 h 63"/>
                <a:gd name="T44" fmla="*/ 29 w 55"/>
                <a:gd name="T45" fmla="*/ 45 h 63"/>
                <a:gd name="T46" fmla="*/ 26 w 55"/>
                <a:gd name="T47" fmla="*/ 39 h 63"/>
                <a:gd name="T48" fmla="*/ 31 w 55"/>
                <a:gd name="T49" fmla="*/ 42 h 63"/>
                <a:gd name="T50" fmla="*/ 27 w 55"/>
                <a:gd name="T51" fmla="*/ 36 h 63"/>
                <a:gd name="T52" fmla="*/ 23 w 55"/>
                <a:gd name="T53" fmla="*/ 31 h 63"/>
                <a:gd name="T54" fmla="*/ 27 w 55"/>
                <a:gd name="T55" fmla="*/ 26 h 63"/>
                <a:gd name="T56" fmla="*/ 25 w 55"/>
                <a:gd name="T57" fmla="*/ 14 h 63"/>
                <a:gd name="T58" fmla="*/ 22 w 55"/>
                <a:gd name="T59" fmla="*/ 7 h 63"/>
                <a:gd name="T60" fmla="*/ 19 w 55"/>
                <a:gd name="T61" fmla="*/ 4 h 63"/>
                <a:gd name="T62" fmla="*/ 11 w 55"/>
                <a:gd name="T6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" h="63">
                  <a:moveTo>
                    <a:pt x="11" y="0"/>
                  </a:moveTo>
                  <a:cubicBezTo>
                    <a:pt x="7" y="1"/>
                    <a:pt x="4" y="4"/>
                    <a:pt x="5" y="7"/>
                  </a:cubicBezTo>
                  <a:cubicBezTo>
                    <a:pt x="6" y="11"/>
                    <a:pt x="10" y="25"/>
                    <a:pt x="8" y="27"/>
                  </a:cubicBezTo>
                  <a:cubicBezTo>
                    <a:pt x="6" y="29"/>
                    <a:pt x="4" y="26"/>
                    <a:pt x="2" y="26"/>
                  </a:cubicBezTo>
                  <a:cubicBezTo>
                    <a:pt x="0" y="26"/>
                    <a:pt x="3" y="32"/>
                    <a:pt x="2" y="33"/>
                  </a:cubicBezTo>
                  <a:cubicBezTo>
                    <a:pt x="2" y="34"/>
                    <a:pt x="3" y="37"/>
                    <a:pt x="6" y="39"/>
                  </a:cubicBezTo>
                  <a:cubicBezTo>
                    <a:pt x="9" y="41"/>
                    <a:pt x="16" y="42"/>
                    <a:pt x="13" y="43"/>
                  </a:cubicBezTo>
                  <a:cubicBezTo>
                    <a:pt x="10" y="45"/>
                    <a:pt x="12" y="46"/>
                    <a:pt x="14" y="47"/>
                  </a:cubicBezTo>
                  <a:cubicBezTo>
                    <a:pt x="16" y="49"/>
                    <a:pt x="18" y="50"/>
                    <a:pt x="21" y="51"/>
                  </a:cubicBezTo>
                  <a:cubicBezTo>
                    <a:pt x="24" y="52"/>
                    <a:pt x="26" y="50"/>
                    <a:pt x="28" y="49"/>
                  </a:cubicBezTo>
                  <a:cubicBezTo>
                    <a:pt x="29" y="47"/>
                    <a:pt x="28" y="50"/>
                    <a:pt x="28" y="52"/>
                  </a:cubicBezTo>
                  <a:cubicBezTo>
                    <a:pt x="28" y="54"/>
                    <a:pt x="31" y="54"/>
                    <a:pt x="33" y="53"/>
                  </a:cubicBezTo>
                  <a:cubicBezTo>
                    <a:pt x="36" y="53"/>
                    <a:pt x="37" y="55"/>
                    <a:pt x="38" y="56"/>
                  </a:cubicBezTo>
                  <a:cubicBezTo>
                    <a:pt x="40" y="57"/>
                    <a:pt x="39" y="53"/>
                    <a:pt x="40" y="51"/>
                  </a:cubicBezTo>
                  <a:cubicBezTo>
                    <a:pt x="40" y="50"/>
                    <a:pt x="42" y="53"/>
                    <a:pt x="43" y="55"/>
                  </a:cubicBezTo>
                  <a:cubicBezTo>
                    <a:pt x="44" y="57"/>
                    <a:pt x="42" y="57"/>
                    <a:pt x="43" y="59"/>
                  </a:cubicBezTo>
                  <a:cubicBezTo>
                    <a:pt x="44" y="61"/>
                    <a:pt x="51" y="63"/>
                    <a:pt x="53" y="63"/>
                  </a:cubicBezTo>
                  <a:cubicBezTo>
                    <a:pt x="55" y="63"/>
                    <a:pt x="54" y="60"/>
                    <a:pt x="55" y="59"/>
                  </a:cubicBezTo>
                  <a:cubicBezTo>
                    <a:pt x="55" y="58"/>
                    <a:pt x="50" y="56"/>
                    <a:pt x="49" y="54"/>
                  </a:cubicBezTo>
                  <a:cubicBezTo>
                    <a:pt x="48" y="53"/>
                    <a:pt x="50" y="52"/>
                    <a:pt x="50" y="50"/>
                  </a:cubicBezTo>
                  <a:cubicBezTo>
                    <a:pt x="49" y="49"/>
                    <a:pt x="46" y="49"/>
                    <a:pt x="44" y="49"/>
                  </a:cubicBezTo>
                  <a:cubicBezTo>
                    <a:pt x="43" y="49"/>
                    <a:pt x="41" y="47"/>
                    <a:pt x="39" y="46"/>
                  </a:cubicBezTo>
                  <a:cubicBezTo>
                    <a:pt x="38" y="45"/>
                    <a:pt x="32" y="46"/>
                    <a:pt x="29" y="45"/>
                  </a:cubicBezTo>
                  <a:cubicBezTo>
                    <a:pt x="26" y="45"/>
                    <a:pt x="26" y="41"/>
                    <a:pt x="26" y="39"/>
                  </a:cubicBezTo>
                  <a:cubicBezTo>
                    <a:pt x="25" y="37"/>
                    <a:pt x="28" y="41"/>
                    <a:pt x="31" y="42"/>
                  </a:cubicBezTo>
                  <a:cubicBezTo>
                    <a:pt x="34" y="43"/>
                    <a:pt x="30" y="37"/>
                    <a:pt x="27" y="36"/>
                  </a:cubicBezTo>
                  <a:cubicBezTo>
                    <a:pt x="25" y="35"/>
                    <a:pt x="23" y="32"/>
                    <a:pt x="23" y="31"/>
                  </a:cubicBezTo>
                  <a:cubicBezTo>
                    <a:pt x="22" y="29"/>
                    <a:pt x="27" y="28"/>
                    <a:pt x="27" y="26"/>
                  </a:cubicBezTo>
                  <a:cubicBezTo>
                    <a:pt x="27" y="24"/>
                    <a:pt x="29" y="18"/>
                    <a:pt x="25" y="14"/>
                  </a:cubicBezTo>
                  <a:cubicBezTo>
                    <a:pt x="20" y="11"/>
                    <a:pt x="21" y="9"/>
                    <a:pt x="22" y="7"/>
                  </a:cubicBezTo>
                  <a:cubicBezTo>
                    <a:pt x="23" y="5"/>
                    <a:pt x="23" y="4"/>
                    <a:pt x="19" y="4"/>
                  </a:cubicBezTo>
                  <a:cubicBezTo>
                    <a:pt x="15" y="4"/>
                    <a:pt x="15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62" name="Freeform 38"/>
            <p:cNvSpPr/>
            <p:nvPr/>
          </p:nvSpPr>
          <p:spPr bwMode="auto">
            <a:xfrm>
              <a:off x="7754939" y="3395718"/>
              <a:ext cx="27340" cy="40327"/>
            </a:xfrm>
            <a:custGeom>
              <a:avLst/>
              <a:gdLst>
                <a:gd name="T0" fmla="*/ 2 w 17"/>
                <a:gd name="T1" fmla="*/ 3 h 25"/>
                <a:gd name="T2" fmla="*/ 3 w 17"/>
                <a:gd name="T3" fmla="*/ 5 h 25"/>
                <a:gd name="T4" fmla="*/ 9 w 17"/>
                <a:gd name="T5" fmla="*/ 12 h 25"/>
                <a:gd name="T6" fmla="*/ 9 w 17"/>
                <a:gd name="T7" fmla="*/ 16 h 25"/>
                <a:gd name="T8" fmla="*/ 7 w 17"/>
                <a:gd name="T9" fmla="*/ 18 h 25"/>
                <a:gd name="T10" fmla="*/ 12 w 17"/>
                <a:gd name="T11" fmla="*/ 25 h 25"/>
                <a:gd name="T12" fmla="*/ 13 w 17"/>
                <a:gd name="T13" fmla="*/ 18 h 25"/>
                <a:gd name="T14" fmla="*/ 16 w 17"/>
                <a:gd name="T15" fmla="*/ 14 h 25"/>
                <a:gd name="T16" fmla="*/ 13 w 17"/>
                <a:gd name="T17" fmla="*/ 5 h 25"/>
                <a:gd name="T18" fmla="*/ 8 w 17"/>
                <a:gd name="T19" fmla="*/ 1 h 25"/>
                <a:gd name="T20" fmla="*/ 2 w 17"/>
                <a:gd name="T21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5">
                  <a:moveTo>
                    <a:pt x="2" y="3"/>
                  </a:moveTo>
                  <a:cubicBezTo>
                    <a:pt x="1" y="3"/>
                    <a:pt x="0" y="2"/>
                    <a:pt x="3" y="5"/>
                  </a:cubicBezTo>
                  <a:cubicBezTo>
                    <a:pt x="6" y="8"/>
                    <a:pt x="9" y="10"/>
                    <a:pt x="9" y="12"/>
                  </a:cubicBezTo>
                  <a:cubicBezTo>
                    <a:pt x="10" y="13"/>
                    <a:pt x="10" y="16"/>
                    <a:pt x="9" y="16"/>
                  </a:cubicBezTo>
                  <a:cubicBezTo>
                    <a:pt x="8" y="16"/>
                    <a:pt x="6" y="16"/>
                    <a:pt x="7" y="18"/>
                  </a:cubicBezTo>
                  <a:cubicBezTo>
                    <a:pt x="8" y="21"/>
                    <a:pt x="10" y="25"/>
                    <a:pt x="12" y="25"/>
                  </a:cubicBezTo>
                  <a:cubicBezTo>
                    <a:pt x="13" y="24"/>
                    <a:pt x="12" y="19"/>
                    <a:pt x="13" y="18"/>
                  </a:cubicBezTo>
                  <a:cubicBezTo>
                    <a:pt x="15" y="17"/>
                    <a:pt x="17" y="17"/>
                    <a:pt x="16" y="14"/>
                  </a:cubicBezTo>
                  <a:cubicBezTo>
                    <a:pt x="15" y="11"/>
                    <a:pt x="15" y="7"/>
                    <a:pt x="13" y="5"/>
                  </a:cubicBezTo>
                  <a:cubicBezTo>
                    <a:pt x="12" y="4"/>
                    <a:pt x="10" y="1"/>
                    <a:pt x="8" y="1"/>
                  </a:cubicBezTo>
                  <a:cubicBezTo>
                    <a:pt x="4" y="0"/>
                    <a:pt x="4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63" name="Freeform 39"/>
            <p:cNvSpPr/>
            <p:nvPr/>
          </p:nvSpPr>
          <p:spPr bwMode="auto">
            <a:xfrm>
              <a:off x="7733750" y="3442880"/>
              <a:ext cx="82705" cy="66300"/>
            </a:xfrm>
            <a:custGeom>
              <a:avLst/>
              <a:gdLst>
                <a:gd name="T0" fmla="*/ 46 w 51"/>
                <a:gd name="T1" fmla="*/ 20 h 41"/>
                <a:gd name="T2" fmla="*/ 35 w 51"/>
                <a:gd name="T3" fmla="*/ 1 h 41"/>
                <a:gd name="T4" fmla="*/ 32 w 51"/>
                <a:gd name="T5" fmla="*/ 11 h 41"/>
                <a:gd name="T6" fmla="*/ 27 w 51"/>
                <a:gd name="T7" fmla="*/ 13 h 41"/>
                <a:gd name="T8" fmla="*/ 20 w 51"/>
                <a:gd name="T9" fmla="*/ 19 h 41"/>
                <a:gd name="T10" fmla="*/ 15 w 51"/>
                <a:gd name="T11" fmla="*/ 15 h 41"/>
                <a:gd name="T12" fmla="*/ 11 w 51"/>
                <a:gd name="T13" fmla="*/ 17 h 41"/>
                <a:gd name="T14" fmla="*/ 7 w 51"/>
                <a:gd name="T15" fmla="*/ 19 h 41"/>
                <a:gd name="T16" fmla="*/ 1 w 51"/>
                <a:gd name="T17" fmla="*/ 23 h 41"/>
                <a:gd name="T18" fmla="*/ 2 w 51"/>
                <a:gd name="T19" fmla="*/ 28 h 41"/>
                <a:gd name="T20" fmla="*/ 6 w 51"/>
                <a:gd name="T21" fmla="*/ 23 h 41"/>
                <a:gd name="T22" fmla="*/ 11 w 51"/>
                <a:gd name="T23" fmla="*/ 26 h 41"/>
                <a:gd name="T24" fmla="*/ 20 w 51"/>
                <a:gd name="T25" fmla="*/ 23 h 41"/>
                <a:gd name="T26" fmla="*/ 24 w 51"/>
                <a:gd name="T27" fmla="*/ 28 h 41"/>
                <a:gd name="T28" fmla="*/ 27 w 51"/>
                <a:gd name="T29" fmla="*/ 38 h 41"/>
                <a:gd name="T30" fmla="*/ 35 w 51"/>
                <a:gd name="T31" fmla="*/ 41 h 41"/>
                <a:gd name="T32" fmla="*/ 41 w 51"/>
                <a:gd name="T33" fmla="*/ 36 h 41"/>
                <a:gd name="T34" fmla="*/ 39 w 51"/>
                <a:gd name="T35" fmla="*/ 31 h 41"/>
                <a:gd name="T36" fmla="*/ 43 w 51"/>
                <a:gd name="T37" fmla="*/ 31 h 41"/>
                <a:gd name="T38" fmla="*/ 49 w 51"/>
                <a:gd name="T39" fmla="*/ 31 h 41"/>
                <a:gd name="T40" fmla="*/ 46 w 51"/>
                <a:gd name="T4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41">
                  <a:moveTo>
                    <a:pt x="46" y="20"/>
                  </a:moveTo>
                  <a:cubicBezTo>
                    <a:pt x="45" y="14"/>
                    <a:pt x="37" y="2"/>
                    <a:pt x="35" y="1"/>
                  </a:cubicBezTo>
                  <a:cubicBezTo>
                    <a:pt x="32" y="0"/>
                    <a:pt x="33" y="10"/>
                    <a:pt x="32" y="11"/>
                  </a:cubicBezTo>
                  <a:cubicBezTo>
                    <a:pt x="32" y="11"/>
                    <a:pt x="27" y="10"/>
                    <a:pt x="27" y="13"/>
                  </a:cubicBezTo>
                  <a:cubicBezTo>
                    <a:pt x="26" y="15"/>
                    <a:pt x="21" y="20"/>
                    <a:pt x="20" y="19"/>
                  </a:cubicBezTo>
                  <a:cubicBezTo>
                    <a:pt x="19" y="18"/>
                    <a:pt x="16" y="15"/>
                    <a:pt x="15" y="15"/>
                  </a:cubicBezTo>
                  <a:cubicBezTo>
                    <a:pt x="14" y="15"/>
                    <a:pt x="10" y="16"/>
                    <a:pt x="11" y="17"/>
                  </a:cubicBezTo>
                  <a:cubicBezTo>
                    <a:pt x="11" y="19"/>
                    <a:pt x="9" y="18"/>
                    <a:pt x="7" y="19"/>
                  </a:cubicBezTo>
                  <a:cubicBezTo>
                    <a:pt x="5" y="20"/>
                    <a:pt x="1" y="21"/>
                    <a:pt x="1" y="23"/>
                  </a:cubicBezTo>
                  <a:cubicBezTo>
                    <a:pt x="2" y="26"/>
                    <a:pt x="0" y="30"/>
                    <a:pt x="2" y="28"/>
                  </a:cubicBezTo>
                  <a:cubicBezTo>
                    <a:pt x="4" y="25"/>
                    <a:pt x="5" y="22"/>
                    <a:pt x="6" y="23"/>
                  </a:cubicBezTo>
                  <a:cubicBezTo>
                    <a:pt x="8" y="25"/>
                    <a:pt x="8" y="27"/>
                    <a:pt x="11" y="26"/>
                  </a:cubicBezTo>
                  <a:cubicBezTo>
                    <a:pt x="14" y="25"/>
                    <a:pt x="18" y="22"/>
                    <a:pt x="20" y="23"/>
                  </a:cubicBezTo>
                  <a:cubicBezTo>
                    <a:pt x="22" y="25"/>
                    <a:pt x="25" y="26"/>
                    <a:pt x="24" y="28"/>
                  </a:cubicBezTo>
                  <a:cubicBezTo>
                    <a:pt x="23" y="30"/>
                    <a:pt x="22" y="34"/>
                    <a:pt x="27" y="38"/>
                  </a:cubicBezTo>
                  <a:cubicBezTo>
                    <a:pt x="31" y="41"/>
                    <a:pt x="33" y="41"/>
                    <a:pt x="35" y="41"/>
                  </a:cubicBezTo>
                  <a:cubicBezTo>
                    <a:pt x="38" y="40"/>
                    <a:pt x="42" y="38"/>
                    <a:pt x="41" y="36"/>
                  </a:cubicBezTo>
                  <a:cubicBezTo>
                    <a:pt x="39" y="35"/>
                    <a:pt x="38" y="32"/>
                    <a:pt x="39" y="31"/>
                  </a:cubicBezTo>
                  <a:cubicBezTo>
                    <a:pt x="39" y="30"/>
                    <a:pt x="41" y="28"/>
                    <a:pt x="43" y="31"/>
                  </a:cubicBezTo>
                  <a:cubicBezTo>
                    <a:pt x="45" y="33"/>
                    <a:pt x="48" y="34"/>
                    <a:pt x="49" y="31"/>
                  </a:cubicBezTo>
                  <a:cubicBezTo>
                    <a:pt x="51" y="29"/>
                    <a:pt x="48" y="26"/>
                    <a:pt x="4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64" name="Freeform 40"/>
            <p:cNvSpPr/>
            <p:nvPr/>
          </p:nvSpPr>
          <p:spPr bwMode="auto">
            <a:xfrm>
              <a:off x="7715979" y="3410072"/>
              <a:ext cx="29391" cy="27340"/>
            </a:xfrm>
            <a:custGeom>
              <a:avLst/>
              <a:gdLst>
                <a:gd name="T0" fmla="*/ 11 w 18"/>
                <a:gd name="T1" fmla="*/ 11 h 17"/>
                <a:gd name="T2" fmla="*/ 16 w 18"/>
                <a:gd name="T3" fmla="*/ 7 h 17"/>
                <a:gd name="T4" fmla="*/ 12 w 18"/>
                <a:gd name="T5" fmla="*/ 2 h 17"/>
                <a:gd name="T6" fmla="*/ 4 w 18"/>
                <a:gd name="T7" fmla="*/ 0 h 17"/>
                <a:gd name="T8" fmla="*/ 7 w 18"/>
                <a:gd name="T9" fmla="*/ 7 h 17"/>
                <a:gd name="T10" fmla="*/ 5 w 18"/>
                <a:gd name="T11" fmla="*/ 13 h 17"/>
                <a:gd name="T12" fmla="*/ 11 w 18"/>
                <a:gd name="T13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7">
                  <a:moveTo>
                    <a:pt x="11" y="11"/>
                  </a:moveTo>
                  <a:cubicBezTo>
                    <a:pt x="14" y="10"/>
                    <a:pt x="14" y="8"/>
                    <a:pt x="16" y="7"/>
                  </a:cubicBezTo>
                  <a:cubicBezTo>
                    <a:pt x="18" y="6"/>
                    <a:pt x="15" y="2"/>
                    <a:pt x="12" y="2"/>
                  </a:cubicBezTo>
                  <a:cubicBezTo>
                    <a:pt x="8" y="2"/>
                    <a:pt x="7" y="0"/>
                    <a:pt x="4" y="0"/>
                  </a:cubicBezTo>
                  <a:cubicBezTo>
                    <a:pt x="0" y="1"/>
                    <a:pt x="4" y="4"/>
                    <a:pt x="7" y="7"/>
                  </a:cubicBezTo>
                  <a:cubicBezTo>
                    <a:pt x="9" y="10"/>
                    <a:pt x="4" y="10"/>
                    <a:pt x="5" y="13"/>
                  </a:cubicBezTo>
                  <a:cubicBezTo>
                    <a:pt x="5" y="17"/>
                    <a:pt x="8" y="13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65" name="Freeform 41"/>
            <p:cNvSpPr/>
            <p:nvPr/>
          </p:nvSpPr>
          <p:spPr bwMode="auto">
            <a:xfrm>
              <a:off x="7732383" y="3426476"/>
              <a:ext cx="22556" cy="36909"/>
            </a:xfrm>
            <a:custGeom>
              <a:avLst/>
              <a:gdLst>
                <a:gd name="T0" fmla="*/ 10 w 14"/>
                <a:gd name="T1" fmla="*/ 0 h 23"/>
                <a:gd name="T2" fmla="*/ 5 w 14"/>
                <a:gd name="T3" fmla="*/ 6 h 23"/>
                <a:gd name="T4" fmla="*/ 3 w 14"/>
                <a:gd name="T5" fmla="*/ 13 h 23"/>
                <a:gd name="T6" fmla="*/ 11 w 14"/>
                <a:gd name="T7" fmla="*/ 20 h 23"/>
                <a:gd name="T8" fmla="*/ 10 w 14"/>
                <a:gd name="T9" fmla="*/ 10 h 23"/>
                <a:gd name="T10" fmla="*/ 10 w 14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3">
                  <a:moveTo>
                    <a:pt x="10" y="0"/>
                  </a:moveTo>
                  <a:cubicBezTo>
                    <a:pt x="9" y="0"/>
                    <a:pt x="5" y="3"/>
                    <a:pt x="5" y="6"/>
                  </a:cubicBezTo>
                  <a:cubicBezTo>
                    <a:pt x="4" y="9"/>
                    <a:pt x="0" y="10"/>
                    <a:pt x="3" y="13"/>
                  </a:cubicBezTo>
                  <a:cubicBezTo>
                    <a:pt x="5" y="17"/>
                    <a:pt x="11" y="23"/>
                    <a:pt x="11" y="20"/>
                  </a:cubicBezTo>
                  <a:cubicBezTo>
                    <a:pt x="11" y="17"/>
                    <a:pt x="10" y="13"/>
                    <a:pt x="10" y="10"/>
                  </a:cubicBezTo>
                  <a:cubicBezTo>
                    <a:pt x="10" y="7"/>
                    <a:pt x="14" y="1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66" name="Freeform 42"/>
            <p:cNvSpPr/>
            <p:nvPr/>
          </p:nvSpPr>
          <p:spPr bwMode="auto">
            <a:xfrm>
              <a:off x="7753572" y="3436045"/>
              <a:ext cx="27340" cy="12987"/>
            </a:xfrm>
            <a:custGeom>
              <a:avLst/>
              <a:gdLst>
                <a:gd name="T0" fmla="*/ 2 w 17"/>
                <a:gd name="T1" fmla="*/ 8 h 8"/>
                <a:gd name="T2" fmla="*/ 7 w 17"/>
                <a:gd name="T3" fmla="*/ 2 h 8"/>
                <a:gd name="T4" fmla="*/ 2 w 17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8">
                  <a:moveTo>
                    <a:pt x="2" y="8"/>
                  </a:moveTo>
                  <a:cubicBezTo>
                    <a:pt x="4" y="8"/>
                    <a:pt x="17" y="6"/>
                    <a:pt x="7" y="2"/>
                  </a:cubicBezTo>
                  <a:cubicBezTo>
                    <a:pt x="3" y="0"/>
                    <a:pt x="0" y="7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67" name="Freeform 43"/>
            <p:cNvSpPr/>
            <p:nvPr/>
          </p:nvSpPr>
          <p:spPr bwMode="auto">
            <a:xfrm>
              <a:off x="7683855" y="3381364"/>
              <a:ext cx="23923" cy="20505"/>
            </a:xfrm>
            <a:custGeom>
              <a:avLst/>
              <a:gdLst>
                <a:gd name="T0" fmla="*/ 11 w 15"/>
                <a:gd name="T1" fmla="*/ 2 h 13"/>
                <a:gd name="T2" fmla="*/ 2 w 15"/>
                <a:gd name="T3" fmla="*/ 2 h 13"/>
                <a:gd name="T4" fmla="*/ 5 w 15"/>
                <a:gd name="T5" fmla="*/ 6 h 13"/>
                <a:gd name="T6" fmla="*/ 12 w 15"/>
                <a:gd name="T7" fmla="*/ 13 h 13"/>
                <a:gd name="T8" fmla="*/ 15 w 15"/>
                <a:gd name="T9" fmla="*/ 8 h 13"/>
                <a:gd name="T10" fmla="*/ 11 w 15"/>
                <a:gd name="T11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11" y="2"/>
                  </a:moveTo>
                  <a:cubicBezTo>
                    <a:pt x="8" y="1"/>
                    <a:pt x="0" y="0"/>
                    <a:pt x="2" y="2"/>
                  </a:cubicBezTo>
                  <a:cubicBezTo>
                    <a:pt x="3" y="3"/>
                    <a:pt x="2" y="6"/>
                    <a:pt x="5" y="6"/>
                  </a:cubicBezTo>
                  <a:cubicBezTo>
                    <a:pt x="8" y="6"/>
                    <a:pt x="7" y="13"/>
                    <a:pt x="12" y="13"/>
                  </a:cubicBezTo>
                  <a:cubicBezTo>
                    <a:pt x="15" y="13"/>
                    <a:pt x="15" y="10"/>
                    <a:pt x="15" y="8"/>
                  </a:cubicBezTo>
                  <a:cubicBezTo>
                    <a:pt x="15" y="6"/>
                    <a:pt x="14" y="3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68" name="Freeform 44"/>
            <p:cNvSpPr/>
            <p:nvPr/>
          </p:nvSpPr>
          <p:spPr bwMode="auto">
            <a:xfrm>
              <a:off x="7646945" y="3419641"/>
              <a:ext cx="38276" cy="45795"/>
            </a:xfrm>
            <a:custGeom>
              <a:avLst/>
              <a:gdLst>
                <a:gd name="T0" fmla="*/ 10 w 24"/>
                <a:gd name="T1" fmla="*/ 17 h 28"/>
                <a:gd name="T2" fmla="*/ 2 w 24"/>
                <a:gd name="T3" fmla="*/ 28 h 28"/>
                <a:gd name="T4" fmla="*/ 14 w 24"/>
                <a:gd name="T5" fmla="*/ 19 h 28"/>
                <a:gd name="T6" fmla="*/ 24 w 24"/>
                <a:gd name="T7" fmla="*/ 11 h 28"/>
                <a:gd name="T8" fmla="*/ 20 w 24"/>
                <a:gd name="T9" fmla="*/ 3 h 28"/>
                <a:gd name="T10" fmla="*/ 18 w 24"/>
                <a:gd name="T11" fmla="*/ 9 h 28"/>
                <a:gd name="T12" fmla="*/ 10 w 24"/>
                <a:gd name="T13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8">
                  <a:moveTo>
                    <a:pt x="10" y="17"/>
                  </a:moveTo>
                  <a:cubicBezTo>
                    <a:pt x="9" y="18"/>
                    <a:pt x="0" y="28"/>
                    <a:pt x="2" y="28"/>
                  </a:cubicBezTo>
                  <a:cubicBezTo>
                    <a:pt x="5" y="28"/>
                    <a:pt x="11" y="20"/>
                    <a:pt x="14" y="19"/>
                  </a:cubicBezTo>
                  <a:cubicBezTo>
                    <a:pt x="16" y="18"/>
                    <a:pt x="23" y="13"/>
                    <a:pt x="24" y="11"/>
                  </a:cubicBezTo>
                  <a:cubicBezTo>
                    <a:pt x="24" y="9"/>
                    <a:pt x="22" y="0"/>
                    <a:pt x="20" y="3"/>
                  </a:cubicBezTo>
                  <a:cubicBezTo>
                    <a:pt x="18" y="4"/>
                    <a:pt x="21" y="8"/>
                    <a:pt x="18" y="9"/>
                  </a:cubicBezTo>
                  <a:cubicBezTo>
                    <a:pt x="16" y="10"/>
                    <a:pt x="11" y="16"/>
                    <a:pt x="1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69" name="Freeform 45"/>
            <p:cNvSpPr/>
            <p:nvPr/>
          </p:nvSpPr>
          <p:spPr bwMode="auto">
            <a:xfrm>
              <a:off x="7911462" y="3613757"/>
              <a:ext cx="405320" cy="185914"/>
            </a:xfrm>
            <a:custGeom>
              <a:avLst/>
              <a:gdLst>
                <a:gd name="T0" fmla="*/ 188 w 251"/>
                <a:gd name="T1" fmla="*/ 84 h 115"/>
                <a:gd name="T2" fmla="*/ 206 w 251"/>
                <a:gd name="T3" fmla="*/ 103 h 115"/>
                <a:gd name="T4" fmla="*/ 235 w 251"/>
                <a:gd name="T5" fmla="*/ 112 h 115"/>
                <a:gd name="T6" fmla="*/ 247 w 251"/>
                <a:gd name="T7" fmla="*/ 112 h 115"/>
                <a:gd name="T8" fmla="*/ 220 w 251"/>
                <a:gd name="T9" fmla="*/ 94 h 115"/>
                <a:gd name="T10" fmla="*/ 195 w 251"/>
                <a:gd name="T11" fmla="*/ 69 h 115"/>
                <a:gd name="T12" fmla="*/ 192 w 251"/>
                <a:gd name="T13" fmla="*/ 59 h 115"/>
                <a:gd name="T14" fmla="*/ 172 w 251"/>
                <a:gd name="T15" fmla="*/ 47 h 115"/>
                <a:gd name="T16" fmla="*/ 153 w 251"/>
                <a:gd name="T17" fmla="*/ 36 h 115"/>
                <a:gd name="T18" fmla="*/ 120 w 251"/>
                <a:gd name="T19" fmla="*/ 25 h 115"/>
                <a:gd name="T20" fmla="*/ 118 w 251"/>
                <a:gd name="T21" fmla="*/ 24 h 115"/>
                <a:gd name="T22" fmla="*/ 113 w 251"/>
                <a:gd name="T23" fmla="*/ 22 h 115"/>
                <a:gd name="T24" fmla="*/ 112 w 251"/>
                <a:gd name="T25" fmla="*/ 21 h 115"/>
                <a:gd name="T26" fmla="*/ 111 w 251"/>
                <a:gd name="T27" fmla="*/ 20 h 115"/>
                <a:gd name="T28" fmla="*/ 105 w 251"/>
                <a:gd name="T29" fmla="*/ 21 h 115"/>
                <a:gd name="T30" fmla="*/ 78 w 251"/>
                <a:gd name="T31" fmla="*/ 11 h 115"/>
                <a:gd name="T32" fmla="*/ 66 w 251"/>
                <a:gd name="T33" fmla="*/ 17 h 115"/>
                <a:gd name="T34" fmla="*/ 65 w 251"/>
                <a:gd name="T35" fmla="*/ 22 h 115"/>
                <a:gd name="T36" fmla="*/ 57 w 251"/>
                <a:gd name="T37" fmla="*/ 31 h 115"/>
                <a:gd name="T38" fmla="*/ 44 w 251"/>
                <a:gd name="T39" fmla="*/ 21 h 115"/>
                <a:gd name="T40" fmla="*/ 33 w 251"/>
                <a:gd name="T41" fmla="*/ 5 h 115"/>
                <a:gd name="T42" fmla="*/ 10 w 251"/>
                <a:gd name="T43" fmla="*/ 4 h 115"/>
                <a:gd name="T44" fmla="*/ 4 w 251"/>
                <a:gd name="T45" fmla="*/ 6 h 115"/>
                <a:gd name="T46" fmla="*/ 20 w 251"/>
                <a:gd name="T47" fmla="*/ 16 h 115"/>
                <a:gd name="T48" fmla="*/ 31 w 251"/>
                <a:gd name="T49" fmla="*/ 25 h 115"/>
                <a:gd name="T50" fmla="*/ 35 w 251"/>
                <a:gd name="T51" fmla="*/ 35 h 115"/>
                <a:gd name="T52" fmla="*/ 41 w 251"/>
                <a:gd name="T53" fmla="*/ 36 h 115"/>
                <a:gd name="T54" fmla="*/ 49 w 251"/>
                <a:gd name="T55" fmla="*/ 39 h 115"/>
                <a:gd name="T56" fmla="*/ 85 w 251"/>
                <a:gd name="T57" fmla="*/ 53 h 115"/>
                <a:gd name="T58" fmla="*/ 113 w 251"/>
                <a:gd name="T59" fmla="*/ 79 h 115"/>
                <a:gd name="T60" fmla="*/ 99 w 251"/>
                <a:gd name="T61" fmla="*/ 89 h 115"/>
                <a:gd name="T62" fmla="*/ 115 w 251"/>
                <a:gd name="T63" fmla="*/ 87 h 115"/>
                <a:gd name="T64" fmla="*/ 126 w 251"/>
                <a:gd name="T65" fmla="*/ 88 h 115"/>
                <a:gd name="T66" fmla="*/ 128 w 251"/>
                <a:gd name="T67" fmla="*/ 90 h 115"/>
                <a:gd name="T68" fmla="*/ 130 w 251"/>
                <a:gd name="T69" fmla="*/ 92 h 115"/>
                <a:gd name="T70" fmla="*/ 132 w 251"/>
                <a:gd name="T71" fmla="*/ 94 h 115"/>
                <a:gd name="T72" fmla="*/ 135 w 251"/>
                <a:gd name="T73" fmla="*/ 96 h 115"/>
                <a:gd name="T74" fmla="*/ 136 w 251"/>
                <a:gd name="T75" fmla="*/ 97 h 115"/>
                <a:gd name="T76" fmla="*/ 138 w 251"/>
                <a:gd name="T77" fmla="*/ 98 h 115"/>
                <a:gd name="T78" fmla="*/ 140 w 251"/>
                <a:gd name="T79" fmla="*/ 98 h 115"/>
                <a:gd name="T80" fmla="*/ 154 w 251"/>
                <a:gd name="T81" fmla="*/ 98 h 115"/>
                <a:gd name="T82" fmla="*/ 155 w 251"/>
                <a:gd name="T83" fmla="*/ 87 h 115"/>
                <a:gd name="T84" fmla="*/ 165 w 251"/>
                <a:gd name="T85" fmla="*/ 81 h 115"/>
                <a:gd name="T86" fmla="*/ 179 w 251"/>
                <a:gd name="T87" fmla="*/ 8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1" h="115">
                  <a:moveTo>
                    <a:pt x="179" y="82"/>
                  </a:moveTo>
                  <a:cubicBezTo>
                    <a:pt x="184" y="84"/>
                    <a:pt x="186" y="84"/>
                    <a:pt x="188" y="84"/>
                  </a:cubicBezTo>
                  <a:cubicBezTo>
                    <a:pt x="189" y="84"/>
                    <a:pt x="195" y="92"/>
                    <a:pt x="195" y="92"/>
                  </a:cubicBezTo>
                  <a:cubicBezTo>
                    <a:pt x="195" y="92"/>
                    <a:pt x="203" y="101"/>
                    <a:pt x="206" y="103"/>
                  </a:cubicBezTo>
                  <a:cubicBezTo>
                    <a:pt x="208" y="105"/>
                    <a:pt x="213" y="106"/>
                    <a:pt x="217" y="106"/>
                  </a:cubicBezTo>
                  <a:cubicBezTo>
                    <a:pt x="222" y="106"/>
                    <a:pt x="232" y="110"/>
                    <a:pt x="235" y="112"/>
                  </a:cubicBezTo>
                  <a:cubicBezTo>
                    <a:pt x="238" y="113"/>
                    <a:pt x="238" y="115"/>
                    <a:pt x="242" y="115"/>
                  </a:cubicBezTo>
                  <a:cubicBezTo>
                    <a:pt x="247" y="115"/>
                    <a:pt x="251" y="115"/>
                    <a:pt x="247" y="112"/>
                  </a:cubicBezTo>
                  <a:cubicBezTo>
                    <a:pt x="243" y="110"/>
                    <a:pt x="242" y="109"/>
                    <a:pt x="236" y="105"/>
                  </a:cubicBezTo>
                  <a:cubicBezTo>
                    <a:pt x="230" y="100"/>
                    <a:pt x="224" y="96"/>
                    <a:pt x="220" y="94"/>
                  </a:cubicBezTo>
                  <a:cubicBezTo>
                    <a:pt x="217" y="93"/>
                    <a:pt x="215" y="90"/>
                    <a:pt x="210" y="85"/>
                  </a:cubicBezTo>
                  <a:cubicBezTo>
                    <a:pt x="205" y="79"/>
                    <a:pt x="191" y="69"/>
                    <a:pt x="195" y="69"/>
                  </a:cubicBezTo>
                  <a:cubicBezTo>
                    <a:pt x="199" y="69"/>
                    <a:pt x="207" y="70"/>
                    <a:pt x="205" y="68"/>
                  </a:cubicBezTo>
                  <a:cubicBezTo>
                    <a:pt x="203" y="66"/>
                    <a:pt x="197" y="60"/>
                    <a:pt x="192" y="59"/>
                  </a:cubicBezTo>
                  <a:cubicBezTo>
                    <a:pt x="187" y="57"/>
                    <a:pt x="178" y="57"/>
                    <a:pt x="177" y="54"/>
                  </a:cubicBezTo>
                  <a:cubicBezTo>
                    <a:pt x="176" y="51"/>
                    <a:pt x="178" y="51"/>
                    <a:pt x="172" y="47"/>
                  </a:cubicBezTo>
                  <a:cubicBezTo>
                    <a:pt x="166" y="44"/>
                    <a:pt x="163" y="41"/>
                    <a:pt x="161" y="39"/>
                  </a:cubicBezTo>
                  <a:cubicBezTo>
                    <a:pt x="158" y="36"/>
                    <a:pt x="160" y="37"/>
                    <a:pt x="153" y="36"/>
                  </a:cubicBezTo>
                  <a:cubicBezTo>
                    <a:pt x="147" y="34"/>
                    <a:pt x="145" y="31"/>
                    <a:pt x="139" y="30"/>
                  </a:cubicBezTo>
                  <a:cubicBezTo>
                    <a:pt x="134" y="29"/>
                    <a:pt x="124" y="28"/>
                    <a:pt x="120" y="25"/>
                  </a:cubicBezTo>
                  <a:cubicBezTo>
                    <a:pt x="119" y="25"/>
                    <a:pt x="119" y="24"/>
                    <a:pt x="118" y="24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6" y="23"/>
                    <a:pt x="115" y="22"/>
                    <a:pt x="113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2"/>
                    <a:pt x="112" y="22"/>
                    <a:pt x="112" y="22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2" y="21"/>
                    <a:pt x="111" y="21"/>
                    <a:pt x="111" y="21"/>
                  </a:cubicBezTo>
                  <a:cubicBezTo>
                    <a:pt x="111" y="21"/>
                    <a:pt x="111" y="21"/>
                    <a:pt x="111" y="20"/>
                  </a:cubicBezTo>
                  <a:cubicBezTo>
                    <a:pt x="112" y="19"/>
                    <a:pt x="109" y="15"/>
                    <a:pt x="108" y="16"/>
                  </a:cubicBezTo>
                  <a:cubicBezTo>
                    <a:pt x="107" y="18"/>
                    <a:pt x="107" y="21"/>
                    <a:pt x="105" y="21"/>
                  </a:cubicBezTo>
                  <a:cubicBezTo>
                    <a:pt x="102" y="21"/>
                    <a:pt x="98" y="18"/>
                    <a:pt x="94" y="18"/>
                  </a:cubicBezTo>
                  <a:cubicBezTo>
                    <a:pt x="90" y="17"/>
                    <a:pt x="79" y="11"/>
                    <a:pt x="78" y="11"/>
                  </a:cubicBezTo>
                  <a:cubicBezTo>
                    <a:pt x="77" y="11"/>
                    <a:pt x="74" y="18"/>
                    <a:pt x="73" y="18"/>
                  </a:cubicBezTo>
                  <a:cubicBezTo>
                    <a:pt x="72" y="18"/>
                    <a:pt x="69" y="17"/>
                    <a:pt x="66" y="17"/>
                  </a:cubicBezTo>
                  <a:cubicBezTo>
                    <a:pt x="62" y="17"/>
                    <a:pt x="58" y="17"/>
                    <a:pt x="59" y="18"/>
                  </a:cubicBezTo>
                  <a:cubicBezTo>
                    <a:pt x="61" y="19"/>
                    <a:pt x="66" y="20"/>
                    <a:pt x="65" y="22"/>
                  </a:cubicBezTo>
                  <a:cubicBezTo>
                    <a:pt x="64" y="23"/>
                    <a:pt x="66" y="27"/>
                    <a:pt x="64" y="28"/>
                  </a:cubicBezTo>
                  <a:cubicBezTo>
                    <a:pt x="63" y="28"/>
                    <a:pt x="61" y="33"/>
                    <a:pt x="57" y="31"/>
                  </a:cubicBezTo>
                  <a:cubicBezTo>
                    <a:pt x="53" y="30"/>
                    <a:pt x="56" y="27"/>
                    <a:pt x="55" y="26"/>
                  </a:cubicBezTo>
                  <a:cubicBezTo>
                    <a:pt x="54" y="26"/>
                    <a:pt x="46" y="21"/>
                    <a:pt x="44" y="21"/>
                  </a:cubicBezTo>
                  <a:cubicBezTo>
                    <a:pt x="39" y="20"/>
                    <a:pt x="45" y="18"/>
                    <a:pt x="42" y="13"/>
                  </a:cubicBezTo>
                  <a:cubicBezTo>
                    <a:pt x="39" y="9"/>
                    <a:pt x="34" y="5"/>
                    <a:pt x="33" y="5"/>
                  </a:cubicBezTo>
                  <a:cubicBezTo>
                    <a:pt x="32" y="5"/>
                    <a:pt x="19" y="3"/>
                    <a:pt x="17" y="3"/>
                  </a:cubicBezTo>
                  <a:cubicBezTo>
                    <a:pt x="15" y="2"/>
                    <a:pt x="11" y="5"/>
                    <a:pt x="10" y="4"/>
                  </a:cubicBezTo>
                  <a:cubicBezTo>
                    <a:pt x="8" y="3"/>
                    <a:pt x="0" y="0"/>
                    <a:pt x="1" y="2"/>
                  </a:cubicBezTo>
                  <a:cubicBezTo>
                    <a:pt x="1" y="3"/>
                    <a:pt x="1" y="6"/>
                    <a:pt x="4" y="6"/>
                  </a:cubicBezTo>
                  <a:cubicBezTo>
                    <a:pt x="7" y="7"/>
                    <a:pt x="6" y="4"/>
                    <a:pt x="9" y="7"/>
                  </a:cubicBezTo>
                  <a:cubicBezTo>
                    <a:pt x="12" y="10"/>
                    <a:pt x="11" y="13"/>
                    <a:pt x="20" y="16"/>
                  </a:cubicBezTo>
                  <a:cubicBezTo>
                    <a:pt x="28" y="20"/>
                    <a:pt x="36" y="19"/>
                    <a:pt x="35" y="20"/>
                  </a:cubicBezTo>
                  <a:cubicBezTo>
                    <a:pt x="35" y="20"/>
                    <a:pt x="33" y="25"/>
                    <a:pt x="31" y="25"/>
                  </a:cubicBezTo>
                  <a:cubicBezTo>
                    <a:pt x="28" y="25"/>
                    <a:pt x="21" y="26"/>
                    <a:pt x="25" y="28"/>
                  </a:cubicBezTo>
                  <a:cubicBezTo>
                    <a:pt x="29" y="30"/>
                    <a:pt x="37" y="34"/>
                    <a:pt x="35" y="35"/>
                  </a:cubicBezTo>
                  <a:cubicBezTo>
                    <a:pt x="33" y="35"/>
                    <a:pt x="30" y="38"/>
                    <a:pt x="34" y="40"/>
                  </a:cubicBezTo>
                  <a:cubicBezTo>
                    <a:pt x="38" y="43"/>
                    <a:pt x="41" y="39"/>
                    <a:pt x="41" y="36"/>
                  </a:cubicBezTo>
                  <a:cubicBezTo>
                    <a:pt x="40" y="34"/>
                    <a:pt x="38" y="29"/>
                    <a:pt x="41" y="32"/>
                  </a:cubicBezTo>
                  <a:cubicBezTo>
                    <a:pt x="45" y="35"/>
                    <a:pt x="43" y="36"/>
                    <a:pt x="49" y="39"/>
                  </a:cubicBezTo>
                  <a:cubicBezTo>
                    <a:pt x="55" y="41"/>
                    <a:pt x="67" y="44"/>
                    <a:pt x="71" y="47"/>
                  </a:cubicBezTo>
                  <a:cubicBezTo>
                    <a:pt x="76" y="49"/>
                    <a:pt x="83" y="53"/>
                    <a:pt x="85" y="53"/>
                  </a:cubicBezTo>
                  <a:cubicBezTo>
                    <a:pt x="88" y="53"/>
                    <a:pt x="94" y="56"/>
                    <a:pt x="99" y="62"/>
                  </a:cubicBezTo>
                  <a:cubicBezTo>
                    <a:pt x="103" y="67"/>
                    <a:pt x="115" y="79"/>
                    <a:pt x="113" y="79"/>
                  </a:cubicBezTo>
                  <a:cubicBezTo>
                    <a:pt x="110" y="79"/>
                    <a:pt x="104" y="77"/>
                    <a:pt x="103" y="79"/>
                  </a:cubicBezTo>
                  <a:cubicBezTo>
                    <a:pt x="102" y="81"/>
                    <a:pt x="97" y="89"/>
                    <a:pt x="99" y="89"/>
                  </a:cubicBezTo>
                  <a:cubicBezTo>
                    <a:pt x="102" y="89"/>
                    <a:pt x="110" y="83"/>
                    <a:pt x="110" y="84"/>
                  </a:cubicBezTo>
                  <a:cubicBezTo>
                    <a:pt x="111" y="86"/>
                    <a:pt x="113" y="89"/>
                    <a:pt x="115" y="87"/>
                  </a:cubicBezTo>
                  <a:cubicBezTo>
                    <a:pt x="117" y="86"/>
                    <a:pt x="119" y="83"/>
                    <a:pt x="121" y="84"/>
                  </a:cubicBezTo>
                  <a:cubicBezTo>
                    <a:pt x="122" y="84"/>
                    <a:pt x="124" y="84"/>
                    <a:pt x="126" y="88"/>
                  </a:cubicBezTo>
                  <a:cubicBezTo>
                    <a:pt x="126" y="88"/>
                    <a:pt x="127" y="89"/>
                    <a:pt x="127" y="89"/>
                  </a:cubicBezTo>
                  <a:cubicBezTo>
                    <a:pt x="127" y="90"/>
                    <a:pt x="128" y="90"/>
                    <a:pt x="128" y="90"/>
                  </a:cubicBezTo>
                  <a:cubicBezTo>
                    <a:pt x="128" y="90"/>
                    <a:pt x="129" y="91"/>
                    <a:pt x="129" y="91"/>
                  </a:cubicBezTo>
                  <a:cubicBezTo>
                    <a:pt x="129" y="92"/>
                    <a:pt x="130" y="92"/>
                    <a:pt x="130" y="92"/>
                  </a:cubicBezTo>
                  <a:cubicBezTo>
                    <a:pt x="130" y="93"/>
                    <a:pt x="131" y="93"/>
                    <a:pt x="131" y="94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33" y="95"/>
                    <a:pt x="133" y="95"/>
                    <a:pt x="134" y="96"/>
                  </a:cubicBezTo>
                  <a:cubicBezTo>
                    <a:pt x="134" y="96"/>
                    <a:pt x="134" y="96"/>
                    <a:pt x="135" y="96"/>
                  </a:cubicBezTo>
                  <a:cubicBezTo>
                    <a:pt x="135" y="96"/>
                    <a:pt x="135" y="96"/>
                    <a:pt x="135" y="96"/>
                  </a:cubicBezTo>
                  <a:cubicBezTo>
                    <a:pt x="135" y="96"/>
                    <a:pt x="135" y="97"/>
                    <a:pt x="136" y="97"/>
                  </a:cubicBezTo>
                  <a:cubicBezTo>
                    <a:pt x="136" y="97"/>
                    <a:pt x="136" y="97"/>
                    <a:pt x="137" y="97"/>
                  </a:cubicBezTo>
                  <a:cubicBezTo>
                    <a:pt x="137" y="98"/>
                    <a:pt x="137" y="98"/>
                    <a:pt x="138" y="98"/>
                  </a:cubicBezTo>
                  <a:cubicBezTo>
                    <a:pt x="138" y="98"/>
                    <a:pt x="138" y="98"/>
                    <a:pt x="139" y="98"/>
                  </a:cubicBezTo>
                  <a:cubicBezTo>
                    <a:pt x="139" y="98"/>
                    <a:pt x="139" y="98"/>
                    <a:pt x="140" y="98"/>
                  </a:cubicBezTo>
                  <a:cubicBezTo>
                    <a:pt x="140" y="99"/>
                    <a:pt x="141" y="99"/>
                    <a:pt x="141" y="99"/>
                  </a:cubicBezTo>
                  <a:cubicBezTo>
                    <a:pt x="144" y="98"/>
                    <a:pt x="151" y="98"/>
                    <a:pt x="154" y="98"/>
                  </a:cubicBezTo>
                  <a:cubicBezTo>
                    <a:pt x="158" y="98"/>
                    <a:pt x="164" y="96"/>
                    <a:pt x="160" y="94"/>
                  </a:cubicBezTo>
                  <a:cubicBezTo>
                    <a:pt x="157" y="91"/>
                    <a:pt x="152" y="87"/>
                    <a:pt x="155" y="87"/>
                  </a:cubicBezTo>
                  <a:cubicBezTo>
                    <a:pt x="158" y="86"/>
                    <a:pt x="163" y="86"/>
                    <a:pt x="162" y="85"/>
                  </a:cubicBezTo>
                  <a:cubicBezTo>
                    <a:pt x="161" y="84"/>
                    <a:pt x="163" y="82"/>
                    <a:pt x="165" y="81"/>
                  </a:cubicBezTo>
                  <a:cubicBezTo>
                    <a:pt x="167" y="81"/>
                    <a:pt x="174" y="84"/>
                    <a:pt x="175" y="83"/>
                  </a:cubicBezTo>
                  <a:cubicBezTo>
                    <a:pt x="176" y="82"/>
                    <a:pt x="173" y="80"/>
                    <a:pt x="179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70" name="Freeform 46"/>
            <p:cNvSpPr/>
            <p:nvPr/>
          </p:nvSpPr>
          <p:spPr bwMode="auto">
            <a:xfrm>
              <a:off x="8252533" y="3695094"/>
              <a:ext cx="59465" cy="22556"/>
            </a:xfrm>
            <a:custGeom>
              <a:avLst/>
              <a:gdLst>
                <a:gd name="T0" fmla="*/ 26 w 37"/>
                <a:gd name="T1" fmla="*/ 1 h 14"/>
                <a:gd name="T2" fmla="*/ 18 w 37"/>
                <a:gd name="T3" fmla="*/ 7 h 14"/>
                <a:gd name="T4" fmla="*/ 14 w 37"/>
                <a:gd name="T5" fmla="*/ 5 h 14"/>
                <a:gd name="T6" fmla="*/ 1 w 37"/>
                <a:gd name="T7" fmla="*/ 10 h 14"/>
                <a:gd name="T8" fmla="*/ 25 w 37"/>
                <a:gd name="T9" fmla="*/ 12 h 14"/>
                <a:gd name="T10" fmla="*/ 35 w 37"/>
                <a:gd name="T11" fmla="*/ 3 h 14"/>
                <a:gd name="T12" fmla="*/ 26 w 37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4">
                  <a:moveTo>
                    <a:pt x="26" y="1"/>
                  </a:moveTo>
                  <a:cubicBezTo>
                    <a:pt x="26" y="2"/>
                    <a:pt x="20" y="7"/>
                    <a:pt x="18" y="7"/>
                  </a:cubicBezTo>
                  <a:cubicBezTo>
                    <a:pt x="16" y="7"/>
                    <a:pt x="15" y="4"/>
                    <a:pt x="14" y="5"/>
                  </a:cubicBezTo>
                  <a:cubicBezTo>
                    <a:pt x="12" y="6"/>
                    <a:pt x="0" y="8"/>
                    <a:pt x="1" y="10"/>
                  </a:cubicBezTo>
                  <a:cubicBezTo>
                    <a:pt x="3" y="11"/>
                    <a:pt x="22" y="14"/>
                    <a:pt x="25" y="12"/>
                  </a:cubicBezTo>
                  <a:cubicBezTo>
                    <a:pt x="27" y="11"/>
                    <a:pt x="37" y="6"/>
                    <a:pt x="35" y="3"/>
                  </a:cubicBezTo>
                  <a:cubicBezTo>
                    <a:pt x="33" y="0"/>
                    <a:pt x="27" y="0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71" name="Freeform 47"/>
            <p:cNvSpPr/>
            <p:nvPr/>
          </p:nvSpPr>
          <p:spPr bwMode="auto">
            <a:xfrm>
              <a:off x="8357109" y="3708081"/>
              <a:ext cx="41010" cy="23923"/>
            </a:xfrm>
            <a:custGeom>
              <a:avLst/>
              <a:gdLst>
                <a:gd name="T0" fmla="*/ 12 w 25"/>
                <a:gd name="T1" fmla="*/ 13 h 15"/>
                <a:gd name="T2" fmla="*/ 5 w 25"/>
                <a:gd name="T3" fmla="*/ 2 h 15"/>
                <a:gd name="T4" fmla="*/ 12 w 25"/>
                <a:gd name="T5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5">
                  <a:moveTo>
                    <a:pt x="12" y="13"/>
                  </a:moveTo>
                  <a:cubicBezTo>
                    <a:pt x="25" y="15"/>
                    <a:pt x="9" y="3"/>
                    <a:pt x="5" y="2"/>
                  </a:cubicBezTo>
                  <a:cubicBezTo>
                    <a:pt x="0" y="0"/>
                    <a:pt x="9" y="13"/>
                    <a:pt x="1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72" name="Freeform 48"/>
            <p:cNvSpPr/>
            <p:nvPr/>
          </p:nvSpPr>
          <p:spPr bwMode="auto">
            <a:xfrm>
              <a:off x="8601121" y="3980800"/>
              <a:ext cx="71085" cy="41010"/>
            </a:xfrm>
            <a:custGeom>
              <a:avLst/>
              <a:gdLst>
                <a:gd name="T0" fmla="*/ 27 w 44"/>
                <a:gd name="T1" fmla="*/ 16 h 25"/>
                <a:gd name="T2" fmla="*/ 3 w 44"/>
                <a:gd name="T3" fmla="*/ 1 h 25"/>
                <a:gd name="T4" fmla="*/ 20 w 44"/>
                <a:gd name="T5" fmla="*/ 17 h 25"/>
                <a:gd name="T6" fmla="*/ 40 w 44"/>
                <a:gd name="T7" fmla="*/ 25 h 25"/>
                <a:gd name="T8" fmla="*/ 27 w 44"/>
                <a:gd name="T9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5">
                  <a:moveTo>
                    <a:pt x="27" y="16"/>
                  </a:moveTo>
                  <a:cubicBezTo>
                    <a:pt x="23" y="13"/>
                    <a:pt x="6" y="3"/>
                    <a:pt x="3" y="1"/>
                  </a:cubicBezTo>
                  <a:cubicBezTo>
                    <a:pt x="0" y="0"/>
                    <a:pt x="14" y="13"/>
                    <a:pt x="20" y="17"/>
                  </a:cubicBezTo>
                  <a:cubicBezTo>
                    <a:pt x="26" y="21"/>
                    <a:pt x="37" y="25"/>
                    <a:pt x="40" y="25"/>
                  </a:cubicBezTo>
                  <a:cubicBezTo>
                    <a:pt x="44" y="25"/>
                    <a:pt x="31" y="18"/>
                    <a:pt x="2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73" name="Freeform 49"/>
            <p:cNvSpPr/>
            <p:nvPr/>
          </p:nvSpPr>
          <p:spPr bwMode="auto">
            <a:xfrm>
              <a:off x="8809591" y="3921335"/>
              <a:ext cx="25973" cy="21189"/>
            </a:xfrm>
            <a:custGeom>
              <a:avLst/>
              <a:gdLst>
                <a:gd name="T0" fmla="*/ 11 w 16"/>
                <a:gd name="T1" fmla="*/ 5 h 13"/>
                <a:gd name="T2" fmla="*/ 5 w 16"/>
                <a:gd name="T3" fmla="*/ 2 h 13"/>
                <a:gd name="T4" fmla="*/ 0 w 16"/>
                <a:gd name="T5" fmla="*/ 8 h 13"/>
                <a:gd name="T6" fmla="*/ 12 w 16"/>
                <a:gd name="T7" fmla="*/ 13 h 13"/>
                <a:gd name="T8" fmla="*/ 11 w 16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3">
                  <a:moveTo>
                    <a:pt x="11" y="5"/>
                  </a:moveTo>
                  <a:cubicBezTo>
                    <a:pt x="8" y="2"/>
                    <a:pt x="4" y="0"/>
                    <a:pt x="5" y="2"/>
                  </a:cubicBezTo>
                  <a:cubicBezTo>
                    <a:pt x="5" y="4"/>
                    <a:pt x="1" y="4"/>
                    <a:pt x="0" y="8"/>
                  </a:cubicBezTo>
                  <a:cubicBezTo>
                    <a:pt x="0" y="12"/>
                    <a:pt x="8" y="13"/>
                    <a:pt x="12" y="13"/>
                  </a:cubicBezTo>
                  <a:cubicBezTo>
                    <a:pt x="16" y="13"/>
                    <a:pt x="15" y="8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74" name="Freeform 50"/>
            <p:cNvSpPr/>
            <p:nvPr/>
          </p:nvSpPr>
          <p:spPr bwMode="auto">
            <a:xfrm>
              <a:off x="8817793" y="3896729"/>
              <a:ext cx="21189" cy="21189"/>
            </a:xfrm>
            <a:custGeom>
              <a:avLst/>
              <a:gdLst>
                <a:gd name="T0" fmla="*/ 3 w 13"/>
                <a:gd name="T1" fmla="*/ 10 h 13"/>
                <a:gd name="T2" fmla="*/ 11 w 13"/>
                <a:gd name="T3" fmla="*/ 3 h 13"/>
                <a:gd name="T4" fmla="*/ 4 w 13"/>
                <a:gd name="T5" fmla="*/ 6 h 13"/>
                <a:gd name="T6" fmla="*/ 3 w 13"/>
                <a:gd name="T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3">
                  <a:moveTo>
                    <a:pt x="3" y="10"/>
                  </a:moveTo>
                  <a:cubicBezTo>
                    <a:pt x="9" y="13"/>
                    <a:pt x="13" y="5"/>
                    <a:pt x="11" y="3"/>
                  </a:cubicBezTo>
                  <a:cubicBezTo>
                    <a:pt x="10" y="0"/>
                    <a:pt x="7" y="5"/>
                    <a:pt x="4" y="6"/>
                  </a:cubicBezTo>
                  <a:cubicBezTo>
                    <a:pt x="0" y="7"/>
                    <a:pt x="0" y="8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75" name="Freeform 51"/>
            <p:cNvSpPr/>
            <p:nvPr/>
          </p:nvSpPr>
          <p:spPr bwMode="auto">
            <a:xfrm>
              <a:off x="8611374" y="3872806"/>
              <a:ext cx="23923" cy="22556"/>
            </a:xfrm>
            <a:custGeom>
              <a:avLst/>
              <a:gdLst>
                <a:gd name="T0" fmla="*/ 14 w 15"/>
                <a:gd name="T1" fmla="*/ 8 h 14"/>
                <a:gd name="T2" fmla="*/ 5 w 15"/>
                <a:gd name="T3" fmla="*/ 1 h 14"/>
                <a:gd name="T4" fmla="*/ 11 w 15"/>
                <a:gd name="T5" fmla="*/ 12 h 14"/>
                <a:gd name="T6" fmla="*/ 14 w 15"/>
                <a:gd name="T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4">
                  <a:moveTo>
                    <a:pt x="14" y="8"/>
                  </a:moveTo>
                  <a:cubicBezTo>
                    <a:pt x="13" y="6"/>
                    <a:pt x="10" y="2"/>
                    <a:pt x="5" y="1"/>
                  </a:cubicBezTo>
                  <a:cubicBezTo>
                    <a:pt x="0" y="0"/>
                    <a:pt x="9" y="11"/>
                    <a:pt x="11" y="12"/>
                  </a:cubicBezTo>
                  <a:cubicBezTo>
                    <a:pt x="13" y="14"/>
                    <a:pt x="15" y="9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76" name="Freeform 52"/>
            <p:cNvSpPr/>
            <p:nvPr/>
          </p:nvSpPr>
          <p:spPr bwMode="auto">
            <a:xfrm>
              <a:off x="8297644" y="3682108"/>
              <a:ext cx="17771" cy="15721"/>
            </a:xfrm>
            <a:custGeom>
              <a:avLst/>
              <a:gdLst>
                <a:gd name="T0" fmla="*/ 9 w 11"/>
                <a:gd name="T1" fmla="*/ 2 h 10"/>
                <a:gd name="T2" fmla="*/ 2 w 11"/>
                <a:gd name="T3" fmla="*/ 1 h 10"/>
                <a:gd name="T4" fmla="*/ 7 w 11"/>
                <a:gd name="T5" fmla="*/ 7 h 10"/>
                <a:gd name="T6" fmla="*/ 9 w 11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9" y="2"/>
                  </a:moveTo>
                  <a:cubicBezTo>
                    <a:pt x="8" y="0"/>
                    <a:pt x="3" y="0"/>
                    <a:pt x="2" y="1"/>
                  </a:cubicBezTo>
                  <a:cubicBezTo>
                    <a:pt x="0" y="1"/>
                    <a:pt x="4" y="5"/>
                    <a:pt x="7" y="7"/>
                  </a:cubicBezTo>
                  <a:cubicBezTo>
                    <a:pt x="11" y="10"/>
                    <a:pt x="10" y="3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77" name="Freeform 53"/>
            <p:cNvSpPr/>
            <p:nvPr/>
          </p:nvSpPr>
          <p:spPr bwMode="auto">
            <a:xfrm>
              <a:off x="7693424" y="3801721"/>
              <a:ext cx="777148" cy="607638"/>
            </a:xfrm>
            <a:custGeom>
              <a:avLst/>
              <a:gdLst>
                <a:gd name="T0" fmla="*/ 460 w 481"/>
                <a:gd name="T1" fmla="*/ 186 h 376"/>
                <a:gd name="T2" fmla="*/ 424 w 481"/>
                <a:gd name="T3" fmla="*/ 147 h 376"/>
                <a:gd name="T4" fmla="*/ 408 w 481"/>
                <a:gd name="T5" fmla="*/ 135 h 376"/>
                <a:gd name="T6" fmla="*/ 376 w 481"/>
                <a:gd name="T7" fmla="*/ 104 h 376"/>
                <a:gd name="T8" fmla="*/ 350 w 481"/>
                <a:gd name="T9" fmla="*/ 73 h 376"/>
                <a:gd name="T10" fmla="*/ 324 w 481"/>
                <a:gd name="T11" fmla="*/ 39 h 376"/>
                <a:gd name="T12" fmla="*/ 303 w 481"/>
                <a:gd name="T13" fmla="*/ 12 h 376"/>
                <a:gd name="T14" fmla="*/ 290 w 481"/>
                <a:gd name="T15" fmla="*/ 13 h 376"/>
                <a:gd name="T16" fmla="*/ 297 w 481"/>
                <a:gd name="T17" fmla="*/ 55 h 376"/>
                <a:gd name="T18" fmla="*/ 282 w 481"/>
                <a:gd name="T19" fmla="*/ 78 h 376"/>
                <a:gd name="T20" fmla="*/ 255 w 481"/>
                <a:gd name="T21" fmla="*/ 62 h 376"/>
                <a:gd name="T22" fmla="*/ 227 w 481"/>
                <a:gd name="T23" fmla="*/ 45 h 376"/>
                <a:gd name="T24" fmla="*/ 230 w 481"/>
                <a:gd name="T25" fmla="*/ 27 h 376"/>
                <a:gd name="T26" fmla="*/ 227 w 481"/>
                <a:gd name="T27" fmla="*/ 13 h 376"/>
                <a:gd name="T28" fmla="*/ 215 w 481"/>
                <a:gd name="T29" fmla="*/ 15 h 376"/>
                <a:gd name="T30" fmla="*/ 186 w 481"/>
                <a:gd name="T31" fmla="*/ 7 h 376"/>
                <a:gd name="T32" fmla="*/ 167 w 481"/>
                <a:gd name="T33" fmla="*/ 16 h 376"/>
                <a:gd name="T34" fmla="*/ 158 w 481"/>
                <a:gd name="T35" fmla="*/ 33 h 376"/>
                <a:gd name="T36" fmla="*/ 163 w 481"/>
                <a:gd name="T37" fmla="*/ 50 h 376"/>
                <a:gd name="T38" fmla="*/ 144 w 481"/>
                <a:gd name="T39" fmla="*/ 48 h 376"/>
                <a:gd name="T40" fmla="*/ 122 w 481"/>
                <a:gd name="T41" fmla="*/ 38 h 376"/>
                <a:gd name="T42" fmla="*/ 113 w 481"/>
                <a:gd name="T43" fmla="*/ 48 h 376"/>
                <a:gd name="T44" fmla="*/ 105 w 481"/>
                <a:gd name="T45" fmla="*/ 60 h 376"/>
                <a:gd name="T46" fmla="*/ 99 w 481"/>
                <a:gd name="T47" fmla="*/ 70 h 376"/>
                <a:gd name="T48" fmla="*/ 82 w 481"/>
                <a:gd name="T49" fmla="*/ 78 h 376"/>
                <a:gd name="T50" fmla="*/ 74 w 481"/>
                <a:gd name="T51" fmla="*/ 104 h 376"/>
                <a:gd name="T52" fmla="*/ 21 w 481"/>
                <a:gd name="T53" fmla="*/ 123 h 376"/>
                <a:gd name="T54" fmla="*/ 6 w 481"/>
                <a:gd name="T55" fmla="*/ 136 h 376"/>
                <a:gd name="T56" fmla="*/ 3 w 481"/>
                <a:gd name="T57" fmla="*/ 165 h 376"/>
                <a:gd name="T58" fmla="*/ 10 w 481"/>
                <a:gd name="T59" fmla="*/ 179 h 376"/>
                <a:gd name="T60" fmla="*/ 8 w 481"/>
                <a:gd name="T61" fmla="*/ 190 h 376"/>
                <a:gd name="T62" fmla="*/ 19 w 481"/>
                <a:gd name="T63" fmla="*/ 213 h 376"/>
                <a:gd name="T64" fmla="*/ 46 w 481"/>
                <a:gd name="T65" fmla="*/ 265 h 376"/>
                <a:gd name="T66" fmla="*/ 45 w 481"/>
                <a:gd name="T67" fmla="*/ 290 h 376"/>
                <a:gd name="T68" fmla="*/ 59 w 481"/>
                <a:gd name="T69" fmla="*/ 312 h 376"/>
                <a:gd name="T70" fmla="*/ 100 w 481"/>
                <a:gd name="T71" fmla="*/ 297 h 376"/>
                <a:gd name="T72" fmla="*/ 134 w 481"/>
                <a:gd name="T73" fmla="*/ 295 h 376"/>
                <a:gd name="T74" fmla="*/ 175 w 481"/>
                <a:gd name="T75" fmla="*/ 281 h 376"/>
                <a:gd name="T76" fmla="*/ 232 w 481"/>
                <a:gd name="T77" fmla="*/ 269 h 376"/>
                <a:gd name="T78" fmla="*/ 263 w 481"/>
                <a:gd name="T79" fmla="*/ 285 h 376"/>
                <a:gd name="T80" fmla="*/ 283 w 481"/>
                <a:gd name="T81" fmla="*/ 311 h 376"/>
                <a:gd name="T82" fmla="*/ 295 w 481"/>
                <a:gd name="T83" fmla="*/ 294 h 376"/>
                <a:gd name="T84" fmla="*/ 305 w 481"/>
                <a:gd name="T85" fmla="*/ 294 h 376"/>
                <a:gd name="T86" fmla="*/ 306 w 481"/>
                <a:gd name="T87" fmla="*/ 317 h 376"/>
                <a:gd name="T88" fmla="*/ 320 w 481"/>
                <a:gd name="T89" fmla="*/ 317 h 376"/>
                <a:gd name="T90" fmla="*/ 328 w 481"/>
                <a:gd name="T91" fmla="*/ 325 h 376"/>
                <a:gd name="T92" fmla="*/ 360 w 481"/>
                <a:gd name="T93" fmla="*/ 364 h 376"/>
                <a:gd name="T94" fmla="*/ 391 w 481"/>
                <a:gd name="T95" fmla="*/ 374 h 376"/>
                <a:gd name="T96" fmla="*/ 414 w 481"/>
                <a:gd name="T97" fmla="*/ 368 h 376"/>
                <a:gd name="T98" fmla="*/ 442 w 481"/>
                <a:gd name="T99" fmla="*/ 363 h 376"/>
                <a:gd name="T100" fmla="*/ 462 w 481"/>
                <a:gd name="T101" fmla="*/ 334 h 376"/>
                <a:gd name="T102" fmla="*/ 470 w 481"/>
                <a:gd name="T103" fmla="*/ 288 h 376"/>
                <a:gd name="T104" fmla="*/ 476 w 481"/>
                <a:gd name="T105" fmla="*/ 217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1" h="376">
                  <a:moveTo>
                    <a:pt x="476" y="217"/>
                  </a:moveTo>
                  <a:cubicBezTo>
                    <a:pt x="472" y="212"/>
                    <a:pt x="471" y="210"/>
                    <a:pt x="469" y="204"/>
                  </a:cubicBezTo>
                  <a:cubicBezTo>
                    <a:pt x="468" y="199"/>
                    <a:pt x="462" y="188"/>
                    <a:pt x="460" y="186"/>
                  </a:cubicBezTo>
                  <a:cubicBezTo>
                    <a:pt x="458" y="183"/>
                    <a:pt x="450" y="170"/>
                    <a:pt x="447" y="167"/>
                  </a:cubicBezTo>
                  <a:cubicBezTo>
                    <a:pt x="443" y="164"/>
                    <a:pt x="437" y="159"/>
                    <a:pt x="433" y="156"/>
                  </a:cubicBezTo>
                  <a:cubicBezTo>
                    <a:pt x="430" y="154"/>
                    <a:pt x="427" y="154"/>
                    <a:pt x="424" y="147"/>
                  </a:cubicBezTo>
                  <a:cubicBezTo>
                    <a:pt x="422" y="140"/>
                    <a:pt x="419" y="140"/>
                    <a:pt x="417" y="140"/>
                  </a:cubicBezTo>
                  <a:cubicBezTo>
                    <a:pt x="417" y="139"/>
                    <a:pt x="414" y="136"/>
                    <a:pt x="414" y="138"/>
                  </a:cubicBezTo>
                  <a:cubicBezTo>
                    <a:pt x="413" y="140"/>
                    <a:pt x="411" y="140"/>
                    <a:pt x="408" y="135"/>
                  </a:cubicBezTo>
                  <a:cubicBezTo>
                    <a:pt x="404" y="130"/>
                    <a:pt x="402" y="125"/>
                    <a:pt x="400" y="122"/>
                  </a:cubicBezTo>
                  <a:cubicBezTo>
                    <a:pt x="398" y="120"/>
                    <a:pt x="392" y="114"/>
                    <a:pt x="389" y="112"/>
                  </a:cubicBezTo>
                  <a:cubicBezTo>
                    <a:pt x="386" y="109"/>
                    <a:pt x="378" y="107"/>
                    <a:pt x="376" y="104"/>
                  </a:cubicBezTo>
                  <a:cubicBezTo>
                    <a:pt x="373" y="101"/>
                    <a:pt x="369" y="100"/>
                    <a:pt x="366" y="97"/>
                  </a:cubicBezTo>
                  <a:cubicBezTo>
                    <a:pt x="363" y="94"/>
                    <a:pt x="358" y="91"/>
                    <a:pt x="357" y="87"/>
                  </a:cubicBezTo>
                  <a:cubicBezTo>
                    <a:pt x="357" y="84"/>
                    <a:pt x="354" y="79"/>
                    <a:pt x="350" y="73"/>
                  </a:cubicBezTo>
                  <a:cubicBezTo>
                    <a:pt x="346" y="67"/>
                    <a:pt x="339" y="58"/>
                    <a:pt x="338" y="55"/>
                  </a:cubicBezTo>
                  <a:cubicBezTo>
                    <a:pt x="337" y="51"/>
                    <a:pt x="332" y="45"/>
                    <a:pt x="330" y="42"/>
                  </a:cubicBezTo>
                  <a:cubicBezTo>
                    <a:pt x="327" y="40"/>
                    <a:pt x="325" y="39"/>
                    <a:pt x="324" y="39"/>
                  </a:cubicBezTo>
                  <a:cubicBezTo>
                    <a:pt x="322" y="39"/>
                    <a:pt x="320" y="42"/>
                    <a:pt x="318" y="40"/>
                  </a:cubicBezTo>
                  <a:cubicBezTo>
                    <a:pt x="317" y="37"/>
                    <a:pt x="313" y="27"/>
                    <a:pt x="309" y="20"/>
                  </a:cubicBezTo>
                  <a:cubicBezTo>
                    <a:pt x="304" y="14"/>
                    <a:pt x="301" y="14"/>
                    <a:pt x="303" y="12"/>
                  </a:cubicBezTo>
                  <a:cubicBezTo>
                    <a:pt x="306" y="11"/>
                    <a:pt x="300" y="10"/>
                    <a:pt x="299" y="8"/>
                  </a:cubicBezTo>
                  <a:cubicBezTo>
                    <a:pt x="298" y="6"/>
                    <a:pt x="295" y="0"/>
                    <a:pt x="292" y="0"/>
                  </a:cubicBezTo>
                  <a:cubicBezTo>
                    <a:pt x="290" y="0"/>
                    <a:pt x="291" y="12"/>
                    <a:pt x="290" y="13"/>
                  </a:cubicBezTo>
                  <a:cubicBezTo>
                    <a:pt x="288" y="15"/>
                    <a:pt x="291" y="22"/>
                    <a:pt x="291" y="24"/>
                  </a:cubicBezTo>
                  <a:cubicBezTo>
                    <a:pt x="290" y="25"/>
                    <a:pt x="291" y="28"/>
                    <a:pt x="292" y="32"/>
                  </a:cubicBezTo>
                  <a:cubicBezTo>
                    <a:pt x="293" y="36"/>
                    <a:pt x="298" y="52"/>
                    <a:pt x="297" y="55"/>
                  </a:cubicBezTo>
                  <a:cubicBezTo>
                    <a:pt x="296" y="58"/>
                    <a:pt x="295" y="80"/>
                    <a:pt x="293" y="79"/>
                  </a:cubicBezTo>
                  <a:cubicBezTo>
                    <a:pt x="291" y="79"/>
                    <a:pt x="288" y="77"/>
                    <a:pt x="286" y="77"/>
                  </a:cubicBezTo>
                  <a:cubicBezTo>
                    <a:pt x="283" y="78"/>
                    <a:pt x="286" y="80"/>
                    <a:pt x="282" y="78"/>
                  </a:cubicBezTo>
                  <a:cubicBezTo>
                    <a:pt x="278" y="77"/>
                    <a:pt x="278" y="75"/>
                    <a:pt x="274" y="72"/>
                  </a:cubicBezTo>
                  <a:cubicBezTo>
                    <a:pt x="271" y="70"/>
                    <a:pt x="264" y="70"/>
                    <a:pt x="261" y="68"/>
                  </a:cubicBezTo>
                  <a:cubicBezTo>
                    <a:pt x="258" y="66"/>
                    <a:pt x="260" y="64"/>
                    <a:pt x="255" y="62"/>
                  </a:cubicBezTo>
                  <a:cubicBezTo>
                    <a:pt x="249" y="59"/>
                    <a:pt x="248" y="55"/>
                    <a:pt x="245" y="55"/>
                  </a:cubicBezTo>
                  <a:cubicBezTo>
                    <a:pt x="241" y="54"/>
                    <a:pt x="241" y="56"/>
                    <a:pt x="238" y="54"/>
                  </a:cubicBezTo>
                  <a:cubicBezTo>
                    <a:pt x="235" y="52"/>
                    <a:pt x="228" y="48"/>
                    <a:pt x="227" y="45"/>
                  </a:cubicBezTo>
                  <a:cubicBezTo>
                    <a:pt x="227" y="43"/>
                    <a:pt x="229" y="37"/>
                    <a:pt x="230" y="37"/>
                  </a:cubicBezTo>
                  <a:cubicBezTo>
                    <a:pt x="230" y="37"/>
                    <a:pt x="231" y="33"/>
                    <a:pt x="230" y="32"/>
                  </a:cubicBezTo>
                  <a:cubicBezTo>
                    <a:pt x="229" y="30"/>
                    <a:pt x="227" y="28"/>
                    <a:pt x="230" y="27"/>
                  </a:cubicBezTo>
                  <a:cubicBezTo>
                    <a:pt x="233" y="26"/>
                    <a:pt x="236" y="28"/>
                    <a:pt x="235" y="25"/>
                  </a:cubicBezTo>
                  <a:cubicBezTo>
                    <a:pt x="233" y="22"/>
                    <a:pt x="237" y="17"/>
                    <a:pt x="233" y="14"/>
                  </a:cubicBezTo>
                  <a:cubicBezTo>
                    <a:pt x="229" y="11"/>
                    <a:pt x="227" y="11"/>
                    <a:pt x="227" y="13"/>
                  </a:cubicBezTo>
                  <a:cubicBezTo>
                    <a:pt x="227" y="14"/>
                    <a:pt x="228" y="17"/>
                    <a:pt x="226" y="16"/>
                  </a:cubicBezTo>
                  <a:cubicBezTo>
                    <a:pt x="223" y="14"/>
                    <a:pt x="222" y="12"/>
                    <a:pt x="220" y="12"/>
                  </a:cubicBezTo>
                  <a:cubicBezTo>
                    <a:pt x="219" y="13"/>
                    <a:pt x="219" y="17"/>
                    <a:pt x="215" y="15"/>
                  </a:cubicBezTo>
                  <a:cubicBezTo>
                    <a:pt x="211" y="14"/>
                    <a:pt x="206" y="10"/>
                    <a:pt x="202" y="10"/>
                  </a:cubicBezTo>
                  <a:cubicBezTo>
                    <a:pt x="199" y="10"/>
                    <a:pt x="195" y="10"/>
                    <a:pt x="193" y="8"/>
                  </a:cubicBezTo>
                  <a:cubicBezTo>
                    <a:pt x="190" y="7"/>
                    <a:pt x="187" y="6"/>
                    <a:pt x="186" y="7"/>
                  </a:cubicBezTo>
                  <a:cubicBezTo>
                    <a:pt x="185" y="8"/>
                    <a:pt x="188" y="11"/>
                    <a:pt x="185" y="13"/>
                  </a:cubicBezTo>
                  <a:cubicBezTo>
                    <a:pt x="183" y="16"/>
                    <a:pt x="175" y="18"/>
                    <a:pt x="173" y="16"/>
                  </a:cubicBezTo>
                  <a:cubicBezTo>
                    <a:pt x="171" y="15"/>
                    <a:pt x="170" y="14"/>
                    <a:pt x="167" y="16"/>
                  </a:cubicBezTo>
                  <a:cubicBezTo>
                    <a:pt x="165" y="17"/>
                    <a:pt x="163" y="22"/>
                    <a:pt x="162" y="23"/>
                  </a:cubicBezTo>
                  <a:cubicBezTo>
                    <a:pt x="160" y="23"/>
                    <a:pt x="164" y="27"/>
                    <a:pt x="163" y="28"/>
                  </a:cubicBezTo>
                  <a:cubicBezTo>
                    <a:pt x="161" y="29"/>
                    <a:pt x="159" y="31"/>
                    <a:pt x="158" y="33"/>
                  </a:cubicBezTo>
                  <a:cubicBezTo>
                    <a:pt x="158" y="34"/>
                    <a:pt x="156" y="42"/>
                    <a:pt x="158" y="42"/>
                  </a:cubicBezTo>
                  <a:cubicBezTo>
                    <a:pt x="160" y="43"/>
                    <a:pt x="164" y="43"/>
                    <a:pt x="163" y="45"/>
                  </a:cubicBezTo>
                  <a:cubicBezTo>
                    <a:pt x="162" y="47"/>
                    <a:pt x="166" y="51"/>
                    <a:pt x="163" y="50"/>
                  </a:cubicBezTo>
                  <a:cubicBezTo>
                    <a:pt x="161" y="49"/>
                    <a:pt x="158" y="47"/>
                    <a:pt x="156" y="47"/>
                  </a:cubicBezTo>
                  <a:cubicBezTo>
                    <a:pt x="155" y="47"/>
                    <a:pt x="149" y="46"/>
                    <a:pt x="147" y="46"/>
                  </a:cubicBezTo>
                  <a:cubicBezTo>
                    <a:pt x="146" y="47"/>
                    <a:pt x="146" y="52"/>
                    <a:pt x="144" y="48"/>
                  </a:cubicBezTo>
                  <a:cubicBezTo>
                    <a:pt x="142" y="44"/>
                    <a:pt x="143" y="44"/>
                    <a:pt x="140" y="43"/>
                  </a:cubicBezTo>
                  <a:cubicBezTo>
                    <a:pt x="137" y="41"/>
                    <a:pt x="134" y="36"/>
                    <a:pt x="132" y="36"/>
                  </a:cubicBezTo>
                  <a:cubicBezTo>
                    <a:pt x="130" y="36"/>
                    <a:pt x="124" y="39"/>
                    <a:pt x="122" y="38"/>
                  </a:cubicBezTo>
                  <a:cubicBezTo>
                    <a:pt x="120" y="38"/>
                    <a:pt x="119" y="35"/>
                    <a:pt x="118" y="38"/>
                  </a:cubicBezTo>
                  <a:cubicBezTo>
                    <a:pt x="117" y="41"/>
                    <a:pt x="117" y="43"/>
                    <a:pt x="115" y="43"/>
                  </a:cubicBezTo>
                  <a:cubicBezTo>
                    <a:pt x="113" y="42"/>
                    <a:pt x="114" y="47"/>
                    <a:pt x="113" y="48"/>
                  </a:cubicBezTo>
                  <a:cubicBezTo>
                    <a:pt x="112" y="50"/>
                    <a:pt x="115" y="55"/>
                    <a:pt x="112" y="54"/>
                  </a:cubicBezTo>
                  <a:cubicBezTo>
                    <a:pt x="109" y="54"/>
                    <a:pt x="107" y="51"/>
                    <a:pt x="106" y="52"/>
                  </a:cubicBezTo>
                  <a:cubicBezTo>
                    <a:pt x="105" y="54"/>
                    <a:pt x="105" y="58"/>
                    <a:pt x="105" y="60"/>
                  </a:cubicBezTo>
                  <a:cubicBezTo>
                    <a:pt x="105" y="62"/>
                    <a:pt x="105" y="65"/>
                    <a:pt x="104" y="65"/>
                  </a:cubicBezTo>
                  <a:cubicBezTo>
                    <a:pt x="103" y="65"/>
                    <a:pt x="99" y="62"/>
                    <a:pt x="98" y="64"/>
                  </a:cubicBezTo>
                  <a:cubicBezTo>
                    <a:pt x="98" y="66"/>
                    <a:pt x="98" y="68"/>
                    <a:pt x="99" y="70"/>
                  </a:cubicBezTo>
                  <a:cubicBezTo>
                    <a:pt x="100" y="72"/>
                    <a:pt x="101" y="80"/>
                    <a:pt x="98" y="77"/>
                  </a:cubicBezTo>
                  <a:cubicBezTo>
                    <a:pt x="96" y="74"/>
                    <a:pt x="93" y="68"/>
                    <a:pt x="90" y="68"/>
                  </a:cubicBezTo>
                  <a:cubicBezTo>
                    <a:pt x="88" y="69"/>
                    <a:pt x="83" y="75"/>
                    <a:pt x="82" y="78"/>
                  </a:cubicBezTo>
                  <a:cubicBezTo>
                    <a:pt x="82" y="82"/>
                    <a:pt x="86" y="87"/>
                    <a:pt x="84" y="89"/>
                  </a:cubicBezTo>
                  <a:cubicBezTo>
                    <a:pt x="82" y="92"/>
                    <a:pt x="82" y="97"/>
                    <a:pt x="81" y="99"/>
                  </a:cubicBezTo>
                  <a:cubicBezTo>
                    <a:pt x="80" y="100"/>
                    <a:pt x="77" y="102"/>
                    <a:pt x="74" y="104"/>
                  </a:cubicBezTo>
                  <a:cubicBezTo>
                    <a:pt x="71" y="107"/>
                    <a:pt x="57" y="111"/>
                    <a:pt x="53" y="113"/>
                  </a:cubicBezTo>
                  <a:cubicBezTo>
                    <a:pt x="50" y="115"/>
                    <a:pt x="45" y="118"/>
                    <a:pt x="40" y="118"/>
                  </a:cubicBezTo>
                  <a:cubicBezTo>
                    <a:pt x="35" y="119"/>
                    <a:pt x="23" y="120"/>
                    <a:pt x="21" y="123"/>
                  </a:cubicBezTo>
                  <a:cubicBezTo>
                    <a:pt x="18" y="125"/>
                    <a:pt x="15" y="131"/>
                    <a:pt x="14" y="131"/>
                  </a:cubicBezTo>
                  <a:cubicBezTo>
                    <a:pt x="12" y="131"/>
                    <a:pt x="9" y="141"/>
                    <a:pt x="8" y="139"/>
                  </a:cubicBezTo>
                  <a:cubicBezTo>
                    <a:pt x="6" y="138"/>
                    <a:pt x="8" y="134"/>
                    <a:pt x="6" y="136"/>
                  </a:cubicBezTo>
                  <a:cubicBezTo>
                    <a:pt x="3" y="139"/>
                    <a:pt x="0" y="142"/>
                    <a:pt x="2" y="147"/>
                  </a:cubicBezTo>
                  <a:cubicBezTo>
                    <a:pt x="3" y="152"/>
                    <a:pt x="4" y="154"/>
                    <a:pt x="3" y="156"/>
                  </a:cubicBezTo>
                  <a:cubicBezTo>
                    <a:pt x="2" y="158"/>
                    <a:pt x="1" y="166"/>
                    <a:pt x="3" y="165"/>
                  </a:cubicBezTo>
                  <a:cubicBezTo>
                    <a:pt x="5" y="164"/>
                    <a:pt x="7" y="160"/>
                    <a:pt x="7" y="161"/>
                  </a:cubicBezTo>
                  <a:cubicBezTo>
                    <a:pt x="7" y="162"/>
                    <a:pt x="4" y="165"/>
                    <a:pt x="6" y="170"/>
                  </a:cubicBezTo>
                  <a:cubicBezTo>
                    <a:pt x="7" y="174"/>
                    <a:pt x="7" y="176"/>
                    <a:pt x="10" y="179"/>
                  </a:cubicBezTo>
                  <a:cubicBezTo>
                    <a:pt x="12" y="182"/>
                    <a:pt x="17" y="190"/>
                    <a:pt x="14" y="188"/>
                  </a:cubicBezTo>
                  <a:cubicBezTo>
                    <a:pt x="11" y="186"/>
                    <a:pt x="7" y="183"/>
                    <a:pt x="8" y="185"/>
                  </a:cubicBezTo>
                  <a:cubicBezTo>
                    <a:pt x="8" y="186"/>
                    <a:pt x="10" y="191"/>
                    <a:pt x="8" y="190"/>
                  </a:cubicBezTo>
                  <a:cubicBezTo>
                    <a:pt x="6" y="189"/>
                    <a:pt x="3" y="185"/>
                    <a:pt x="5" y="189"/>
                  </a:cubicBezTo>
                  <a:cubicBezTo>
                    <a:pt x="6" y="193"/>
                    <a:pt x="7" y="198"/>
                    <a:pt x="10" y="200"/>
                  </a:cubicBezTo>
                  <a:cubicBezTo>
                    <a:pt x="13" y="203"/>
                    <a:pt x="18" y="209"/>
                    <a:pt x="19" y="213"/>
                  </a:cubicBezTo>
                  <a:cubicBezTo>
                    <a:pt x="21" y="218"/>
                    <a:pt x="27" y="226"/>
                    <a:pt x="29" y="228"/>
                  </a:cubicBezTo>
                  <a:cubicBezTo>
                    <a:pt x="31" y="230"/>
                    <a:pt x="35" y="239"/>
                    <a:pt x="36" y="242"/>
                  </a:cubicBezTo>
                  <a:cubicBezTo>
                    <a:pt x="36" y="246"/>
                    <a:pt x="42" y="259"/>
                    <a:pt x="46" y="265"/>
                  </a:cubicBezTo>
                  <a:cubicBezTo>
                    <a:pt x="50" y="272"/>
                    <a:pt x="53" y="281"/>
                    <a:pt x="51" y="280"/>
                  </a:cubicBezTo>
                  <a:cubicBezTo>
                    <a:pt x="50" y="279"/>
                    <a:pt x="47" y="273"/>
                    <a:pt x="46" y="278"/>
                  </a:cubicBezTo>
                  <a:cubicBezTo>
                    <a:pt x="46" y="283"/>
                    <a:pt x="47" y="288"/>
                    <a:pt x="45" y="290"/>
                  </a:cubicBezTo>
                  <a:cubicBezTo>
                    <a:pt x="42" y="292"/>
                    <a:pt x="41" y="293"/>
                    <a:pt x="41" y="296"/>
                  </a:cubicBezTo>
                  <a:cubicBezTo>
                    <a:pt x="42" y="298"/>
                    <a:pt x="43" y="302"/>
                    <a:pt x="47" y="303"/>
                  </a:cubicBezTo>
                  <a:cubicBezTo>
                    <a:pt x="51" y="304"/>
                    <a:pt x="54" y="309"/>
                    <a:pt x="59" y="312"/>
                  </a:cubicBezTo>
                  <a:cubicBezTo>
                    <a:pt x="64" y="315"/>
                    <a:pt x="73" y="316"/>
                    <a:pt x="76" y="315"/>
                  </a:cubicBezTo>
                  <a:cubicBezTo>
                    <a:pt x="79" y="313"/>
                    <a:pt x="86" y="307"/>
                    <a:pt x="90" y="306"/>
                  </a:cubicBezTo>
                  <a:cubicBezTo>
                    <a:pt x="94" y="304"/>
                    <a:pt x="97" y="298"/>
                    <a:pt x="100" y="297"/>
                  </a:cubicBezTo>
                  <a:cubicBezTo>
                    <a:pt x="104" y="296"/>
                    <a:pt x="115" y="295"/>
                    <a:pt x="119" y="296"/>
                  </a:cubicBezTo>
                  <a:cubicBezTo>
                    <a:pt x="123" y="298"/>
                    <a:pt x="127" y="300"/>
                    <a:pt x="129" y="298"/>
                  </a:cubicBezTo>
                  <a:cubicBezTo>
                    <a:pt x="131" y="296"/>
                    <a:pt x="131" y="293"/>
                    <a:pt x="134" y="295"/>
                  </a:cubicBezTo>
                  <a:cubicBezTo>
                    <a:pt x="137" y="298"/>
                    <a:pt x="138" y="300"/>
                    <a:pt x="141" y="297"/>
                  </a:cubicBezTo>
                  <a:cubicBezTo>
                    <a:pt x="143" y="294"/>
                    <a:pt x="143" y="283"/>
                    <a:pt x="148" y="282"/>
                  </a:cubicBezTo>
                  <a:cubicBezTo>
                    <a:pt x="153" y="281"/>
                    <a:pt x="166" y="281"/>
                    <a:pt x="175" y="281"/>
                  </a:cubicBezTo>
                  <a:cubicBezTo>
                    <a:pt x="185" y="282"/>
                    <a:pt x="187" y="282"/>
                    <a:pt x="193" y="279"/>
                  </a:cubicBezTo>
                  <a:cubicBezTo>
                    <a:pt x="199" y="274"/>
                    <a:pt x="212" y="271"/>
                    <a:pt x="217" y="270"/>
                  </a:cubicBezTo>
                  <a:cubicBezTo>
                    <a:pt x="223" y="269"/>
                    <a:pt x="227" y="266"/>
                    <a:pt x="232" y="269"/>
                  </a:cubicBezTo>
                  <a:cubicBezTo>
                    <a:pt x="236" y="271"/>
                    <a:pt x="239" y="275"/>
                    <a:pt x="247" y="276"/>
                  </a:cubicBezTo>
                  <a:cubicBezTo>
                    <a:pt x="255" y="277"/>
                    <a:pt x="262" y="278"/>
                    <a:pt x="263" y="279"/>
                  </a:cubicBezTo>
                  <a:cubicBezTo>
                    <a:pt x="264" y="281"/>
                    <a:pt x="261" y="282"/>
                    <a:pt x="263" y="285"/>
                  </a:cubicBezTo>
                  <a:cubicBezTo>
                    <a:pt x="265" y="288"/>
                    <a:pt x="268" y="285"/>
                    <a:pt x="269" y="290"/>
                  </a:cubicBezTo>
                  <a:cubicBezTo>
                    <a:pt x="271" y="294"/>
                    <a:pt x="277" y="300"/>
                    <a:pt x="278" y="302"/>
                  </a:cubicBezTo>
                  <a:cubicBezTo>
                    <a:pt x="279" y="304"/>
                    <a:pt x="281" y="309"/>
                    <a:pt x="283" y="311"/>
                  </a:cubicBezTo>
                  <a:cubicBezTo>
                    <a:pt x="285" y="312"/>
                    <a:pt x="291" y="316"/>
                    <a:pt x="290" y="313"/>
                  </a:cubicBezTo>
                  <a:cubicBezTo>
                    <a:pt x="290" y="310"/>
                    <a:pt x="287" y="310"/>
                    <a:pt x="290" y="307"/>
                  </a:cubicBezTo>
                  <a:cubicBezTo>
                    <a:pt x="292" y="304"/>
                    <a:pt x="290" y="294"/>
                    <a:pt x="295" y="294"/>
                  </a:cubicBezTo>
                  <a:cubicBezTo>
                    <a:pt x="300" y="294"/>
                    <a:pt x="300" y="292"/>
                    <a:pt x="300" y="290"/>
                  </a:cubicBezTo>
                  <a:cubicBezTo>
                    <a:pt x="300" y="287"/>
                    <a:pt x="303" y="283"/>
                    <a:pt x="304" y="284"/>
                  </a:cubicBezTo>
                  <a:cubicBezTo>
                    <a:pt x="305" y="285"/>
                    <a:pt x="307" y="291"/>
                    <a:pt x="305" y="294"/>
                  </a:cubicBezTo>
                  <a:cubicBezTo>
                    <a:pt x="304" y="297"/>
                    <a:pt x="306" y="310"/>
                    <a:pt x="305" y="311"/>
                  </a:cubicBezTo>
                  <a:cubicBezTo>
                    <a:pt x="304" y="312"/>
                    <a:pt x="302" y="313"/>
                    <a:pt x="302" y="316"/>
                  </a:cubicBezTo>
                  <a:cubicBezTo>
                    <a:pt x="301" y="318"/>
                    <a:pt x="304" y="319"/>
                    <a:pt x="306" y="317"/>
                  </a:cubicBezTo>
                  <a:cubicBezTo>
                    <a:pt x="307" y="316"/>
                    <a:pt x="310" y="314"/>
                    <a:pt x="311" y="311"/>
                  </a:cubicBezTo>
                  <a:cubicBezTo>
                    <a:pt x="311" y="308"/>
                    <a:pt x="313" y="303"/>
                    <a:pt x="314" y="305"/>
                  </a:cubicBezTo>
                  <a:cubicBezTo>
                    <a:pt x="315" y="307"/>
                    <a:pt x="318" y="314"/>
                    <a:pt x="320" y="317"/>
                  </a:cubicBezTo>
                  <a:cubicBezTo>
                    <a:pt x="322" y="320"/>
                    <a:pt x="316" y="324"/>
                    <a:pt x="317" y="324"/>
                  </a:cubicBezTo>
                  <a:cubicBezTo>
                    <a:pt x="319" y="325"/>
                    <a:pt x="322" y="326"/>
                    <a:pt x="324" y="325"/>
                  </a:cubicBezTo>
                  <a:cubicBezTo>
                    <a:pt x="326" y="323"/>
                    <a:pt x="323" y="319"/>
                    <a:pt x="328" y="325"/>
                  </a:cubicBezTo>
                  <a:cubicBezTo>
                    <a:pt x="333" y="331"/>
                    <a:pt x="341" y="337"/>
                    <a:pt x="341" y="342"/>
                  </a:cubicBezTo>
                  <a:cubicBezTo>
                    <a:pt x="342" y="347"/>
                    <a:pt x="345" y="351"/>
                    <a:pt x="349" y="356"/>
                  </a:cubicBezTo>
                  <a:cubicBezTo>
                    <a:pt x="354" y="360"/>
                    <a:pt x="352" y="362"/>
                    <a:pt x="360" y="364"/>
                  </a:cubicBezTo>
                  <a:cubicBezTo>
                    <a:pt x="368" y="366"/>
                    <a:pt x="366" y="373"/>
                    <a:pt x="370" y="370"/>
                  </a:cubicBezTo>
                  <a:cubicBezTo>
                    <a:pt x="374" y="368"/>
                    <a:pt x="371" y="364"/>
                    <a:pt x="375" y="367"/>
                  </a:cubicBezTo>
                  <a:cubicBezTo>
                    <a:pt x="379" y="369"/>
                    <a:pt x="389" y="375"/>
                    <a:pt x="391" y="374"/>
                  </a:cubicBezTo>
                  <a:cubicBezTo>
                    <a:pt x="394" y="373"/>
                    <a:pt x="400" y="369"/>
                    <a:pt x="403" y="369"/>
                  </a:cubicBezTo>
                  <a:cubicBezTo>
                    <a:pt x="405" y="369"/>
                    <a:pt x="405" y="361"/>
                    <a:pt x="406" y="361"/>
                  </a:cubicBezTo>
                  <a:cubicBezTo>
                    <a:pt x="407" y="361"/>
                    <a:pt x="409" y="362"/>
                    <a:pt x="414" y="368"/>
                  </a:cubicBezTo>
                  <a:cubicBezTo>
                    <a:pt x="420" y="373"/>
                    <a:pt x="420" y="376"/>
                    <a:pt x="425" y="374"/>
                  </a:cubicBezTo>
                  <a:cubicBezTo>
                    <a:pt x="430" y="373"/>
                    <a:pt x="435" y="376"/>
                    <a:pt x="437" y="372"/>
                  </a:cubicBezTo>
                  <a:cubicBezTo>
                    <a:pt x="439" y="369"/>
                    <a:pt x="437" y="364"/>
                    <a:pt x="442" y="363"/>
                  </a:cubicBezTo>
                  <a:cubicBezTo>
                    <a:pt x="448" y="362"/>
                    <a:pt x="452" y="361"/>
                    <a:pt x="456" y="359"/>
                  </a:cubicBezTo>
                  <a:cubicBezTo>
                    <a:pt x="460" y="356"/>
                    <a:pt x="467" y="359"/>
                    <a:pt x="466" y="355"/>
                  </a:cubicBezTo>
                  <a:cubicBezTo>
                    <a:pt x="465" y="350"/>
                    <a:pt x="461" y="335"/>
                    <a:pt x="462" y="334"/>
                  </a:cubicBezTo>
                  <a:cubicBezTo>
                    <a:pt x="464" y="333"/>
                    <a:pt x="462" y="322"/>
                    <a:pt x="463" y="318"/>
                  </a:cubicBezTo>
                  <a:cubicBezTo>
                    <a:pt x="463" y="313"/>
                    <a:pt x="460" y="307"/>
                    <a:pt x="463" y="304"/>
                  </a:cubicBezTo>
                  <a:cubicBezTo>
                    <a:pt x="465" y="301"/>
                    <a:pt x="467" y="291"/>
                    <a:pt x="470" y="288"/>
                  </a:cubicBezTo>
                  <a:cubicBezTo>
                    <a:pt x="473" y="286"/>
                    <a:pt x="476" y="285"/>
                    <a:pt x="479" y="281"/>
                  </a:cubicBezTo>
                  <a:cubicBezTo>
                    <a:pt x="481" y="277"/>
                    <a:pt x="481" y="249"/>
                    <a:pt x="480" y="241"/>
                  </a:cubicBezTo>
                  <a:cubicBezTo>
                    <a:pt x="479" y="234"/>
                    <a:pt x="479" y="222"/>
                    <a:pt x="476" y="2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78" name="Freeform 54"/>
            <p:cNvSpPr/>
            <p:nvPr/>
          </p:nvSpPr>
          <p:spPr bwMode="auto">
            <a:xfrm>
              <a:off x="8368729" y="4459939"/>
              <a:ext cx="84072" cy="87489"/>
            </a:xfrm>
            <a:custGeom>
              <a:avLst/>
              <a:gdLst>
                <a:gd name="T0" fmla="*/ 44 w 52"/>
                <a:gd name="T1" fmla="*/ 5 h 54"/>
                <a:gd name="T2" fmla="*/ 28 w 52"/>
                <a:gd name="T3" fmla="*/ 7 h 54"/>
                <a:gd name="T4" fmla="*/ 10 w 52"/>
                <a:gd name="T5" fmla="*/ 3 h 54"/>
                <a:gd name="T6" fmla="*/ 1 w 52"/>
                <a:gd name="T7" fmla="*/ 3 h 54"/>
                <a:gd name="T8" fmla="*/ 14 w 52"/>
                <a:gd name="T9" fmla="*/ 25 h 54"/>
                <a:gd name="T10" fmla="*/ 19 w 52"/>
                <a:gd name="T11" fmla="*/ 37 h 54"/>
                <a:gd name="T12" fmla="*/ 38 w 52"/>
                <a:gd name="T13" fmla="*/ 54 h 54"/>
                <a:gd name="T14" fmla="*/ 44 w 52"/>
                <a:gd name="T15" fmla="*/ 42 h 54"/>
                <a:gd name="T16" fmla="*/ 50 w 52"/>
                <a:gd name="T17" fmla="*/ 47 h 54"/>
                <a:gd name="T18" fmla="*/ 49 w 52"/>
                <a:gd name="T19" fmla="*/ 41 h 54"/>
                <a:gd name="T20" fmla="*/ 51 w 52"/>
                <a:gd name="T21" fmla="*/ 30 h 54"/>
                <a:gd name="T22" fmla="*/ 46 w 52"/>
                <a:gd name="T23" fmla="*/ 12 h 54"/>
                <a:gd name="T24" fmla="*/ 44 w 52"/>
                <a:gd name="T25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4">
                  <a:moveTo>
                    <a:pt x="44" y="5"/>
                  </a:moveTo>
                  <a:cubicBezTo>
                    <a:pt x="41" y="2"/>
                    <a:pt x="31" y="6"/>
                    <a:pt x="28" y="7"/>
                  </a:cubicBezTo>
                  <a:cubicBezTo>
                    <a:pt x="24" y="8"/>
                    <a:pt x="16" y="5"/>
                    <a:pt x="10" y="3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5"/>
                    <a:pt x="11" y="22"/>
                    <a:pt x="14" y="25"/>
                  </a:cubicBezTo>
                  <a:cubicBezTo>
                    <a:pt x="17" y="29"/>
                    <a:pt x="18" y="30"/>
                    <a:pt x="19" y="37"/>
                  </a:cubicBezTo>
                  <a:cubicBezTo>
                    <a:pt x="21" y="45"/>
                    <a:pt x="33" y="54"/>
                    <a:pt x="38" y="54"/>
                  </a:cubicBezTo>
                  <a:cubicBezTo>
                    <a:pt x="43" y="54"/>
                    <a:pt x="43" y="45"/>
                    <a:pt x="44" y="42"/>
                  </a:cubicBezTo>
                  <a:cubicBezTo>
                    <a:pt x="44" y="40"/>
                    <a:pt x="47" y="45"/>
                    <a:pt x="50" y="47"/>
                  </a:cubicBezTo>
                  <a:cubicBezTo>
                    <a:pt x="52" y="49"/>
                    <a:pt x="49" y="42"/>
                    <a:pt x="49" y="41"/>
                  </a:cubicBezTo>
                  <a:cubicBezTo>
                    <a:pt x="48" y="39"/>
                    <a:pt x="50" y="32"/>
                    <a:pt x="51" y="30"/>
                  </a:cubicBezTo>
                  <a:cubicBezTo>
                    <a:pt x="52" y="27"/>
                    <a:pt x="49" y="16"/>
                    <a:pt x="46" y="12"/>
                  </a:cubicBezTo>
                  <a:cubicBezTo>
                    <a:pt x="44" y="8"/>
                    <a:pt x="47" y="8"/>
                    <a:pt x="4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79" name="Freeform 55"/>
            <p:cNvSpPr/>
            <p:nvPr/>
          </p:nvSpPr>
          <p:spPr bwMode="auto">
            <a:xfrm>
              <a:off x="8821211" y="4453104"/>
              <a:ext cx="104577" cy="191382"/>
            </a:xfrm>
            <a:custGeom>
              <a:avLst/>
              <a:gdLst>
                <a:gd name="T0" fmla="*/ 62 w 65"/>
                <a:gd name="T1" fmla="*/ 33 h 118"/>
                <a:gd name="T2" fmla="*/ 58 w 65"/>
                <a:gd name="T3" fmla="*/ 16 h 118"/>
                <a:gd name="T4" fmla="*/ 54 w 65"/>
                <a:gd name="T5" fmla="*/ 9 h 118"/>
                <a:gd name="T6" fmla="*/ 49 w 65"/>
                <a:gd name="T7" fmla="*/ 13 h 118"/>
                <a:gd name="T8" fmla="*/ 45 w 65"/>
                <a:gd name="T9" fmla="*/ 7 h 118"/>
                <a:gd name="T10" fmla="*/ 40 w 65"/>
                <a:gd name="T11" fmla="*/ 3 h 118"/>
                <a:gd name="T12" fmla="*/ 32 w 65"/>
                <a:gd name="T13" fmla="*/ 6 h 118"/>
                <a:gd name="T14" fmla="*/ 31 w 65"/>
                <a:gd name="T15" fmla="*/ 22 h 118"/>
                <a:gd name="T16" fmla="*/ 30 w 65"/>
                <a:gd name="T17" fmla="*/ 35 h 118"/>
                <a:gd name="T18" fmla="*/ 21 w 65"/>
                <a:gd name="T19" fmla="*/ 55 h 118"/>
                <a:gd name="T20" fmla="*/ 10 w 65"/>
                <a:gd name="T21" fmla="*/ 67 h 118"/>
                <a:gd name="T22" fmla="*/ 8 w 65"/>
                <a:gd name="T23" fmla="*/ 81 h 118"/>
                <a:gd name="T24" fmla="*/ 3 w 65"/>
                <a:gd name="T25" fmla="*/ 90 h 118"/>
                <a:gd name="T26" fmla="*/ 0 w 65"/>
                <a:gd name="T27" fmla="*/ 100 h 118"/>
                <a:gd name="T28" fmla="*/ 16 w 65"/>
                <a:gd name="T29" fmla="*/ 107 h 118"/>
                <a:gd name="T30" fmla="*/ 22 w 65"/>
                <a:gd name="T31" fmla="*/ 114 h 118"/>
                <a:gd name="T32" fmla="*/ 35 w 65"/>
                <a:gd name="T33" fmla="*/ 115 h 118"/>
                <a:gd name="T34" fmla="*/ 43 w 65"/>
                <a:gd name="T35" fmla="*/ 104 h 118"/>
                <a:gd name="T36" fmla="*/ 46 w 65"/>
                <a:gd name="T37" fmla="*/ 91 h 118"/>
                <a:gd name="T38" fmla="*/ 43 w 65"/>
                <a:gd name="T39" fmla="*/ 75 h 118"/>
                <a:gd name="T40" fmla="*/ 56 w 65"/>
                <a:gd name="T41" fmla="*/ 62 h 118"/>
                <a:gd name="T42" fmla="*/ 63 w 65"/>
                <a:gd name="T43" fmla="*/ 62 h 118"/>
                <a:gd name="T44" fmla="*/ 59 w 65"/>
                <a:gd name="T45" fmla="*/ 50 h 118"/>
                <a:gd name="T46" fmla="*/ 62 w 65"/>
                <a:gd name="T47" fmla="*/ 3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18">
                  <a:moveTo>
                    <a:pt x="62" y="33"/>
                  </a:moveTo>
                  <a:cubicBezTo>
                    <a:pt x="64" y="29"/>
                    <a:pt x="60" y="22"/>
                    <a:pt x="58" y="16"/>
                  </a:cubicBezTo>
                  <a:cubicBezTo>
                    <a:pt x="56" y="9"/>
                    <a:pt x="56" y="10"/>
                    <a:pt x="54" y="9"/>
                  </a:cubicBezTo>
                  <a:cubicBezTo>
                    <a:pt x="52" y="7"/>
                    <a:pt x="50" y="11"/>
                    <a:pt x="49" y="13"/>
                  </a:cubicBezTo>
                  <a:cubicBezTo>
                    <a:pt x="48" y="15"/>
                    <a:pt x="47" y="10"/>
                    <a:pt x="45" y="7"/>
                  </a:cubicBezTo>
                  <a:cubicBezTo>
                    <a:pt x="43" y="5"/>
                    <a:pt x="42" y="7"/>
                    <a:pt x="40" y="3"/>
                  </a:cubicBezTo>
                  <a:cubicBezTo>
                    <a:pt x="38" y="0"/>
                    <a:pt x="33" y="1"/>
                    <a:pt x="32" y="6"/>
                  </a:cubicBezTo>
                  <a:cubicBezTo>
                    <a:pt x="31" y="11"/>
                    <a:pt x="32" y="20"/>
                    <a:pt x="31" y="22"/>
                  </a:cubicBezTo>
                  <a:cubicBezTo>
                    <a:pt x="29" y="24"/>
                    <a:pt x="29" y="29"/>
                    <a:pt x="30" y="35"/>
                  </a:cubicBezTo>
                  <a:cubicBezTo>
                    <a:pt x="32" y="41"/>
                    <a:pt x="22" y="50"/>
                    <a:pt x="21" y="55"/>
                  </a:cubicBezTo>
                  <a:cubicBezTo>
                    <a:pt x="19" y="61"/>
                    <a:pt x="14" y="66"/>
                    <a:pt x="10" y="67"/>
                  </a:cubicBezTo>
                  <a:cubicBezTo>
                    <a:pt x="6" y="68"/>
                    <a:pt x="10" y="78"/>
                    <a:pt x="8" y="81"/>
                  </a:cubicBezTo>
                  <a:cubicBezTo>
                    <a:pt x="5" y="85"/>
                    <a:pt x="4" y="87"/>
                    <a:pt x="3" y="90"/>
                  </a:cubicBezTo>
                  <a:cubicBezTo>
                    <a:pt x="2" y="92"/>
                    <a:pt x="0" y="96"/>
                    <a:pt x="0" y="100"/>
                  </a:cubicBezTo>
                  <a:cubicBezTo>
                    <a:pt x="1" y="104"/>
                    <a:pt x="14" y="108"/>
                    <a:pt x="16" y="107"/>
                  </a:cubicBezTo>
                  <a:cubicBezTo>
                    <a:pt x="19" y="107"/>
                    <a:pt x="19" y="109"/>
                    <a:pt x="22" y="114"/>
                  </a:cubicBezTo>
                  <a:cubicBezTo>
                    <a:pt x="25" y="118"/>
                    <a:pt x="33" y="116"/>
                    <a:pt x="35" y="115"/>
                  </a:cubicBezTo>
                  <a:cubicBezTo>
                    <a:pt x="38" y="114"/>
                    <a:pt x="41" y="107"/>
                    <a:pt x="43" y="104"/>
                  </a:cubicBezTo>
                  <a:cubicBezTo>
                    <a:pt x="45" y="101"/>
                    <a:pt x="46" y="95"/>
                    <a:pt x="46" y="91"/>
                  </a:cubicBezTo>
                  <a:cubicBezTo>
                    <a:pt x="47" y="88"/>
                    <a:pt x="43" y="78"/>
                    <a:pt x="43" y="75"/>
                  </a:cubicBezTo>
                  <a:cubicBezTo>
                    <a:pt x="43" y="73"/>
                    <a:pt x="54" y="64"/>
                    <a:pt x="56" y="62"/>
                  </a:cubicBezTo>
                  <a:cubicBezTo>
                    <a:pt x="57" y="59"/>
                    <a:pt x="62" y="63"/>
                    <a:pt x="63" y="62"/>
                  </a:cubicBezTo>
                  <a:cubicBezTo>
                    <a:pt x="65" y="61"/>
                    <a:pt x="59" y="55"/>
                    <a:pt x="59" y="50"/>
                  </a:cubicBezTo>
                  <a:cubicBezTo>
                    <a:pt x="59" y="45"/>
                    <a:pt x="61" y="37"/>
                    <a:pt x="62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80" name="Freeform 56"/>
            <p:cNvSpPr/>
            <p:nvPr/>
          </p:nvSpPr>
          <p:spPr bwMode="auto">
            <a:xfrm>
              <a:off x="8821211" y="4287012"/>
              <a:ext cx="146954" cy="195483"/>
            </a:xfrm>
            <a:custGeom>
              <a:avLst/>
              <a:gdLst>
                <a:gd name="T0" fmla="*/ 89 w 91"/>
                <a:gd name="T1" fmla="*/ 75 h 121"/>
                <a:gd name="T2" fmla="*/ 90 w 91"/>
                <a:gd name="T3" fmla="*/ 59 h 121"/>
                <a:gd name="T4" fmla="*/ 82 w 91"/>
                <a:gd name="T5" fmla="*/ 56 h 121"/>
                <a:gd name="T6" fmla="*/ 72 w 91"/>
                <a:gd name="T7" fmla="*/ 58 h 121"/>
                <a:gd name="T8" fmla="*/ 57 w 91"/>
                <a:gd name="T9" fmla="*/ 48 h 121"/>
                <a:gd name="T10" fmla="*/ 46 w 91"/>
                <a:gd name="T11" fmla="*/ 30 h 121"/>
                <a:gd name="T12" fmla="*/ 49 w 91"/>
                <a:gd name="T13" fmla="*/ 40 h 121"/>
                <a:gd name="T14" fmla="*/ 50 w 91"/>
                <a:gd name="T15" fmla="*/ 47 h 121"/>
                <a:gd name="T16" fmla="*/ 40 w 91"/>
                <a:gd name="T17" fmla="*/ 39 h 121"/>
                <a:gd name="T18" fmla="*/ 35 w 91"/>
                <a:gd name="T19" fmla="*/ 26 h 121"/>
                <a:gd name="T20" fmla="*/ 21 w 91"/>
                <a:gd name="T21" fmla="*/ 14 h 121"/>
                <a:gd name="T22" fmla="*/ 4 w 91"/>
                <a:gd name="T23" fmla="*/ 2 h 121"/>
                <a:gd name="T24" fmla="*/ 18 w 91"/>
                <a:gd name="T25" fmla="*/ 21 h 121"/>
                <a:gd name="T26" fmla="*/ 36 w 91"/>
                <a:gd name="T27" fmla="*/ 41 h 121"/>
                <a:gd name="T28" fmla="*/ 41 w 91"/>
                <a:gd name="T29" fmla="*/ 47 h 121"/>
                <a:gd name="T30" fmla="*/ 46 w 91"/>
                <a:gd name="T31" fmla="*/ 54 h 121"/>
                <a:gd name="T32" fmla="*/ 47 w 91"/>
                <a:gd name="T33" fmla="*/ 68 h 121"/>
                <a:gd name="T34" fmla="*/ 43 w 91"/>
                <a:gd name="T35" fmla="*/ 83 h 121"/>
                <a:gd name="T36" fmla="*/ 64 w 91"/>
                <a:gd name="T37" fmla="*/ 97 h 121"/>
                <a:gd name="T38" fmla="*/ 65 w 91"/>
                <a:gd name="T39" fmla="*/ 117 h 121"/>
                <a:gd name="T40" fmla="*/ 78 w 91"/>
                <a:gd name="T41" fmla="*/ 120 h 121"/>
                <a:gd name="T42" fmla="*/ 80 w 91"/>
                <a:gd name="T43" fmla="*/ 109 h 121"/>
                <a:gd name="T44" fmla="*/ 87 w 91"/>
                <a:gd name="T45" fmla="*/ 92 h 121"/>
                <a:gd name="T46" fmla="*/ 85 w 91"/>
                <a:gd name="T47" fmla="*/ 82 h 121"/>
                <a:gd name="T48" fmla="*/ 89 w 91"/>
                <a:gd name="T49" fmla="*/ 7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121">
                  <a:moveTo>
                    <a:pt x="89" y="75"/>
                  </a:moveTo>
                  <a:cubicBezTo>
                    <a:pt x="90" y="72"/>
                    <a:pt x="91" y="63"/>
                    <a:pt x="90" y="59"/>
                  </a:cubicBezTo>
                  <a:cubicBezTo>
                    <a:pt x="90" y="56"/>
                    <a:pt x="85" y="53"/>
                    <a:pt x="82" y="56"/>
                  </a:cubicBezTo>
                  <a:cubicBezTo>
                    <a:pt x="78" y="59"/>
                    <a:pt x="79" y="61"/>
                    <a:pt x="72" y="58"/>
                  </a:cubicBezTo>
                  <a:cubicBezTo>
                    <a:pt x="65" y="56"/>
                    <a:pt x="59" y="50"/>
                    <a:pt x="57" y="48"/>
                  </a:cubicBezTo>
                  <a:cubicBezTo>
                    <a:pt x="55" y="45"/>
                    <a:pt x="48" y="32"/>
                    <a:pt x="46" y="30"/>
                  </a:cubicBezTo>
                  <a:cubicBezTo>
                    <a:pt x="44" y="28"/>
                    <a:pt x="46" y="36"/>
                    <a:pt x="49" y="40"/>
                  </a:cubicBezTo>
                  <a:cubicBezTo>
                    <a:pt x="53" y="44"/>
                    <a:pt x="51" y="46"/>
                    <a:pt x="50" y="47"/>
                  </a:cubicBezTo>
                  <a:cubicBezTo>
                    <a:pt x="49" y="49"/>
                    <a:pt x="44" y="44"/>
                    <a:pt x="40" y="39"/>
                  </a:cubicBezTo>
                  <a:cubicBezTo>
                    <a:pt x="36" y="34"/>
                    <a:pt x="36" y="30"/>
                    <a:pt x="35" y="26"/>
                  </a:cubicBezTo>
                  <a:cubicBezTo>
                    <a:pt x="34" y="23"/>
                    <a:pt x="26" y="15"/>
                    <a:pt x="21" y="14"/>
                  </a:cubicBezTo>
                  <a:cubicBezTo>
                    <a:pt x="17" y="12"/>
                    <a:pt x="8" y="4"/>
                    <a:pt x="4" y="2"/>
                  </a:cubicBezTo>
                  <a:cubicBezTo>
                    <a:pt x="0" y="0"/>
                    <a:pt x="13" y="17"/>
                    <a:pt x="18" y="21"/>
                  </a:cubicBezTo>
                  <a:cubicBezTo>
                    <a:pt x="22" y="25"/>
                    <a:pt x="32" y="39"/>
                    <a:pt x="36" y="41"/>
                  </a:cubicBezTo>
                  <a:cubicBezTo>
                    <a:pt x="40" y="43"/>
                    <a:pt x="42" y="44"/>
                    <a:pt x="41" y="47"/>
                  </a:cubicBezTo>
                  <a:cubicBezTo>
                    <a:pt x="40" y="49"/>
                    <a:pt x="40" y="50"/>
                    <a:pt x="46" y="54"/>
                  </a:cubicBezTo>
                  <a:cubicBezTo>
                    <a:pt x="52" y="58"/>
                    <a:pt x="45" y="61"/>
                    <a:pt x="47" y="68"/>
                  </a:cubicBezTo>
                  <a:cubicBezTo>
                    <a:pt x="50" y="74"/>
                    <a:pt x="44" y="80"/>
                    <a:pt x="43" y="83"/>
                  </a:cubicBezTo>
                  <a:cubicBezTo>
                    <a:pt x="42" y="86"/>
                    <a:pt x="59" y="93"/>
                    <a:pt x="64" y="97"/>
                  </a:cubicBezTo>
                  <a:cubicBezTo>
                    <a:pt x="70" y="102"/>
                    <a:pt x="64" y="115"/>
                    <a:pt x="65" y="117"/>
                  </a:cubicBezTo>
                  <a:cubicBezTo>
                    <a:pt x="69" y="120"/>
                    <a:pt x="75" y="121"/>
                    <a:pt x="78" y="120"/>
                  </a:cubicBezTo>
                  <a:cubicBezTo>
                    <a:pt x="81" y="120"/>
                    <a:pt x="81" y="113"/>
                    <a:pt x="80" y="109"/>
                  </a:cubicBezTo>
                  <a:cubicBezTo>
                    <a:pt x="79" y="105"/>
                    <a:pt x="85" y="96"/>
                    <a:pt x="87" y="92"/>
                  </a:cubicBezTo>
                  <a:cubicBezTo>
                    <a:pt x="88" y="88"/>
                    <a:pt x="83" y="84"/>
                    <a:pt x="85" y="82"/>
                  </a:cubicBezTo>
                  <a:cubicBezTo>
                    <a:pt x="87" y="80"/>
                    <a:pt x="89" y="78"/>
                    <a:pt x="8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81" name="Freeform 57"/>
            <p:cNvSpPr/>
            <p:nvPr/>
          </p:nvSpPr>
          <p:spPr bwMode="auto">
            <a:xfrm>
              <a:off x="3273866" y="2137381"/>
              <a:ext cx="1757297" cy="2738131"/>
            </a:xfrm>
            <a:custGeom>
              <a:avLst/>
              <a:gdLst>
                <a:gd name="T0" fmla="*/ 930 w 1088"/>
                <a:gd name="T1" fmla="*/ 867 h 1693"/>
                <a:gd name="T2" fmla="*/ 896 w 1088"/>
                <a:gd name="T3" fmla="*/ 845 h 1693"/>
                <a:gd name="T4" fmla="*/ 839 w 1088"/>
                <a:gd name="T5" fmla="*/ 802 h 1693"/>
                <a:gd name="T6" fmla="*/ 695 w 1088"/>
                <a:gd name="T7" fmla="*/ 795 h 1693"/>
                <a:gd name="T8" fmla="*/ 606 w 1088"/>
                <a:gd name="T9" fmla="*/ 800 h 1693"/>
                <a:gd name="T10" fmla="*/ 617 w 1088"/>
                <a:gd name="T11" fmla="*/ 749 h 1693"/>
                <a:gd name="T12" fmla="*/ 564 w 1088"/>
                <a:gd name="T13" fmla="*/ 741 h 1693"/>
                <a:gd name="T14" fmla="*/ 592 w 1088"/>
                <a:gd name="T15" fmla="*/ 685 h 1693"/>
                <a:gd name="T16" fmla="*/ 495 w 1088"/>
                <a:gd name="T17" fmla="*/ 658 h 1693"/>
                <a:gd name="T18" fmla="*/ 541 w 1088"/>
                <a:gd name="T19" fmla="*/ 603 h 1693"/>
                <a:gd name="T20" fmla="*/ 667 w 1088"/>
                <a:gd name="T21" fmla="*/ 639 h 1693"/>
                <a:gd name="T22" fmla="*/ 754 w 1088"/>
                <a:gd name="T23" fmla="*/ 514 h 1693"/>
                <a:gd name="T24" fmla="*/ 860 w 1088"/>
                <a:gd name="T25" fmla="*/ 424 h 1693"/>
                <a:gd name="T26" fmla="*/ 880 w 1088"/>
                <a:gd name="T27" fmla="*/ 434 h 1693"/>
                <a:gd name="T28" fmla="*/ 861 w 1088"/>
                <a:gd name="T29" fmla="*/ 377 h 1693"/>
                <a:gd name="T30" fmla="*/ 975 w 1088"/>
                <a:gd name="T31" fmla="*/ 312 h 1693"/>
                <a:gd name="T32" fmla="*/ 929 w 1088"/>
                <a:gd name="T33" fmla="*/ 244 h 1693"/>
                <a:gd name="T34" fmla="*/ 878 w 1088"/>
                <a:gd name="T35" fmla="*/ 223 h 1693"/>
                <a:gd name="T36" fmla="*/ 801 w 1088"/>
                <a:gd name="T37" fmla="*/ 208 h 1693"/>
                <a:gd name="T38" fmla="*/ 768 w 1088"/>
                <a:gd name="T39" fmla="*/ 336 h 1693"/>
                <a:gd name="T40" fmla="*/ 656 w 1088"/>
                <a:gd name="T41" fmla="*/ 267 h 1693"/>
                <a:gd name="T42" fmla="*/ 700 w 1088"/>
                <a:gd name="T43" fmla="*/ 170 h 1693"/>
                <a:gd name="T44" fmla="*/ 751 w 1088"/>
                <a:gd name="T45" fmla="*/ 109 h 1693"/>
                <a:gd name="T46" fmla="*/ 804 w 1088"/>
                <a:gd name="T47" fmla="*/ 70 h 1693"/>
                <a:gd name="T48" fmla="*/ 776 w 1088"/>
                <a:gd name="T49" fmla="*/ 66 h 1693"/>
                <a:gd name="T50" fmla="*/ 730 w 1088"/>
                <a:gd name="T51" fmla="*/ 55 h 1693"/>
                <a:gd name="T52" fmla="*/ 689 w 1088"/>
                <a:gd name="T53" fmla="*/ 41 h 1693"/>
                <a:gd name="T54" fmla="*/ 672 w 1088"/>
                <a:gd name="T55" fmla="*/ 78 h 1693"/>
                <a:gd name="T56" fmla="*/ 572 w 1088"/>
                <a:gd name="T57" fmla="*/ 74 h 1693"/>
                <a:gd name="T58" fmla="*/ 536 w 1088"/>
                <a:gd name="T59" fmla="*/ 85 h 1693"/>
                <a:gd name="T60" fmla="*/ 448 w 1088"/>
                <a:gd name="T61" fmla="*/ 46 h 1693"/>
                <a:gd name="T62" fmla="*/ 386 w 1088"/>
                <a:gd name="T63" fmla="*/ 43 h 1693"/>
                <a:gd name="T64" fmla="*/ 303 w 1088"/>
                <a:gd name="T65" fmla="*/ 48 h 1693"/>
                <a:gd name="T66" fmla="*/ 184 w 1088"/>
                <a:gd name="T67" fmla="*/ 18 h 1693"/>
                <a:gd name="T68" fmla="*/ 75 w 1088"/>
                <a:gd name="T69" fmla="*/ 98 h 1693"/>
                <a:gd name="T70" fmla="*/ 52 w 1088"/>
                <a:gd name="T71" fmla="*/ 113 h 1693"/>
                <a:gd name="T72" fmla="*/ 61 w 1088"/>
                <a:gd name="T73" fmla="*/ 165 h 1693"/>
                <a:gd name="T74" fmla="*/ 34 w 1088"/>
                <a:gd name="T75" fmla="*/ 223 h 1693"/>
                <a:gd name="T76" fmla="*/ 36 w 1088"/>
                <a:gd name="T77" fmla="*/ 272 h 1693"/>
                <a:gd name="T78" fmla="*/ 117 w 1088"/>
                <a:gd name="T79" fmla="*/ 223 h 1693"/>
                <a:gd name="T80" fmla="*/ 171 w 1088"/>
                <a:gd name="T81" fmla="*/ 215 h 1693"/>
                <a:gd name="T82" fmla="*/ 263 w 1088"/>
                <a:gd name="T83" fmla="*/ 241 h 1693"/>
                <a:gd name="T84" fmla="*/ 304 w 1088"/>
                <a:gd name="T85" fmla="*/ 293 h 1693"/>
                <a:gd name="T86" fmla="*/ 326 w 1088"/>
                <a:gd name="T87" fmla="*/ 352 h 1693"/>
                <a:gd name="T88" fmla="*/ 319 w 1088"/>
                <a:gd name="T89" fmla="*/ 385 h 1693"/>
                <a:gd name="T90" fmla="*/ 330 w 1088"/>
                <a:gd name="T91" fmla="*/ 561 h 1693"/>
                <a:gd name="T92" fmla="*/ 366 w 1088"/>
                <a:gd name="T93" fmla="*/ 663 h 1693"/>
                <a:gd name="T94" fmla="*/ 378 w 1088"/>
                <a:gd name="T95" fmla="*/ 619 h 1693"/>
                <a:gd name="T96" fmla="*/ 526 w 1088"/>
                <a:gd name="T97" fmla="*/ 758 h 1693"/>
                <a:gd name="T98" fmla="*/ 568 w 1088"/>
                <a:gd name="T99" fmla="*/ 769 h 1693"/>
                <a:gd name="T100" fmla="*/ 582 w 1088"/>
                <a:gd name="T101" fmla="*/ 804 h 1693"/>
                <a:gd name="T102" fmla="*/ 659 w 1088"/>
                <a:gd name="T103" fmla="*/ 836 h 1693"/>
                <a:gd name="T104" fmla="*/ 599 w 1088"/>
                <a:gd name="T105" fmla="*/ 935 h 1693"/>
                <a:gd name="T106" fmla="*/ 627 w 1088"/>
                <a:gd name="T107" fmla="*/ 1082 h 1693"/>
                <a:gd name="T108" fmla="*/ 613 w 1088"/>
                <a:gd name="T109" fmla="*/ 1291 h 1693"/>
                <a:gd name="T110" fmla="*/ 550 w 1088"/>
                <a:gd name="T111" fmla="*/ 1501 h 1693"/>
                <a:gd name="T112" fmla="*/ 503 w 1088"/>
                <a:gd name="T113" fmla="*/ 1623 h 1693"/>
                <a:gd name="T114" fmla="*/ 557 w 1088"/>
                <a:gd name="T115" fmla="*/ 1666 h 1693"/>
                <a:gd name="T116" fmla="*/ 592 w 1088"/>
                <a:gd name="T117" fmla="*/ 1602 h 1693"/>
                <a:gd name="T118" fmla="*/ 712 w 1088"/>
                <a:gd name="T119" fmla="*/ 1403 h 1693"/>
                <a:gd name="T120" fmla="*/ 826 w 1088"/>
                <a:gd name="T121" fmla="*/ 1315 h 1693"/>
                <a:gd name="T122" fmla="*/ 934 w 1088"/>
                <a:gd name="T123" fmla="*/ 1177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88" h="1693">
                  <a:moveTo>
                    <a:pt x="1084" y="961"/>
                  </a:moveTo>
                  <a:cubicBezTo>
                    <a:pt x="1081" y="960"/>
                    <a:pt x="1076" y="956"/>
                    <a:pt x="1070" y="956"/>
                  </a:cubicBezTo>
                  <a:cubicBezTo>
                    <a:pt x="1063" y="955"/>
                    <a:pt x="1056" y="955"/>
                    <a:pt x="1052" y="951"/>
                  </a:cubicBezTo>
                  <a:cubicBezTo>
                    <a:pt x="1049" y="948"/>
                    <a:pt x="1045" y="940"/>
                    <a:pt x="1036" y="939"/>
                  </a:cubicBezTo>
                  <a:cubicBezTo>
                    <a:pt x="1028" y="939"/>
                    <a:pt x="1017" y="939"/>
                    <a:pt x="1013" y="938"/>
                  </a:cubicBezTo>
                  <a:cubicBezTo>
                    <a:pt x="1009" y="937"/>
                    <a:pt x="1007" y="934"/>
                    <a:pt x="1001" y="933"/>
                  </a:cubicBezTo>
                  <a:cubicBezTo>
                    <a:pt x="995" y="933"/>
                    <a:pt x="991" y="935"/>
                    <a:pt x="990" y="933"/>
                  </a:cubicBezTo>
                  <a:cubicBezTo>
                    <a:pt x="989" y="931"/>
                    <a:pt x="987" y="927"/>
                    <a:pt x="984" y="926"/>
                  </a:cubicBezTo>
                  <a:cubicBezTo>
                    <a:pt x="980" y="925"/>
                    <a:pt x="970" y="919"/>
                    <a:pt x="967" y="917"/>
                  </a:cubicBezTo>
                  <a:cubicBezTo>
                    <a:pt x="965" y="916"/>
                    <a:pt x="961" y="912"/>
                    <a:pt x="957" y="914"/>
                  </a:cubicBezTo>
                  <a:cubicBezTo>
                    <a:pt x="954" y="917"/>
                    <a:pt x="947" y="928"/>
                    <a:pt x="944" y="928"/>
                  </a:cubicBezTo>
                  <a:cubicBezTo>
                    <a:pt x="942" y="928"/>
                    <a:pt x="952" y="917"/>
                    <a:pt x="952" y="916"/>
                  </a:cubicBezTo>
                  <a:cubicBezTo>
                    <a:pt x="952" y="916"/>
                    <a:pt x="953" y="910"/>
                    <a:pt x="948" y="910"/>
                  </a:cubicBezTo>
                  <a:cubicBezTo>
                    <a:pt x="944" y="910"/>
                    <a:pt x="939" y="912"/>
                    <a:pt x="938" y="911"/>
                  </a:cubicBezTo>
                  <a:cubicBezTo>
                    <a:pt x="936" y="909"/>
                    <a:pt x="936" y="904"/>
                    <a:pt x="933" y="906"/>
                  </a:cubicBezTo>
                  <a:cubicBezTo>
                    <a:pt x="930" y="909"/>
                    <a:pt x="926" y="914"/>
                    <a:pt x="925" y="911"/>
                  </a:cubicBezTo>
                  <a:cubicBezTo>
                    <a:pt x="925" y="909"/>
                    <a:pt x="932" y="906"/>
                    <a:pt x="934" y="904"/>
                  </a:cubicBezTo>
                  <a:cubicBezTo>
                    <a:pt x="936" y="902"/>
                    <a:pt x="939" y="896"/>
                    <a:pt x="939" y="894"/>
                  </a:cubicBezTo>
                  <a:cubicBezTo>
                    <a:pt x="938" y="891"/>
                    <a:pt x="937" y="890"/>
                    <a:pt x="935" y="886"/>
                  </a:cubicBezTo>
                  <a:cubicBezTo>
                    <a:pt x="933" y="883"/>
                    <a:pt x="931" y="871"/>
                    <a:pt x="930" y="867"/>
                  </a:cubicBezTo>
                  <a:cubicBezTo>
                    <a:pt x="929" y="866"/>
                    <a:pt x="929" y="866"/>
                    <a:pt x="928" y="865"/>
                  </a:cubicBezTo>
                  <a:cubicBezTo>
                    <a:pt x="928" y="865"/>
                    <a:pt x="928" y="864"/>
                    <a:pt x="928" y="864"/>
                  </a:cubicBezTo>
                  <a:cubicBezTo>
                    <a:pt x="928" y="864"/>
                    <a:pt x="928" y="864"/>
                    <a:pt x="928" y="864"/>
                  </a:cubicBezTo>
                  <a:cubicBezTo>
                    <a:pt x="927" y="863"/>
                    <a:pt x="926" y="863"/>
                    <a:pt x="926" y="862"/>
                  </a:cubicBezTo>
                  <a:cubicBezTo>
                    <a:pt x="925" y="862"/>
                    <a:pt x="925" y="861"/>
                    <a:pt x="924" y="861"/>
                  </a:cubicBezTo>
                  <a:cubicBezTo>
                    <a:pt x="924" y="861"/>
                    <a:pt x="924" y="860"/>
                    <a:pt x="923" y="860"/>
                  </a:cubicBezTo>
                  <a:cubicBezTo>
                    <a:pt x="922" y="859"/>
                    <a:pt x="921" y="859"/>
                    <a:pt x="921" y="858"/>
                  </a:cubicBezTo>
                  <a:cubicBezTo>
                    <a:pt x="920" y="858"/>
                    <a:pt x="920" y="857"/>
                    <a:pt x="919" y="857"/>
                  </a:cubicBezTo>
                  <a:cubicBezTo>
                    <a:pt x="919" y="857"/>
                    <a:pt x="919" y="857"/>
                    <a:pt x="919" y="857"/>
                  </a:cubicBezTo>
                  <a:cubicBezTo>
                    <a:pt x="918" y="856"/>
                    <a:pt x="918" y="856"/>
                    <a:pt x="917" y="856"/>
                  </a:cubicBezTo>
                  <a:cubicBezTo>
                    <a:pt x="917" y="855"/>
                    <a:pt x="916" y="855"/>
                    <a:pt x="916" y="855"/>
                  </a:cubicBezTo>
                  <a:cubicBezTo>
                    <a:pt x="915" y="855"/>
                    <a:pt x="915" y="854"/>
                    <a:pt x="914" y="853"/>
                  </a:cubicBezTo>
                  <a:cubicBezTo>
                    <a:pt x="914" y="853"/>
                    <a:pt x="913" y="853"/>
                    <a:pt x="913" y="853"/>
                  </a:cubicBezTo>
                  <a:cubicBezTo>
                    <a:pt x="912" y="853"/>
                    <a:pt x="911" y="852"/>
                    <a:pt x="910" y="851"/>
                  </a:cubicBezTo>
                  <a:cubicBezTo>
                    <a:pt x="910" y="851"/>
                    <a:pt x="909" y="851"/>
                    <a:pt x="909" y="851"/>
                  </a:cubicBezTo>
                  <a:cubicBezTo>
                    <a:pt x="908" y="850"/>
                    <a:pt x="907" y="850"/>
                    <a:pt x="906" y="849"/>
                  </a:cubicBezTo>
                  <a:cubicBezTo>
                    <a:pt x="906" y="849"/>
                    <a:pt x="906" y="849"/>
                    <a:pt x="905" y="849"/>
                  </a:cubicBezTo>
                  <a:cubicBezTo>
                    <a:pt x="904" y="848"/>
                    <a:pt x="903" y="848"/>
                    <a:pt x="903" y="847"/>
                  </a:cubicBezTo>
                  <a:cubicBezTo>
                    <a:pt x="901" y="847"/>
                    <a:pt x="900" y="846"/>
                    <a:pt x="898" y="846"/>
                  </a:cubicBezTo>
                  <a:cubicBezTo>
                    <a:pt x="897" y="845"/>
                    <a:pt x="897" y="845"/>
                    <a:pt x="896" y="845"/>
                  </a:cubicBezTo>
                  <a:cubicBezTo>
                    <a:pt x="890" y="845"/>
                    <a:pt x="883" y="847"/>
                    <a:pt x="877" y="846"/>
                  </a:cubicBezTo>
                  <a:cubicBezTo>
                    <a:pt x="877" y="846"/>
                    <a:pt x="876" y="845"/>
                    <a:pt x="875" y="845"/>
                  </a:cubicBezTo>
                  <a:cubicBezTo>
                    <a:pt x="875" y="845"/>
                    <a:pt x="874" y="845"/>
                    <a:pt x="874" y="844"/>
                  </a:cubicBezTo>
                  <a:cubicBezTo>
                    <a:pt x="874" y="844"/>
                    <a:pt x="873" y="844"/>
                    <a:pt x="873" y="844"/>
                  </a:cubicBezTo>
                  <a:cubicBezTo>
                    <a:pt x="872" y="843"/>
                    <a:pt x="871" y="842"/>
                    <a:pt x="870" y="841"/>
                  </a:cubicBezTo>
                  <a:cubicBezTo>
                    <a:pt x="870" y="841"/>
                    <a:pt x="870" y="841"/>
                    <a:pt x="869" y="841"/>
                  </a:cubicBezTo>
                  <a:cubicBezTo>
                    <a:pt x="868" y="840"/>
                    <a:pt x="867" y="839"/>
                    <a:pt x="867" y="839"/>
                  </a:cubicBezTo>
                  <a:cubicBezTo>
                    <a:pt x="866" y="838"/>
                    <a:pt x="865" y="837"/>
                    <a:pt x="864" y="837"/>
                  </a:cubicBezTo>
                  <a:cubicBezTo>
                    <a:pt x="864" y="837"/>
                    <a:pt x="864" y="836"/>
                    <a:pt x="864" y="836"/>
                  </a:cubicBezTo>
                  <a:cubicBezTo>
                    <a:pt x="863" y="836"/>
                    <a:pt x="862" y="836"/>
                    <a:pt x="861" y="835"/>
                  </a:cubicBezTo>
                  <a:cubicBezTo>
                    <a:pt x="858" y="835"/>
                    <a:pt x="860" y="834"/>
                    <a:pt x="857" y="830"/>
                  </a:cubicBezTo>
                  <a:cubicBezTo>
                    <a:pt x="853" y="826"/>
                    <a:pt x="853" y="822"/>
                    <a:pt x="848" y="821"/>
                  </a:cubicBezTo>
                  <a:cubicBezTo>
                    <a:pt x="847" y="821"/>
                    <a:pt x="847" y="821"/>
                    <a:pt x="846" y="820"/>
                  </a:cubicBezTo>
                  <a:cubicBezTo>
                    <a:pt x="845" y="820"/>
                    <a:pt x="845" y="820"/>
                    <a:pt x="844" y="820"/>
                  </a:cubicBezTo>
                  <a:cubicBezTo>
                    <a:pt x="844" y="820"/>
                    <a:pt x="844" y="820"/>
                    <a:pt x="844" y="820"/>
                  </a:cubicBezTo>
                  <a:cubicBezTo>
                    <a:pt x="843" y="819"/>
                    <a:pt x="842" y="819"/>
                    <a:pt x="842" y="819"/>
                  </a:cubicBezTo>
                  <a:cubicBezTo>
                    <a:pt x="842" y="819"/>
                    <a:pt x="841" y="819"/>
                    <a:pt x="841" y="819"/>
                  </a:cubicBezTo>
                  <a:cubicBezTo>
                    <a:pt x="841" y="818"/>
                    <a:pt x="840" y="818"/>
                    <a:pt x="839" y="818"/>
                  </a:cubicBezTo>
                  <a:cubicBezTo>
                    <a:pt x="836" y="818"/>
                    <a:pt x="839" y="817"/>
                    <a:pt x="838" y="813"/>
                  </a:cubicBezTo>
                  <a:cubicBezTo>
                    <a:pt x="837" y="810"/>
                    <a:pt x="836" y="804"/>
                    <a:pt x="839" y="802"/>
                  </a:cubicBezTo>
                  <a:cubicBezTo>
                    <a:pt x="842" y="800"/>
                    <a:pt x="842" y="796"/>
                    <a:pt x="839" y="798"/>
                  </a:cubicBezTo>
                  <a:cubicBezTo>
                    <a:pt x="835" y="801"/>
                    <a:pt x="832" y="805"/>
                    <a:pt x="827" y="803"/>
                  </a:cubicBezTo>
                  <a:cubicBezTo>
                    <a:pt x="822" y="801"/>
                    <a:pt x="824" y="799"/>
                    <a:pt x="817" y="798"/>
                  </a:cubicBezTo>
                  <a:cubicBezTo>
                    <a:pt x="811" y="798"/>
                    <a:pt x="805" y="803"/>
                    <a:pt x="797" y="802"/>
                  </a:cubicBezTo>
                  <a:cubicBezTo>
                    <a:pt x="790" y="802"/>
                    <a:pt x="784" y="796"/>
                    <a:pt x="780" y="796"/>
                  </a:cubicBezTo>
                  <a:cubicBezTo>
                    <a:pt x="777" y="796"/>
                    <a:pt x="769" y="802"/>
                    <a:pt x="767" y="799"/>
                  </a:cubicBezTo>
                  <a:cubicBezTo>
                    <a:pt x="765" y="797"/>
                    <a:pt x="769" y="795"/>
                    <a:pt x="766" y="793"/>
                  </a:cubicBezTo>
                  <a:cubicBezTo>
                    <a:pt x="764" y="790"/>
                    <a:pt x="756" y="788"/>
                    <a:pt x="751" y="790"/>
                  </a:cubicBezTo>
                  <a:cubicBezTo>
                    <a:pt x="748" y="791"/>
                    <a:pt x="740" y="794"/>
                    <a:pt x="736" y="794"/>
                  </a:cubicBezTo>
                  <a:cubicBezTo>
                    <a:pt x="733" y="794"/>
                    <a:pt x="727" y="798"/>
                    <a:pt x="728" y="795"/>
                  </a:cubicBezTo>
                  <a:cubicBezTo>
                    <a:pt x="728" y="794"/>
                    <a:pt x="728" y="793"/>
                    <a:pt x="728" y="793"/>
                  </a:cubicBezTo>
                  <a:cubicBezTo>
                    <a:pt x="728" y="792"/>
                    <a:pt x="729" y="792"/>
                    <a:pt x="729" y="792"/>
                  </a:cubicBezTo>
                  <a:cubicBezTo>
                    <a:pt x="729" y="791"/>
                    <a:pt x="730" y="791"/>
                    <a:pt x="730" y="790"/>
                  </a:cubicBezTo>
                  <a:cubicBezTo>
                    <a:pt x="730" y="790"/>
                    <a:pt x="731" y="790"/>
                    <a:pt x="731" y="790"/>
                  </a:cubicBezTo>
                  <a:cubicBezTo>
                    <a:pt x="732" y="789"/>
                    <a:pt x="733" y="789"/>
                    <a:pt x="734" y="788"/>
                  </a:cubicBezTo>
                  <a:cubicBezTo>
                    <a:pt x="738" y="786"/>
                    <a:pt x="741" y="783"/>
                    <a:pt x="738" y="781"/>
                  </a:cubicBezTo>
                  <a:cubicBezTo>
                    <a:pt x="734" y="778"/>
                    <a:pt x="732" y="778"/>
                    <a:pt x="728" y="781"/>
                  </a:cubicBezTo>
                  <a:cubicBezTo>
                    <a:pt x="723" y="784"/>
                    <a:pt x="714" y="791"/>
                    <a:pt x="712" y="790"/>
                  </a:cubicBezTo>
                  <a:cubicBezTo>
                    <a:pt x="710" y="790"/>
                    <a:pt x="708" y="787"/>
                    <a:pt x="705" y="789"/>
                  </a:cubicBezTo>
                  <a:cubicBezTo>
                    <a:pt x="702" y="791"/>
                    <a:pt x="698" y="795"/>
                    <a:pt x="695" y="795"/>
                  </a:cubicBezTo>
                  <a:cubicBezTo>
                    <a:pt x="692" y="796"/>
                    <a:pt x="689" y="797"/>
                    <a:pt x="690" y="798"/>
                  </a:cubicBezTo>
                  <a:cubicBezTo>
                    <a:pt x="690" y="800"/>
                    <a:pt x="686" y="802"/>
                    <a:pt x="686" y="804"/>
                  </a:cubicBezTo>
                  <a:cubicBezTo>
                    <a:pt x="685" y="807"/>
                    <a:pt x="686" y="809"/>
                    <a:pt x="684" y="809"/>
                  </a:cubicBezTo>
                  <a:cubicBezTo>
                    <a:pt x="682" y="809"/>
                    <a:pt x="676" y="816"/>
                    <a:pt x="674" y="817"/>
                  </a:cubicBezTo>
                  <a:cubicBezTo>
                    <a:pt x="673" y="817"/>
                    <a:pt x="669" y="819"/>
                    <a:pt x="668" y="817"/>
                  </a:cubicBezTo>
                  <a:cubicBezTo>
                    <a:pt x="667" y="817"/>
                    <a:pt x="667" y="817"/>
                    <a:pt x="667" y="817"/>
                  </a:cubicBezTo>
                  <a:cubicBezTo>
                    <a:pt x="667" y="816"/>
                    <a:pt x="666" y="816"/>
                    <a:pt x="666" y="815"/>
                  </a:cubicBezTo>
                  <a:cubicBezTo>
                    <a:pt x="665" y="815"/>
                    <a:pt x="665" y="815"/>
                    <a:pt x="665" y="815"/>
                  </a:cubicBezTo>
                  <a:cubicBezTo>
                    <a:pt x="665" y="814"/>
                    <a:pt x="664" y="814"/>
                    <a:pt x="664" y="813"/>
                  </a:cubicBezTo>
                  <a:cubicBezTo>
                    <a:pt x="664" y="813"/>
                    <a:pt x="663" y="813"/>
                    <a:pt x="663" y="813"/>
                  </a:cubicBezTo>
                  <a:cubicBezTo>
                    <a:pt x="662" y="812"/>
                    <a:pt x="661" y="812"/>
                    <a:pt x="660" y="811"/>
                  </a:cubicBezTo>
                  <a:cubicBezTo>
                    <a:pt x="655" y="810"/>
                    <a:pt x="648" y="808"/>
                    <a:pt x="645" y="809"/>
                  </a:cubicBezTo>
                  <a:cubicBezTo>
                    <a:pt x="642" y="810"/>
                    <a:pt x="639" y="812"/>
                    <a:pt x="635" y="813"/>
                  </a:cubicBezTo>
                  <a:cubicBezTo>
                    <a:pt x="632" y="814"/>
                    <a:pt x="625" y="815"/>
                    <a:pt x="622" y="813"/>
                  </a:cubicBezTo>
                  <a:cubicBezTo>
                    <a:pt x="620" y="811"/>
                    <a:pt x="618" y="816"/>
                    <a:pt x="615" y="812"/>
                  </a:cubicBezTo>
                  <a:cubicBezTo>
                    <a:pt x="613" y="808"/>
                    <a:pt x="616" y="810"/>
                    <a:pt x="612" y="805"/>
                  </a:cubicBezTo>
                  <a:cubicBezTo>
                    <a:pt x="611" y="804"/>
                    <a:pt x="611" y="804"/>
                    <a:pt x="611" y="804"/>
                  </a:cubicBezTo>
                  <a:cubicBezTo>
                    <a:pt x="611" y="804"/>
                    <a:pt x="611" y="804"/>
                    <a:pt x="611" y="804"/>
                  </a:cubicBezTo>
                  <a:cubicBezTo>
                    <a:pt x="609" y="802"/>
                    <a:pt x="607" y="801"/>
                    <a:pt x="606" y="800"/>
                  </a:cubicBezTo>
                  <a:cubicBezTo>
                    <a:pt x="606" y="800"/>
                    <a:pt x="606" y="800"/>
                    <a:pt x="606" y="800"/>
                  </a:cubicBezTo>
                  <a:cubicBezTo>
                    <a:pt x="606" y="799"/>
                    <a:pt x="605" y="799"/>
                    <a:pt x="605" y="799"/>
                  </a:cubicBezTo>
                  <a:cubicBezTo>
                    <a:pt x="605" y="799"/>
                    <a:pt x="605" y="799"/>
                    <a:pt x="605" y="799"/>
                  </a:cubicBezTo>
                  <a:cubicBezTo>
                    <a:pt x="605" y="798"/>
                    <a:pt x="605" y="798"/>
                    <a:pt x="605" y="798"/>
                  </a:cubicBezTo>
                  <a:cubicBezTo>
                    <a:pt x="605" y="798"/>
                    <a:pt x="605" y="798"/>
                    <a:pt x="604" y="797"/>
                  </a:cubicBezTo>
                  <a:cubicBezTo>
                    <a:pt x="604" y="797"/>
                    <a:pt x="604" y="796"/>
                    <a:pt x="604" y="796"/>
                  </a:cubicBezTo>
                  <a:cubicBezTo>
                    <a:pt x="604" y="795"/>
                    <a:pt x="604" y="794"/>
                    <a:pt x="604" y="793"/>
                  </a:cubicBezTo>
                  <a:cubicBezTo>
                    <a:pt x="604" y="793"/>
                    <a:pt x="604" y="792"/>
                    <a:pt x="604" y="792"/>
                  </a:cubicBezTo>
                  <a:cubicBezTo>
                    <a:pt x="603" y="791"/>
                    <a:pt x="603" y="791"/>
                    <a:pt x="603" y="790"/>
                  </a:cubicBezTo>
                  <a:cubicBezTo>
                    <a:pt x="603" y="790"/>
                    <a:pt x="603" y="789"/>
                    <a:pt x="603" y="789"/>
                  </a:cubicBezTo>
                  <a:cubicBezTo>
                    <a:pt x="603" y="788"/>
                    <a:pt x="603" y="788"/>
                    <a:pt x="604" y="788"/>
                  </a:cubicBezTo>
                  <a:cubicBezTo>
                    <a:pt x="604" y="787"/>
                    <a:pt x="604" y="787"/>
                    <a:pt x="604" y="787"/>
                  </a:cubicBezTo>
                  <a:cubicBezTo>
                    <a:pt x="604" y="786"/>
                    <a:pt x="604" y="786"/>
                    <a:pt x="605" y="786"/>
                  </a:cubicBezTo>
                  <a:cubicBezTo>
                    <a:pt x="607" y="784"/>
                    <a:pt x="606" y="782"/>
                    <a:pt x="608" y="780"/>
                  </a:cubicBezTo>
                  <a:cubicBezTo>
                    <a:pt x="610" y="778"/>
                    <a:pt x="611" y="769"/>
                    <a:pt x="614" y="766"/>
                  </a:cubicBezTo>
                  <a:cubicBezTo>
                    <a:pt x="618" y="762"/>
                    <a:pt x="618" y="759"/>
                    <a:pt x="617" y="756"/>
                  </a:cubicBezTo>
                  <a:cubicBezTo>
                    <a:pt x="617" y="756"/>
                    <a:pt x="617" y="755"/>
                    <a:pt x="617" y="754"/>
                  </a:cubicBezTo>
                  <a:cubicBezTo>
                    <a:pt x="617" y="754"/>
                    <a:pt x="617" y="754"/>
                    <a:pt x="617" y="754"/>
                  </a:cubicBezTo>
                  <a:cubicBezTo>
                    <a:pt x="617" y="753"/>
                    <a:pt x="617" y="752"/>
                    <a:pt x="617" y="752"/>
                  </a:cubicBezTo>
                  <a:cubicBezTo>
                    <a:pt x="617" y="751"/>
                    <a:pt x="617" y="750"/>
                    <a:pt x="617" y="749"/>
                  </a:cubicBezTo>
                  <a:cubicBezTo>
                    <a:pt x="617" y="749"/>
                    <a:pt x="617" y="749"/>
                    <a:pt x="617" y="749"/>
                  </a:cubicBezTo>
                  <a:cubicBezTo>
                    <a:pt x="617" y="748"/>
                    <a:pt x="617" y="747"/>
                    <a:pt x="617" y="747"/>
                  </a:cubicBezTo>
                  <a:cubicBezTo>
                    <a:pt x="617" y="747"/>
                    <a:pt x="617" y="747"/>
                    <a:pt x="617" y="746"/>
                  </a:cubicBezTo>
                  <a:cubicBezTo>
                    <a:pt x="617" y="746"/>
                    <a:pt x="617" y="746"/>
                    <a:pt x="617" y="745"/>
                  </a:cubicBezTo>
                  <a:cubicBezTo>
                    <a:pt x="616" y="745"/>
                    <a:pt x="616" y="745"/>
                    <a:pt x="616" y="745"/>
                  </a:cubicBezTo>
                  <a:cubicBezTo>
                    <a:pt x="616" y="745"/>
                    <a:pt x="616" y="745"/>
                    <a:pt x="615" y="745"/>
                  </a:cubicBezTo>
                  <a:cubicBezTo>
                    <a:pt x="611" y="745"/>
                    <a:pt x="608" y="744"/>
                    <a:pt x="606" y="744"/>
                  </a:cubicBezTo>
                  <a:cubicBezTo>
                    <a:pt x="604" y="744"/>
                    <a:pt x="600" y="742"/>
                    <a:pt x="598" y="743"/>
                  </a:cubicBezTo>
                  <a:cubicBezTo>
                    <a:pt x="596" y="743"/>
                    <a:pt x="593" y="743"/>
                    <a:pt x="589" y="743"/>
                  </a:cubicBezTo>
                  <a:cubicBezTo>
                    <a:pt x="585" y="743"/>
                    <a:pt x="576" y="744"/>
                    <a:pt x="575" y="744"/>
                  </a:cubicBezTo>
                  <a:cubicBezTo>
                    <a:pt x="574" y="744"/>
                    <a:pt x="573" y="744"/>
                    <a:pt x="572" y="744"/>
                  </a:cubicBezTo>
                  <a:cubicBezTo>
                    <a:pt x="572" y="744"/>
                    <a:pt x="571" y="744"/>
                    <a:pt x="571" y="744"/>
                  </a:cubicBezTo>
                  <a:cubicBezTo>
                    <a:pt x="571" y="744"/>
                    <a:pt x="570" y="744"/>
                    <a:pt x="570" y="744"/>
                  </a:cubicBezTo>
                  <a:cubicBezTo>
                    <a:pt x="569" y="744"/>
                    <a:pt x="569" y="744"/>
                    <a:pt x="569" y="744"/>
                  </a:cubicBezTo>
                  <a:cubicBezTo>
                    <a:pt x="568" y="744"/>
                    <a:pt x="568" y="744"/>
                    <a:pt x="568" y="744"/>
                  </a:cubicBezTo>
                  <a:cubicBezTo>
                    <a:pt x="567" y="744"/>
                    <a:pt x="567" y="744"/>
                    <a:pt x="566" y="744"/>
                  </a:cubicBezTo>
                  <a:cubicBezTo>
                    <a:pt x="566" y="743"/>
                    <a:pt x="566" y="743"/>
                    <a:pt x="566" y="743"/>
                  </a:cubicBezTo>
                  <a:cubicBezTo>
                    <a:pt x="566" y="743"/>
                    <a:pt x="566" y="743"/>
                    <a:pt x="566" y="743"/>
                  </a:cubicBezTo>
                  <a:cubicBezTo>
                    <a:pt x="565" y="743"/>
                    <a:pt x="564" y="742"/>
                    <a:pt x="564" y="742"/>
                  </a:cubicBezTo>
                  <a:cubicBezTo>
                    <a:pt x="564" y="742"/>
                    <a:pt x="564" y="742"/>
                    <a:pt x="564" y="742"/>
                  </a:cubicBezTo>
                  <a:cubicBezTo>
                    <a:pt x="564" y="742"/>
                    <a:pt x="564" y="741"/>
                    <a:pt x="564" y="741"/>
                  </a:cubicBezTo>
                  <a:cubicBezTo>
                    <a:pt x="564" y="741"/>
                    <a:pt x="564" y="741"/>
                    <a:pt x="564" y="741"/>
                  </a:cubicBezTo>
                  <a:cubicBezTo>
                    <a:pt x="564" y="741"/>
                    <a:pt x="564" y="741"/>
                    <a:pt x="564" y="741"/>
                  </a:cubicBezTo>
                  <a:cubicBezTo>
                    <a:pt x="564" y="741"/>
                    <a:pt x="564" y="741"/>
                    <a:pt x="564" y="741"/>
                  </a:cubicBezTo>
                  <a:cubicBezTo>
                    <a:pt x="564" y="741"/>
                    <a:pt x="564" y="740"/>
                    <a:pt x="565" y="740"/>
                  </a:cubicBezTo>
                  <a:cubicBezTo>
                    <a:pt x="565" y="740"/>
                    <a:pt x="565" y="740"/>
                    <a:pt x="566" y="739"/>
                  </a:cubicBezTo>
                  <a:cubicBezTo>
                    <a:pt x="570" y="737"/>
                    <a:pt x="571" y="736"/>
                    <a:pt x="573" y="731"/>
                  </a:cubicBezTo>
                  <a:cubicBezTo>
                    <a:pt x="575" y="726"/>
                    <a:pt x="577" y="720"/>
                    <a:pt x="577" y="717"/>
                  </a:cubicBezTo>
                  <a:cubicBezTo>
                    <a:pt x="577" y="717"/>
                    <a:pt x="577" y="717"/>
                    <a:pt x="577" y="716"/>
                  </a:cubicBezTo>
                  <a:cubicBezTo>
                    <a:pt x="577" y="716"/>
                    <a:pt x="577" y="715"/>
                    <a:pt x="577" y="715"/>
                  </a:cubicBezTo>
                  <a:cubicBezTo>
                    <a:pt x="577" y="715"/>
                    <a:pt x="577" y="715"/>
                    <a:pt x="577" y="715"/>
                  </a:cubicBezTo>
                  <a:cubicBezTo>
                    <a:pt x="577" y="714"/>
                    <a:pt x="577" y="714"/>
                    <a:pt x="577" y="713"/>
                  </a:cubicBezTo>
                  <a:cubicBezTo>
                    <a:pt x="577" y="713"/>
                    <a:pt x="577" y="713"/>
                    <a:pt x="577" y="713"/>
                  </a:cubicBezTo>
                  <a:cubicBezTo>
                    <a:pt x="577" y="713"/>
                    <a:pt x="577" y="713"/>
                    <a:pt x="578" y="713"/>
                  </a:cubicBezTo>
                  <a:cubicBezTo>
                    <a:pt x="578" y="713"/>
                    <a:pt x="578" y="713"/>
                    <a:pt x="578" y="713"/>
                  </a:cubicBezTo>
                  <a:cubicBezTo>
                    <a:pt x="578" y="713"/>
                    <a:pt x="578" y="713"/>
                    <a:pt x="579" y="714"/>
                  </a:cubicBezTo>
                  <a:cubicBezTo>
                    <a:pt x="581" y="716"/>
                    <a:pt x="581" y="715"/>
                    <a:pt x="584" y="714"/>
                  </a:cubicBezTo>
                  <a:cubicBezTo>
                    <a:pt x="586" y="712"/>
                    <a:pt x="588" y="699"/>
                    <a:pt x="591" y="697"/>
                  </a:cubicBezTo>
                  <a:cubicBezTo>
                    <a:pt x="594" y="695"/>
                    <a:pt x="597" y="691"/>
                    <a:pt x="598" y="690"/>
                  </a:cubicBezTo>
                  <a:cubicBezTo>
                    <a:pt x="599" y="688"/>
                    <a:pt x="599" y="684"/>
                    <a:pt x="598" y="684"/>
                  </a:cubicBezTo>
                  <a:cubicBezTo>
                    <a:pt x="596" y="684"/>
                    <a:pt x="593" y="686"/>
                    <a:pt x="592" y="685"/>
                  </a:cubicBezTo>
                  <a:cubicBezTo>
                    <a:pt x="590" y="685"/>
                    <a:pt x="590" y="682"/>
                    <a:pt x="588" y="683"/>
                  </a:cubicBezTo>
                  <a:cubicBezTo>
                    <a:pt x="586" y="683"/>
                    <a:pt x="583" y="685"/>
                    <a:pt x="581" y="684"/>
                  </a:cubicBezTo>
                  <a:cubicBezTo>
                    <a:pt x="580" y="683"/>
                    <a:pt x="577" y="683"/>
                    <a:pt x="574" y="684"/>
                  </a:cubicBezTo>
                  <a:cubicBezTo>
                    <a:pt x="571" y="685"/>
                    <a:pt x="565" y="690"/>
                    <a:pt x="564" y="690"/>
                  </a:cubicBezTo>
                  <a:cubicBezTo>
                    <a:pt x="562" y="691"/>
                    <a:pt x="558" y="697"/>
                    <a:pt x="557" y="698"/>
                  </a:cubicBezTo>
                  <a:cubicBezTo>
                    <a:pt x="557" y="700"/>
                    <a:pt x="556" y="702"/>
                    <a:pt x="555" y="703"/>
                  </a:cubicBezTo>
                  <a:cubicBezTo>
                    <a:pt x="553" y="703"/>
                    <a:pt x="557" y="705"/>
                    <a:pt x="555" y="706"/>
                  </a:cubicBezTo>
                  <a:cubicBezTo>
                    <a:pt x="552" y="706"/>
                    <a:pt x="549" y="715"/>
                    <a:pt x="543" y="713"/>
                  </a:cubicBezTo>
                  <a:cubicBezTo>
                    <a:pt x="537" y="712"/>
                    <a:pt x="535" y="711"/>
                    <a:pt x="533" y="713"/>
                  </a:cubicBezTo>
                  <a:cubicBezTo>
                    <a:pt x="530" y="715"/>
                    <a:pt x="531" y="716"/>
                    <a:pt x="527" y="715"/>
                  </a:cubicBezTo>
                  <a:cubicBezTo>
                    <a:pt x="524" y="715"/>
                    <a:pt x="522" y="714"/>
                    <a:pt x="521" y="714"/>
                  </a:cubicBezTo>
                  <a:cubicBezTo>
                    <a:pt x="520" y="715"/>
                    <a:pt x="516" y="719"/>
                    <a:pt x="515" y="717"/>
                  </a:cubicBezTo>
                  <a:cubicBezTo>
                    <a:pt x="513" y="715"/>
                    <a:pt x="513" y="715"/>
                    <a:pt x="511" y="714"/>
                  </a:cubicBezTo>
                  <a:cubicBezTo>
                    <a:pt x="510" y="713"/>
                    <a:pt x="499" y="712"/>
                    <a:pt x="499" y="710"/>
                  </a:cubicBezTo>
                  <a:cubicBezTo>
                    <a:pt x="500" y="708"/>
                    <a:pt x="501" y="708"/>
                    <a:pt x="499" y="706"/>
                  </a:cubicBezTo>
                  <a:cubicBezTo>
                    <a:pt x="498" y="704"/>
                    <a:pt x="499" y="703"/>
                    <a:pt x="499" y="700"/>
                  </a:cubicBezTo>
                  <a:cubicBezTo>
                    <a:pt x="499" y="697"/>
                    <a:pt x="492" y="695"/>
                    <a:pt x="492" y="690"/>
                  </a:cubicBezTo>
                  <a:cubicBezTo>
                    <a:pt x="493" y="686"/>
                    <a:pt x="495" y="685"/>
                    <a:pt x="493" y="681"/>
                  </a:cubicBezTo>
                  <a:cubicBezTo>
                    <a:pt x="492" y="677"/>
                    <a:pt x="490" y="674"/>
                    <a:pt x="492" y="671"/>
                  </a:cubicBezTo>
                  <a:cubicBezTo>
                    <a:pt x="494" y="668"/>
                    <a:pt x="492" y="662"/>
                    <a:pt x="495" y="658"/>
                  </a:cubicBezTo>
                  <a:cubicBezTo>
                    <a:pt x="498" y="655"/>
                    <a:pt x="501" y="649"/>
                    <a:pt x="504" y="646"/>
                  </a:cubicBezTo>
                  <a:cubicBezTo>
                    <a:pt x="505" y="646"/>
                    <a:pt x="505" y="645"/>
                    <a:pt x="505" y="645"/>
                  </a:cubicBezTo>
                  <a:cubicBezTo>
                    <a:pt x="505" y="645"/>
                    <a:pt x="506" y="644"/>
                    <a:pt x="506" y="644"/>
                  </a:cubicBezTo>
                  <a:cubicBezTo>
                    <a:pt x="506" y="644"/>
                    <a:pt x="506" y="643"/>
                    <a:pt x="506" y="643"/>
                  </a:cubicBezTo>
                  <a:cubicBezTo>
                    <a:pt x="507" y="642"/>
                    <a:pt x="507" y="642"/>
                    <a:pt x="507" y="642"/>
                  </a:cubicBezTo>
                  <a:cubicBezTo>
                    <a:pt x="507" y="641"/>
                    <a:pt x="507" y="641"/>
                    <a:pt x="508" y="640"/>
                  </a:cubicBezTo>
                  <a:cubicBezTo>
                    <a:pt x="508" y="640"/>
                    <a:pt x="508" y="640"/>
                    <a:pt x="508" y="640"/>
                  </a:cubicBezTo>
                  <a:cubicBezTo>
                    <a:pt x="508" y="639"/>
                    <a:pt x="508" y="638"/>
                    <a:pt x="509" y="638"/>
                  </a:cubicBezTo>
                  <a:cubicBezTo>
                    <a:pt x="509" y="638"/>
                    <a:pt x="509" y="637"/>
                    <a:pt x="509" y="637"/>
                  </a:cubicBezTo>
                  <a:cubicBezTo>
                    <a:pt x="509" y="637"/>
                    <a:pt x="509" y="637"/>
                    <a:pt x="509" y="637"/>
                  </a:cubicBezTo>
                  <a:cubicBezTo>
                    <a:pt x="509" y="636"/>
                    <a:pt x="509" y="636"/>
                    <a:pt x="509" y="635"/>
                  </a:cubicBezTo>
                  <a:cubicBezTo>
                    <a:pt x="509" y="635"/>
                    <a:pt x="510" y="635"/>
                    <a:pt x="510" y="634"/>
                  </a:cubicBezTo>
                  <a:cubicBezTo>
                    <a:pt x="510" y="634"/>
                    <a:pt x="510" y="633"/>
                    <a:pt x="510" y="633"/>
                  </a:cubicBezTo>
                  <a:cubicBezTo>
                    <a:pt x="510" y="633"/>
                    <a:pt x="510" y="632"/>
                    <a:pt x="510" y="632"/>
                  </a:cubicBezTo>
                  <a:cubicBezTo>
                    <a:pt x="510" y="631"/>
                    <a:pt x="510" y="631"/>
                    <a:pt x="510" y="631"/>
                  </a:cubicBezTo>
                  <a:cubicBezTo>
                    <a:pt x="510" y="630"/>
                    <a:pt x="510" y="630"/>
                    <a:pt x="510" y="629"/>
                  </a:cubicBezTo>
                  <a:cubicBezTo>
                    <a:pt x="510" y="625"/>
                    <a:pt x="514" y="621"/>
                    <a:pt x="514" y="620"/>
                  </a:cubicBezTo>
                  <a:cubicBezTo>
                    <a:pt x="514" y="618"/>
                    <a:pt x="512" y="618"/>
                    <a:pt x="517" y="616"/>
                  </a:cubicBezTo>
                  <a:cubicBezTo>
                    <a:pt x="522" y="615"/>
                    <a:pt x="522" y="611"/>
                    <a:pt x="526" y="610"/>
                  </a:cubicBezTo>
                  <a:cubicBezTo>
                    <a:pt x="530" y="608"/>
                    <a:pt x="538" y="605"/>
                    <a:pt x="541" y="603"/>
                  </a:cubicBezTo>
                  <a:cubicBezTo>
                    <a:pt x="543" y="600"/>
                    <a:pt x="540" y="597"/>
                    <a:pt x="545" y="599"/>
                  </a:cubicBezTo>
                  <a:cubicBezTo>
                    <a:pt x="549" y="601"/>
                    <a:pt x="550" y="601"/>
                    <a:pt x="553" y="600"/>
                  </a:cubicBezTo>
                  <a:cubicBezTo>
                    <a:pt x="557" y="599"/>
                    <a:pt x="564" y="600"/>
                    <a:pt x="566" y="599"/>
                  </a:cubicBezTo>
                  <a:cubicBezTo>
                    <a:pt x="569" y="599"/>
                    <a:pt x="573" y="598"/>
                    <a:pt x="573" y="598"/>
                  </a:cubicBezTo>
                  <a:cubicBezTo>
                    <a:pt x="574" y="599"/>
                    <a:pt x="578" y="600"/>
                    <a:pt x="579" y="602"/>
                  </a:cubicBezTo>
                  <a:cubicBezTo>
                    <a:pt x="579" y="603"/>
                    <a:pt x="581" y="606"/>
                    <a:pt x="584" y="604"/>
                  </a:cubicBezTo>
                  <a:cubicBezTo>
                    <a:pt x="587" y="601"/>
                    <a:pt x="588" y="601"/>
                    <a:pt x="594" y="598"/>
                  </a:cubicBezTo>
                  <a:cubicBezTo>
                    <a:pt x="601" y="596"/>
                    <a:pt x="603" y="593"/>
                    <a:pt x="607" y="593"/>
                  </a:cubicBezTo>
                  <a:cubicBezTo>
                    <a:pt x="611" y="593"/>
                    <a:pt x="613" y="592"/>
                    <a:pt x="615" y="591"/>
                  </a:cubicBezTo>
                  <a:cubicBezTo>
                    <a:pt x="617" y="591"/>
                    <a:pt x="613" y="594"/>
                    <a:pt x="618" y="593"/>
                  </a:cubicBezTo>
                  <a:cubicBezTo>
                    <a:pt x="623" y="591"/>
                    <a:pt x="622" y="590"/>
                    <a:pt x="626" y="592"/>
                  </a:cubicBezTo>
                  <a:cubicBezTo>
                    <a:pt x="630" y="594"/>
                    <a:pt x="631" y="592"/>
                    <a:pt x="633" y="592"/>
                  </a:cubicBezTo>
                  <a:cubicBezTo>
                    <a:pt x="635" y="593"/>
                    <a:pt x="638" y="597"/>
                    <a:pt x="641" y="597"/>
                  </a:cubicBezTo>
                  <a:cubicBezTo>
                    <a:pt x="645" y="597"/>
                    <a:pt x="647" y="597"/>
                    <a:pt x="649" y="595"/>
                  </a:cubicBezTo>
                  <a:cubicBezTo>
                    <a:pt x="651" y="594"/>
                    <a:pt x="652" y="591"/>
                    <a:pt x="654" y="594"/>
                  </a:cubicBezTo>
                  <a:cubicBezTo>
                    <a:pt x="657" y="598"/>
                    <a:pt x="658" y="602"/>
                    <a:pt x="660" y="604"/>
                  </a:cubicBezTo>
                  <a:cubicBezTo>
                    <a:pt x="662" y="606"/>
                    <a:pt x="661" y="617"/>
                    <a:pt x="660" y="619"/>
                  </a:cubicBezTo>
                  <a:cubicBezTo>
                    <a:pt x="659" y="621"/>
                    <a:pt x="661" y="631"/>
                    <a:pt x="662" y="630"/>
                  </a:cubicBezTo>
                  <a:cubicBezTo>
                    <a:pt x="663" y="629"/>
                    <a:pt x="663" y="626"/>
                    <a:pt x="664" y="629"/>
                  </a:cubicBezTo>
                  <a:cubicBezTo>
                    <a:pt x="665" y="631"/>
                    <a:pt x="664" y="636"/>
                    <a:pt x="667" y="639"/>
                  </a:cubicBezTo>
                  <a:cubicBezTo>
                    <a:pt x="669" y="642"/>
                    <a:pt x="670" y="643"/>
                    <a:pt x="671" y="645"/>
                  </a:cubicBezTo>
                  <a:cubicBezTo>
                    <a:pt x="671" y="647"/>
                    <a:pt x="673" y="652"/>
                    <a:pt x="676" y="650"/>
                  </a:cubicBezTo>
                  <a:cubicBezTo>
                    <a:pt x="678" y="647"/>
                    <a:pt x="680" y="636"/>
                    <a:pt x="681" y="631"/>
                  </a:cubicBezTo>
                  <a:cubicBezTo>
                    <a:pt x="683" y="627"/>
                    <a:pt x="683" y="612"/>
                    <a:pt x="680" y="607"/>
                  </a:cubicBezTo>
                  <a:cubicBezTo>
                    <a:pt x="678" y="602"/>
                    <a:pt x="674" y="595"/>
                    <a:pt x="679" y="588"/>
                  </a:cubicBezTo>
                  <a:cubicBezTo>
                    <a:pt x="683" y="580"/>
                    <a:pt x="685" y="576"/>
                    <a:pt x="687" y="573"/>
                  </a:cubicBezTo>
                  <a:cubicBezTo>
                    <a:pt x="690" y="570"/>
                    <a:pt x="696" y="569"/>
                    <a:pt x="698" y="568"/>
                  </a:cubicBezTo>
                  <a:cubicBezTo>
                    <a:pt x="700" y="567"/>
                    <a:pt x="702" y="566"/>
                    <a:pt x="705" y="564"/>
                  </a:cubicBezTo>
                  <a:cubicBezTo>
                    <a:pt x="709" y="563"/>
                    <a:pt x="713" y="555"/>
                    <a:pt x="714" y="554"/>
                  </a:cubicBezTo>
                  <a:cubicBezTo>
                    <a:pt x="715" y="554"/>
                    <a:pt x="720" y="555"/>
                    <a:pt x="723" y="554"/>
                  </a:cubicBezTo>
                  <a:cubicBezTo>
                    <a:pt x="726" y="553"/>
                    <a:pt x="731" y="546"/>
                    <a:pt x="734" y="544"/>
                  </a:cubicBezTo>
                  <a:cubicBezTo>
                    <a:pt x="736" y="542"/>
                    <a:pt x="741" y="544"/>
                    <a:pt x="741" y="542"/>
                  </a:cubicBezTo>
                  <a:cubicBezTo>
                    <a:pt x="741" y="540"/>
                    <a:pt x="742" y="536"/>
                    <a:pt x="744" y="536"/>
                  </a:cubicBezTo>
                  <a:cubicBezTo>
                    <a:pt x="746" y="536"/>
                    <a:pt x="749" y="534"/>
                    <a:pt x="749" y="533"/>
                  </a:cubicBezTo>
                  <a:cubicBezTo>
                    <a:pt x="749" y="532"/>
                    <a:pt x="752" y="524"/>
                    <a:pt x="751" y="522"/>
                  </a:cubicBezTo>
                  <a:cubicBezTo>
                    <a:pt x="749" y="520"/>
                    <a:pt x="747" y="516"/>
                    <a:pt x="747" y="515"/>
                  </a:cubicBezTo>
                  <a:cubicBezTo>
                    <a:pt x="748" y="514"/>
                    <a:pt x="750" y="511"/>
                    <a:pt x="750" y="509"/>
                  </a:cubicBezTo>
                  <a:cubicBezTo>
                    <a:pt x="750" y="507"/>
                    <a:pt x="753" y="504"/>
                    <a:pt x="753" y="505"/>
                  </a:cubicBezTo>
                  <a:cubicBezTo>
                    <a:pt x="753" y="505"/>
                    <a:pt x="756" y="508"/>
                    <a:pt x="755" y="510"/>
                  </a:cubicBezTo>
                  <a:cubicBezTo>
                    <a:pt x="753" y="511"/>
                    <a:pt x="752" y="516"/>
                    <a:pt x="754" y="514"/>
                  </a:cubicBezTo>
                  <a:cubicBezTo>
                    <a:pt x="756" y="511"/>
                    <a:pt x="759" y="511"/>
                    <a:pt x="760" y="509"/>
                  </a:cubicBezTo>
                  <a:cubicBezTo>
                    <a:pt x="760" y="507"/>
                    <a:pt x="763" y="501"/>
                    <a:pt x="766" y="499"/>
                  </a:cubicBezTo>
                  <a:cubicBezTo>
                    <a:pt x="769" y="497"/>
                    <a:pt x="763" y="494"/>
                    <a:pt x="765" y="493"/>
                  </a:cubicBezTo>
                  <a:cubicBezTo>
                    <a:pt x="767" y="492"/>
                    <a:pt x="768" y="493"/>
                    <a:pt x="771" y="491"/>
                  </a:cubicBezTo>
                  <a:cubicBezTo>
                    <a:pt x="774" y="489"/>
                    <a:pt x="780" y="482"/>
                    <a:pt x="780" y="480"/>
                  </a:cubicBezTo>
                  <a:cubicBezTo>
                    <a:pt x="780" y="478"/>
                    <a:pt x="779" y="477"/>
                    <a:pt x="783" y="475"/>
                  </a:cubicBezTo>
                  <a:cubicBezTo>
                    <a:pt x="787" y="474"/>
                    <a:pt x="790" y="474"/>
                    <a:pt x="790" y="473"/>
                  </a:cubicBezTo>
                  <a:cubicBezTo>
                    <a:pt x="791" y="473"/>
                    <a:pt x="793" y="470"/>
                    <a:pt x="794" y="470"/>
                  </a:cubicBezTo>
                  <a:cubicBezTo>
                    <a:pt x="795" y="470"/>
                    <a:pt x="797" y="473"/>
                    <a:pt x="801" y="472"/>
                  </a:cubicBezTo>
                  <a:cubicBezTo>
                    <a:pt x="804" y="471"/>
                    <a:pt x="811" y="465"/>
                    <a:pt x="815" y="465"/>
                  </a:cubicBezTo>
                  <a:cubicBezTo>
                    <a:pt x="819" y="465"/>
                    <a:pt x="822" y="465"/>
                    <a:pt x="822" y="463"/>
                  </a:cubicBezTo>
                  <a:cubicBezTo>
                    <a:pt x="821" y="461"/>
                    <a:pt x="818" y="461"/>
                    <a:pt x="817" y="460"/>
                  </a:cubicBezTo>
                  <a:cubicBezTo>
                    <a:pt x="815" y="458"/>
                    <a:pt x="819" y="453"/>
                    <a:pt x="818" y="451"/>
                  </a:cubicBezTo>
                  <a:cubicBezTo>
                    <a:pt x="818" y="449"/>
                    <a:pt x="822" y="443"/>
                    <a:pt x="826" y="441"/>
                  </a:cubicBezTo>
                  <a:cubicBezTo>
                    <a:pt x="829" y="439"/>
                    <a:pt x="836" y="436"/>
                    <a:pt x="839" y="434"/>
                  </a:cubicBezTo>
                  <a:cubicBezTo>
                    <a:pt x="842" y="432"/>
                    <a:pt x="843" y="432"/>
                    <a:pt x="846" y="432"/>
                  </a:cubicBezTo>
                  <a:cubicBezTo>
                    <a:pt x="848" y="432"/>
                    <a:pt x="860" y="426"/>
                    <a:pt x="860" y="425"/>
                  </a:cubicBezTo>
                  <a:cubicBezTo>
                    <a:pt x="860" y="425"/>
                    <a:pt x="860" y="424"/>
                    <a:pt x="860" y="424"/>
                  </a:cubicBezTo>
                  <a:cubicBezTo>
                    <a:pt x="860" y="424"/>
                    <a:pt x="860" y="424"/>
                    <a:pt x="860" y="424"/>
                  </a:cubicBezTo>
                  <a:cubicBezTo>
                    <a:pt x="860" y="424"/>
                    <a:pt x="860" y="424"/>
                    <a:pt x="860" y="424"/>
                  </a:cubicBezTo>
                  <a:cubicBezTo>
                    <a:pt x="860" y="424"/>
                    <a:pt x="860" y="424"/>
                    <a:pt x="860" y="424"/>
                  </a:cubicBezTo>
                  <a:cubicBezTo>
                    <a:pt x="859" y="423"/>
                    <a:pt x="859" y="423"/>
                    <a:pt x="859" y="423"/>
                  </a:cubicBezTo>
                  <a:cubicBezTo>
                    <a:pt x="859" y="423"/>
                    <a:pt x="859" y="423"/>
                    <a:pt x="859" y="423"/>
                  </a:cubicBezTo>
                  <a:cubicBezTo>
                    <a:pt x="859" y="423"/>
                    <a:pt x="859" y="423"/>
                    <a:pt x="859" y="423"/>
                  </a:cubicBezTo>
                  <a:cubicBezTo>
                    <a:pt x="859" y="423"/>
                    <a:pt x="859" y="423"/>
                    <a:pt x="859" y="423"/>
                  </a:cubicBezTo>
                  <a:cubicBezTo>
                    <a:pt x="859" y="422"/>
                    <a:pt x="859" y="422"/>
                    <a:pt x="859" y="422"/>
                  </a:cubicBezTo>
                  <a:cubicBezTo>
                    <a:pt x="859" y="422"/>
                    <a:pt x="859" y="422"/>
                    <a:pt x="859" y="422"/>
                  </a:cubicBezTo>
                  <a:cubicBezTo>
                    <a:pt x="859" y="422"/>
                    <a:pt x="859" y="422"/>
                    <a:pt x="859" y="422"/>
                  </a:cubicBezTo>
                  <a:cubicBezTo>
                    <a:pt x="859" y="422"/>
                    <a:pt x="859" y="422"/>
                    <a:pt x="859" y="422"/>
                  </a:cubicBezTo>
                  <a:cubicBezTo>
                    <a:pt x="860" y="422"/>
                    <a:pt x="860" y="422"/>
                    <a:pt x="860" y="422"/>
                  </a:cubicBezTo>
                  <a:cubicBezTo>
                    <a:pt x="860" y="422"/>
                    <a:pt x="861" y="422"/>
                    <a:pt x="862" y="422"/>
                  </a:cubicBezTo>
                  <a:cubicBezTo>
                    <a:pt x="868" y="422"/>
                    <a:pt x="870" y="420"/>
                    <a:pt x="874" y="418"/>
                  </a:cubicBezTo>
                  <a:cubicBezTo>
                    <a:pt x="878" y="417"/>
                    <a:pt x="881" y="416"/>
                    <a:pt x="880" y="417"/>
                  </a:cubicBezTo>
                  <a:cubicBezTo>
                    <a:pt x="879" y="418"/>
                    <a:pt x="878" y="419"/>
                    <a:pt x="881" y="419"/>
                  </a:cubicBezTo>
                  <a:cubicBezTo>
                    <a:pt x="885" y="418"/>
                    <a:pt x="892" y="417"/>
                    <a:pt x="891" y="418"/>
                  </a:cubicBezTo>
                  <a:cubicBezTo>
                    <a:pt x="890" y="419"/>
                    <a:pt x="888" y="422"/>
                    <a:pt x="886" y="422"/>
                  </a:cubicBezTo>
                  <a:cubicBezTo>
                    <a:pt x="884" y="422"/>
                    <a:pt x="883" y="421"/>
                    <a:pt x="879" y="423"/>
                  </a:cubicBezTo>
                  <a:cubicBezTo>
                    <a:pt x="876" y="425"/>
                    <a:pt x="867" y="429"/>
                    <a:pt x="866" y="430"/>
                  </a:cubicBezTo>
                  <a:cubicBezTo>
                    <a:pt x="865" y="432"/>
                    <a:pt x="866" y="441"/>
                    <a:pt x="869" y="440"/>
                  </a:cubicBezTo>
                  <a:cubicBezTo>
                    <a:pt x="872" y="440"/>
                    <a:pt x="879" y="436"/>
                    <a:pt x="880" y="434"/>
                  </a:cubicBezTo>
                  <a:cubicBezTo>
                    <a:pt x="881" y="432"/>
                    <a:pt x="883" y="426"/>
                    <a:pt x="888" y="427"/>
                  </a:cubicBezTo>
                  <a:cubicBezTo>
                    <a:pt x="892" y="428"/>
                    <a:pt x="893" y="429"/>
                    <a:pt x="897" y="428"/>
                  </a:cubicBezTo>
                  <a:cubicBezTo>
                    <a:pt x="901" y="427"/>
                    <a:pt x="909" y="421"/>
                    <a:pt x="913" y="421"/>
                  </a:cubicBezTo>
                  <a:cubicBezTo>
                    <a:pt x="916" y="420"/>
                    <a:pt x="918" y="419"/>
                    <a:pt x="917" y="418"/>
                  </a:cubicBezTo>
                  <a:cubicBezTo>
                    <a:pt x="916" y="417"/>
                    <a:pt x="916" y="416"/>
                    <a:pt x="913" y="415"/>
                  </a:cubicBezTo>
                  <a:cubicBezTo>
                    <a:pt x="909" y="414"/>
                    <a:pt x="910" y="412"/>
                    <a:pt x="908" y="412"/>
                  </a:cubicBezTo>
                  <a:cubicBezTo>
                    <a:pt x="906" y="413"/>
                    <a:pt x="904" y="414"/>
                    <a:pt x="901" y="413"/>
                  </a:cubicBezTo>
                  <a:cubicBezTo>
                    <a:pt x="898" y="413"/>
                    <a:pt x="894" y="411"/>
                    <a:pt x="894" y="409"/>
                  </a:cubicBezTo>
                  <a:cubicBezTo>
                    <a:pt x="894" y="408"/>
                    <a:pt x="887" y="409"/>
                    <a:pt x="886" y="408"/>
                  </a:cubicBezTo>
                  <a:cubicBezTo>
                    <a:pt x="884" y="407"/>
                    <a:pt x="886" y="406"/>
                    <a:pt x="884" y="403"/>
                  </a:cubicBezTo>
                  <a:cubicBezTo>
                    <a:pt x="883" y="400"/>
                    <a:pt x="880" y="399"/>
                    <a:pt x="882" y="398"/>
                  </a:cubicBezTo>
                  <a:cubicBezTo>
                    <a:pt x="884" y="396"/>
                    <a:pt x="888" y="390"/>
                    <a:pt x="885" y="390"/>
                  </a:cubicBezTo>
                  <a:cubicBezTo>
                    <a:pt x="883" y="390"/>
                    <a:pt x="880" y="391"/>
                    <a:pt x="879" y="389"/>
                  </a:cubicBezTo>
                  <a:cubicBezTo>
                    <a:pt x="878" y="387"/>
                    <a:pt x="872" y="386"/>
                    <a:pt x="874" y="385"/>
                  </a:cubicBezTo>
                  <a:cubicBezTo>
                    <a:pt x="875" y="384"/>
                    <a:pt x="876" y="385"/>
                    <a:pt x="881" y="386"/>
                  </a:cubicBezTo>
                  <a:cubicBezTo>
                    <a:pt x="886" y="386"/>
                    <a:pt x="891" y="384"/>
                    <a:pt x="893" y="381"/>
                  </a:cubicBezTo>
                  <a:cubicBezTo>
                    <a:pt x="895" y="378"/>
                    <a:pt x="894" y="378"/>
                    <a:pt x="894" y="376"/>
                  </a:cubicBezTo>
                  <a:cubicBezTo>
                    <a:pt x="895" y="374"/>
                    <a:pt x="896" y="373"/>
                    <a:pt x="892" y="371"/>
                  </a:cubicBezTo>
                  <a:cubicBezTo>
                    <a:pt x="888" y="369"/>
                    <a:pt x="884" y="369"/>
                    <a:pt x="880" y="370"/>
                  </a:cubicBezTo>
                  <a:cubicBezTo>
                    <a:pt x="877" y="370"/>
                    <a:pt x="866" y="375"/>
                    <a:pt x="861" y="377"/>
                  </a:cubicBezTo>
                  <a:cubicBezTo>
                    <a:pt x="856" y="379"/>
                    <a:pt x="854" y="379"/>
                    <a:pt x="849" y="382"/>
                  </a:cubicBezTo>
                  <a:cubicBezTo>
                    <a:pt x="845" y="385"/>
                    <a:pt x="833" y="398"/>
                    <a:pt x="830" y="398"/>
                  </a:cubicBezTo>
                  <a:cubicBezTo>
                    <a:pt x="827" y="398"/>
                    <a:pt x="831" y="395"/>
                    <a:pt x="835" y="392"/>
                  </a:cubicBezTo>
                  <a:cubicBezTo>
                    <a:pt x="838" y="390"/>
                    <a:pt x="846" y="380"/>
                    <a:pt x="848" y="378"/>
                  </a:cubicBezTo>
                  <a:cubicBezTo>
                    <a:pt x="851" y="375"/>
                    <a:pt x="857" y="371"/>
                    <a:pt x="860" y="370"/>
                  </a:cubicBezTo>
                  <a:cubicBezTo>
                    <a:pt x="864" y="369"/>
                    <a:pt x="867" y="367"/>
                    <a:pt x="868" y="366"/>
                  </a:cubicBezTo>
                  <a:cubicBezTo>
                    <a:pt x="869" y="365"/>
                    <a:pt x="878" y="356"/>
                    <a:pt x="882" y="355"/>
                  </a:cubicBezTo>
                  <a:cubicBezTo>
                    <a:pt x="885" y="354"/>
                    <a:pt x="901" y="356"/>
                    <a:pt x="907" y="356"/>
                  </a:cubicBezTo>
                  <a:cubicBezTo>
                    <a:pt x="913" y="355"/>
                    <a:pt x="940" y="355"/>
                    <a:pt x="944" y="354"/>
                  </a:cubicBezTo>
                  <a:cubicBezTo>
                    <a:pt x="947" y="352"/>
                    <a:pt x="950" y="348"/>
                    <a:pt x="952" y="346"/>
                  </a:cubicBezTo>
                  <a:cubicBezTo>
                    <a:pt x="954" y="344"/>
                    <a:pt x="958" y="341"/>
                    <a:pt x="959" y="341"/>
                  </a:cubicBezTo>
                  <a:cubicBezTo>
                    <a:pt x="961" y="341"/>
                    <a:pt x="967" y="340"/>
                    <a:pt x="969" y="340"/>
                  </a:cubicBezTo>
                  <a:cubicBezTo>
                    <a:pt x="972" y="339"/>
                    <a:pt x="980" y="336"/>
                    <a:pt x="981" y="334"/>
                  </a:cubicBezTo>
                  <a:cubicBezTo>
                    <a:pt x="982" y="332"/>
                    <a:pt x="984" y="330"/>
                    <a:pt x="982" y="329"/>
                  </a:cubicBezTo>
                  <a:cubicBezTo>
                    <a:pt x="981" y="329"/>
                    <a:pt x="979" y="329"/>
                    <a:pt x="980" y="327"/>
                  </a:cubicBezTo>
                  <a:cubicBezTo>
                    <a:pt x="982" y="325"/>
                    <a:pt x="985" y="322"/>
                    <a:pt x="984" y="321"/>
                  </a:cubicBezTo>
                  <a:cubicBezTo>
                    <a:pt x="983" y="320"/>
                    <a:pt x="982" y="319"/>
                    <a:pt x="984" y="318"/>
                  </a:cubicBezTo>
                  <a:cubicBezTo>
                    <a:pt x="986" y="317"/>
                    <a:pt x="988" y="315"/>
                    <a:pt x="987" y="314"/>
                  </a:cubicBezTo>
                  <a:cubicBezTo>
                    <a:pt x="986" y="313"/>
                    <a:pt x="982" y="311"/>
                    <a:pt x="980" y="311"/>
                  </a:cubicBezTo>
                  <a:cubicBezTo>
                    <a:pt x="978" y="311"/>
                    <a:pt x="975" y="313"/>
                    <a:pt x="975" y="312"/>
                  </a:cubicBezTo>
                  <a:cubicBezTo>
                    <a:pt x="974" y="310"/>
                    <a:pt x="973" y="305"/>
                    <a:pt x="971" y="305"/>
                  </a:cubicBezTo>
                  <a:cubicBezTo>
                    <a:pt x="969" y="305"/>
                    <a:pt x="961" y="307"/>
                    <a:pt x="960" y="309"/>
                  </a:cubicBezTo>
                  <a:cubicBezTo>
                    <a:pt x="960" y="311"/>
                    <a:pt x="958" y="312"/>
                    <a:pt x="956" y="312"/>
                  </a:cubicBezTo>
                  <a:cubicBezTo>
                    <a:pt x="955" y="312"/>
                    <a:pt x="942" y="318"/>
                    <a:pt x="943" y="316"/>
                  </a:cubicBezTo>
                  <a:cubicBezTo>
                    <a:pt x="944" y="314"/>
                    <a:pt x="950" y="310"/>
                    <a:pt x="954" y="308"/>
                  </a:cubicBezTo>
                  <a:cubicBezTo>
                    <a:pt x="957" y="306"/>
                    <a:pt x="973" y="301"/>
                    <a:pt x="973" y="300"/>
                  </a:cubicBezTo>
                  <a:cubicBezTo>
                    <a:pt x="973" y="299"/>
                    <a:pt x="972" y="298"/>
                    <a:pt x="971" y="297"/>
                  </a:cubicBezTo>
                  <a:cubicBezTo>
                    <a:pt x="970" y="296"/>
                    <a:pt x="963" y="297"/>
                    <a:pt x="963" y="296"/>
                  </a:cubicBezTo>
                  <a:cubicBezTo>
                    <a:pt x="963" y="294"/>
                    <a:pt x="961" y="292"/>
                    <a:pt x="960" y="291"/>
                  </a:cubicBezTo>
                  <a:cubicBezTo>
                    <a:pt x="959" y="291"/>
                    <a:pt x="956" y="292"/>
                    <a:pt x="954" y="290"/>
                  </a:cubicBezTo>
                  <a:cubicBezTo>
                    <a:pt x="953" y="289"/>
                    <a:pt x="953" y="287"/>
                    <a:pt x="952" y="285"/>
                  </a:cubicBezTo>
                  <a:cubicBezTo>
                    <a:pt x="951" y="283"/>
                    <a:pt x="946" y="280"/>
                    <a:pt x="944" y="280"/>
                  </a:cubicBezTo>
                  <a:cubicBezTo>
                    <a:pt x="943" y="280"/>
                    <a:pt x="942" y="278"/>
                    <a:pt x="940" y="277"/>
                  </a:cubicBezTo>
                  <a:cubicBezTo>
                    <a:pt x="938" y="276"/>
                    <a:pt x="937" y="273"/>
                    <a:pt x="939" y="272"/>
                  </a:cubicBezTo>
                  <a:cubicBezTo>
                    <a:pt x="940" y="271"/>
                    <a:pt x="945" y="270"/>
                    <a:pt x="945" y="268"/>
                  </a:cubicBezTo>
                  <a:cubicBezTo>
                    <a:pt x="944" y="267"/>
                    <a:pt x="941" y="264"/>
                    <a:pt x="942" y="262"/>
                  </a:cubicBezTo>
                  <a:cubicBezTo>
                    <a:pt x="943" y="261"/>
                    <a:pt x="942" y="257"/>
                    <a:pt x="940" y="255"/>
                  </a:cubicBezTo>
                  <a:cubicBezTo>
                    <a:pt x="938" y="253"/>
                    <a:pt x="938" y="248"/>
                    <a:pt x="937" y="248"/>
                  </a:cubicBezTo>
                  <a:cubicBezTo>
                    <a:pt x="936" y="247"/>
                    <a:pt x="936" y="245"/>
                    <a:pt x="935" y="245"/>
                  </a:cubicBezTo>
                  <a:cubicBezTo>
                    <a:pt x="934" y="245"/>
                    <a:pt x="927" y="245"/>
                    <a:pt x="929" y="244"/>
                  </a:cubicBezTo>
                  <a:cubicBezTo>
                    <a:pt x="931" y="243"/>
                    <a:pt x="936" y="243"/>
                    <a:pt x="936" y="241"/>
                  </a:cubicBezTo>
                  <a:cubicBezTo>
                    <a:pt x="936" y="239"/>
                    <a:pt x="935" y="237"/>
                    <a:pt x="933" y="237"/>
                  </a:cubicBezTo>
                  <a:cubicBezTo>
                    <a:pt x="932" y="237"/>
                    <a:pt x="926" y="236"/>
                    <a:pt x="929" y="235"/>
                  </a:cubicBezTo>
                  <a:cubicBezTo>
                    <a:pt x="931" y="234"/>
                    <a:pt x="934" y="232"/>
                    <a:pt x="933" y="231"/>
                  </a:cubicBezTo>
                  <a:cubicBezTo>
                    <a:pt x="933" y="230"/>
                    <a:pt x="930" y="223"/>
                    <a:pt x="929" y="223"/>
                  </a:cubicBezTo>
                  <a:cubicBezTo>
                    <a:pt x="927" y="223"/>
                    <a:pt x="927" y="221"/>
                    <a:pt x="927" y="219"/>
                  </a:cubicBezTo>
                  <a:cubicBezTo>
                    <a:pt x="927" y="218"/>
                    <a:pt x="930" y="213"/>
                    <a:pt x="929" y="212"/>
                  </a:cubicBezTo>
                  <a:cubicBezTo>
                    <a:pt x="928" y="211"/>
                    <a:pt x="924" y="213"/>
                    <a:pt x="923" y="215"/>
                  </a:cubicBezTo>
                  <a:cubicBezTo>
                    <a:pt x="923" y="218"/>
                    <a:pt x="920" y="223"/>
                    <a:pt x="918" y="223"/>
                  </a:cubicBezTo>
                  <a:cubicBezTo>
                    <a:pt x="916" y="223"/>
                    <a:pt x="913" y="225"/>
                    <a:pt x="912" y="230"/>
                  </a:cubicBezTo>
                  <a:cubicBezTo>
                    <a:pt x="911" y="234"/>
                    <a:pt x="908" y="238"/>
                    <a:pt x="908" y="238"/>
                  </a:cubicBezTo>
                  <a:cubicBezTo>
                    <a:pt x="908" y="238"/>
                    <a:pt x="904" y="238"/>
                    <a:pt x="903" y="239"/>
                  </a:cubicBezTo>
                  <a:cubicBezTo>
                    <a:pt x="902" y="240"/>
                    <a:pt x="898" y="243"/>
                    <a:pt x="897" y="243"/>
                  </a:cubicBezTo>
                  <a:cubicBezTo>
                    <a:pt x="896" y="243"/>
                    <a:pt x="894" y="247"/>
                    <a:pt x="893" y="246"/>
                  </a:cubicBezTo>
                  <a:cubicBezTo>
                    <a:pt x="892" y="245"/>
                    <a:pt x="888" y="242"/>
                    <a:pt x="888" y="241"/>
                  </a:cubicBezTo>
                  <a:cubicBezTo>
                    <a:pt x="888" y="240"/>
                    <a:pt x="885" y="238"/>
                    <a:pt x="883" y="239"/>
                  </a:cubicBezTo>
                  <a:cubicBezTo>
                    <a:pt x="882" y="239"/>
                    <a:pt x="878" y="242"/>
                    <a:pt x="877" y="240"/>
                  </a:cubicBezTo>
                  <a:cubicBezTo>
                    <a:pt x="876" y="238"/>
                    <a:pt x="877" y="237"/>
                    <a:pt x="876" y="235"/>
                  </a:cubicBezTo>
                  <a:cubicBezTo>
                    <a:pt x="875" y="234"/>
                    <a:pt x="872" y="231"/>
                    <a:pt x="875" y="230"/>
                  </a:cubicBezTo>
                  <a:cubicBezTo>
                    <a:pt x="877" y="228"/>
                    <a:pt x="879" y="224"/>
                    <a:pt x="878" y="223"/>
                  </a:cubicBezTo>
                  <a:cubicBezTo>
                    <a:pt x="876" y="222"/>
                    <a:pt x="873" y="221"/>
                    <a:pt x="875" y="220"/>
                  </a:cubicBezTo>
                  <a:cubicBezTo>
                    <a:pt x="877" y="218"/>
                    <a:pt x="878" y="218"/>
                    <a:pt x="880" y="216"/>
                  </a:cubicBezTo>
                  <a:cubicBezTo>
                    <a:pt x="881" y="214"/>
                    <a:pt x="886" y="207"/>
                    <a:pt x="883" y="206"/>
                  </a:cubicBezTo>
                  <a:cubicBezTo>
                    <a:pt x="879" y="205"/>
                    <a:pt x="876" y="206"/>
                    <a:pt x="873" y="205"/>
                  </a:cubicBezTo>
                  <a:cubicBezTo>
                    <a:pt x="871" y="205"/>
                    <a:pt x="868" y="201"/>
                    <a:pt x="867" y="200"/>
                  </a:cubicBezTo>
                  <a:cubicBezTo>
                    <a:pt x="867" y="199"/>
                    <a:pt x="864" y="198"/>
                    <a:pt x="866" y="196"/>
                  </a:cubicBezTo>
                  <a:cubicBezTo>
                    <a:pt x="867" y="195"/>
                    <a:pt x="868" y="193"/>
                    <a:pt x="865" y="193"/>
                  </a:cubicBezTo>
                  <a:cubicBezTo>
                    <a:pt x="862" y="193"/>
                    <a:pt x="860" y="193"/>
                    <a:pt x="859" y="191"/>
                  </a:cubicBezTo>
                  <a:cubicBezTo>
                    <a:pt x="858" y="190"/>
                    <a:pt x="856" y="187"/>
                    <a:pt x="855" y="188"/>
                  </a:cubicBezTo>
                  <a:cubicBezTo>
                    <a:pt x="854" y="188"/>
                    <a:pt x="853" y="186"/>
                    <a:pt x="853" y="185"/>
                  </a:cubicBezTo>
                  <a:cubicBezTo>
                    <a:pt x="853" y="185"/>
                    <a:pt x="852" y="182"/>
                    <a:pt x="849" y="181"/>
                  </a:cubicBezTo>
                  <a:cubicBezTo>
                    <a:pt x="846" y="181"/>
                    <a:pt x="839" y="181"/>
                    <a:pt x="836" y="181"/>
                  </a:cubicBezTo>
                  <a:cubicBezTo>
                    <a:pt x="834" y="181"/>
                    <a:pt x="834" y="180"/>
                    <a:pt x="831" y="180"/>
                  </a:cubicBezTo>
                  <a:cubicBezTo>
                    <a:pt x="828" y="180"/>
                    <a:pt x="821" y="178"/>
                    <a:pt x="817" y="178"/>
                  </a:cubicBezTo>
                  <a:cubicBezTo>
                    <a:pt x="814" y="179"/>
                    <a:pt x="812" y="180"/>
                    <a:pt x="810" y="182"/>
                  </a:cubicBezTo>
                  <a:cubicBezTo>
                    <a:pt x="808" y="184"/>
                    <a:pt x="806" y="184"/>
                    <a:pt x="807" y="187"/>
                  </a:cubicBezTo>
                  <a:cubicBezTo>
                    <a:pt x="809" y="190"/>
                    <a:pt x="806" y="193"/>
                    <a:pt x="808" y="193"/>
                  </a:cubicBezTo>
                  <a:cubicBezTo>
                    <a:pt x="810" y="193"/>
                    <a:pt x="810" y="194"/>
                    <a:pt x="808" y="196"/>
                  </a:cubicBezTo>
                  <a:cubicBezTo>
                    <a:pt x="807" y="197"/>
                    <a:pt x="803" y="201"/>
                    <a:pt x="802" y="203"/>
                  </a:cubicBezTo>
                  <a:cubicBezTo>
                    <a:pt x="801" y="204"/>
                    <a:pt x="798" y="208"/>
                    <a:pt x="801" y="208"/>
                  </a:cubicBezTo>
                  <a:cubicBezTo>
                    <a:pt x="804" y="208"/>
                    <a:pt x="805" y="208"/>
                    <a:pt x="803" y="211"/>
                  </a:cubicBezTo>
                  <a:cubicBezTo>
                    <a:pt x="802" y="213"/>
                    <a:pt x="801" y="219"/>
                    <a:pt x="803" y="219"/>
                  </a:cubicBezTo>
                  <a:cubicBezTo>
                    <a:pt x="805" y="219"/>
                    <a:pt x="805" y="221"/>
                    <a:pt x="803" y="223"/>
                  </a:cubicBezTo>
                  <a:cubicBezTo>
                    <a:pt x="801" y="225"/>
                    <a:pt x="799" y="229"/>
                    <a:pt x="801" y="229"/>
                  </a:cubicBezTo>
                  <a:cubicBezTo>
                    <a:pt x="802" y="229"/>
                    <a:pt x="803" y="229"/>
                    <a:pt x="799" y="231"/>
                  </a:cubicBezTo>
                  <a:cubicBezTo>
                    <a:pt x="795" y="234"/>
                    <a:pt x="791" y="235"/>
                    <a:pt x="790" y="237"/>
                  </a:cubicBezTo>
                  <a:cubicBezTo>
                    <a:pt x="788" y="238"/>
                    <a:pt x="787" y="241"/>
                    <a:pt x="790" y="243"/>
                  </a:cubicBezTo>
                  <a:cubicBezTo>
                    <a:pt x="792" y="245"/>
                    <a:pt x="791" y="249"/>
                    <a:pt x="792" y="251"/>
                  </a:cubicBezTo>
                  <a:cubicBezTo>
                    <a:pt x="792" y="253"/>
                    <a:pt x="796" y="253"/>
                    <a:pt x="795" y="256"/>
                  </a:cubicBezTo>
                  <a:cubicBezTo>
                    <a:pt x="795" y="259"/>
                    <a:pt x="795" y="263"/>
                    <a:pt x="796" y="267"/>
                  </a:cubicBezTo>
                  <a:cubicBezTo>
                    <a:pt x="796" y="270"/>
                    <a:pt x="792" y="282"/>
                    <a:pt x="790" y="283"/>
                  </a:cubicBezTo>
                  <a:cubicBezTo>
                    <a:pt x="788" y="284"/>
                    <a:pt x="786" y="289"/>
                    <a:pt x="785" y="289"/>
                  </a:cubicBezTo>
                  <a:cubicBezTo>
                    <a:pt x="784" y="288"/>
                    <a:pt x="785" y="286"/>
                    <a:pt x="783" y="288"/>
                  </a:cubicBezTo>
                  <a:cubicBezTo>
                    <a:pt x="781" y="290"/>
                    <a:pt x="779" y="295"/>
                    <a:pt x="777" y="296"/>
                  </a:cubicBezTo>
                  <a:cubicBezTo>
                    <a:pt x="775" y="296"/>
                    <a:pt x="771" y="298"/>
                    <a:pt x="771" y="299"/>
                  </a:cubicBezTo>
                  <a:cubicBezTo>
                    <a:pt x="772" y="300"/>
                    <a:pt x="776" y="302"/>
                    <a:pt x="774" y="305"/>
                  </a:cubicBezTo>
                  <a:cubicBezTo>
                    <a:pt x="773" y="307"/>
                    <a:pt x="770" y="311"/>
                    <a:pt x="771" y="312"/>
                  </a:cubicBezTo>
                  <a:cubicBezTo>
                    <a:pt x="771" y="314"/>
                    <a:pt x="769" y="320"/>
                    <a:pt x="771" y="322"/>
                  </a:cubicBezTo>
                  <a:cubicBezTo>
                    <a:pt x="773" y="323"/>
                    <a:pt x="774" y="325"/>
                    <a:pt x="773" y="328"/>
                  </a:cubicBezTo>
                  <a:cubicBezTo>
                    <a:pt x="772" y="332"/>
                    <a:pt x="772" y="335"/>
                    <a:pt x="768" y="336"/>
                  </a:cubicBezTo>
                  <a:cubicBezTo>
                    <a:pt x="765" y="337"/>
                    <a:pt x="764" y="340"/>
                    <a:pt x="764" y="342"/>
                  </a:cubicBezTo>
                  <a:cubicBezTo>
                    <a:pt x="764" y="344"/>
                    <a:pt x="763" y="346"/>
                    <a:pt x="762" y="345"/>
                  </a:cubicBezTo>
                  <a:cubicBezTo>
                    <a:pt x="761" y="343"/>
                    <a:pt x="759" y="342"/>
                    <a:pt x="758" y="342"/>
                  </a:cubicBezTo>
                  <a:cubicBezTo>
                    <a:pt x="757" y="343"/>
                    <a:pt x="758" y="348"/>
                    <a:pt x="755" y="348"/>
                  </a:cubicBezTo>
                  <a:cubicBezTo>
                    <a:pt x="752" y="347"/>
                    <a:pt x="748" y="340"/>
                    <a:pt x="748" y="339"/>
                  </a:cubicBezTo>
                  <a:cubicBezTo>
                    <a:pt x="749" y="337"/>
                    <a:pt x="753" y="337"/>
                    <a:pt x="750" y="335"/>
                  </a:cubicBezTo>
                  <a:cubicBezTo>
                    <a:pt x="747" y="334"/>
                    <a:pt x="740" y="333"/>
                    <a:pt x="738" y="331"/>
                  </a:cubicBezTo>
                  <a:cubicBezTo>
                    <a:pt x="737" y="329"/>
                    <a:pt x="741" y="327"/>
                    <a:pt x="738" y="324"/>
                  </a:cubicBezTo>
                  <a:cubicBezTo>
                    <a:pt x="734" y="321"/>
                    <a:pt x="728" y="320"/>
                    <a:pt x="730" y="317"/>
                  </a:cubicBezTo>
                  <a:cubicBezTo>
                    <a:pt x="732" y="313"/>
                    <a:pt x="734" y="309"/>
                    <a:pt x="734" y="305"/>
                  </a:cubicBezTo>
                  <a:cubicBezTo>
                    <a:pt x="734" y="302"/>
                    <a:pt x="735" y="300"/>
                    <a:pt x="738" y="298"/>
                  </a:cubicBezTo>
                  <a:cubicBezTo>
                    <a:pt x="741" y="296"/>
                    <a:pt x="745" y="294"/>
                    <a:pt x="742" y="293"/>
                  </a:cubicBezTo>
                  <a:cubicBezTo>
                    <a:pt x="740" y="293"/>
                    <a:pt x="720" y="293"/>
                    <a:pt x="716" y="292"/>
                  </a:cubicBezTo>
                  <a:cubicBezTo>
                    <a:pt x="713" y="291"/>
                    <a:pt x="715" y="290"/>
                    <a:pt x="712" y="289"/>
                  </a:cubicBezTo>
                  <a:cubicBezTo>
                    <a:pt x="710" y="288"/>
                    <a:pt x="704" y="284"/>
                    <a:pt x="702" y="282"/>
                  </a:cubicBezTo>
                  <a:cubicBezTo>
                    <a:pt x="700" y="280"/>
                    <a:pt x="698" y="278"/>
                    <a:pt x="696" y="276"/>
                  </a:cubicBezTo>
                  <a:cubicBezTo>
                    <a:pt x="694" y="274"/>
                    <a:pt x="689" y="267"/>
                    <a:pt x="687" y="267"/>
                  </a:cubicBezTo>
                  <a:cubicBezTo>
                    <a:pt x="685" y="267"/>
                    <a:pt x="680" y="268"/>
                    <a:pt x="678" y="267"/>
                  </a:cubicBezTo>
                  <a:cubicBezTo>
                    <a:pt x="676" y="265"/>
                    <a:pt x="671" y="261"/>
                    <a:pt x="669" y="262"/>
                  </a:cubicBezTo>
                  <a:cubicBezTo>
                    <a:pt x="667" y="263"/>
                    <a:pt x="657" y="267"/>
                    <a:pt x="656" y="267"/>
                  </a:cubicBezTo>
                  <a:cubicBezTo>
                    <a:pt x="655" y="266"/>
                    <a:pt x="658" y="262"/>
                    <a:pt x="659" y="261"/>
                  </a:cubicBezTo>
                  <a:cubicBezTo>
                    <a:pt x="660" y="259"/>
                    <a:pt x="660" y="242"/>
                    <a:pt x="659" y="241"/>
                  </a:cubicBezTo>
                  <a:cubicBezTo>
                    <a:pt x="658" y="240"/>
                    <a:pt x="655" y="238"/>
                    <a:pt x="653" y="238"/>
                  </a:cubicBezTo>
                  <a:cubicBezTo>
                    <a:pt x="651" y="239"/>
                    <a:pt x="648" y="242"/>
                    <a:pt x="647" y="240"/>
                  </a:cubicBezTo>
                  <a:cubicBezTo>
                    <a:pt x="645" y="238"/>
                    <a:pt x="642" y="234"/>
                    <a:pt x="643" y="233"/>
                  </a:cubicBezTo>
                  <a:cubicBezTo>
                    <a:pt x="644" y="231"/>
                    <a:pt x="646" y="229"/>
                    <a:pt x="645" y="227"/>
                  </a:cubicBezTo>
                  <a:cubicBezTo>
                    <a:pt x="645" y="225"/>
                    <a:pt x="653" y="211"/>
                    <a:pt x="656" y="208"/>
                  </a:cubicBezTo>
                  <a:cubicBezTo>
                    <a:pt x="659" y="204"/>
                    <a:pt x="663" y="204"/>
                    <a:pt x="662" y="200"/>
                  </a:cubicBezTo>
                  <a:cubicBezTo>
                    <a:pt x="661" y="197"/>
                    <a:pt x="660" y="194"/>
                    <a:pt x="660" y="192"/>
                  </a:cubicBezTo>
                  <a:cubicBezTo>
                    <a:pt x="660" y="190"/>
                    <a:pt x="659" y="185"/>
                    <a:pt x="661" y="185"/>
                  </a:cubicBezTo>
                  <a:cubicBezTo>
                    <a:pt x="664" y="185"/>
                    <a:pt x="664" y="188"/>
                    <a:pt x="665" y="186"/>
                  </a:cubicBezTo>
                  <a:cubicBezTo>
                    <a:pt x="666" y="184"/>
                    <a:pt x="667" y="180"/>
                    <a:pt x="669" y="180"/>
                  </a:cubicBezTo>
                  <a:cubicBezTo>
                    <a:pt x="671" y="181"/>
                    <a:pt x="671" y="185"/>
                    <a:pt x="672" y="186"/>
                  </a:cubicBezTo>
                  <a:cubicBezTo>
                    <a:pt x="673" y="187"/>
                    <a:pt x="681" y="187"/>
                    <a:pt x="680" y="186"/>
                  </a:cubicBezTo>
                  <a:cubicBezTo>
                    <a:pt x="678" y="185"/>
                    <a:pt x="675" y="182"/>
                    <a:pt x="677" y="181"/>
                  </a:cubicBezTo>
                  <a:cubicBezTo>
                    <a:pt x="679" y="180"/>
                    <a:pt x="684" y="176"/>
                    <a:pt x="683" y="175"/>
                  </a:cubicBezTo>
                  <a:cubicBezTo>
                    <a:pt x="682" y="174"/>
                    <a:pt x="678" y="171"/>
                    <a:pt x="681" y="171"/>
                  </a:cubicBezTo>
                  <a:cubicBezTo>
                    <a:pt x="683" y="170"/>
                    <a:pt x="686" y="173"/>
                    <a:pt x="688" y="174"/>
                  </a:cubicBezTo>
                  <a:cubicBezTo>
                    <a:pt x="689" y="175"/>
                    <a:pt x="692" y="177"/>
                    <a:pt x="695" y="176"/>
                  </a:cubicBezTo>
                  <a:cubicBezTo>
                    <a:pt x="698" y="175"/>
                    <a:pt x="699" y="173"/>
                    <a:pt x="700" y="170"/>
                  </a:cubicBezTo>
                  <a:cubicBezTo>
                    <a:pt x="700" y="168"/>
                    <a:pt x="692" y="160"/>
                    <a:pt x="689" y="158"/>
                  </a:cubicBezTo>
                  <a:cubicBezTo>
                    <a:pt x="685" y="157"/>
                    <a:pt x="700" y="162"/>
                    <a:pt x="701" y="164"/>
                  </a:cubicBezTo>
                  <a:cubicBezTo>
                    <a:pt x="703" y="166"/>
                    <a:pt x="706" y="162"/>
                    <a:pt x="705" y="158"/>
                  </a:cubicBezTo>
                  <a:cubicBezTo>
                    <a:pt x="705" y="155"/>
                    <a:pt x="704" y="155"/>
                    <a:pt x="707" y="155"/>
                  </a:cubicBezTo>
                  <a:cubicBezTo>
                    <a:pt x="710" y="155"/>
                    <a:pt x="712" y="153"/>
                    <a:pt x="713" y="152"/>
                  </a:cubicBezTo>
                  <a:cubicBezTo>
                    <a:pt x="714" y="151"/>
                    <a:pt x="719" y="157"/>
                    <a:pt x="722" y="156"/>
                  </a:cubicBezTo>
                  <a:cubicBezTo>
                    <a:pt x="723" y="156"/>
                    <a:pt x="729" y="152"/>
                    <a:pt x="730" y="149"/>
                  </a:cubicBezTo>
                  <a:cubicBezTo>
                    <a:pt x="730" y="147"/>
                    <a:pt x="732" y="143"/>
                    <a:pt x="733" y="141"/>
                  </a:cubicBezTo>
                  <a:cubicBezTo>
                    <a:pt x="735" y="139"/>
                    <a:pt x="739" y="134"/>
                    <a:pt x="737" y="134"/>
                  </a:cubicBezTo>
                  <a:cubicBezTo>
                    <a:pt x="735" y="133"/>
                    <a:pt x="728" y="133"/>
                    <a:pt x="724" y="131"/>
                  </a:cubicBezTo>
                  <a:cubicBezTo>
                    <a:pt x="720" y="129"/>
                    <a:pt x="713" y="127"/>
                    <a:pt x="711" y="127"/>
                  </a:cubicBezTo>
                  <a:cubicBezTo>
                    <a:pt x="710" y="127"/>
                    <a:pt x="690" y="129"/>
                    <a:pt x="691" y="128"/>
                  </a:cubicBezTo>
                  <a:cubicBezTo>
                    <a:pt x="691" y="127"/>
                    <a:pt x="695" y="126"/>
                    <a:pt x="697" y="126"/>
                  </a:cubicBezTo>
                  <a:cubicBezTo>
                    <a:pt x="699" y="126"/>
                    <a:pt x="707" y="125"/>
                    <a:pt x="707" y="124"/>
                  </a:cubicBezTo>
                  <a:cubicBezTo>
                    <a:pt x="707" y="123"/>
                    <a:pt x="705" y="121"/>
                    <a:pt x="707" y="120"/>
                  </a:cubicBezTo>
                  <a:cubicBezTo>
                    <a:pt x="710" y="119"/>
                    <a:pt x="711" y="121"/>
                    <a:pt x="715" y="122"/>
                  </a:cubicBezTo>
                  <a:cubicBezTo>
                    <a:pt x="720" y="123"/>
                    <a:pt x="726" y="126"/>
                    <a:pt x="728" y="127"/>
                  </a:cubicBezTo>
                  <a:cubicBezTo>
                    <a:pt x="729" y="128"/>
                    <a:pt x="738" y="132"/>
                    <a:pt x="740" y="131"/>
                  </a:cubicBezTo>
                  <a:cubicBezTo>
                    <a:pt x="743" y="130"/>
                    <a:pt x="754" y="120"/>
                    <a:pt x="755" y="119"/>
                  </a:cubicBezTo>
                  <a:cubicBezTo>
                    <a:pt x="756" y="118"/>
                    <a:pt x="749" y="110"/>
                    <a:pt x="751" y="109"/>
                  </a:cubicBezTo>
                  <a:cubicBezTo>
                    <a:pt x="753" y="108"/>
                    <a:pt x="753" y="111"/>
                    <a:pt x="756" y="110"/>
                  </a:cubicBezTo>
                  <a:cubicBezTo>
                    <a:pt x="759" y="109"/>
                    <a:pt x="762" y="108"/>
                    <a:pt x="762" y="109"/>
                  </a:cubicBezTo>
                  <a:cubicBezTo>
                    <a:pt x="762" y="111"/>
                    <a:pt x="761" y="116"/>
                    <a:pt x="764" y="117"/>
                  </a:cubicBezTo>
                  <a:cubicBezTo>
                    <a:pt x="767" y="118"/>
                    <a:pt x="771" y="120"/>
                    <a:pt x="770" y="117"/>
                  </a:cubicBezTo>
                  <a:cubicBezTo>
                    <a:pt x="769" y="115"/>
                    <a:pt x="767" y="113"/>
                    <a:pt x="769" y="112"/>
                  </a:cubicBezTo>
                  <a:cubicBezTo>
                    <a:pt x="770" y="112"/>
                    <a:pt x="771" y="111"/>
                    <a:pt x="771" y="109"/>
                  </a:cubicBezTo>
                  <a:cubicBezTo>
                    <a:pt x="772" y="107"/>
                    <a:pt x="774" y="108"/>
                    <a:pt x="772" y="106"/>
                  </a:cubicBezTo>
                  <a:cubicBezTo>
                    <a:pt x="769" y="103"/>
                    <a:pt x="765" y="101"/>
                    <a:pt x="766" y="100"/>
                  </a:cubicBezTo>
                  <a:cubicBezTo>
                    <a:pt x="767" y="100"/>
                    <a:pt x="771" y="99"/>
                    <a:pt x="772" y="101"/>
                  </a:cubicBezTo>
                  <a:cubicBezTo>
                    <a:pt x="774" y="102"/>
                    <a:pt x="775" y="103"/>
                    <a:pt x="775" y="105"/>
                  </a:cubicBezTo>
                  <a:cubicBezTo>
                    <a:pt x="776" y="107"/>
                    <a:pt x="778" y="111"/>
                    <a:pt x="778" y="112"/>
                  </a:cubicBezTo>
                  <a:cubicBezTo>
                    <a:pt x="777" y="113"/>
                    <a:pt x="778" y="116"/>
                    <a:pt x="779" y="115"/>
                  </a:cubicBezTo>
                  <a:cubicBezTo>
                    <a:pt x="781" y="114"/>
                    <a:pt x="781" y="112"/>
                    <a:pt x="784" y="110"/>
                  </a:cubicBezTo>
                  <a:cubicBezTo>
                    <a:pt x="787" y="109"/>
                    <a:pt x="790" y="108"/>
                    <a:pt x="793" y="106"/>
                  </a:cubicBezTo>
                  <a:cubicBezTo>
                    <a:pt x="796" y="104"/>
                    <a:pt x="795" y="104"/>
                    <a:pt x="799" y="103"/>
                  </a:cubicBezTo>
                  <a:cubicBezTo>
                    <a:pt x="802" y="102"/>
                    <a:pt x="804" y="100"/>
                    <a:pt x="804" y="99"/>
                  </a:cubicBezTo>
                  <a:cubicBezTo>
                    <a:pt x="804" y="98"/>
                    <a:pt x="806" y="90"/>
                    <a:pt x="805" y="88"/>
                  </a:cubicBezTo>
                  <a:cubicBezTo>
                    <a:pt x="804" y="87"/>
                    <a:pt x="802" y="84"/>
                    <a:pt x="802" y="81"/>
                  </a:cubicBezTo>
                  <a:cubicBezTo>
                    <a:pt x="803" y="78"/>
                    <a:pt x="803" y="75"/>
                    <a:pt x="802" y="74"/>
                  </a:cubicBezTo>
                  <a:cubicBezTo>
                    <a:pt x="802" y="73"/>
                    <a:pt x="801" y="70"/>
                    <a:pt x="804" y="70"/>
                  </a:cubicBezTo>
                  <a:cubicBezTo>
                    <a:pt x="807" y="70"/>
                    <a:pt x="812" y="71"/>
                    <a:pt x="813" y="69"/>
                  </a:cubicBezTo>
                  <a:cubicBezTo>
                    <a:pt x="814" y="66"/>
                    <a:pt x="815" y="65"/>
                    <a:pt x="813" y="64"/>
                  </a:cubicBezTo>
                  <a:cubicBezTo>
                    <a:pt x="812" y="63"/>
                    <a:pt x="811" y="63"/>
                    <a:pt x="813" y="61"/>
                  </a:cubicBezTo>
                  <a:cubicBezTo>
                    <a:pt x="815" y="60"/>
                    <a:pt x="816" y="58"/>
                    <a:pt x="814" y="58"/>
                  </a:cubicBezTo>
                  <a:cubicBezTo>
                    <a:pt x="812" y="59"/>
                    <a:pt x="808" y="60"/>
                    <a:pt x="808" y="59"/>
                  </a:cubicBezTo>
                  <a:cubicBezTo>
                    <a:pt x="807" y="58"/>
                    <a:pt x="806" y="56"/>
                    <a:pt x="808" y="55"/>
                  </a:cubicBezTo>
                  <a:cubicBezTo>
                    <a:pt x="809" y="54"/>
                    <a:pt x="804" y="54"/>
                    <a:pt x="806" y="52"/>
                  </a:cubicBezTo>
                  <a:cubicBezTo>
                    <a:pt x="808" y="50"/>
                    <a:pt x="810" y="48"/>
                    <a:pt x="808" y="48"/>
                  </a:cubicBezTo>
                  <a:cubicBezTo>
                    <a:pt x="807" y="48"/>
                    <a:pt x="802" y="46"/>
                    <a:pt x="801" y="47"/>
                  </a:cubicBezTo>
                  <a:cubicBezTo>
                    <a:pt x="801" y="48"/>
                    <a:pt x="797" y="49"/>
                    <a:pt x="796" y="48"/>
                  </a:cubicBezTo>
                  <a:cubicBezTo>
                    <a:pt x="795" y="47"/>
                    <a:pt x="794" y="45"/>
                    <a:pt x="792" y="45"/>
                  </a:cubicBezTo>
                  <a:cubicBezTo>
                    <a:pt x="789" y="45"/>
                    <a:pt x="784" y="46"/>
                    <a:pt x="783" y="46"/>
                  </a:cubicBezTo>
                  <a:cubicBezTo>
                    <a:pt x="782" y="45"/>
                    <a:pt x="780" y="44"/>
                    <a:pt x="781" y="46"/>
                  </a:cubicBezTo>
                  <a:cubicBezTo>
                    <a:pt x="781" y="47"/>
                    <a:pt x="782" y="48"/>
                    <a:pt x="780" y="49"/>
                  </a:cubicBezTo>
                  <a:cubicBezTo>
                    <a:pt x="779" y="50"/>
                    <a:pt x="780" y="52"/>
                    <a:pt x="780" y="55"/>
                  </a:cubicBezTo>
                  <a:cubicBezTo>
                    <a:pt x="780" y="57"/>
                    <a:pt x="778" y="58"/>
                    <a:pt x="780" y="58"/>
                  </a:cubicBezTo>
                  <a:cubicBezTo>
                    <a:pt x="781" y="59"/>
                    <a:pt x="785" y="61"/>
                    <a:pt x="784" y="62"/>
                  </a:cubicBezTo>
                  <a:cubicBezTo>
                    <a:pt x="782" y="62"/>
                    <a:pt x="787" y="64"/>
                    <a:pt x="786" y="64"/>
                  </a:cubicBezTo>
                  <a:cubicBezTo>
                    <a:pt x="784" y="65"/>
                    <a:pt x="783" y="67"/>
                    <a:pt x="780" y="66"/>
                  </a:cubicBezTo>
                  <a:cubicBezTo>
                    <a:pt x="777" y="65"/>
                    <a:pt x="777" y="65"/>
                    <a:pt x="776" y="66"/>
                  </a:cubicBezTo>
                  <a:cubicBezTo>
                    <a:pt x="775" y="67"/>
                    <a:pt x="771" y="77"/>
                    <a:pt x="769" y="79"/>
                  </a:cubicBezTo>
                  <a:cubicBezTo>
                    <a:pt x="767" y="80"/>
                    <a:pt x="765" y="86"/>
                    <a:pt x="763" y="85"/>
                  </a:cubicBezTo>
                  <a:cubicBezTo>
                    <a:pt x="761" y="84"/>
                    <a:pt x="762" y="82"/>
                    <a:pt x="761" y="84"/>
                  </a:cubicBezTo>
                  <a:cubicBezTo>
                    <a:pt x="760" y="87"/>
                    <a:pt x="763" y="91"/>
                    <a:pt x="760" y="92"/>
                  </a:cubicBezTo>
                  <a:cubicBezTo>
                    <a:pt x="758" y="93"/>
                    <a:pt x="755" y="96"/>
                    <a:pt x="753" y="95"/>
                  </a:cubicBezTo>
                  <a:cubicBezTo>
                    <a:pt x="752" y="95"/>
                    <a:pt x="749" y="95"/>
                    <a:pt x="749" y="92"/>
                  </a:cubicBezTo>
                  <a:cubicBezTo>
                    <a:pt x="749" y="90"/>
                    <a:pt x="747" y="87"/>
                    <a:pt x="746" y="86"/>
                  </a:cubicBezTo>
                  <a:cubicBezTo>
                    <a:pt x="745" y="84"/>
                    <a:pt x="748" y="77"/>
                    <a:pt x="748" y="76"/>
                  </a:cubicBezTo>
                  <a:cubicBezTo>
                    <a:pt x="748" y="75"/>
                    <a:pt x="750" y="73"/>
                    <a:pt x="750" y="75"/>
                  </a:cubicBezTo>
                  <a:cubicBezTo>
                    <a:pt x="751" y="76"/>
                    <a:pt x="752" y="74"/>
                    <a:pt x="753" y="70"/>
                  </a:cubicBezTo>
                  <a:cubicBezTo>
                    <a:pt x="754" y="67"/>
                    <a:pt x="757" y="65"/>
                    <a:pt x="755" y="63"/>
                  </a:cubicBezTo>
                  <a:cubicBezTo>
                    <a:pt x="753" y="62"/>
                    <a:pt x="751" y="60"/>
                    <a:pt x="750" y="58"/>
                  </a:cubicBezTo>
                  <a:cubicBezTo>
                    <a:pt x="750" y="56"/>
                    <a:pt x="745" y="57"/>
                    <a:pt x="744" y="57"/>
                  </a:cubicBezTo>
                  <a:cubicBezTo>
                    <a:pt x="743" y="58"/>
                    <a:pt x="739" y="59"/>
                    <a:pt x="740" y="61"/>
                  </a:cubicBezTo>
                  <a:cubicBezTo>
                    <a:pt x="741" y="64"/>
                    <a:pt x="738" y="68"/>
                    <a:pt x="737" y="69"/>
                  </a:cubicBezTo>
                  <a:cubicBezTo>
                    <a:pt x="735" y="69"/>
                    <a:pt x="731" y="75"/>
                    <a:pt x="730" y="75"/>
                  </a:cubicBezTo>
                  <a:cubicBezTo>
                    <a:pt x="728" y="75"/>
                    <a:pt x="727" y="71"/>
                    <a:pt x="727" y="69"/>
                  </a:cubicBezTo>
                  <a:cubicBezTo>
                    <a:pt x="728" y="67"/>
                    <a:pt x="731" y="61"/>
                    <a:pt x="729" y="59"/>
                  </a:cubicBezTo>
                  <a:cubicBezTo>
                    <a:pt x="728" y="58"/>
                    <a:pt x="724" y="57"/>
                    <a:pt x="726" y="56"/>
                  </a:cubicBezTo>
                  <a:cubicBezTo>
                    <a:pt x="728" y="56"/>
                    <a:pt x="731" y="57"/>
                    <a:pt x="730" y="55"/>
                  </a:cubicBezTo>
                  <a:cubicBezTo>
                    <a:pt x="729" y="54"/>
                    <a:pt x="726" y="53"/>
                    <a:pt x="724" y="52"/>
                  </a:cubicBezTo>
                  <a:cubicBezTo>
                    <a:pt x="722" y="51"/>
                    <a:pt x="724" y="49"/>
                    <a:pt x="721" y="48"/>
                  </a:cubicBezTo>
                  <a:cubicBezTo>
                    <a:pt x="719" y="47"/>
                    <a:pt x="716" y="46"/>
                    <a:pt x="717" y="45"/>
                  </a:cubicBezTo>
                  <a:cubicBezTo>
                    <a:pt x="719" y="44"/>
                    <a:pt x="723" y="44"/>
                    <a:pt x="725" y="42"/>
                  </a:cubicBezTo>
                  <a:cubicBezTo>
                    <a:pt x="728" y="41"/>
                    <a:pt x="728" y="38"/>
                    <a:pt x="727" y="39"/>
                  </a:cubicBezTo>
                  <a:cubicBezTo>
                    <a:pt x="726" y="40"/>
                    <a:pt x="724" y="39"/>
                    <a:pt x="723" y="39"/>
                  </a:cubicBezTo>
                  <a:cubicBezTo>
                    <a:pt x="721" y="39"/>
                    <a:pt x="718" y="38"/>
                    <a:pt x="721" y="38"/>
                  </a:cubicBezTo>
                  <a:cubicBezTo>
                    <a:pt x="724" y="37"/>
                    <a:pt x="728" y="38"/>
                    <a:pt x="728" y="36"/>
                  </a:cubicBezTo>
                  <a:cubicBezTo>
                    <a:pt x="728" y="33"/>
                    <a:pt x="727" y="29"/>
                    <a:pt x="724" y="26"/>
                  </a:cubicBezTo>
                  <a:cubicBezTo>
                    <a:pt x="721" y="23"/>
                    <a:pt x="719" y="20"/>
                    <a:pt x="719" y="18"/>
                  </a:cubicBezTo>
                  <a:cubicBezTo>
                    <a:pt x="719" y="16"/>
                    <a:pt x="718" y="12"/>
                    <a:pt x="719" y="10"/>
                  </a:cubicBezTo>
                  <a:cubicBezTo>
                    <a:pt x="720" y="8"/>
                    <a:pt x="719" y="1"/>
                    <a:pt x="714" y="1"/>
                  </a:cubicBezTo>
                  <a:cubicBezTo>
                    <a:pt x="711" y="0"/>
                    <a:pt x="706" y="0"/>
                    <a:pt x="705" y="3"/>
                  </a:cubicBezTo>
                  <a:cubicBezTo>
                    <a:pt x="704" y="6"/>
                    <a:pt x="706" y="9"/>
                    <a:pt x="706" y="10"/>
                  </a:cubicBezTo>
                  <a:cubicBezTo>
                    <a:pt x="705" y="11"/>
                    <a:pt x="703" y="13"/>
                    <a:pt x="702" y="12"/>
                  </a:cubicBezTo>
                  <a:cubicBezTo>
                    <a:pt x="701" y="11"/>
                    <a:pt x="700" y="10"/>
                    <a:pt x="699" y="11"/>
                  </a:cubicBezTo>
                  <a:cubicBezTo>
                    <a:pt x="698" y="12"/>
                    <a:pt x="696" y="12"/>
                    <a:pt x="695" y="13"/>
                  </a:cubicBezTo>
                  <a:cubicBezTo>
                    <a:pt x="694" y="14"/>
                    <a:pt x="690" y="19"/>
                    <a:pt x="689" y="23"/>
                  </a:cubicBezTo>
                  <a:cubicBezTo>
                    <a:pt x="687" y="26"/>
                    <a:pt x="685" y="30"/>
                    <a:pt x="685" y="35"/>
                  </a:cubicBezTo>
                  <a:cubicBezTo>
                    <a:pt x="684" y="40"/>
                    <a:pt x="686" y="41"/>
                    <a:pt x="689" y="41"/>
                  </a:cubicBezTo>
                  <a:cubicBezTo>
                    <a:pt x="691" y="41"/>
                    <a:pt x="689" y="44"/>
                    <a:pt x="692" y="44"/>
                  </a:cubicBezTo>
                  <a:cubicBezTo>
                    <a:pt x="695" y="44"/>
                    <a:pt x="694" y="49"/>
                    <a:pt x="696" y="49"/>
                  </a:cubicBezTo>
                  <a:cubicBezTo>
                    <a:pt x="699" y="49"/>
                    <a:pt x="701" y="48"/>
                    <a:pt x="702" y="49"/>
                  </a:cubicBezTo>
                  <a:cubicBezTo>
                    <a:pt x="704" y="50"/>
                    <a:pt x="712" y="49"/>
                    <a:pt x="709" y="51"/>
                  </a:cubicBezTo>
                  <a:cubicBezTo>
                    <a:pt x="707" y="52"/>
                    <a:pt x="704" y="51"/>
                    <a:pt x="702" y="54"/>
                  </a:cubicBezTo>
                  <a:cubicBezTo>
                    <a:pt x="699" y="57"/>
                    <a:pt x="697" y="60"/>
                    <a:pt x="695" y="62"/>
                  </a:cubicBezTo>
                  <a:cubicBezTo>
                    <a:pt x="693" y="64"/>
                    <a:pt x="693" y="67"/>
                    <a:pt x="694" y="66"/>
                  </a:cubicBezTo>
                  <a:cubicBezTo>
                    <a:pt x="695" y="65"/>
                    <a:pt x="702" y="62"/>
                    <a:pt x="702" y="63"/>
                  </a:cubicBezTo>
                  <a:cubicBezTo>
                    <a:pt x="702" y="64"/>
                    <a:pt x="700" y="67"/>
                    <a:pt x="701" y="68"/>
                  </a:cubicBezTo>
                  <a:cubicBezTo>
                    <a:pt x="703" y="69"/>
                    <a:pt x="702" y="71"/>
                    <a:pt x="700" y="71"/>
                  </a:cubicBezTo>
                  <a:cubicBezTo>
                    <a:pt x="698" y="71"/>
                    <a:pt x="694" y="72"/>
                    <a:pt x="692" y="74"/>
                  </a:cubicBezTo>
                  <a:cubicBezTo>
                    <a:pt x="690" y="76"/>
                    <a:pt x="687" y="80"/>
                    <a:pt x="685" y="81"/>
                  </a:cubicBezTo>
                  <a:cubicBezTo>
                    <a:pt x="683" y="81"/>
                    <a:pt x="681" y="84"/>
                    <a:pt x="680" y="84"/>
                  </a:cubicBezTo>
                  <a:cubicBezTo>
                    <a:pt x="678" y="85"/>
                    <a:pt x="677" y="87"/>
                    <a:pt x="678" y="89"/>
                  </a:cubicBezTo>
                  <a:cubicBezTo>
                    <a:pt x="679" y="91"/>
                    <a:pt x="681" y="96"/>
                    <a:pt x="679" y="97"/>
                  </a:cubicBezTo>
                  <a:cubicBezTo>
                    <a:pt x="678" y="98"/>
                    <a:pt x="676" y="104"/>
                    <a:pt x="676" y="100"/>
                  </a:cubicBezTo>
                  <a:cubicBezTo>
                    <a:pt x="676" y="97"/>
                    <a:pt x="677" y="94"/>
                    <a:pt x="673" y="92"/>
                  </a:cubicBezTo>
                  <a:cubicBezTo>
                    <a:pt x="669" y="91"/>
                    <a:pt x="670" y="86"/>
                    <a:pt x="671" y="85"/>
                  </a:cubicBezTo>
                  <a:cubicBezTo>
                    <a:pt x="672" y="85"/>
                    <a:pt x="674" y="82"/>
                    <a:pt x="673" y="81"/>
                  </a:cubicBezTo>
                  <a:cubicBezTo>
                    <a:pt x="671" y="80"/>
                    <a:pt x="671" y="79"/>
                    <a:pt x="672" y="78"/>
                  </a:cubicBezTo>
                  <a:cubicBezTo>
                    <a:pt x="673" y="77"/>
                    <a:pt x="675" y="76"/>
                    <a:pt x="672" y="75"/>
                  </a:cubicBezTo>
                  <a:cubicBezTo>
                    <a:pt x="670" y="74"/>
                    <a:pt x="668" y="71"/>
                    <a:pt x="666" y="72"/>
                  </a:cubicBezTo>
                  <a:cubicBezTo>
                    <a:pt x="664" y="73"/>
                    <a:pt x="660" y="76"/>
                    <a:pt x="660" y="77"/>
                  </a:cubicBezTo>
                  <a:cubicBezTo>
                    <a:pt x="660" y="78"/>
                    <a:pt x="662" y="87"/>
                    <a:pt x="661" y="86"/>
                  </a:cubicBezTo>
                  <a:cubicBezTo>
                    <a:pt x="659" y="85"/>
                    <a:pt x="657" y="82"/>
                    <a:pt x="656" y="82"/>
                  </a:cubicBezTo>
                  <a:cubicBezTo>
                    <a:pt x="655" y="83"/>
                    <a:pt x="650" y="85"/>
                    <a:pt x="648" y="85"/>
                  </a:cubicBezTo>
                  <a:cubicBezTo>
                    <a:pt x="646" y="84"/>
                    <a:pt x="641" y="83"/>
                    <a:pt x="639" y="84"/>
                  </a:cubicBezTo>
                  <a:cubicBezTo>
                    <a:pt x="637" y="85"/>
                    <a:pt x="629" y="87"/>
                    <a:pt x="628" y="87"/>
                  </a:cubicBezTo>
                  <a:cubicBezTo>
                    <a:pt x="626" y="87"/>
                    <a:pt x="622" y="86"/>
                    <a:pt x="621" y="86"/>
                  </a:cubicBezTo>
                  <a:cubicBezTo>
                    <a:pt x="620" y="86"/>
                    <a:pt x="619" y="84"/>
                    <a:pt x="617" y="83"/>
                  </a:cubicBezTo>
                  <a:cubicBezTo>
                    <a:pt x="614" y="82"/>
                    <a:pt x="615" y="77"/>
                    <a:pt x="612" y="78"/>
                  </a:cubicBezTo>
                  <a:cubicBezTo>
                    <a:pt x="608" y="80"/>
                    <a:pt x="605" y="80"/>
                    <a:pt x="604" y="78"/>
                  </a:cubicBezTo>
                  <a:cubicBezTo>
                    <a:pt x="603" y="76"/>
                    <a:pt x="598" y="76"/>
                    <a:pt x="597" y="73"/>
                  </a:cubicBezTo>
                  <a:cubicBezTo>
                    <a:pt x="596" y="70"/>
                    <a:pt x="600" y="65"/>
                    <a:pt x="598" y="65"/>
                  </a:cubicBezTo>
                  <a:cubicBezTo>
                    <a:pt x="596" y="64"/>
                    <a:pt x="589" y="65"/>
                    <a:pt x="586" y="65"/>
                  </a:cubicBezTo>
                  <a:cubicBezTo>
                    <a:pt x="583" y="65"/>
                    <a:pt x="576" y="66"/>
                    <a:pt x="575" y="66"/>
                  </a:cubicBezTo>
                  <a:cubicBezTo>
                    <a:pt x="574" y="66"/>
                    <a:pt x="571" y="69"/>
                    <a:pt x="569" y="71"/>
                  </a:cubicBezTo>
                  <a:cubicBezTo>
                    <a:pt x="567" y="73"/>
                    <a:pt x="564" y="74"/>
                    <a:pt x="566" y="75"/>
                  </a:cubicBezTo>
                  <a:cubicBezTo>
                    <a:pt x="567" y="76"/>
                    <a:pt x="569" y="79"/>
                    <a:pt x="570" y="77"/>
                  </a:cubicBezTo>
                  <a:cubicBezTo>
                    <a:pt x="570" y="76"/>
                    <a:pt x="570" y="74"/>
                    <a:pt x="572" y="74"/>
                  </a:cubicBezTo>
                  <a:cubicBezTo>
                    <a:pt x="574" y="74"/>
                    <a:pt x="576" y="75"/>
                    <a:pt x="579" y="74"/>
                  </a:cubicBezTo>
                  <a:cubicBezTo>
                    <a:pt x="581" y="73"/>
                    <a:pt x="585" y="71"/>
                    <a:pt x="587" y="70"/>
                  </a:cubicBezTo>
                  <a:cubicBezTo>
                    <a:pt x="588" y="70"/>
                    <a:pt x="594" y="69"/>
                    <a:pt x="593" y="70"/>
                  </a:cubicBezTo>
                  <a:cubicBezTo>
                    <a:pt x="592" y="71"/>
                    <a:pt x="588" y="74"/>
                    <a:pt x="587" y="74"/>
                  </a:cubicBezTo>
                  <a:cubicBezTo>
                    <a:pt x="585" y="75"/>
                    <a:pt x="580" y="76"/>
                    <a:pt x="579" y="77"/>
                  </a:cubicBezTo>
                  <a:cubicBezTo>
                    <a:pt x="578" y="78"/>
                    <a:pt x="575" y="80"/>
                    <a:pt x="574" y="80"/>
                  </a:cubicBezTo>
                  <a:cubicBezTo>
                    <a:pt x="572" y="80"/>
                    <a:pt x="568" y="81"/>
                    <a:pt x="567" y="83"/>
                  </a:cubicBezTo>
                  <a:cubicBezTo>
                    <a:pt x="566" y="84"/>
                    <a:pt x="564" y="87"/>
                    <a:pt x="563" y="88"/>
                  </a:cubicBezTo>
                  <a:cubicBezTo>
                    <a:pt x="561" y="89"/>
                    <a:pt x="565" y="90"/>
                    <a:pt x="565" y="91"/>
                  </a:cubicBezTo>
                  <a:cubicBezTo>
                    <a:pt x="564" y="93"/>
                    <a:pt x="564" y="95"/>
                    <a:pt x="565" y="96"/>
                  </a:cubicBezTo>
                  <a:cubicBezTo>
                    <a:pt x="567" y="97"/>
                    <a:pt x="564" y="98"/>
                    <a:pt x="563" y="101"/>
                  </a:cubicBezTo>
                  <a:cubicBezTo>
                    <a:pt x="561" y="103"/>
                    <a:pt x="566" y="108"/>
                    <a:pt x="562" y="107"/>
                  </a:cubicBezTo>
                  <a:cubicBezTo>
                    <a:pt x="559" y="105"/>
                    <a:pt x="554" y="101"/>
                    <a:pt x="557" y="100"/>
                  </a:cubicBezTo>
                  <a:cubicBezTo>
                    <a:pt x="559" y="98"/>
                    <a:pt x="561" y="97"/>
                    <a:pt x="560" y="96"/>
                  </a:cubicBezTo>
                  <a:cubicBezTo>
                    <a:pt x="560" y="94"/>
                    <a:pt x="559" y="89"/>
                    <a:pt x="557" y="90"/>
                  </a:cubicBezTo>
                  <a:cubicBezTo>
                    <a:pt x="554" y="91"/>
                    <a:pt x="552" y="93"/>
                    <a:pt x="552" y="91"/>
                  </a:cubicBezTo>
                  <a:cubicBezTo>
                    <a:pt x="553" y="90"/>
                    <a:pt x="556" y="85"/>
                    <a:pt x="554" y="86"/>
                  </a:cubicBezTo>
                  <a:cubicBezTo>
                    <a:pt x="553" y="86"/>
                    <a:pt x="550" y="87"/>
                    <a:pt x="550" y="86"/>
                  </a:cubicBezTo>
                  <a:cubicBezTo>
                    <a:pt x="549" y="85"/>
                    <a:pt x="547" y="80"/>
                    <a:pt x="546" y="80"/>
                  </a:cubicBezTo>
                  <a:cubicBezTo>
                    <a:pt x="545" y="81"/>
                    <a:pt x="538" y="85"/>
                    <a:pt x="536" y="85"/>
                  </a:cubicBezTo>
                  <a:cubicBezTo>
                    <a:pt x="533" y="86"/>
                    <a:pt x="521" y="87"/>
                    <a:pt x="518" y="87"/>
                  </a:cubicBezTo>
                  <a:cubicBezTo>
                    <a:pt x="516" y="86"/>
                    <a:pt x="516" y="87"/>
                    <a:pt x="512" y="86"/>
                  </a:cubicBezTo>
                  <a:cubicBezTo>
                    <a:pt x="508" y="85"/>
                    <a:pt x="499" y="83"/>
                    <a:pt x="502" y="82"/>
                  </a:cubicBezTo>
                  <a:cubicBezTo>
                    <a:pt x="506" y="82"/>
                    <a:pt x="509" y="82"/>
                    <a:pt x="509" y="80"/>
                  </a:cubicBezTo>
                  <a:cubicBezTo>
                    <a:pt x="509" y="79"/>
                    <a:pt x="505" y="77"/>
                    <a:pt x="507" y="77"/>
                  </a:cubicBezTo>
                  <a:cubicBezTo>
                    <a:pt x="510" y="77"/>
                    <a:pt x="513" y="77"/>
                    <a:pt x="513" y="77"/>
                  </a:cubicBezTo>
                  <a:cubicBezTo>
                    <a:pt x="513" y="76"/>
                    <a:pt x="510" y="74"/>
                    <a:pt x="514" y="73"/>
                  </a:cubicBezTo>
                  <a:cubicBezTo>
                    <a:pt x="519" y="73"/>
                    <a:pt x="519" y="75"/>
                    <a:pt x="521" y="74"/>
                  </a:cubicBezTo>
                  <a:cubicBezTo>
                    <a:pt x="522" y="73"/>
                    <a:pt x="522" y="70"/>
                    <a:pt x="520" y="68"/>
                  </a:cubicBezTo>
                  <a:cubicBezTo>
                    <a:pt x="518" y="67"/>
                    <a:pt x="518" y="64"/>
                    <a:pt x="513" y="63"/>
                  </a:cubicBezTo>
                  <a:cubicBezTo>
                    <a:pt x="509" y="63"/>
                    <a:pt x="505" y="62"/>
                    <a:pt x="506" y="64"/>
                  </a:cubicBezTo>
                  <a:cubicBezTo>
                    <a:pt x="506" y="66"/>
                    <a:pt x="509" y="68"/>
                    <a:pt x="505" y="67"/>
                  </a:cubicBezTo>
                  <a:cubicBezTo>
                    <a:pt x="502" y="66"/>
                    <a:pt x="501" y="65"/>
                    <a:pt x="497" y="64"/>
                  </a:cubicBezTo>
                  <a:cubicBezTo>
                    <a:pt x="493" y="63"/>
                    <a:pt x="493" y="60"/>
                    <a:pt x="490" y="59"/>
                  </a:cubicBezTo>
                  <a:cubicBezTo>
                    <a:pt x="488" y="58"/>
                    <a:pt x="490" y="57"/>
                    <a:pt x="488" y="56"/>
                  </a:cubicBezTo>
                  <a:cubicBezTo>
                    <a:pt x="485" y="56"/>
                    <a:pt x="472" y="48"/>
                    <a:pt x="470" y="48"/>
                  </a:cubicBezTo>
                  <a:cubicBezTo>
                    <a:pt x="467" y="48"/>
                    <a:pt x="465" y="45"/>
                    <a:pt x="462" y="45"/>
                  </a:cubicBezTo>
                  <a:cubicBezTo>
                    <a:pt x="459" y="45"/>
                    <a:pt x="454" y="44"/>
                    <a:pt x="454" y="45"/>
                  </a:cubicBezTo>
                  <a:cubicBezTo>
                    <a:pt x="453" y="47"/>
                    <a:pt x="448" y="51"/>
                    <a:pt x="446" y="50"/>
                  </a:cubicBezTo>
                  <a:cubicBezTo>
                    <a:pt x="444" y="49"/>
                    <a:pt x="447" y="47"/>
                    <a:pt x="448" y="46"/>
                  </a:cubicBezTo>
                  <a:cubicBezTo>
                    <a:pt x="448" y="45"/>
                    <a:pt x="446" y="42"/>
                    <a:pt x="447" y="41"/>
                  </a:cubicBezTo>
                  <a:cubicBezTo>
                    <a:pt x="448" y="39"/>
                    <a:pt x="447" y="39"/>
                    <a:pt x="445" y="40"/>
                  </a:cubicBezTo>
                  <a:cubicBezTo>
                    <a:pt x="443" y="41"/>
                    <a:pt x="443" y="42"/>
                    <a:pt x="443" y="44"/>
                  </a:cubicBezTo>
                  <a:cubicBezTo>
                    <a:pt x="443" y="45"/>
                    <a:pt x="440" y="46"/>
                    <a:pt x="440" y="47"/>
                  </a:cubicBezTo>
                  <a:cubicBezTo>
                    <a:pt x="439" y="48"/>
                    <a:pt x="439" y="51"/>
                    <a:pt x="436" y="52"/>
                  </a:cubicBezTo>
                  <a:cubicBezTo>
                    <a:pt x="434" y="52"/>
                    <a:pt x="431" y="51"/>
                    <a:pt x="430" y="48"/>
                  </a:cubicBezTo>
                  <a:cubicBezTo>
                    <a:pt x="428" y="44"/>
                    <a:pt x="426" y="42"/>
                    <a:pt x="426" y="39"/>
                  </a:cubicBezTo>
                  <a:cubicBezTo>
                    <a:pt x="427" y="35"/>
                    <a:pt x="425" y="30"/>
                    <a:pt x="424" y="28"/>
                  </a:cubicBezTo>
                  <a:cubicBezTo>
                    <a:pt x="423" y="27"/>
                    <a:pt x="420" y="25"/>
                    <a:pt x="419" y="26"/>
                  </a:cubicBezTo>
                  <a:cubicBezTo>
                    <a:pt x="419" y="27"/>
                    <a:pt x="417" y="28"/>
                    <a:pt x="418" y="29"/>
                  </a:cubicBezTo>
                  <a:cubicBezTo>
                    <a:pt x="419" y="30"/>
                    <a:pt x="418" y="33"/>
                    <a:pt x="419" y="34"/>
                  </a:cubicBezTo>
                  <a:cubicBezTo>
                    <a:pt x="421" y="35"/>
                    <a:pt x="422" y="36"/>
                    <a:pt x="421" y="37"/>
                  </a:cubicBezTo>
                  <a:cubicBezTo>
                    <a:pt x="420" y="37"/>
                    <a:pt x="417" y="37"/>
                    <a:pt x="417" y="38"/>
                  </a:cubicBezTo>
                  <a:cubicBezTo>
                    <a:pt x="416" y="39"/>
                    <a:pt x="415" y="41"/>
                    <a:pt x="413" y="42"/>
                  </a:cubicBezTo>
                  <a:cubicBezTo>
                    <a:pt x="412" y="42"/>
                    <a:pt x="410" y="46"/>
                    <a:pt x="409" y="47"/>
                  </a:cubicBezTo>
                  <a:cubicBezTo>
                    <a:pt x="407" y="47"/>
                    <a:pt x="407" y="43"/>
                    <a:pt x="405" y="44"/>
                  </a:cubicBezTo>
                  <a:cubicBezTo>
                    <a:pt x="403" y="44"/>
                    <a:pt x="398" y="48"/>
                    <a:pt x="399" y="45"/>
                  </a:cubicBezTo>
                  <a:cubicBezTo>
                    <a:pt x="400" y="42"/>
                    <a:pt x="402" y="41"/>
                    <a:pt x="401" y="38"/>
                  </a:cubicBezTo>
                  <a:cubicBezTo>
                    <a:pt x="399" y="36"/>
                    <a:pt x="399" y="35"/>
                    <a:pt x="396" y="37"/>
                  </a:cubicBezTo>
                  <a:cubicBezTo>
                    <a:pt x="394" y="39"/>
                    <a:pt x="388" y="42"/>
                    <a:pt x="386" y="43"/>
                  </a:cubicBezTo>
                  <a:cubicBezTo>
                    <a:pt x="385" y="44"/>
                    <a:pt x="378" y="53"/>
                    <a:pt x="376" y="54"/>
                  </a:cubicBezTo>
                  <a:cubicBezTo>
                    <a:pt x="375" y="54"/>
                    <a:pt x="370" y="57"/>
                    <a:pt x="372" y="55"/>
                  </a:cubicBezTo>
                  <a:cubicBezTo>
                    <a:pt x="373" y="54"/>
                    <a:pt x="380" y="47"/>
                    <a:pt x="379" y="46"/>
                  </a:cubicBezTo>
                  <a:cubicBezTo>
                    <a:pt x="379" y="45"/>
                    <a:pt x="379" y="44"/>
                    <a:pt x="377" y="45"/>
                  </a:cubicBezTo>
                  <a:cubicBezTo>
                    <a:pt x="376" y="45"/>
                    <a:pt x="369" y="51"/>
                    <a:pt x="365" y="53"/>
                  </a:cubicBezTo>
                  <a:cubicBezTo>
                    <a:pt x="362" y="55"/>
                    <a:pt x="355" y="58"/>
                    <a:pt x="353" y="59"/>
                  </a:cubicBezTo>
                  <a:cubicBezTo>
                    <a:pt x="352" y="60"/>
                    <a:pt x="350" y="65"/>
                    <a:pt x="349" y="64"/>
                  </a:cubicBezTo>
                  <a:cubicBezTo>
                    <a:pt x="349" y="63"/>
                    <a:pt x="349" y="60"/>
                    <a:pt x="347" y="61"/>
                  </a:cubicBezTo>
                  <a:cubicBezTo>
                    <a:pt x="345" y="62"/>
                    <a:pt x="346" y="64"/>
                    <a:pt x="344" y="64"/>
                  </a:cubicBezTo>
                  <a:cubicBezTo>
                    <a:pt x="342" y="64"/>
                    <a:pt x="340" y="62"/>
                    <a:pt x="339" y="64"/>
                  </a:cubicBezTo>
                  <a:cubicBezTo>
                    <a:pt x="338" y="65"/>
                    <a:pt x="337" y="66"/>
                    <a:pt x="335" y="65"/>
                  </a:cubicBezTo>
                  <a:cubicBezTo>
                    <a:pt x="333" y="63"/>
                    <a:pt x="331" y="62"/>
                    <a:pt x="331" y="63"/>
                  </a:cubicBezTo>
                  <a:cubicBezTo>
                    <a:pt x="330" y="64"/>
                    <a:pt x="329" y="66"/>
                    <a:pt x="327" y="65"/>
                  </a:cubicBezTo>
                  <a:cubicBezTo>
                    <a:pt x="325" y="64"/>
                    <a:pt x="321" y="60"/>
                    <a:pt x="320" y="59"/>
                  </a:cubicBezTo>
                  <a:cubicBezTo>
                    <a:pt x="319" y="57"/>
                    <a:pt x="320" y="56"/>
                    <a:pt x="318" y="55"/>
                  </a:cubicBezTo>
                  <a:cubicBezTo>
                    <a:pt x="316" y="54"/>
                    <a:pt x="317" y="49"/>
                    <a:pt x="315" y="48"/>
                  </a:cubicBezTo>
                  <a:cubicBezTo>
                    <a:pt x="313" y="48"/>
                    <a:pt x="310" y="49"/>
                    <a:pt x="307" y="48"/>
                  </a:cubicBezTo>
                  <a:cubicBezTo>
                    <a:pt x="306" y="48"/>
                    <a:pt x="306" y="48"/>
                    <a:pt x="305" y="48"/>
                  </a:cubicBezTo>
                  <a:cubicBezTo>
                    <a:pt x="305" y="48"/>
                    <a:pt x="305" y="48"/>
                    <a:pt x="304" y="48"/>
                  </a:cubicBezTo>
                  <a:cubicBezTo>
                    <a:pt x="304" y="48"/>
                    <a:pt x="303" y="48"/>
                    <a:pt x="303" y="48"/>
                  </a:cubicBezTo>
                  <a:cubicBezTo>
                    <a:pt x="301" y="48"/>
                    <a:pt x="299" y="48"/>
                    <a:pt x="297" y="47"/>
                  </a:cubicBezTo>
                  <a:cubicBezTo>
                    <a:pt x="297" y="47"/>
                    <a:pt x="297" y="47"/>
                    <a:pt x="297" y="47"/>
                  </a:cubicBezTo>
                  <a:cubicBezTo>
                    <a:pt x="296" y="47"/>
                    <a:pt x="296" y="47"/>
                    <a:pt x="296" y="47"/>
                  </a:cubicBezTo>
                  <a:cubicBezTo>
                    <a:pt x="294" y="46"/>
                    <a:pt x="285" y="41"/>
                    <a:pt x="283" y="40"/>
                  </a:cubicBezTo>
                  <a:cubicBezTo>
                    <a:pt x="281" y="39"/>
                    <a:pt x="280" y="38"/>
                    <a:pt x="275" y="40"/>
                  </a:cubicBezTo>
                  <a:cubicBezTo>
                    <a:pt x="270" y="41"/>
                    <a:pt x="263" y="41"/>
                    <a:pt x="258" y="40"/>
                  </a:cubicBezTo>
                  <a:cubicBezTo>
                    <a:pt x="252" y="38"/>
                    <a:pt x="245" y="39"/>
                    <a:pt x="244" y="38"/>
                  </a:cubicBezTo>
                  <a:cubicBezTo>
                    <a:pt x="244" y="37"/>
                    <a:pt x="243" y="35"/>
                    <a:pt x="241" y="35"/>
                  </a:cubicBezTo>
                  <a:cubicBezTo>
                    <a:pt x="238" y="35"/>
                    <a:pt x="228" y="33"/>
                    <a:pt x="227" y="32"/>
                  </a:cubicBezTo>
                  <a:cubicBezTo>
                    <a:pt x="225" y="31"/>
                    <a:pt x="218" y="30"/>
                    <a:pt x="216" y="31"/>
                  </a:cubicBezTo>
                  <a:cubicBezTo>
                    <a:pt x="214" y="32"/>
                    <a:pt x="214" y="34"/>
                    <a:pt x="211" y="33"/>
                  </a:cubicBezTo>
                  <a:cubicBezTo>
                    <a:pt x="208" y="32"/>
                    <a:pt x="211" y="31"/>
                    <a:pt x="209" y="30"/>
                  </a:cubicBezTo>
                  <a:cubicBezTo>
                    <a:pt x="207" y="29"/>
                    <a:pt x="204" y="28"/>
                    <a:pt x="205" y="27"/>
                  </a:cubicBezTo>
                  <a:cubicBezTo>
                    <a:pt x="206" y="26"/>
                    <a:pt x="210" y="23"/>
                    <a:pt x="209" y="23"/>
                  </a:cubicBezTo>
                  <a:cubicBezTo>
                    <a:pt x="207" y="22"/>
                    <a:pt x="197" y="24"/>
                    <a:pt x="195" y="25"/>
                  </a:cubicBezTo>
                  <a:cubicBezTo>
                    <a:pt x="193" y="25"/>
                    <a:pt x="188" y="24"/>
                    <a:pt x="190" y="23"/>
                  </a:cubicBezTo>
                  <a:cubicBezTo>
                    <a:pt x="192" y="21"/>
                    <a:pt x="195" y="20"/>
                    <a:pt x="193" y="19"/>
                  </a:cubicBezTo>
                  <a:cubicBezTo>
                    <a:pt x="192" y="18"/>
                    <a:pt x="189" y="18"/>
                    <a:pt x="187" y="20"/>
                  </a:cubicBezTo>
                  <a:cubicBezTo>
                    <a:pt x="185" y="22"/>
                    <a:pt x="183" y="27"/>
                    <a:pt x="182" y="25"/>
                  </a:cubicBezTo>
                  <a:cubicBezTo>
                    <a:pt x="181" y="24"/>
                    <a:pt x="184" y="19"/>
                    <a:pt x="184" y="18"/>
                  </a:cubicBezTo>
                  <a:cubicBezTo>
                    <a:pt x="183" y="18"/>
                    <a:pt x="181" y="16"/>
                    <a:pt x="180" y="16"/>
                  </a:cubicBezTo>
                  <a:cubicBezTo>
                    <a:pt x="179" y="15"/>
                    <a:pt x="176" y="13"/>
                    <a:pt x="175" y="14"/>
                  </a:cubicBezTo>
                  <a:cubicBezTo>
                    <a:pt x="173" y="14"/>
                    <a:pt x="169" y="21"/>
                    <a:pt x="165" y="23"/>
                  </a:cubicBezTo>
                  <a:cubicBezTo>
                    <a:pt x="161" y="24"/>
                    <a:pt x="150" y="27"/>
                    <a:pt x="148" y="26"/>
                  </a:cubicBezTo>
                  <a:cubicBezTo>
                    <a:pt x="147" y="26"/>
                    <a:pt x="144" y="25"/>
                    <a:pt x="142" y="26"/>
                  </a:cubicBezTo>
                  <a:cubicBezTo>
                    <a:pt x="141" y="27"/>
                    <a:pt x="137" y="31"/>
                    <a:pt x="135" y="32"/>
                  </a:cubicBezTo>
                  <a:cubicBezTo>
                    <a:pt x="133" y="32"/>
                    <a:pt x="127" y="34"/>
                    <a:pt x="122" y="34"/>
                  </a:cubicBezTo>
                  <a:cubicBezTo>
                    <a:pt x="117" y="34"/>
                    <a:pt x="118" y="37"/>
                    <a:pt x="116" y="38"/>
                  </a:cubicBezTo>
                  <a:cubicBezTo>
                    <a:pt x="114" y="39"/>
                    <a:pt x="112" y="43"/>
                    <a:pt x="110" y="44"/>
                  </a:cubicBezTo>
                  <a:cubicBezTo>
                    <a:pt x="108" y="45"/>
                    <a:pt x="101" y="54"/>
                    <a:pt x="99" y="56"/>
                  </a:cubicBezTo>
                  <a:cubicBezTo>
                    <a:pt x="97" y="57"/>
                    <a:pt x="91" y="64"/>
                    <a:pt x="88" y="64"/>
                  </a:cubicBezTo>
                  <a:cubicBezTo>
                    <a:pt x="86" y="65"/>
                    <a:pt x="86" y="64"/>
                    <a:pt x="83" y="64"/>
                  </a:cubicBezTo>
                  <a:cubicBezTo>
                    <a:pt x="81" y="65"/>
                    <a:pt x="74" y="66"/>
                    <a:pt x="71" y="66"/>
                  </a:cubicBezTo>
                  <a:cubicBezTo>
                    <a:pt x="67" y="66"/>
                    <a:pt x="66" y="72"/>
                    <a:pt x="65" y="72"/>
                  </a:cubicBezTo>
                  <a:cubicBezTo>
                    <a:pt x="63" y="72"/>
                    <a:pt x="60" y="72"/>
                    <a:pt x="61" y="74"/>
                  </a:cubicBezTo>
                  <a:cubicBezTo>
                    <a:pt x="61" y="75"/>
                    <a:pt x="64" y="76"/>
                    <a:pt x="65" y="78"/>
                  </a:cubicBezTo>
                  <a:cubicBezTo>
                    <a:pt x="65" y="81"/>
                    <a:pt x="67" y="79"/>
                    <a:pt x="68" y="81"/>
                  </a:cubicBezTo>
                  <a:cubicBezTo>
                    <a:pt x="69" y="83"/>
                    <a:pt x="71" y="86"/>
                    <a:pt x="73" y="87"/>
                  </a:cubicBezTo>
                  <a:cubicBezTo>
                    <a:pt x="74" y="89"/>
                    <a:pt x="75" y="88"/>
                    <a:pt x="75" y="91"/>
                  </a:cubicBezTo>
                  <a:cubicBezTo>
                    <a:pt x="74" y="93"/>
                    <a:pt x="75" y="95"/>
                    <a:pt x="75" y="98"/>
                  </a:cubicBezTo>
                  <a:cubicBezTo>
                    <a:pt x="75" y="100"/>
                    <a:pt x="78" y="101"/>
                    <a:pt x="80" y="101"/>
                  </a:cubicBezTo>
                  <a:cubicBezTo>
                    <a:pt x="83" y="101"/>
                    <a:pt x="90" y="102"/>
                    <a:pt x="89" y="103"/>
                  </a:cubicBezTo>
                  <a:cubicBezTo>
                    <a:pt x="89" y="105"/>
                    <a:pt x="90" y="106"/>
                    <a:pt x="92" y="107"/>
                  </a:cubicBezTo>
                  <a:cubicBezTo>
                    <a:pt x="94" y="109"/>
                    <a:pt x="101" y="109"/>
                    <a:pt x="99" y="109"/>
                  </a:cubicBezTo>
                  <a:cubicBezTo>
                    <a:pt x="98" y="110"/>
                    <a:pt x="97" y="112"/>
                    <a:pt x="95" y="111"/>
                  </a:cubicBezTo>
                  <a:cubicBezTo>
                    <a:pt x="93" y="110"/>
                    <a:pt x="88" y="109"/>
                    <a:pt x="86" y="108"/>
                  </a:cubicBezTo>
                  <a:cubicBezTo>
                    <a:pt x="85" y="106"/>
                    <a:pt x="85" y="108"/>
                    <a:pt x="84" y="110"/>
                  </a:cubicBezTo>
                  <a:cubicBezTo>
                    <a:pt x="84" y="112"/>
                    <a:pt x="82" y="115"/>
                    <a:pt x="84" y="114"/>
                  </a:cubicBezTo>
                  <a:cubicBezTo>
                    <a:pt x="86" y="113"/>
                    <a:pt x="88" y="110"/>
                    <a:pt x="89" y="112"/>
                  </a:cubicBezTo>
                  <a:cubicBezTo>
                    <a:pt x="91" y="115"/>
                    <a:pt x="93" y="116"/>
                    <a:pt x="91" y="117"/>
                  </a:cubicBezTo>
                  <a:cubicBezTo>
                    <a:pt x="90" y="117"/>
                    <a:pt x="88" y="116"/>
                    <a:pt x="87" y="118"/>
                  </a:cubicBezTo>
                  <a:cubicBezTo>
                    <a:pt x="86" y="119"/>
                    <a:pt x="85" y="122"/>
                    <a:pt x="83" y="121"/>
                  </a:cubicBezTo>
                  <a:cubicBezTo>
                    <a:pt x="81" y="121"/>
                    <a:pt x="79" y="119"/>
                    <a:pt x="78" y="120"/>
                  </a:cubicBezTo>
                  <a:cubicBezTo>
                    <a:pt x="77" y="120"/>
                    <a:pt x="74" y="122"/>
                    <a:pt x="74" y="122"/>
                  </a:cubicBezTo>
                  <a:cubicBezTo>
                    <a:pt x="73" y="121"/>
                    <a:pt x="73" y="120"/>
                    <a:pt x="72" y="120"/>
                  </a:cubicBezTo>
                  <a:cubicBezTo>
                    <a:pt x="71" y="120"/>
                    <a:pt x="68" y="120"/>
                    <a:pt x="67" y="119"/>
                  </a:cubicBezTo>
                  <a:cubicBezTo>
                    <a:pt x="66" y="117"/>
                    <a:pt x="66" y="115"/>
                    <a:pt x="67" y="113"/>
                  </a:cubicBezTo>
                  <a:cubicBezTo>
                    <a:pt x="69" y="112"/>
                    <a:pt x="72" y="107"/>
                    <a:pt x="71" y="107"/>
                  </a:cubicBezTo>
                  <a:cubicBezTo>
                    <a:pt x="69" y="107"/>
                    <a:pt x="61" y="109"/>
                    <a:pt x="59" y="110"/>
                  </a:cubicBezTo>
                  <a:cubicBezTo>
                    <a:pt x="58" y="111"/>
                    <a:pt x="54" y="112"/>
                    <a:pt x="52" y="113"/>
                  </a:cubicBezTo>
                  <a:cubicBezTo>
                    <a:pt x="49" y="115"/>
                    <a:pt x="47" y="116"/>
                    <a:pt x="47" y="117"/>
                  </a:cubicBezTo>
                  <a:cubicBezTo>
                    <a:pt x="47" y="118"/>
                    <a:pt x="45" y="119"/>
                    <a:pt x="44" y="118"/>
                  </a:cubicBezTo>
                  <a:cubicBezTo>
                    <a:pt x="43" y="118"/>
                    <a:pt x="37" y="122"/>
                    <a:pt x="35" y="122"/>
                  </a:cubicBezTo>
                  <a:cubicBezTo>
                    <a:pt x="34" y="123"/>
                    <a:pt x="31" y="123"/>
                    <a:pt x="30" y="124"/>
                  </a:cubicBezTo>
                  <a:cubicBezTo>
                    <a:pt x="28" y="125"/>
                    <a:pt x="27" y="127"/>
                    <a:pt x="26" y="127"/>
                  </a:cubicBezTo>
                  <a:cubicBezTo>
                    <a:pt x="25" y="127"/>
                    <a:pt x="26" y="128"/>
                    <a:pt x="28" y="129"/>
                  </a:cubicBezTo>
                  <a:cubicBezTo>
                    <a:pt x="30" y="130"/>
                    <a:pt x="32" y="130"/>
                    <a:pt x="31" y="133"/>
                  </a:cubicBezTo>
                  <a:cubicBezTo>
                    <a:pt x="29" y="135"/>
                    <a:pt x="30" y="139"/>
                    <a:pt x="31" y="140"/>
                  </a:cubicBezTo>
                  <a:cubicBezTo>
                    <a:pt x="32" y="141"/>
                    <a:pt x="29" y="147"/>
                    <a:pt x="32" y="148"/>
                  </a:cubicBezTo>
                  <a:cubicBezTo>
                    <a:pt x="35" y="149"/>
                    <a:pt x="36" y="150"/>
                    <a:pt x="42" y="149"/>
                  </a:cubicBezTo>
                  <a:cubicBezTo>
                    <a:pt x="48" y="148"/>
                    <a:pt x="49" y="148"/>
                    <a:pt x="52" y="148"/>
                  </a:cubicBezTo>
                  <a:cubicBezTo>
                    <a:pt x="56" y="148"/>
                    <a:pt x="56" y="148"/>
                    <a:pt x="58" y="147"/>
                  </a:cubicBezTo>
                  <a:cubicBezTo>
                    <a:pt x="59" y="146"/>
                    <a:pt x="58" y="149"/>
                    <a:pt x="62" y="148"/>
                  </a:cubicBezTo>
                  <a:cubicBezTo>
                    <a:pt x="65" y="147"/>
                    <a:pt x="71" y="141"/>
                    <a:pt x="74" y="141"/>
                  </a:cubicBezTo>
                  <a:cubicBezTo>
                    <a:pt x="77" y="141"/>
                    <a:pt x="75" y="143"/>
                    <a:pt x="77" y="143"/>
                  </a:cubicBezTo>
                  <a:cubicBezTo>
                    <a:pt x="79" y="142"/>
                    <a:pt x="80" y="141"/>
                    <a:pt x="79" y="143"/>
                  </a:cubicBezTo>
                  <a:cubicBezTo>
                    <a:pt x="78" y="146"/>
                    <a:pt x="76" y="148"/>
                    <a:pt x="74" y="148"/>
                  </a:cubicBezTo>
                  <a:cubicBezTo>
                    <a:pt x="73" y="149"/>
                    <a:pt x="77" y="150"/>
                    <a:pt x="76" y="152"/>
                  </a:cubicBezTo>
                  <a:cubicBezTo>
                    <a:pt x="75" y="155"/>
                    <a:pt x="74" y="161"/>
                    <a:pt x="71" y="163"/>
                  </a:cubicBezTo>
                  <a:cubicBezTo>
                    <a:pt x="67" y="164"/>
                    <a:pt x="64" y="165"/>
                    <a:pt x="61" y="165"/>
                  </a:cubicBezTo>
                  <a:cubicBezTo>
                    <a:pt x="59" y="165"/>
                    <a:pt x="56" y="168"/>
                    <a:pt x="53" y="169"/>
                  </a:cubicBezTo>
                  <a:cubicBezTo>
                    <a:pt x="51" y="170"/>
                    <a:pt x="46" y="172"/>
                    <a:pt x="45" y="171"/>
                  </a:cubicBezTo>
                  <a:cubicBezTo>
                    <a:pt x="45" y="170"/>
                    <a:pt x="44" y="169"/>
                    <a:pt x="43" y="169"/>
                  </a:cubicBezTo>
                  <a:cubicBezTo>
                    <a:pt x="41" y="169"/>
                    <a:pt x="37" y="168"/>
                    <a:pt x="35" y="170"/>
                  </a:cubicBezTo>
                  <a:cubicBezTo>
                    <a:pt x="32" y="172"/>
                    <a:pt x="30" y="176"/>
                    <a:pt x="28" y="178"/>
                  </a:cubicBezTo>
                  <a:cubicBezTo>
                    <a:pt x="26" y="180"/>
                    <a:pt x="17" y="186"/>
                    <a:pt x="15" y="188"/>
                  </a:cubicBezTo>
                  <a:cubicBezTo>
                    <a:pt x="14" y="191"/>
                    <a:pt x="14" y="193"/>
                    <a:pt x="12" y="194"/>
                  </a:cubicBezTo>
                  <a:cubicBezTo>
                    <a:pt x="9" y="195"/>
                    <a:pt x="6" y="198"/>
                    <a:pt x="8" y="198"/>
                  </a:cubicBezTo>
                  <a:cubicBezTo>
                    <a:pt x="10" y="198"/>
                    <a:pt x="14" y="195"/>
                    <a:pt x="13" y="197"/>
                  </a:cubicBezTo>
                  <a:cubicBezTo>
                    <a:pt x="12" y="199"/>
                    <a:pt x="9" y="201"/>
                    <a:pt x="8" y="202"/>
                  </a:cubicBezTo>
                  <a:cubicBezTo>
                    <a:pt x="8" y="204"/>
                    <a:pt x="11" y="205"/>
                    <a:pt x="13" y="206"/>
                  </a:cubicBezTo>
                  <a:cubicBezTo>
                    <a:pt x="15" y="207"/>
                    <a:pt x="17" y="208"/>
                    <a:pt x="20" y="209"/>
                  </a:cubicBezTo>
                  <a:cubicBezTo>
                    <a:pt x="23" y="210"/>
                    <a:pt x="26" y="208"/>
                    <a:pt x="25" y="210"/>
                  </a:cubicBezTo>
                  <a:cubicBezTo>
                    <a:pt x="23" y="213"/>
                    <a:pt x="20" y="213"/>
                    <a:pt x="18" y="215"/>
                  </a:cubicBezTo>
                  <a:cubicBezTo>
                    <a:pt x="16" y="218"/>
                    <a:pt x="14" y="221"/>
                    <a:pt x="16" y="221"/>
                  </a:cubicBezTo>
                  <a:cubicBezTo>
                    <a:pt x="18" y="222"/>
                    <a:pt x="17" y="222"/>
                    <a:pt x="18" y="224"/>
                  </a:cubicBezTo>
                  <a:cubicBezTo>
                    <a:pt x="18" y="226"/>
                    <a:pt x="23" y="225"/>
                    <a:pt x="25" y="225"/>
                  </a:cubicBezTo>
                  <a:cubicBezTo>
                    <a:pt x="28" y="225"/>
                    <a:pt x="32" y="223"/>
                    <a:pt x="31" y="221"/>
                  </a:cubicBezTo>
                  <a:cubicBezTo>
                    <a:pt x="31" y="220"/>
                    <a:pt x="34" y="215"/>
                    <a:pt x="35" y="215"/>
                  </a:cubicBezTo>
                  <a:cubicBezTo>
                    <a:pt x="36" y="215"/>
                    <a:pt x="34" y="222"/>
                    <a:pt x="34" y="223"/>
                  </a:cubicBezTo>
                  <a:cubicBezTo>
                    <a:pt x="34" y="224"/>
                    <a:pt x="33" y="227"/>
                    <a:pt x="31" y="229"/>
                  </a:cubicBezTo>
                  <a:cubicBezTo>
                    <a:pt x="29" y="231"/>
                    <a:pt x="29" y="232"/>
                    <a:pt x="30" y="234"/>
                  </a:cubicBezTo>
                  <a:cubicBezTo>
                    <a:pt x="30" y="235"/>
                    <a:pt x="31" y="236"/>
                    <a:pt x="30" y="237"/>
                  </a:cubicBezTo>
                  <a:cubicBezTo>
                    <a:pt x="29" y="239"/>
                    <a:pt x="29" y="239"/>
                    <a:pt x="26" y="240"/>
                  </a:cubicBezTo>
                  <a:cubicBezTo>
                    <a:pt x="23" y="241"/>
                    <a:pt x="19" y="243"/>
                    <a:pt x="22" y="243"/>
                  </a:cubicBezTo>
                  <a:cubicBezTo>
                    <a:pt x="25" y="243"/>
                    <a:pt x="28" y="244"/>
                    <a:pt x="30" y="243"/>
                  </a:cubicBezTo>
                  <a:cubicBezTo>
                    <a:pt x="33" y="242"/>
                    <a:pt x="40" y="237"/>
                    <a:pt x="43" y="238"/>
                  </a:cubicBezTo>
                  <a:cubicBezTo>
                    <a:pt x="46" y="239"/>
                    <a:pt x="47" y="241"/>
                    <a:pt x="49" y="240"/>
                  </a:cubicBezTo>
                  <a:cubicBezTo>
                    <a:pt x="51" y="239"/>
                    <a:pt x="51" y="237"/>
                    <a:pt x="52" y="239"/>
                  </a:cubicBezTo>
                  <a:cubicBezTo>
                    <a:pt x="54" y="241"/>
                    <a:pt x="55" y="246"/>
                    <a:pt x="58" y="244"/>
                  </a:cubicBezTo>
                  <a:cubicBezTo>
                    <a:pt x="60" y="242"/>
                    <a:pt x="56" y="241"/>
                    <a:pt x="57" y="239"/>
                  </a:cubicBezTo>
                  <a:cubicBezTo>
                    <a:pt x="58" y="237"/>
                    <a:pt x="62" y="234"/>
                    <a:pt x="63" y="235"/>
                  </a:cubicBezTo>
                  <a:cubicBezTo>
                    <a:pt x="64" y="236"/>
                    <a:pt x="61" y="240"/>
                    <a:pt x="64" y="240"/>
                  </a:cubicBezTo>
                  <a:cubicBezTo>
                    <a:pt x="67" y="240"/>
                    <a:pt x="73" y="238"/>
                    <a:pt x="74" y="236"/>
                  </a:cubicBezTo>
                  <a:cubicBezTo>
                    <a:pt x="76" y="235"/>
                    <a:pt x="78" y="233"/>
                    <a:pt x="77" y="236"/>
                  </a:cubicBezTo>
                  <a:cubicBezTo>
                    <a:pt x="76" y="238"/>
                    <a:pt x="74" y="240"/>
                    <a:pt x="71" y="242"/>
                  </a:cubicBezTo>
                  <a:cubicBezTo>
                    <a:pt x="68" y="245"/>
                    <a:pt x="64" y="246"/>
                    <a:pt x="63" y="249"/>
                  </a:cubicBezTo>
                  <a:cubicBezTo>
                    <a:pt x="61" y="252"/>
                    <a:pt x="60" y="255"/>
                    <a:pt x="56" y="259"/>
                  </a:cubicBezTo>
                  <a:cubicBezTo>
                    <a:pt x="53" y="263"/>
                    <a:pt x="48" y="268"/>
                    <a:pt x="47" y="269"/>
                  </a:cubicBezTo>
                  <a:cubicBezTo>
                    <a:pt x="45" y="269"/>
                    <a:pt x="39" y="269"/>
                    <a:pt x="36" y="272"/>
                  </a:cubicBezTo>
                  <a:cubicBezTo>
                    <a:pt x="33" y="274"/>
                    <a:pt x="28" y="279"/>
                    <a:pt x="26" y="280"/>
                  </a:cubicBezTo>
                  <a:cubicBezTo>
                    <a:pt x="23" y="282"/>
                    <a:pt x="25" y="278"/>
                    <a:pt x="22" y="280"/>
                  </a:cubicBezTo>
                  <a:cubicBezTo>
                    <a:pt x="19" y="281"/>
                    <a:pt x="13" y="281"/>
                    <a:pt x="9" y="283"/>
                  </a:cubicBezTo>
                  <a:cubicBezTo>
                    <a:pt x="5" y="286"/>
                    <a:pt x="4" y="288"/>
                    <a:pt x="3" y="289"/>
                  </a:cubicBezTo>
                  <a:cubicBezTo>
                    <a:pt x="1" y="290"/>
                    <a:pt x="0" y="291"/>
                    <a:pt x="3" y="291"/>
                  </a:cubicBezTo>
                  <a:cubicBezTo>
                    <a:pt x="6" y="292"/>
                    <a:pt x="6" y="293"/>
                    <a:pt x="8" y="290"/>
                  </a:cubicBezTo>
                  <a:cubicBezTo>
                    <a:pt x="10" y="287"/>
                    <a:pt x="13" y="285"/>
                    <a:pt x="14" y="286"/>
                  </a:cubicBezTo>
                  <a:cubicBezTo>
                    <a:pt x="14" y="288"/>
                    <a:pt x="11" y="290"/>
                    <a:pt x="15" y="288"/>
                  </a:cubicBezTo>
                  <a:cubicBezTo>
                    <a:pt x="19" y="287"/>
                    <a:pt x="24" y="286"/>
                    <a:pt x="28" y="284"/>
                  </a:cubicBezTo>
                  <a:cubicBezTo>
                    <a:pt x="31" y="282"/>
                    <a:pt x="30" y="280"/>
                    <a:pt x="35" y="280"/>
                  </a:cubicBezTo>
                  <a:cubicBezTo>
                    <a:pt x="40" y="280"/>
                    <a:pt x="42" y="277"/>
                    <a:pt x="45" y="275"/>
                  </a:cubicBezTo>
                  <a:cubicBezTo>
                    <a:pt x="49" y="274"/>
                    <a:pt x="69" y="267"/>
                    <a:pt x="71" y="266"/>
                  </a:cubicBezTo>
                  <a:cubicBezTo>
                    <a:pt x="72" y="264"/>
                    <a:pt x="71" y="263"/>
                    <a:pt x="75" y="261"/>
                  </a:cubicBezTo>
                  <a:cubicBezTo>
                    <a:pt x="80" y="260"/>
                    <a:pt x="83" y="255"/>
                    <a:pt x="87" y="253"/>
                  </a:cubicBezTo>
                  <a:cubicBezTo>
                    <a:pt x="91" y="250"/>
                    <a:pt x="93" y="252"/>
                    <a:pt x="96" y="250"/>
                  </a:cubicBezTo>
                  <a:cubicBezTo>
                    <a:pt x="99" y="249"/>
                    <a:pt x="97" y="248"/>
                    <a:pt x="99" y="246"/>
                  </a:cubicBezTo>
                  <a:cubicBezTo>
                    <a:pt x="101" y="245"/>
                    <a:pt x="109" y="239"/>
                    <a:pt x="110" y="237"/>
                  </a:cubicBezTo>
                  <a:cubicBezTo>
                    <a:pt x="110" y="236"/>
                    <a:pt x="110" y="236"/>
                    <a:pt x="108" y="235"/>
                  </a:cubicBezTo>
                  <a:cubicBezTo>
                    <a:pt x="105" y="234"/>
                    <a:pt x="102" y="234"/>
                    <a:pt x="106" y="231"/>
                  </a:cubicBezTo>
                  <a:cubicBezTo>
                    <a:pt x="110" y="228"/>
                    <a:pt x="113" y="224"/>
                    <a:pt x="117" y="223"/>
                  </a:cubicBezTo>
                  <a:cubicBezTo>
                    <a:pt x="120" y="223"/>
                    <a:pt x="121" y="220"/>
                    <a:pt x="122" y="217"/>
                  </a:cubicBezTo>
                  <a:cubicBezTo>
                    <a:pt x="124" y="215"/>
                    <a:pt x="128" y="209"/>
                    <a:pt x="131" y="208"/>
                  </a:cubicBezTo>
                  <a:cubicBezTo>
                    <a:pt x="135" y="207"/>
                    <a:pt x="139" y="205"/>
                    <a:pt x="141" y="204"/>
                  </a:cubicBezTo>
                  <a:cubicBezTo>
                    <a:pt x="142" y="203"/>
                    <a:pt x="147" y="199"/>
                    <a:pt x="148" y="199"/>
                  </a:cubicBezTo>
                  <a:cubicBezTo>
                    <a:pt x="149" y="200"/>
                    <a:pt x="150" y="201"/>
                    <a:pt x="151" y="200"/>
                  </a:cubicBezTo>
                  <a:cubicBezTo>
                    <a:pt x="153" y="199"/>
                    <a:pt x="159" y="195"/>
                    <a:pt x="158" y="197"/>
                  </a:cubicBezTo>
                  <a:cubicBezTo>
                    <a:pt x="156" y="199"/>
                    <a:pt x="154" y="203"/>
                    <a:pt x="154" y="204"/>
                  </a:cubicBezTo>
                  <a:cubicBezTo>
                    <a:pt x="154" y="204"/>
                    <a:pt x="157" y="206"/>
                    <a:pt x="155" y="207"/>
                  </a:cubicBezTo>
                  <a:cubicBezTo>
                    <a:pt x="153" y="207"/>
                    <a:pt x="149" y="206"/>
                    <a:pt x="148" y="207"/>
                  </a:cubicBezTo>
                  <a:cubicBezTo>
                    <a:pt x="147" y="207"/>
                    <a:pt x="148" y="204"/>
                    <a:pt x="145" y="206"/>
                  </a:cubicBezTo>
                  <a:cubicBezTo>
                    <a:pt x="142" y="207"/>
                    <a:pt x="139" y="208"/>
                    <a:pt x="138" y="209"/>
                  </a:cubicBezTo>
                  <a:cubicBezTo>
                    <a:pt x="138" y="210"/>
                    <a:pt x="133" y="219"/>
                    <a:pt x="131" y="221"/>
                  </a:cubicBezTo>
                  <a:cubicBezTo>
                    <a:pt x="129" y="223"/>
                    <a:pt x="128" y="225"/>
                    <a:pt x="130" y="224"/>
                  </a:cubicBezTo>
                  <a:cubicBezTo>
                    <a:pt x="132" y="224"/>
                    <a:pt x="134" y="223"/>
                    <a:pt x="134" y="223"/>
                  </a:cubicBezTo>
                  <a:cubicBezTo>
                    <a:pt x="133" y="224"/>
                    <a:pt x="127" y="228"/>
                    <a:pt x="126" y="229"/>
                  </a:cubicBezTo>
                  <a:cubicBezTo>
                    <a:pt x="126" y="231"/>
                    <a:pt x="131" y="230"/>
                    <a:pt x="134" y="229"/>
                  </a:cubicBezTo>
                  <a:cubicBezTo>
                    <a:pt x="136" y="227"/>
                    <a:pt x="138" y="227"/>
                    <a:pt x="141" y="226"/>
                  </a:cubicBezTo>
                  <a:cubicBezTo>
                    <a:pt x="144" y="225"/>
                    <a:pt x="148" y="221"/>
                    <a:pt x="152" y="221"/>
                  </a:cubicBezTo>
                  <a:cubicBezTo>
                    <a:pt x="155" y="221"/>
                    <a:pt x="160" y="221"/>
                    <a:pt x="163" y="219"/>
                  </a:cubicBezTo>
                  <a:cubicBezTo>
                    <a:pt x="167" y="217"/>
                    <a:pt x="171" y="217"/>
                    <a:pt x="171" y="215"/>
                  </a:cubicBezTo>
                  <a:cubicBezTo>
                    <a:pt x="171" y="214"/>
                    <a:pt x="167" y="211"/>
                    <a:pt x="166" y="210"/>
                  </a:cubicBezTo>
                  <a:cubicBezTo>
                    <a:pt x="164" y="209"/>
                    <a:pt x="167" y="205"/>
                    <a:pt x="168" y="205"/>
                  </a:cubicBezTo>
                  <a:cubicBezTo>
                    <a:pt x="169" y="205"/>
                    <a:pt x="171" y="206"/>
                    <a:pt x="172" y="206"/>
                  </a:cubicBezTo>
                  <a:cubicBezTo>
                    <a:pt x="174" y="206"/>
                    <a:pt x="176" y="208"/>
                    <a:pt x="178" y="207"/>
                  </a:cubicBezTo>
                  <a:cubicBezTo>
                    <a:pt x="181" y="205"/>
                    <a:pt x="183" y="205"/>
                    <a:pt x="182" y="206"/>
                  </a:cubicBezTo>
                  <a:cubicBezTo>
                    <a:pt x="182" y="208"/>
                    <a:pt x="179" y="209"/>
                    <a:pt x="182" y="209"/>
                  </a:cubicBezTo>
                  <a:cubicBezTo>
                    <a:pt x="185" y="209"/>
                    <a:pt x="185" y="208"/>
                    <a:pt x="186" y="210"/>
                  </a:cubicBezTo>
                  <a:cubicBezTo>
                    <a:pt x="187" y="213"/>
                    <a:pt x="190" y="214"/>
                    <a:pt x="192" y="214"/>
                  </a:cubicBezTo>
                  <a:cubicBezTo>
                    <a:pt x="195" y="213"/>
                    <a:pt x="197" y="213"/>
                    <a:pt x="198" y="215"/>
                  </a:cubicBezTo>
                  <a:cubicBezTo>
                    <a:pt x="199" y="216"/>
                    <a:pt x="199" y="218"/>
                    <a:pt x="201" y="218"/>
                  </a:cubicBezTo>
                  <a:cubicBezTo>
                    <a:pt x="204" y="218"/>
                    <a:pt x="208" y="220"/>
                    <a:pt x="214" y="220"/>
                  </a:cubicBezTo>
                  <a:cubicBezTo>
                    <a:pt x="220" y="220"/>
                    <a:pt x="226" y="223"/>
                    <a:pt x="229" y="223"/>
                  </a:cubicBezTo>
                  <a:cubicBezTo>
                    <a:pt x="231" y="224"/>
                    <a:pt x="242" y="218"/>
                    <a:pt x="241" y="220"/>
                  </a:cubicBezTo>
                  <a:cubicBezTo>
                    <a:pt x="241" y="222"/>
                    <a:pt x="236" y="224"/>
                    <a:pt x="238" y="226"/>
                  </a:cubicBezTo>
                  <a:cubicBezTo>
                    <a:pt x="240" y="229"/>
                    <a:pt x="242" y="232"/>
                    <a:pt x="245" y="232"/>
                  </a:cubicBezTo>
                  <a:cubicBezTo>
                    <a:pt x="248" y="232"/>
                    <a:pt x="251" y="232"/>
                    <a:pt x="250" y="235"/>
                  </a:cubicBezTo>
                  <a:cubicBezTo>
                    <a:pt x="250" y="238"/>
                    <a:pt x="249" y="242"/>
                    <a:pt x="251" y="242"/>
                  </a:cubicBezTo>
                  <a:cubicBezTo>
                    <a:pt x="253" y="242"/>
                    <a:pt x="254" y="242"/>
                    <a:pt x="256" y="244"/>
                  </a:cubicBezTo>
                  <a:cubicBezTo>
                    <a:pt x="258" y="245"/>
                    <a:pt x="258" y="247"/>
                    <a:pt x="260" y="246"/>
                  </a:cubicBezTo>
                  <a:cubicBezTo>
                    <a:pt x="261" y="245"/>
                    <a:pt x="264" y="243"/>
                    <a:pt x="263" y="241"/>
                  </a:cubicBezTo>
                  <a:cubicBezTo>
                    <a:pt x="262" y="239"/>
                    <a:pt x="262" y="236"/>
                    <a:pt x="263" y="236"/>
                  </a:cubicBezTo>
                  <a:cubicBezTo>
                    <a:pt x="265" y="236"/>
                    <a:pt x="268" y="239"/>
                    <a:pt x="268" y="241"/>
                  </a:cubicBezTo>
                  <a:cubicBezTo>
                    <a:pt x="268" y="244"/>
                    <a:pt x="268" y="247"/>
                    <a:pt x="269" y="247"/>
                  </a:cubicBezTo>
                  <a:cubicBezTo>
                    <a:pt x="270" y="247"/>
                    <a:pt x="273" y="239"/>
                    <a:pt x="273" y="237"/>
                  </a:cubicBezTo>
                  <a:cubicBezTo>
                    <a:pt x="273" y="235"/>
                    <a:pt x="273" y="228"/>
                    <a:pt x="274" y="229"/>
                  </a:cubicBezTo>
                  <a:cubicBezTo>
                    <a:pt x="276" y="230"/>
                    <a:pt x="277" y="232"/>
                    <a:pt x="276" y="235"/>
                  </a:cubicBezTo>
                  <a:cubicBezTo>
                    <a:pt x="276" y="238"/>
                    <a:pt x="273" y="244"/>
                    <a:pt x="275" y="246"/>
                  </a:cubicBezTo>
                  <a:cubicBezTo>
                    <a:pt x="277" y="247"/>
                    <a:pt x="279" y="246"/>
                    <a:pt x="281" y="246"/>
                  </a:cubicBezTo>
                  <a:cubicBezTo>
                    <a:pt x="283" y="247"/>
                    <a:pt x="283" y="250"/>
                    <a:pt x="286" y="252"/>
                  </a:cubicBezTo>
                  <a:cubicBezTo>
                    <a:pt x="289" y="254"/>
                    <a:pt x="287" y="257"/>
                    <a:pt x="287" y="259"/>
                  </a:cubicBezTo>
                  <a:cubicBezTo>
                    <a:pt x="287" y="260"/>
                    <a:pt x="290" y="260"/>
                    <a:pt x="291" y="263"/>
                  </a:cubicBezTo>
                  <a:cubicBezTo>
                    <a:pt x="292" y="265"/>
                    <a:pt x="289" y="269"/>
                    <a:pt x="290" y="271"/>
                  </a:cubicBezTo>
                  <a:cubicBezTo>
                    <a:pt x="292" y="274"/>
                    <a:pt x="295" y="274"/>
                    <a:pt x="294" y="276"/>
                  </a:cubicBezTo>
                  <a:cubicBezTo>
                    <a:pt x="294" y="278"/>
                    <a:pt x="291" y="280"/>
                    <a:pt x="294" y="280"/>
                  </a:cubicBezTo>
                  <a:cubicBezTo>
                    <a:pt x="298" y="279"/>
                    <a:pt x="300" y="278"/>
                    <a:pt x="301" y="279"/>
                  </a:cubicBezTo>
                  <a:cubicBezTo>
                    <a:pt x="302" y="279"/>
                    <a:pt x="302" y="283"/>
                    <a:pt x="301" y="286"/>
                  </a:cubicBezTo>
                  <a:cubicBezTo>
                    <a:pt x="300" y="288"/>
                    <a:pt x="301" y="289"/>
                    <a:pt x="299" y="291"/>
                  </a:cubicBezTo>
                  <a:cubicBezTo>
                    <a:pt x="297" y="293"/>
                    <a:pt x="297" y="294"/>
                    <a:pt x="299" y="294"/>
                  </a:cubicBezTo>
                  <a:cubicBezTo>
                    <a:pt x="301" y="294"/>
                    <a:pt x="305" y="291"/>
                    <a:pt x="304" y="292"/>
                  </a:cubicBezTo>
                  <a:cubicBezTo>
                    <a:pt x="304" y="293"/>
                    <a:pt x="304" y="293"/>
                    <a:pt x="304" y="293"/>
                  </a:cubicBezTo>
                  <a:cubicBezTo>
                    <a:pt x="303" y="294"/>
                    <a:pt x="302" y="296"/>
                    <a:pt x="300" y="297"/>
                  </a:cubicBezTo>
                  <a:cubicBezTo>
                    <a:pt x="300" y="297"/>
                    <a:pt x="300" y="297"/>
                    <a:pt x="300" y="297"/>
                  </a:cubicBezTo>
                  <a:cubicBezTo>
                    <a:pt x="300" y="298"/>
                    <a:pt x="299" y="299"/>
                    <a:pt x="299" y="299"/>
                  </a:cubicBezTo>
                  <a:cubicBezTo>
                    <a:pt x="298" y="302"/>
                    <a:pt x="301" y="304"/>
                    <a:pt x="301" y="305"/>
                  </a:cubicBezTo>
                  <a:cubicBezTo>
                    <a:pt x="301" y="307"/>
                    <a:pt x="302" y="308"/>
                    <a:pt x="298" y="309"/>
                  </a:cubicBezTo>
                  <a:cubicBezTo>
                    <a:pt x="294" y="310"/>
                    <a:pt x="297" y="312"/>
                    <a:pt x="299" y="313"/>
                  </a:cubicBezTo>
                  <a:cubicBezTo>
                    <a:pt x="301" y="314"/>
                    <a:pt x="304" y="314"/>
                    <a:pt x="304" y="312"/>
                  </a:cubicBezTo>
                  <a:cubicBezTo>
                    <a:pt x="305" y="311"/>
                    <a:pt x="308" y="306"/>
                    <a:pt x="310" y="308"/>
                  </a:cubicBezTo>
                  <a:cubicBezTo>
                    <a:pt x="311" y="310"/>
                    <a:pt x="312" y="313"/>
                    <a:pt x="311" y="314"/>
                  </a:cubicBezTo>
                  <a:cubicBezTo>
                    <a:pt x="309" y="314"/>
                    <a:pt x="307" y="314"/>
                    <a:pt x="306" y="315"/>
                  </a:cubicBezTo>
                  <a:cubicBezTo>
                    <a:pt x="306" y="317"/>
                    <a:pt x="308" y="318"/>
                    <a:pt x="309" y="320"/>
                  </a:cubicBezTo>
                  <a:cubicBezTo>
                    <a:pt x="310" y="321"/>
                    <a:pt x="310" y="328"/>
                    <a:pt x="313" y="327"/>
                  </a:cubicBezTo>
                  <a:cubicBezTo>
                    <a:pt x="316" y="326"/>
                    <a:pt x="322" y="324"/>
                    <a:pt x="321" y="324"/>
                  </a:cubicBezTo>
                  <a:cubicBezTo>
                    <a:pt x="321" y="325"/>
                    <a:pt x="316" y="331"/>
                    <a:pt x="314" y="332"/>
                  </a:cubicBezTo>
                  <a:cubicBezTo>
                    <a:pt x="312" y="334"/>
                    <a:pt x="308" y="339"/>
                    <a:pt x="307" y="340"/>
                  </a:cubicBezTo>
                  <a:cubicBezTo>
                    <a:pt x="307" y="342"/>
                    <a:pt x="305" y="342"/>
                    <a:pt x="306" y="344"/>
                  </a:cubicBezTo>
                  <a:cubicBezTo>
                    <a:pt x="308" y="346"/>
                    <a:pt x="309" y="347"/>
                    <a:pt x="311" y="347"/>
                  </a:cubicBezTo>
                  <a:cubicBezTo>
                    <a:pt x="313" y="347"/>
                    <a:pt x="314" y="347"/>
                    <a:pt x="313" y="349"/>
                  </a:cubicBezTo>
                  <a:cubicBezTo>
                    <a:pt x="313" y="350"/>
                    <a:pt x="312" y="351"/>
                    <a:pt x="317" y="352"/>
                  </a:cubicBezTo>
                  <a:cubicBezTo>
                    <a:pt x="322" y="352"/>
                    <a:pt x="325" y="351"/>
                    <a:pt x="326" y="352"/>
                  </a:cubicBezTo>
                  <a:cubicBezTo>
                    <a:pt x="326" y="352"/>
                    <a:pt x="326" y="353"/>
                    <a:pt x="326" y="353"/>
                  </a:cubicBezTo>
                  <a:cubicBezTo>
                    <a:pt x="326" y="353"/>
                    <a:pt x="326" y="353"/>
                    <a:pt x="326" y="353"/>
                  </a:cubicBezTo>
                  <a:cubicBezTo>
                    <a:pt x="326" y="353"/>
                    <a:pt x="326" y="353"/>
                    <a:pt x="326" y="353"/>
                  </a:cubicBezTo>
                  <a:cubicBezTo>
                    <a:pt x="327" y="353"/>
                    <a:pt x="327" y="353"/>
                    <a:pt x="328" y="353"/>
                  </a:cubicBezTo>
                  <a:cubicBezTo>
                    <a:pt x="331" y="353"/>
                    <a:pt x="333" y="350"/>
                    <a:pt x="332" y="352"/>
                  </a:cubicBezTo>
                  <a:cubicBezTo>
                    <a:pt x="331" y="355"/>
                    <a:pt x="327" y="357"/>
                    <a:pt x="329" y="359"/>
                  </a:cubicBezTo>
                  <a:cubicBezTo>
                    <a:pt x="330" y="361"/>
                    <a:pt x="331" y="359"/>
                    <a:pt x="332" y="361"/>
                  </a:cubicBezTo>
                  <a:cubicBezTo>
                    <a:pt x="332" y="363"/>
                    <a:pt x="332" y="367"/>
                    <a:pt x="334" y="366"/>
                  </a:cubicBezTo>
                  <a:cubicBezTo>
                    <a:pt x="337" y="364"/>
                    <a:pt x="337" y="365"/>
                    <a:pt x="339" y="368"/>
                  </a:cubicBezTo>
                  <a:cubicBezTo>
                    <a:pt x="339" y="368"/>
                    <a:pt x="339" y="369"/>
                    <a:pt x="340" y="369"/>
                  </a:cubicBezTo>
                  <a:cubicBezTo>
                    <a:pt x="340" y="369"/>
                    <a:pt x="340" y="370"/>
                    <a:pt x="340" y="370"/>
                  </a:cubicBezTo>
                  <a:cubicBezTo>
                    <a:pt x="340" y="370"/>
                    <a:pt x="340" y="370"/>
                    <a:pt x="340" y="371"/>
                  </a:cubicBezTo>
                  <a:cubicBezTo>
                    <a:pt x="340" y="371"/>
                    <a:pt x="341" y="371"/>
                    <a:pt x="341" y="371"/>
                  </a:cubicBezTo>
                  <a:cubicBezTo>
                    <a:pt x="341" y="371"/>
                    <a:pt x="341" y="372"/>
                    <a:pt x="341" y="372"/>
                  </a:cubicBezTo>
                  <a:cubicBezTo>
                    <a:pt x="341" y="372"/>
                    <a:pt x="341" y="373"/>
                    <a:pt x="340" y="374"/>
                  </a:cubicBezTo>
                  <a:cubicBezTo>
                    <a:pt x="340" y="376"/>
                    <a:pt x="340" y="380"/>
                    <a:pt x="340" y="381"/>
                  </a:cubicBezTo>
                  <a:cubicBezTo>
                    <a:pt x="340" y="383"/>
                    <a:pt x="339" y="387"/>
                    <a:pt x="338" y="386"/>
                  </a:cubicBezTo>
                  <a:cubicBezTo>
                    <a:pt x="337" y="386"/>
                    <a:pt x="335" y="381"/>
                    <a:pt x="333" y="382"/>
                  </a:cubicBezTo>
                  <a:cubicBezTo>
                    <a:pt x="331" y="383"/>
                    <a:pt x="324" y="383"/>
                    <a:pt x="322" y="381"/>
                  </a:cubicBezTo>
                  <a:cubicBezTo>
                    <a:pt x="320" y="380"/>
                    <a:pt x="319" y="382"/>
                    <a:pt x="319" y="385"/>
                  </a:cubicBezTo>
                  <a:cubicBezTo>
                    <a:pt x="320" y="388"/>
                    <a:pt x="320" y="398"/>
                    <a:pt x="317" y="404"/>
                  </a:cubicBezTo>
                  <a:cubicBezTo>
                    <a:pt x="314" y="410"/>
                    <a:pt x="311" y="422"/>
                    <a:pt x="309" y="424"/>
                  </a:cubicBezTo>
                  <a:cubicBezTo>
                    <a:pt x="308" y="427"/>
                    <a:pt x="302" y="441"/>
                    <a:pt x="300" y="444"/>
                  </a:cubicBezTo>
                  <a:cubicBezTo>
                    <a:pt x="297" y="446"/>
                    <a:pt x="298" y="450"/>
                    <a:pt x="298" y="453"/>
                  </a:cubicBezTo>
                  <a:cubicBezTo>
                    <a:pt x="298" y="456"/>
                    <a:pt x="298" y="457"/>
                    <a:pt x="296" y="461"/>
                  </a:cubicBezTo>
                  <a:cubicBezTo>
                    <a:pt x="293" y="466"/>
                    <a:pt x="290" y="476"/>
                    <a:pt x="291" y="478"/>
                  </a:cubicBezTo>
                  <a:cubicBezTo>
                    <a:pt x="291" y="481"/>
                    <a:pt x="294" y="485"/>
                    <a:pt x="293" y="489"/>
                  </a:cubicBezTo>
                  <a:cubicBezTo>
                    <a:pt x="292" y="493"/>
                    <a:pt x="291" y="496"/>
                    <a:pt x="292" y="498"/>
                  </a:cubicBezTo>
                  <a:cubicBezTo>
                    <a:pt x="293" y="501"/>
                    <a:pt x="296" y="505"/>
                    <a:pt x="297" y="509"/>
                  </a:cubicBezTo>
                  <a:cubicBezTo>
                    <a:pt x="297" y="513"/>
                    <a:pt x="296" y="516"/>
                    <a:pt x="298" y="519"/>
                  </a:cubicBezTo>
                  <a:cubicBezTo>
                    <a:pt x="301" y="521"/>
                    <a:pt x="299" y="528"/>
                    <a:pt x="301" y="533"/>
                  </a:cubicBezTo>
                  <a:cubicBezTo>
                    <a:pt x="303" y="537"/>
                    <a:pt x="306" y="539"/>
                    <a:pt x="306" y="542"/>
                  </a:cubicBezTo>
                  <a:cubicBezTo>
                    <a:pt x="306" y="545"/>
                    <a:pt x="312" y="544"/>
                    <a:pt x="315" y="546"/>
                  </a:cubicBezTo>
                  <a:cubicBezTo>
                    <a:pt x="318" y="548"/>
                    <a:pt x="322" y="548"/>
                    <a:pt x="325" y="549"/>
                  </a:cubicBezTo>
                  <a:cubicBezTo>
                    <a:pt x="328" y="550"/>
                    <a:pt x="327" y="552"/>
                    <a:pt x="328" y="554"/>
                  </a:cubicBezTo>
                  <a:cubicBezTo>
                    <a:pt x="328" y="555"/>
                    <a:pt x="328" y="555"/>
                    <a:pt x="328" y="556"/>
                  </a:cubicBezTo>
                  <a:cubicBezTo>
                    <a:pt x="329" y="556"/>
                    <a:pt x="329" y="556"/>
                    <a:pt x="329" y="556"/>
                  </a:cubicBezTo>
                  <a:cubicBezTo>
                    <a:pt x="329" y="557"/>
                    <a:pt x="329" y="557"/>
                    <a:pt x="329" y="558"/>
                  </a:cubicBezTo>
                  <a:cubicBezTo>
                    <a:pt x="329" y="558"/>
                    <a:pt x="329" y="558"/>
                    <a:pt x="329" y="558"/>
                  </a:cubicBezTo>
                  <a:cubicBezTo>
                    <a:pt x="329" y="559"/>
                    <a:pt x="330" y="560"/>
                    <a:pt x="330" y="561"/>
                  </a:cubicBezTo>
                  <a:cubicBezTo>
                    <a:pt x="330" y="561"/>
                    <a:pt x="330" y="561"/>
                    <a:pt x="330" y="562"/>
                  </a:cubicBezTo>
                  <a:cubicBezTo>
                    <a:pt x="330" y="562"/>
                    <a:pt x="330" y="563"/>
                    <a:pt x="330" y="564"/>
                  </a:cubicBezTo>
                  <a:cubicBezTo>
                    <a:pt x="330" y="564"/>
                    <a:pt x="330" y="565"/>
                    <a:pt x="331" y="565"/>
                  </a:cubicBezTo>
                  <a:cubicBezTo>
                    <a:pt x="331" y="566"/>
                    <a:pt x="331" y="567"/>
                    <a:pt x="331" y="568"/>
                  </a:cubicBezTo>
                  <a:cubicBezTo>
                    <a:pt x="331" y="568"/>
                    <a:pt x="331" y="568"/>
                    <a:pt x="331" y="569"/>
                  </a:cubicBezTo>
                  <a:cubicBezTo>
                    <a:pt x="331" y="569"/>
                    <a:pt x="331" y="570"/>
                    <a:pt x="332" y="571"/>
                  </a:cubicBezTo>
                  <a:cubicBezTo>
                    <a:pt x="332" y="571"/>
                    <a:pt x="332" y="571"/>
                    <a:pt x="332" y="572"/>
                  </a:cubicBezTo>
                  <a:cubicBezTo>
                    <a:pt x="332" y="573"/>
                    <a:pt x="332" y="573"/>
                    <a:pt x="332" y="574"/>
                  </a:cubicBezTo>
                  <a:cubicBezTo>
                    <a:pt x="332" y="574"/>
                    <a:pt x="332" y="574"/>
                    <a:pt x="332" y="575"/>
                  </a:cubicBezTo>
                  <a:cubicBezTo>
                    <a:pt x="332" y="575"/>
                    <a:pt x="332" y="576"/>
                    <a:pt x="332" y="577"/>
                  </a:cubicBezTo>
                  <a:cubicBezTo>
                    <a:pt x="333" y="582"/>
                    <a:pt x="337" y="589"/>
                    <a:pt x="336" y="593"/>
                  </a:cubicBezTo>
                  <a:cubicBezTo>
                    <a:pt x="335" y="597"/>
                    <a:pt x="338" y="600"/>
                    <a:pt x="340" y="602"/>
                  </a:cubicBezTo>
                  <a:cubicBezTo>
                    <a:pt x="342" y="604"/>
                    <a:pt x="348" y="608"/>
                    <a:pt x="345" y="613"/>
                  </a:cubicBezTo>
                  <a:cubicBezTo>
                    <a:pt x="342" y="617"/>
                    <a:pt x="341" y="619"/>
                    <a:pt x="339" y="619"/>
                  </a:cubicBezTo>
                  <a:cubicBezTo>
                    <a:pt x="337" y="619"/>
                    <a:pt x="339" y="621"/>
                    <a:pt x="340" y="623"/>
                  </a:cubicBezTo>
                  <a:cubicBezTo>
                    <a:pt x="342" y="625"/>
                    <a:pt x="346" y="629"/>
                    <a:pt x="348" y="629"/>
                  </a:cubicBezTo>
                  <a:cubicBezTo>
                    <a:pt x="351" y="628"/>
                    <a:pt x="353" y="629"/>
                    <a:pt x="355" y="631"/>
                  </a:cubicBezTo>
                  <a:cubicBezTo>
                    <a:pt x="356" y="633"/>
                    <a:pt x="357" y="639"/>
                    <a:pt x="356" y="641"/>
                  </a:cubicBezTo>
                  <a:cubicBezTo>
                    <a:pt x="355" y="644"/>
                    <a:pt x="354" y="648"/>
                    <a:pt x="356" y="650"/>
                  </a:cubicBezTo>
                  <a:cubicBezTo>
                    <a:pt x="358" y="652"/>
                    <a:pt x="366" y="660"/>
                    <a:pt x="366" y="663"/>
                  </a:cubicBezTo>
                  <a:cubicBezTo>
                    <a:pt x="366" y="666"/>
                    <a:pt x="369" y="671"/>
                    <a:pt x="370" y="670"/>
                  </a:cubicBezTo>
                  <a:cubicBezTo>
                    <a:pt x="372" y="668"/>
                    <a:pt x="376" y="668"/>
                    <a:pt x="376" y="664"/>
                  </a:cubicBezTo>
                  <a:cubicBezTo>
                    <a:pt x="376" y="661"/>
                    <a:pt x="368" y="653"/>
                    <a:pt x="367" y="652"/>
                  </a:cubicBezTo>
                  <a:cubicBezTo>
                    <a:pt x="366" y="650"/>
                    <a:pt x="371" y="651"/>
                    <a:pt x="370" y="647"/>
                  </a:cubicBezTo>
                  <a:cubicBezTo>
                    <a:pt x="368" y="644"/>
                    <a:pt x="365" y="640"/>
                    <a:pt x="366" y="638"/>
                  </a:cubicBezTo>
                  <a:cubicBezTo>
                    <a:pt x="366" y="637"/>
                    <a:pt x="371" y="639"/>
                    <a:pt x="368" y="635"/>
                  </a:cubicBezTo>
                  <a:cubicBezTo>
                    <a:pt x="365" y="630"/>
                    <a:pt x="364" y="626"/>
                    <a:pt x="363" y="623"/>
                  </a:cubicBezTo>
                  <a:cubicBezTo>
                    <a:pt x="362" y="620"/>
                    <a:pt x="360" y="618"/>
                    <a:pt x="359" y="613"/>
                  </a:cubicBezTo>
                  <a:cubicBezTo>
                    <a:pt x="359" y="609"/>
                    <a:pt x="354" y="603"/>
                    <a:pt x="352" y="601"/>
                  </a:cubicBezTo>
                  <a:cubicBezTo>
                    <a:pt x="351" y="599"/>
                    <a:pt x="346" y="595"/>
                    <a:pt x="347" y="593"/>
                  </a:cubicBezTo>
                  <a:cubicBezTo>
                    <a:pt x="347" y="591"/>
                    <a:pt x="348" y="586"/>
                    <a:pt x="348" y="583"/>
                  </a:cubicBezTo>
                  <a:cubicBezTo>
                    <a:pt x="348" y="581"/>
                    <a:pt x="350" y="579"/>
                    <a:pt x="350" y="577"/>
                  </a:cubicBezTo>
                  <a:cubicBezTo>
                    <a:pt x="350" y="575"/>
                    <a:pt x="353" y="573"/>
                    <a:pt x="353" y="574"/>
                  </a:cubicBezTo>
                  <a:cubicBezTo>
                    <a:pt x="353" y="575"/>
                    <a:pt x="357" y="578"/>
                    <a:pt x="357" y="578"/>
                  </a:cubicBezTo>
                  <a:cubicBezTo>
                    <a:pt x="357" y="578"/>
                    <a:pt x="360" y="580"/>
                    <a:pt x="362" y="582"/>
                  </a:cubicBezTo>
                  <a:cubicBezTo>
                    <a:pt x="364" y="583"/>
                    <a:pt x="366" y="581"/>
                    <a:pt x="365" y="584"/>
                  </a:cubicBezTo>
                  <a:cubicBezTo>
                    <a:pt x="364" y="588"/>
                    <a:pt x="363" y="592"/>
                    <a:pt x="365" y="592"/>
                  </a:cubicBezTo>
                  <a:cubicBezTo>
                    <a:pt x="366" y="592"/>
                    <a:pt x="364" y="599"/>
                    <a:pt x="366" y="601"/>
                  </a:cubicBezTo>
                  <a:cubicBezTo>
                    <a:pt x="368" y="602"/>
                    <a:pt x="367" y="607"/>
                    <a:pt x="369" y="610"/>
                  </a:cubicBezTo>
                  <a:cubicBezTo>
                    <a:pt x="372" y="614"/>
                    <a:pt x="373" y="615"/>
                    <a:pt x="378" y="619"/>
                  </a:cubicBezTo>
                  <a:cubicBezTo>
                    <a:pt x="382" y="622"/>
                    <a:pt x="390" y="630"/>
                    <a:pt x="389" y="631"/>
                  </a:cubicBezTo>
                  <a:cubicBezTo>
                    <a:pt x="388" y="633"/>
                    <a:pt x="385" y="635"/>
                    <a:pt x="387" y="637"/>
                  </a:cubicBezTo>
                  <a:cubicBezTo>
                    <a:pt x="388" y="640"/>
                    <a:pt x="392" y="642"/>
                    <a:pt x="395" y="645"/>
                  </a:cubicBezTo>
                  <a:cubicBezTo>
                    <a:pt x="397" y="648"/>
                    <a:pt x="401" y="653"/>
                    <a:pt x="401" y="655"/>
                  </a:cubicBezTo>
                  <a:cubicBezTo>
                    <a:pt x="401" y="657"/>
                    <a:pt x="403" y="660"/>
                    <a:pt x="406" y="663"/>
                  </a:cubicBezTo>
                  <a:cubicBezTo>
                    <a:pt x="408" y="666"/>
                    <a:pt x="409" y="672"/>
                    <a:pt x="410" y="675"/>
                  </a:cubicBezTo>
                  <a:cubicBezTo>
                    <a:pt x="411" y="678"/>
                    <a:pt x="410" y="687"/>
                    <a:pt x="409" y="689"/>
                  </a:cubicBezTo>
                  <a:cubicBezTo>
                    <a:pt x="408" y="691"/>
                    <a:pt x="403" y="694"/>
                    <a:pt x="403" y="696"/>
                  </a:cubicBezTo>
                  <a:cubicBezTo>
                    <a:pt x="403" y="698"/>
                    <a:pt x="401" y="699"/>
                    <a:pt x="405" y="704"/>
                  </a:cubicBezTo>
                  <a:cubicBezTo>
                    <a:pt x="409" y="708"/>
                    <a:pt x="419" y="715"/>
                    <a:pt x="423" y="718"/>
                  </a:cubicBezTo>
                  <a:cubicBezTo>
                    <a:pt x="428" y="721"/>
                    <a:pt x="433" y="719"/>
                    <a:pt x="435" y="722"/>
                  </a:cubicBezTo>
                  <a:cubicBezTo>
                    <a:pt x="437" y="724"/>
                    <a:pt x="440" y="726"/>
                    <a:pt x="444" y="727"/>
                  </a:cubicBezTo>
                  <a:cubicBezTo>
                    <a:pt x="448" y="728"/>
                    <a:pt x="462" y="733"/>
                    <a:pt x="465" y="735"/>
                  </a:cubicBezTo>
                  <a:cubicBezTo>
                    <a:pt x="467" y="737"/>
                    <a:pt x="469" y="740"/>
                    <a:pt x="473" y="741"/>
                  </a:cubicBezTo>
                  <a:cubicBezTo>
                    <a:pt x="477" y="741"/>
                    <a:pt x="483" y="744"/>
                    <a:pt x="487" y="743"/>
                  </a:cubicBezTo>
                  <a:cubicBezTo>
                    <a:pt x="490" y="742"/>
                    <a:pt x="502" y="735"/>
                    <a:pt x="506" y="737"/>
                  </a:cubicBezTo>
                  <a:cubicBezTo>
                    <a:pt x="511" y="738"/>
                    <a:pt x="512" y="738"/>
                    <a:pt x="514" y="740"/>
                  </a:cubicBezTo>
                  <a:cubicBezTo>
                    <a:pt x="517" y="742"/>
                    <a:pt x="518" y="749"/>
                    <a:pt x="522" y="753"/>
                  </a:cubicBezTo>
                  <a:cubicBezTo>
                    <a:pt x="522" y="754"/>
                    <a:pt x="523" y="754"/>
                    <a:pt x="523" y="755"/>
                  </a:cubicBezTo>
                  <a:cubicBezTo>
                    <a:pt x="524" y="756"/>
                    <a:pt x="525" y="757"/>
                    <a:pt x="526" y="758"/>
                  </a:cubicBezTo>
                  <a:cubicBezTo>
                    <a:pt x="526" y="758"/>
                    <a:pt x="526" y="758"/>
                    <a:pt x="526" y="758"/>
                  </a:cubicBezTo>
                  <a:cubicBezTo>
                    <a:pt x="526" y="758"/>
                    <a:pt x="526" y="758"/>
                    <a:pt x="527" y="758"/>
                  </a:cubicBezTo>
                  <a:cubicBezTo>
                    <a:pt x="527" y="758"/>
                    <a:pt x="527" y="759"/>
                    <a:pt x="527" y="759"/>
                  </a:cubicBezTo>
                  <a:cubicBezTo>
                    <a:pt x="527" y="759"/>
                    <a:pt x="527" y="759"/>
                    <a:pt x="528" y="759"/>
                  </a:cubicBezTo>
                  <a:cubicBezTo>
                    <a:pt x="528" y="759"/>
                    <a:pt x="528" y="759"/>
                    <a:pt x="528" y="759"/>
                  </a:cubicBezTo>
                  <a:cubicBezTo>
                    <a:pt x="529" y="759"/>
                    <a:pt x="529" y="760"/>
                    <a:pt x="530" y="760"/>
                  </a:cubicBezTo>
                  <a:cubicBezTo>
                    <a:pt x="530" y="760"/>
                    <a:pt x="530" y="760"/>
                    <a:pt x="530" y="760"/>
                  </a:cubicBezTo>
                  <a:cubicBezTo>
                    <a:pt x="531" y="760"/>
                    <a:pt x="532" y="760"/>
                    <a:pt x="533" y="760"/>
                  </a:cubicBezTo>
                  <a:cubicBezTo>
                    <a:pt x="535" y="761"/>
                    <a:pt x="536" y="761"/>
                    <a:pt x="538" y="761"/>
                  </a:cubicBezTo>
                  <a:cubicBezTo>
                    <a:pt x="539" y="761"/>
                    <a:pt x="540" y="761"/>
                    <a:pt x="540" y="761"/>
                  </a:cubicBezTo>
                  <a:cubicBezTo>
                    <a:pt x="541" y="761"/>
                    <a:pt x="542" y="761"/>
                    <a:pt x="542" y="761"/>
                  </a:cubicBezTo>
                  <a:cubicBezTo>
                    <a:pt x="543" y="762"/>
                    <a:pt x="543" y="762"/>
                    <a:pt x="544" y="762"/>
                  </a:cubicBezTo>
                  <a:cubicBezTo>
                    <a:pt x="544" y="762"/>
                    <a:pt x="545" y="762"/>
                    <a:pt x="545" y="762"/>
                  </a:cubicBezTo>
                  <a:cubicBezTo>
                    <a:pt x="546" y="762"/>
                    <a:pt x="546" y="762"/>
                    <a:pt x="547" y="763"/>
                  </a:cubicBezTo>
                  <a:cubicBezTo>
                    <a:pt x="548" y="764"/>
                    <a:pt x="558" y="770"/>
                    <a:pt x="561" y="770"/>
                  </a:cubicBezTo>
                  <a:cubicBezTo>
                    <a:pt x="562" y="770"/>
                    <a:pt x="563" y="770"/>
                    <a:pt x="564" y="770"/>
                  </a:cubicBezTo>
                  <a:cubicBezTo>
                    <a:pt x="564" y="770"/>
                    <a:pt x="564" y="770"/>
                    <a:pt x="564" y="770"/>
                  </a:cubicBezTo>
                  <a:cubicBezTo>
                    <a:pt x="564" y="770"/>
                    <a:pt x="565" y="770"/>
                    <a:pt x="565" y="770"/>
                  </a:cubicBezTo>
                  <a:cubicBezTo>
                    <a:pt x="566" y="770"/>
                    <a:pt x="566" y="770"/>
                    <a:pt x="567" y="770"/>
                  </a:cubicBezTo>
                  <a:cubicBezTo>
                    <a:pt x="567" y="770"/>
                    <a:pt x="567" y="770"/>
                    <a:pt x="568" y="769"/>
                  </a:cubicBezTo>
                  <a:cubicBezTo>
                    <a:pt x="568" y="769"/>
                    <a:pt x="568" y="769"/>
                    <a:pt x="568" y="769"/>
                  </a:cubicBezTo>
                  <a:cubicBezTo>
                    <a:pt x="569" y="769"/>
                    <a:pt x="569" y="769"/>
                    <a:pt x="569" y="769"/>
                  </a:cubicBezTo>
                  <a:cubicBezTo>
                    <a:pt x="569" y="769"/>
                    <a:pt x="569" y="769"/>
                    <a:pt x="569" y="769"/>
                  </a:cubicBezTo>
                  <a:cubicBezTo>
                    <a:pt x="570" y="769"/>
                    <a:pt x="570" y="769"/>
                    <a:pt x="570" y="769"/>
                  </a:cubicBezTo>
                  <a:cubicBezTo>
                    <a:pt x="570" y="769"/>
                    <a:pt x="570" y="770"/>
                    <a:pt x="570" y="770"/>
                  </a:cubicBezTo>
                  <a:cubicBezTo>
                    <a:pt x="570" y="770"/>
                    <a:pt x="570" y="770"/>
                    <a:pt x="570" y="770"/>
                  </a:cubicBezTo>
                  <a:cubicBezTo>
                    <a:pt x="570" y="770"/>
                    <a:pt x="569" y="771"/>
                    <a:pt x="569" y="772"/>
                  </a:cubicBezTo>
                  <a:cubicBezTo>
                    <a:pt x="568" y="772"/>
                    <a:pt x="568" y="773"/>
                    <a:pt x="568" y="773"/>
                  </a:cubicBezTo>
                  <a:cubicBezTo>
                    <a:pt x="568" y="773"/>
                    <a:pt x="567" y="774"/>
                    <a:pt x="567" y="774"/>
                  </a:cubicBezTo>
                  <a:cubicBezTo>
                    <a:pt x="567" y="774"/>
                    <a:pt x="567" y="774"/>
                    <a:pt x="567" y="774"/>
                  </a:cubicBezTo>
                  <a:cubicBezTo>
                    <a:pt x="567" y="774"/>
                    <a:pt x="567" y="774"/>
                    <a:pt x="567" y="774"/>
                  </a:cubicBezTo>
                  <a:cubicBezTo>
                    <a:pt x="567" y="774"/>
                    <a:pt x="567" y="775"/>
                    <a:pt x="568" y="775"/>
                  </a:cubicBezTo>
                  <a:cubicBezTo>
                    <a:pt x="569" y="776"/>
                    <a:pt x="574" y="779"/>
                    <a:pt x="576" y="782"/>
                  </a:cubicBezTo>
                  <a:cubicBezTo>
                    <a:pt x="578" y="784"/>
                    <a:pt x="577" y="786"/>
                    <a:pt x="579" y="788"/>
                  </a:cubicBezTo>
                  <a:cubicBezTo>
                    <a:pt x="580" y="789"/>
                    <a:pt x="580" y="789"/>
                    <a:pt x="581" y="790"/>
                  </a:cubicBezTo>
                  <a:cubicBezTo>
                    <a:pt x="581" y="790"/>
                    <a:pt x="581" y="790"/>
                    <a:pt x="581" y="790"/>
                  </a:cubicBezTo>
                  <a:cubicBezTo>
                    <a:pt x="582" y="791"/>
                    <a:pt x="582" y="791"/>
                    <a:pt x="582" y="792"/>
                  </a:cubicBezTo>
                  <a:cubicBezTo>
                    <a:pt x="582" y="792"/>
                    <a:pt x="582" y="792"/>
                    <a:pt x="582" y="792"/>
                  </a:cubicBezTo>
                  <a:cubicBezTo>
                    <a:pt x="583" y="793"/>
                    <a:pt x="583" y="794"/>
                    <a:pt x="583" y="795"/>
                  </a:cubicBezTo>
                  <a:cubicBezTo>
                    <a:pt x="582" y="798"/>
                    <a:pt x="580" y="802"/>
                    <a:pt x="582" y="804"/>
                  </a:cubicBezTo>
                  <a:cubicBezTo>
                    <a:pt x="584" y="806"/>
                    <a:pt x="587" y="809"/>
                    <a:pt x="588" y="807"/>
                  </a:cubicBezTo>
                  <a:cubicBezTo>
                    <a:pt x="589" y="804"/>
                    <a:pt x="588" y="803"/>
                    <a:pt x="590" y="806"/>
                  </a:cubicBezTo>
                  <a:cubicBezTo>
                    <a:pt x="591" y="809"/>
                    <a:pt x="590" y="811"/>
                    <a:pt x="594" y="812"/>
                  </a:cubicBezTo>
                  <a:cubicBezTo>
                    <a:pt x="599" y="813"/>
                    <a:pt x="597" y="815"/>
                    <a:pt x="598" y="817"/>
                  </a:cubicBezTo>
                  <a:cubicBezTo>
                    <a:pt x="598" y="818"/>
                    <a:pt x="599" y="818"/>
                    <a:pt x="599" y="819"/>
                  </a:cubicBezTo>
                  <a:cubicBezTo>
                    <a:pt x="599" y="819"/>
                    <a:pt x="599" y="819"/>
                    <a:pt x="600" y="819"/>
                  </a:cubicBezTo>
                  <a:cubicBezTo>
                    <a:pt x="600" y="819"/>
                    <a:pt x="601" y="819"/>
                    <a:pt x="602" y="819"/>
                  </a:cubicBezTo>
                  <a:cubicBezTo>
                    <a:pt x="602" y="819"/>
                    <a:pt x="603" y="819"/>
                    <a:pt x="603" y="819"/>
                  </a:cubicBezTo>
                  <a:cubicBezTo>
                    <a:pt x="603" y="819"/>
                    <a:pt x="603" y="819"/>
                    <a:pt x="604" y="819"/>
                  </a:cubicBezTo>
                  <a:cubicBezTo>
                    <a:pt x="604" y="819"/>
                    <a:pt x="605" y="819"/>
                    <a:pt x="605" y="820"/>
                  </a:cubicBezTo>
                  <a:cubicBezTo>
                    <a:pt x="608" y="821"/>
                    <a:pt x="612" y="820"/>
                    <a:pt x="616" y="822"/>
                  </a:cubicBezTo>
                  <a:cubicBezTo>
                    <a:pt x="619" y="824"/>
                    <a:pt x="618" y="829"/>
                    <a:pt x="622" y="829"/>
                  </a:cubicBezTo>
                  <a:cubicBezTo>
                    <a:pt x="626" y="830"/>
                    <a:pt x="635" y="830"/>
                    <a:pt x="634" y="829"/>
                  </a:cubicBezTo>
                  <a:cubicBezTo>
                    <a:pt x="634" y="827"/>
                    <a:pt x="631" y="822"/>
                    <a:pt x="633" y="821"/>
                  </a:cubicBezTo>
                  <a:cubicBezTo>
                    <a:pt x="635" y="820"/>
                    <a:pt x="639" y="817"/>
                    <a:pt x="640" y="816"/>
                  </a:cubicBezTo>
                  <a:cubicBezTo>
                    <a:pt x="642" y="815"/>
                    <a:pt x="647" y="812"/>
                    <a:pt x="649" y="814"/>
                  </a:cubicBezTo>
                  <a:cubicBezTo>
                    <a:pt x="651" y="816"/>
                    <a:pt x="656" y="818"/>
                    <a:pt x="655" y="822"/>
                  </a:cubicBezTo>
                  <a:cubicBezTo>
                    <a:pt x="654" y="825"/>
                    <a:pt x="654" y="831"/>
                    <a:pt x="657" y="834"/>
                  </a:cubicBezTo>
                  <a:cubicBezTo>
                    <a:pt x="658" y="834"/>
                    <a:pt x="658" y="835"/>
                    <a:pt x="659" y="835"/>
                  </a:cubicBezTo>
                  <a:cubicBezTo>
                    <a:pt x="659" y="835"/>
                    <a:pt x="659" y="836"/>
                    <a:pt x="659" y="836"/>
                  </a:cubicBezTo>
                  <a:cubicBezTo>
                    <a:pt x="659" y="836"/>
                    <a:pt x="659" y="837"/>
                    <a:pt x="659" y="837"/>
                  </a:cubicBezTo>
                  <a:cubicBezTo>
                    <a:pt x="659" y="837"/>
                    <a:pt x="659" y="838"/>
                    <a:pt x="659" y="838"/>
                  </a:cubicBezTo>
                  <a:cubicBezTo>
                    <a:pt x="659" y="838"/>
                    <a:pt x="659" y="839"/>
                    <a:pt x="659" y="839"/>
                  </a:cubicBezTo>
                  <a:cubicBezTo>
                    <a:pt x="659" y="840"/>
                    <a:pt x="659" y="840"/>
                    <a:pt x="659" y="840"/>
                  </a:cubicBezTo>
                  <a:cubicBezTo>
                    <a:pt x="659" y="841"/>
                    <a:pt x="659" y="842"/>
                    <a:pt x="659" y="843"/>
                  </a:cubicBezTo>
                  <a:cubicBezTo>
                    <a:pt x="657" y="849"/>
                    <a:pt x="659" y="850"/>
                    <a:pt x="657" y="851"/>
                  </a:cubicBezTo>
                  <a:cubicBezTo>
                    <a:pt x="655" y="853"/>
                    <a:pt x="654" y="855"/>
                    <a:pt x="655" y="857"/>
                  </a:cubicBezTo>
                  <a:cubicBezTo>
                    <a:pt x="656" y="859"/>
                    <a:pt x="654" y="861"/>
                    <a:pt x="653" y="864"/>
                  </a:cubicBezTo>
                  <a:cubicBezTo>
                    <a:pt x="653" y="868"/>
                    <a:pt x="656" y="869"/>
                    <a:pt x="653" y="872"/>
                  </a:cubicBezTo>
                  <a:cubicBezTo>
                    <a:pt x="649" y="875"/>
                    <a:pt x="647" y="879"/>
                    <a:pt x="644" y="879"/>
                  </a:cubicBezTo>
                  <a:cubicBezTo>
                    <a:pt x="642" y="879"/>
                    <a:pt x="638" y="881"/>
                    <a:pt x="637" y="881"/>
                  </a:cubicBezTo>
                  <a:cubicBezTo>
                    <a:pt x="636" y="882"/>
                    <a:pt x="636" y="888"/>
                    <a:pt x="633" y="891"/>
                  </a:cubicBezTo>
                  <a:cubicBezTo>
                    <a:pt x="631" y="892"/>
                    <a:pt x="630" y="893"/>
                    <a:pt x="629" y="895"/>
                  </a:cubicBezTo>
                  <a:cubicBezTo>
                    <a:pt x="628" y="895"/>
                    <a:pt x="628" y="896"/>
                    <a:pt x="627" y="897"/>
                  </a:cubicBezTo>
                  <a:cubicBezTo>
                    <a:pt x="627" y="897"/>
                    <a:pt x="626" y="897"/>
                    <a:pt x="626" y="898"/>
                  </a:cubicBezTo>
                  <a:cubicBezTo>
                    <a:pt x="625" y="898"/>
                    <a:pt x="624" y="899"/>
                    <a:pt x="623" y="900"/>
                  </a:cubicBezTo>
                  <a:cubicBezTo>
                    <a:pt x="619" y="901"/>
                    <a:pt x="615" y="903"/>
                    <a:pt x="613" y="907"/>
                  </a:cubicBezTo>
                  <a:cubicBezTo>
                    <a:pt x="611" y="911"/>
                    <a:pt x="612" y="912"/>
                    <a:pt x="609" y="914"/>
                  </a:cubicBezTo>
                  <a:cubicBezTo>
                    <a:pt x="605" y="915"/>
                    <a:pt x="602" y="918"/>
                    <a:pt x="601" y="921"/>
                  </a:cubicBezTo>
                  <a:cubicBezTo>
                    <a:pt x="600" y="925"/>
                    <a:pt x="597" y="933"/>
                    <a:pt x="599" y="935"/>
                  </a:cubicBezTo>
                  <a:cubicBezTo>
                    <a:pt x="601" y="938"/>
                    <a:pt x="599" y="941"/>
                    <a:pt x="598" y="942"/>
                  </a:cubicBezTo>
                  <a:cubicBezTo>
                    <a:pt x="598" y="942"/>
                    <a:pt x="598" y="942"/>
                    <a:pt x="598" y="942"/>
                  </a:cubicBezTo>
                  <a:cubicBezTo>
                    <a:pt x="597" y="942"/>
                    <a:pt x="597" y="942"/>
                    <a:pt x="597" y="942"/>
                  </a:cubicBezTo>
                  <a:cubicBezTo>
                    <a:pt x="597" y="942"/>
                    <a:pt x="596" y="942"/>
                    <a:pt x="596" y="943"/>
                  </a:cubicBezTo>
                  <a:cubicBezTo>
                    <a:pt x="596" y="943"/>
                    <a:pt x="595" y="943"/>
                    <a:pt x="595" y="943"/>
                  </a:cubicBezTo>
                  <a:cubicBezTo>
                    <a:pt x="595" y="944"/>
                    <a:pt x="594" y="944"/>
                    <a:pt x="594" y="944"/>
                  </a:cubicBezTo>
                  <a:cubicBezTo>
                    <a:pt x="593" y="944"/>
                    <a:pt x="593" y="945"/>
                    <a:pt x="593" y="945"/>
                  </a:cubicBezTo>
                  <a:cubicBezTo>
                    <a:pt x="592" y="945"/>
                    <a:pt x="592" y="946"/>
                    <a:pt x="591" y="946"/>
                  </a:cubicBezTo>
                  <a:cubicBezTo>
                    <a:pt x="591" y="947"/>
                    <a:pt x="590" y="947"/>
                    <a:pt x="589" y="948"/>
                  </a:cubicBezTo>
                  <a:cubicBezTo>
                    <a:pt x="586" y="951"/>
                    <a:pt x="583" y="953"/>
                    <a:pt x="585" y="956"/>
                  </a:cubicBezTo>
                  <a:cubicBezTo>
                    <a:pt x="588" y="958"/>
                    <a:pt x="588" y="959"/>
                    <a:pt x="586" y="961"/>
                  </a:cubicBezTo>
                  <a:cubicBezTo>
                    <a:pt x="584" y="963"/>
                    <a:pt x="581" y="965"/>
                    <a:pt x="585" y="965"/>
                  </a:cubicBezTo>
                  <a:cubicBezTo>
                    <a:pt x="589" y="966"/>
                    <a:pt x="597" y="972"/>
                    <a:pt x="598" y="975"/>
                  </a:cubicBezTo>
                  <a:cubicBezTo>
                    <a:pt x="598" y="978"/>
                    <a:pt x="596" y="980"/>
                    <a:pt x="598" y="983"/>
                  </a:cubicBezTo>
                  <a:cubicBezTo>
                    <a:pt x="600" y="987"/>
                    <a:pt x="604" y="992"/>
                    <a:pt x="604" y="995"/>
                  </a:cubicBezTo>
                  <a:cubicBezTo>
                    <a:pt x="603" y="998"/>
                    <a:pt x="610" y="1018"/>
                    <a:pt x="611" y="1023"/>
                  </a:cubicBezTo>
                  <a:cubicBezTo>
                    <a:pt x="612" y="1027"/>
                    <a:pt x="618" y="1031"/>
                    <a:pt x="617" y="1037"/>
                  </a:cubicBezTo>
                  <a:cubicBezTo>
                    <a:pt x="615" y="1043"/>
                    <a:pt x="614" y="1047"/>
                    <a:pt x="615" y="1054"/>
                  </a:cubicBezTo>
                  <a:cubicBezTo>
                    <a:pt x="616" y="1061"/>
                    <a:pt x="616" y="1069"/>
                    <a:pt x="619" y="1071"/>
                  </a:cubicBezTo>
                  <a:cubicBezTo>
                    <a:pt x="621" y="1072"/>
                    <a:pt x="625" y="1079"/>
                    <a:pt x="627" y="1082"/>
                  </a:cubicBezTo>
                  <a:cubicBezTo>
                    <a:pt x="629" y="1085"/>
                    <a:pt x="639" y="1092"/>
                    <a:pt x="642" y="1093"/>
                  </a:cubicBezTo>
                  <a:cubicBezTo>
                    <a:pt x="645" y="1094"/>
                    <a:pt x="655" y="1101"/>
                    <a:pt x="657" y="1103"/>
                  </a:cubicBezTo>
                  <a:cubicBezTo>
                    <a:pt x="659" y="1106"/>
                    <a:pt x="665" y="1110"/>
                    <a:pt x="665" y="1113"/>
                  </a:cubicBezTo>
                  <a:cubicBezTo>
                    <a:pt x="665" y="1114"/>
                    <a:pt x="666" y="1116"/>
                    <a:pt x="666" y="1117"/>
                  </a:cubicBezTo>
                  <a:cubicBezTo>
                    <a:pt x="666" y="1118"/>
                    <a:pt x="666" y="1119"/>
                    <a:pt x="667" y="1120"/>
                  </a:cubicBezTo>
                  <a:cubicBezTo>
                    <a:pt x="667" y="1120"/>
                    <a:pt x="667" y="1120"/>
                    <a:pt x="667" y="1120"/>
                  </a:cubicBezTo>
                  <a:cubicBezTo>
                    <a:pt x="667" y="1121"/>
                    <a:pt x="667" y="1122"/>
                    <a:pt x="667" y="1123"/>
                  </a:cubicBezTo>
                  <a:cubicBezTo>
                    <a:pt x="667" y="1123"/>
                    <a:pt x="667" y="1124"/>
                    <a:pt x="667" y="1124"/>
                  </a:cubicBezTo>
                  <a:cubicBezTo>
                    <a:pt x="666" y="1125"/>
                    <a:pt x="666" y="1126"/>
                    <a:pt x="666" y="1127"/>
                  </a:cubicBezTo>
                  <a:cubicBezTo>
                    <a:pt x="663" y="1131"/>
                    <a:pt x="660" y="1136"/>
                    <a:pt x="661" y="1139"/>
                  </a:cubicBezTo>
                  <a:cubicBezTo>
                    <a:pt x="661" y="1143"/>
                    <a:pt x="662" y="1145"/>
                    <a:pt x="660" y="1151"/>
                  </a:cubicBezTo>
                  <a:cubicBezTo>
                    <a:pt x="657" y="1157"/>
                    <a:pt x="655" y="1171"/>
                    <a:pt x="652" y="1172"/>
                  </a:cubicBezTo>
                  <a:cubicBezTo>
                    <a:pt x="650" y="1173"/>
                    <a:pt x="646" y="1175"/>
                    <a:pt x="646" y="1178"/>
                  </a:cubicBezTo>
                  <a:cubicBezTo>
                    <a:pt x="647" y="1181"/>
                    <a:pt x="647" y="1187"/>
                    <a:pt x="645" y="1193"/>
                  </a:cubicBezTo>
                  <a:cubicBezTo>
                    <a:pt x="642" y="1200"/>
                    <a:pt x="641" y="1205"/>
                    <a:pt x="640" y="1209"/>
                  </a:cubicBezTo>
                  <a:cubicBezTo>
                    <a:pt x="638" y="1214"/>
                    <a:pt x="634" y="1226"/>
                    <a:pt x="632" y="1229"/>
                  </a:cubicBezTo>
                  <a:cubicBezTo>
                    <a:pt x="631" y="1232"/>
                    <a:pt x="629" y="1244"/>
                    <a:pt x="626" y="1245"/>
                  </a:cubicBezTo>
                  <a:cubicBezTo>
                    <a:pt x="624" y="1247"/>
                    <a:pt x="617" y="1256"/>
                    <a:pt x="619" y="1259"/>
                  </a:cubicBezTo>
                  <a:cubicBezTo>
                    <a:pt x="621" y="1263"/>
                    <a:pt x="620" y="1262"/>
                    <a:pt x="617" y="1267"/>
                  </a:cubicBezTo>
                  <a:cubicBezTo>
                    <a:pt x="615" y="1271"/>
                    <a:pt x="613" y="1285"/>
                    <a:pt x="613" y="1291"/>
                  </a:cubicBezTo>
                  <a:cubicBezTo>
                    <a:pt x="613" y="1297"/>
                    <a:pt x="609" y="1308"/>
                    <a:pt x="607" y="1312"/>
                  </a:cubicBezTo>
                  <a:cubicBezTo>
                    <a:pt x="605" y="1317"/>
                    <a:pt x="602" y="1322"/>
                    <a:pt x="600" y="1325"/>
                  </a:cubicBezTo>
                  <a:cubicBezTo>
                    <a:pt x="598" y="1329"/>
                    <a:pt x="588" y="1346"/>
                    <a:pt x="584" y="1352"/>
                  </a:cubicBezTo>
                  <a:cubicBezTo>
                    <a:pt x="581" y="1357"/>
                    <a:pt x="577" y="1367"/>
                    <a:pt x="573" y="1372"/>
                  </a:cubicBezTo>
                  <a:cubicBezTo>
                    <a:pt x="570" y="1376"/>
                    <a:pt x="565" y="1379"/>
                    <a:pt x="567" y="1384"/>
                  </a:cubicBezTo>
                  <a:cubicBezTo>
                    <a:pt x="569" y="1389"/>
                    <a:pt x="570" y="1389"/>
                    <a:pt x="567" y="1395"/>
                  </a:cubicBezTo>
                  <a:cubicBezTo>
                    <a:pt x="565" y="1400"/>
                    <a:pt x="568" y="1400"/>
                    <a:pt x="566" y="1406"/>
                  </a:cubicBezTo>
                  <a:cubicBezTo>
                    <a:pt x="563" y="1413"/>
                    <a:pt x="562" y="1415"/>
                    <a:pt x="559" y="1421"/>
                  </a:cubicBezTo>
                  <a:cubicBezTo>
                    <a:pt x="555" y="1429"/>
                    <a:pt x="554" y="1435"/>
                    <a:pt x="552" y="1441"/>
                  </a:cubicBezTo>
                  <a:cubicBezTo>
                    <a:pt x="551" y="1447"/>
                    <a:pt x="550" y="1453"/>
                    <a:pt x="549" y="1454"/>
                  </a:cubicBezTo>
                  <a:cubicBezTo>
                    <a:pt x="548" y="1454"/>
                    <a:pt x="543" y="1463"/>
                    <a:pt x="542" y="1466"/>
                  </a:cubicBezTo>
                  <a:cubicBezTo>
                    <a:pt x="541" y="1470"/>
                    <a:pt x="541" y="1478"/>
                    <a:pt x="543" y="1478"/>
                  </a:cubicBezTo>
                  <a:cubicBezTo>
                    <a:pt x="545" y="1478"/>
                    <a:pt x="550" y="1469"/>
                    <a:pt x="550" y="1466"/>
                  </a:cubicBezTo>
                  <a:cubicBezTo>
                    <a:pt x="551" y="1464"/>
                    <a:pt x="557" y="1461"/>
                    <a:pt x="556" y="1457"/>
                  </a:cubicBezTo>
                  <a:cubicBezTo>
                    <a:pt x="556" y="1454"/>
                    <a:pt x="557" y="1450"/>
                    <a:pt x="558" y="1452"/>
                  </a:cubicBezTo>
                  <a:cubicBezTo>
                    <a:pt x="559" y="1454"/>
                    <a:pt x="562" y="1448"/>
                    <a:pt x="561" y="1455"/>
                  </a:cubicBezTo>
                  <a:cubicBezTo>
                    <a:pt x="559" y="1461"/>
                    <a:pt x="560" y="1461"/>
                    <a:pt x="557" y="1468"/>
                  </a:cubicBezTo>
                  <a:cubicBezTo>
                    <a:pt x="554" y="1475"/>
                    <a:pt x="554" y="1485"/>
                    <a:pt x="552" y="1486"/>
                  </a:cubicBezTo>
                  <a:cubicBezTo>
                    <a:pt x="551" y="1487"/>
                    <a:pt x="548" y="1490"/>
                    <a:pt x="548" y="1492"/>
                  </a:cubicBezTo>
                  <a:cubicBezTo>
                    <a:pt x="548" y="1494"/>
                    <a:pt x="550" y="1500"/>
                    <a:pt x="550" y="1501"/>
                  </a:cubicBezTo>
                  <a:cubicBezTo>
                    <a:pt x="549" y="1502"/>
                    <a:pt x="546" y="1508"/>
                    <a:pt x="544" y="1508"/>
                  </a:cubicBezTo>
                  <a:cubicBezTo>
                    <a:pt x="542" y="1508"/>
                    <a:pt x="539" y="1512"/>
                    <a:pt x="541" y="1515"/>
                  </a:cubicBezTo>
                  <a:cubicBezTo>
                    <a:pt x="544" y="1518"/>
                    <a:pt x="543" y="1518"/>
                    <a:pt x="541" y="1520"/>
                  </a:cubicBezTo>
                  <a:cubicBezTo>
                    <a:pt x="538" y="1522"/>
                    <a:pt x="534" y="1529"/>
                    <a:pt x="534" y="1529"/>
                  </a:cubicBezTo>
                  <a:cubicBezTo>
                    <a:pt x="534" y="1529"/>
                    <a:pt x="532" y="1535"/>
                    <a:pt x="530" y="1533"/>
                  </a:cubicBezTo>
                  <a:cubicBezTo>
                    <a:pt x="527" y="1530"/>
                    <a:pt x="526" y="1533"/>
                    <a:pt x="525" y="1530"/>
                  </a:cubicBezTo>
                  <a:cubicBezTo>
                    <a:pt x="524" y="1527"/>
                    <a:pt x="521" y="1524"/>
                    <a:pt x="518" y="1527"/>
                  </a:cubicBezTo>
                  <a:cubicBezTo>
                    <a:pt x="516" y="1530"/>
                    <a:pt x="518" y="1534"/>
                    <a:pt x="515" y="1535"/>
                  </a:cubicBezTo>
                  <a:cubicBezTo>
                    <a:pt x="512" y="1537"/>
                    <a:pt x="505" y="1554"/>
                    <a:pt x="509" y="1551"/>
                  </a:cubicBezTo>
                  <a:cubicBezTo>
                    <a:pt x="512" y="1547"/>
                    <a:pt x="515" y="1545"/>
                    <a:pt x="515" y="1549"/>
                  </a:cubicBezTo>
                  <a:cubicBezTo>
                    <a:pt x="515" y="1552"/>
                    <a:pt x="515" y="1557"/>
                    <a:pt x="515" y="1560"/>
                  </a:cubicBezTo>
                  <a:cubicBezTo>
                    <a:pt x="515" y="1563"/>
                    <a:pt x="515" y="1568"/>
                    <a:pt x="517" y="1569"/>
                  </a:cubicBezTo>
                  <a:cubicBezTo>
                    <a:pt x="520" y="1569"/>
                    <a:pt x="527" y="1570"/>
                    <a:pt x="525" y="1572"/>
                  </a:cubicBezTo>
                  <a:cubicBezTo>
                    <a:pt x="523" y="1574"/>
                    <a:pt x="520" y="1571"/>
                    <a:pt x="515" y="1573"/>
                  </a:cubicBezTo>
                  <a:cubicBezTo>
                    <a:pt x="510" y="1575"/>
                    <a:pt x="513" y="1580"/>
                    <a:pt x="514" y="1582"/>
                  </a:cubicBezTo>
                  <a:cubicBezTo>
                    <a:pt x="514" y="1585"/>
                    <a:pt x="511" y="1589"/>
                    <a:pt x="509" y="1591"/>
                  </a:cubicBezTo>
                  <a:cubicBezTo>
                    <a:pt x="508" y="1592"/>
                    <a:pt x="506" y="1599"/>
                    <a:pt x="508" y="1600"/>
                  </a:cubicBezTo>
                  <a:cubicBezTo>
                    <a:pt x="511" y="1601"/>
                    <a:pt x="512" y="1604"/>
                    <a:pt x="507" y="1606"/>
                  </a:cubicBezTo>
                  <a:cubicBezTo>
                    <a:pt x="503" y="1607"/>
                    <a:pt x="505" y="1611"/>
                    <a:pt x="505" y="1615"/>
                  </a:cubicBezTo>
                  <a:cubicBezTo>
                    <a:pt x="506" y="1619"/>
                    <a:pt x="506" y="1623"/>
                    <a:pt x="503" y="1623"/>
                  </a:cubicBezTo>
                  <a:cubicBezTo>
                    <a:pt x="499" y="1624"/>
                    <a:pt x="503" y="1634"/>
                    <a:pt x="501" y="1635"/>
                  </a:cubicBezTo>
                  <a:cubicBezTo>
                    <a:pt x="499" y="1636"/>
                    <a:pt x="498" y="1638"/>
                    <a:pt x="499" y="1642"/>
                  </a:cubicBezTo>
                  <a:cubicBezTo>
                    <a:pt x="500" y="1645"/>
                    <a:pt x="503" y="1647"/>
                    <a:pt x="499" y="1650"/>
                  </a:cubicBezTo>
                  <a:cubicBezTo>
                    <a:pt x="495" y="1653"/>
                    <a:pt x="497" y="1659"/>
                    <a:pt x="495" y="1661"/>
                  </a:cubicBezTo>
                  <a:cubicBezTo>
                    <a:pt x="492" y="1662"/>
                    <a:pt x="496" y="1662"/>
                    <a:pt x="493" y="1666"/>
                  </a:cubicBezTo>
                  <a:cubicBezTo>
                    <a:pt x="491" y="1670"/>
                    <a:pt x="492" y="1680"/>
                    <a:pt x="495" y="1677"/>
                  </a:cubicBezTo>
                  <a:cubicBezTo>
                    <a:pt x="497" y="1674"/>
                    <a:pt x="501" y="1667"/>
                    <a:pt x="503" y="1666"/>
                  </a:cubicBezTo>
                  <a:cubicBezTo>
                    <a:pt x="505" y="1664"/>
                    <a:pt x="500" y="1673"/>
                    <a:pt x="499" y="1676"/>
                  </a:cubicBezTo>
                  <a:cubicBezTo>
                    <a:pt x="497" y="1679"/>
                    <a:pt x="494" y="1685"/>
                    <a:pt x="497" y="1687"/>
                  </a:cubicBezTo>
                  <a:cubicBezTo>
                    <a:pt x="500" y="1689"/>
                    <a:pt x="506" y="1685"/>
                    <a:pt x="503" y="1689"/>
                  </a:cubicBezTo>
                  <a:cubicBezTo>
                    <a:pt x="500" y="1693"/>
                    <a:pt x="507" y="1688"/>
                    <a:pt x="511" y="1685"/>
                  </a:cubicBezTo>
                  <a:cubicBezTo>
                    <a:pt x="515" y="1682"/>
                    <a:pt x="523" y="1675"/>
                    <a:pt x="524" y="1678"/>
                  </a:cubicBezTo>
                  <a:cubicBezTo>
                    <a:pt x="525" y="1681"/>
                    <a:pt x="518" y="1687"/>
                    <a:pt x="523" y="1686"/>
                  </a:cubicBezTo>
                  <a:cubicBezTo>
                    <a:pt x="528" y="1685"/>
                    <a:pt x="530" y="1686"/>
                    <a:pt x="533" y="1682"/>
                  </a:cubicBezTo>
                  <a:cubicBezTo>
                    <a:pt x="535" y="1677"/>
                    <a:pt x="538" y="1675"/>
                    <a:pt x="543" y="1674"/>
                  </a:cubicBezTo>
                  <a:cubicBezTo>
                    <a:pt x="548" y="1672"/>
                    <a:pt x="552" y="1670"/>
                    <a:pt x="553" y="1668"/>
                  </a:cubicBezTo>
                  <a:cubicBezTo>
                    <a:pt x="554" y="1667"/>
                    <a:pt x="555" y="1667"/>
                    <a:pt x="555" y="1666"/>
                  </a:cubicBezTo>
                  <a:cubicBezTo>
                    <a:pt x="555" y="1666"/>
                    <a:pt x="556" y="1666"/>
                    <a:pt x="556" y="1666"/>
                  </a:cubicBezTo>
                  <a:cubicBezTo>
                    <a:pt x="556" y="1666"/>
                    <a:pt x="556" y="1666"/>
                    <a:pt x="557" y="1666"/>
                  </a:cubicBezTo>
                  <a:cubicBezTo>
                    <a:pt x="557" y="1666"/>
                    <a:pt x="557" y="1666"/>
                    <a:pt x="557" y="1666"/>
                  </a:cubicBezTo>
                  <a:cubicBezTo>
                    <a:pt x="558" y="1666"/>
                    <a:pt x="559" y="1666"/>
                    <a:pt x="559" y="1667"/>
                  </a:cubicBezTo>
                  <a:cubicBezTo>
                    <a:pt x="560" y="1667"/>
                    <a:pt x="560" y="1667"/>
                    <a:pt x="561" y="1668"/>
                  </a:cubicBezTo>
                  <a:cubicBezTo>
                    <a:pt x="561" y="1668"/>
                    <a:pt x="561" y="1668"/>
                    <a:pt x="561" y="1668"/>
                  </a:cubicBezTo>
                  <a:cubicBezTo>
                    <a:pt x="561" y="1668"/>
                    <a:pt x="562" y="1669"/>
                    <a:pt x="562" y="1669"/>
                  </a:cubicBezTo>
                  <a:cubicBezTo>
                    <a:pt x="562" y="1669"/>
                    <a:pt x="562" y="1669"/>
                    <a:pt x="562" y="1669"/>
                  </a:cubicBezTo>
                  <a:cubicBezTo>
                    <a:pt x="562" y="1669"/>
                    <a:pt x="562" y="1669"/>
                    <a:pt x="562" y="1669"/>
                  </a:cubicBezTo>
                  <a:cubicBezTo>
                    <a:pt x="563" y="1669"/>
                    <a:pt x="563" y="1669"/>
                    <a:pt x="563" y="1669"/>
                  </a:cubicBezTo>
                  <a:cubicBezTo>
                    <a:pt x="563" y="1670"/>
                    <a:pt x="563" y="1670"/>
                    <a:pt x="564" y="1670"/>
                  </a:cubicBezTo>
                  <a:cubicBezTo>
                    <a:pt x="564" y="1670"/>
                    <a:pt x="564" y="1670"/>
                    <a:pt x="564" y="1669"/>
                  </a:cubicBezTo>
                  <a:cubicBezTo>
                    <a:pt x="564" y="1669"/>
                    <a:pt x="564" y="1669"/>
                    <a:pt x="564" y="1669"/>
                  </a:cubicBezTo>
                  <a:cubicBezTo>
                    <a:pt x="564" y="1669"/>
                    <a:pt x="564" y="1669"/>
                    <a:pt x="564" y="1669"/>
                  </a:cubicBezTo>
                  <a:cubicBezTo>
                    <a:pt x="564" y="1668"/>
                    <a:pt x="564" y="1668"/>
                    <a:pt x="564" y="1668"/>
                  </a:cubicBezTo>
                  <a:cubicBezTo>
                    <a:pt x="564" y="1668"/>
                    <a:pt x="564" y="1667"/>
                    <a:pt x="564" y="1666"/>
                  </a:cubicBezTo>
                  <a:cubicBezTo>
                    <a:pt x="563" y="1660"/>
                    <a:pt x="563" y="1656"/>
                    <a:pt x="564" y="1652"/>
                  </a:cubicBezTo>
                  <a:cubicBezTo>
                    <a:pt x="564" y="1648"/>
                    <a:pt x="561" y="1640"/>
                    <a:pt x="563" y="1638"/>
                  </a:cubicBezTo>
                  <a:cubicBezTo>
                    <a:pt x="565" y="1635"/>
                    <a:pt x="570" y="1638"/>
                    <a:pt x="570" y="1634"/>
                  </a:cubicBezTo>
                  <a:cubicBezTo>
                    <a:pt x="570" y="1629"/>
                    <a:pt x="567" y="1628"/>
                    <a:pt x="569" y="1626"/>
                  </a:cubicBezTo>
                  <a:cubicBezTo>
                    <a:pt x="572" y="1624"/>
                    <a:pt x="571" y="1630"/>
                    <a:pt x="576" y="1628"/>
                  </a:cubicBezTo>
                  <a:cubicBezTo>
                    <a:pt x="580" y="1626"/>
                    <a:pt x="580" y="1623"/>
                    <a:pt x="583" y="1620"/>
                  </a:cubicBezTo>
                  <a:cubicBezTo>
                    <a:pt x="586" y="1618"/>
                    <a:pt x="592" y="1608"/>
                    <a:pt x="592" y="1602"/>
                  </a:cubicBezTo>
                  <a:cubicBezTo>
                    <a:pt x="592" y="1596"/>
                    <a:pt x="601" y="1584"/>
                    <a:pt x="606" y="1583"/>
                  </a:cubicBezTo>
                  <a:cubicBezTo>
                    <a:pt x="611" y="1581"/>
                    <a:pt x="615" y="1578"/>
                    <a:pt x="617" y="1576"/>
                  </a:cubicBezTo>
                  <a:cubicBezTo>
                    <a:pt x="619" y="1574"/>
                    <a:pt x="626" y="1558"/>
                    <a:pt x="623" y="1555"/>
                  </a:cubicBezTo>
                  <a:cubicBezTo>
                    <a:pt x="620" y="1553"/>
                    <a:pt x="617" y="1552"/>
                    <a:pt x="613" y="1549"/>
                  </a:cubicBezTo>
                  <a:cubicBezTo>
                    <a:pt x="609" y="1546"/>
                    <a:pt x="604" y="1536"/>
                    <a:pt x="606" y="1532"/>
                  </a:cubicBezTo>
                  <a:cubicBezTo>
                    <a:pt x="609" y="1529"/>
                    <a:pt x="611" y="1526"/>
                    <a:pt x="616" y="1521"/>
                  </a:cubicBezTo>
                  <a:cubicBezTo>
                    <a:pt x="620" y="1515"/>
                    <a:pt x="631" y="1511"/>
                    <a:pt x="633" y="1511"/>
                  </a:cubicBezTo>
                  <a:cubicBezTo>
                    <a:pt x="635" y="1511"/>
                    <a:pt x="637" y="1508"/>
                    <a:pt x="638" y="1506"/>
                  </a:cubicBezTo>
                  <a:cubicBezTo>
                    <a:pt x="640" y="1503"/>
                    <a:pt x="643" y="1501"/>
                    <a:pt x="644" y="1500"/>
                  </a:cubicBezTo>
                  <a:cubicBezTo>
                    <a:pt x="644" y="1498"/>
                    <a:pt x="647" y="1485"/>
                    <a:pt x="649" y="1482"/>
                  </a:cubicBezTo>
                  <a:cubicBezTo>
                    <a:pt x="651" y="1480"/>
                    <a:pt x="662" y="1472"/>
                    <a:pt x="659" y="1471"/>
                  </a:cubicBezTo>
                  <a:cubicBezTo>
                    <a:pt x="657" y="1470"/>
                    <a:pt x="653" y="1470"/>
                    <a:pt x="656" y="1468"/>
                  </a:cubicBezTo>
                  <a:cubicBezTo>
                    <a:pt x="658" y="1465"/>
                    <a:pt x="664" y="1461"/>
                    <a:pt x="662" y="1459"/>
                  </a:cubicBezTo>
                  <a:cubicBezTo>
                    <a:pt x="661" y="1458"/>
                    <a:pt x="656" y="1449"/>
                    <a:pt x="657" y="1444"/>
                  </a:cubicBezTo>
                  <a:cubicBezTo>
                    <a:pt x="657" y="1438"/>
                    <a:pt x="660" y="1434"/>
                    <a:pt x="664" y="1436"/>
                  </a:cubicBezTo>
                  <a:cubicBezTo>
                    <a:pt x="668" y="1439"/>
                    <a:pt x="673" y="1442"/>
                    <a:pt x="679" y="1441"/>
                  </a:cubicBezTo>
                  <a:cubicBezTo>
                    <a:pt x="685" y="1441"/>
                    <a:pt x="689" y="1441"/>
                    <a:pt x="692" y="1437"/>
                  </a:cubicBezTo>
                  <a:cubicBezTo>
                    <a:pt x="696" y="1433"/>
                    <a:pt x="695" y="1426"/>
                    <a:pt x="696" y="1422"/>
                  </a:cubicBezTo>
                  <a:cubicBezTo>
                    <a:pt x="698" y="1418"/>
                    <a:pt x="697" y="1408"/>
                    <a:pt x="701" y="1406"/>
                  </a:cubicBezTo>
                  <a:cubicBezTo>
                    <a:pt x="704" y="1404"/>
                    <a:pt x="706" y="1403"/>
                    <a:pt x="712" y="1403"/>
                  </a:cubicBezTo>
                  <a:cubicBezTo>
                    <a:pt x="718" y="1403"/>
                    <a:pt x="726" y="1402"/>
                    <a:pt x="732" y="1401"/>
                  </a:cubicBezTo>
                  <a:cubicBezTo>
                    <a:pt x="739" y="1400"/>
                    <a:pt x="757" y="1393"/>
                    <a:pt x="763" y="1386"/>
                  </a:cubicBezTo>
                  <a:cubicBezTo>
                    <a:pt x="768" y="1378"/>
                    <a:pt x="773" y="1372"/>
                    <a:pt x="774" y="1367"/>
                  </a:cubicBezTo>
                  <a:cubicBezTo>
                    <a:pt x="774" y="1362"/>
                    <a:pt x="773" y="1361"/>
                    <a:pt x="771" y="1360"/>
                  </a:cubicBezTo>
                  <a:cubicBezTo>
                    <a:pt x="769" y="1359"/>
                    <a:pt x="766" y="1357"/>
                    <a:pt x="768" y="1354"/>
                  </a:cubicBezTo>
                  <a:cubicBezTo>
                    <a:pt x="770" y="1351"/>
                    <a:pt x="775" y="1347"/>
                    <a:pt x="772" y="1344"/>
                  </a:cubicBezTo>
                  <a:cubicBezTo>
                    <a:pt x="770" y="1341"/>
                    <a:pt x="762" y="1333"/>
                    <a:pt x="760" y="1331"/>
                  </a:cubicBezTo>
                  <a:cubicBezTo>
                    <a:pt x="758" y="1329"/>
                    <a:pt x="757" y="1325"/>
                    <a:pt x="759" y="1324"/>
                  </a:cubicBezTo>
                  <a:cubicBezTo>
                    <a:pt x="759" y="1324"/>
                    <a:pt x="760" y="1324"/>
                    <a:pt x="761" y="1325"/>
                  </a:cubicBezTo>
                  <a:cubicBezTo>
                    <a:pt x="761" y="1325"/>
                    <a:pt x="761" y="1325"/>
                    <a:pt x="762" y="1325"/>
                  </a:cubicBezTo>
                  <a:cubicBezTo>
                    <a:pt x="762" y="1325"/>
                    <a:pt x="763" y="1325"/>
                    <a:pt x="764" y="1326"/>
                  </a:cubicBezTo>
                  <a:cubicBezTo>
                    <a:pt x="764" y="1326"/>
                    <a:pt x="764" y="1326"/>
                    <a:pt x="765" y="1327"/>
                  </a:cubicBezTo>
                  <a:cubicBezTo>
                    <a:pt x="766" y="1327"/>
                    <a:pt x="766" y="1327"/>
                    <a:pt x="767" y="1327"/>
                  </a:cubicBezTo>
                  <a:cubicBezTo>
                    <a:pt x="767" y="1328"/>
                    <a:pt x="767" y="1328"/>
                    <a:pt x="767" y="1328"/>
                  </a:cubicBezTo>
                  <a:cubicBezTo>
                    <a:pt x="768" y="1328"/>
                    <a:pt x="769" y="1329"/>
                    <a:pt x="769" y="1329"/>
                  </a:cubicBezTo>
                  <a:cubicBezTo>
                    <a:pt x="770" y="1330"/>
                    <a:pt x="776" y="1329"/>
                    <a:pt x="778" y="1331"/>
                  </a:cubicBezTo>
                  <a:cubicBezTo>
                    <a:pt x="779" y="1333"/>
                    <a:pt x="781" y="1337"/>
                    <a:pt x="787" y="1337"/>
                  </a:cubicBezTo>
                  <a:cubicBezTo>
                    <a:pt x="792" y="1336"/>
                    <a:pt x="806" y="1335"/>
                    <a:pt x="810" y="1333"/>
                  </a:cubicBezTo>
                  <a:cubicBezTo>
                    <a:pt x="813" y="1330"/>
                    <a:pt x="818" y="1325"/>
                    <a:pt x="823" y="1319"/>
                  </a:cubicBezTo>
                  <a:cubicBezTo>
                    <a:pt x="824" y="1318"/>
                    <a:pt x="825" y="1317"/>
                    <a:pt x="826" y="1315"/>
                  </a:cubicBezTo>
                  <a:cubicBezTo>
                    <a:pt x="826" y="1315"/>
                    <a:pt x="826" y="1315"/>
                    <a:pt x="827" y="1314"/>
                  </a:cubicBezTo>
                  <a:cubicBezTo>
                    <a:pt x="827" y="1313"/>
                    <a:pt x="828" y="1312"/>
                    <a:pt x="829" y="1311"/>
                  </a:cubicBezTo>
                  <a:cubicBezTo>
                    <a:pt x="829" y="1311"/>
                    <a:pt x="829" y="1310"/>
                    <a:pt x="829" y="1310"/>
                  </a:cubicBezTo>
                  <a:cubicBezTo>
                    <a:pt x="830" y="1309"/>
                    <a:pt x="830" y="1308"/>
                    <a:pt x="831" y="1307"/>
                  </a:cubicBezTo>
                  <a:cubicBezTo>
                    <a:pt x="831" y="1307"/>
                    <a:pt x="831" y="1307"/>
                    <a:pt x="831" y="1307"/>
                  </a:cubicBezTo>
                  <a:cubicBezTo>
                    <a:pt x="831" y="1306"/>
                    <a:pt x="831" y="1306"/>
                    <a:pt x="831" y="1306"/>
                  </a:cubicBezTo>
                  <a:cubicBezTo>
                    <a:pt x="832" y="1305"/>
                    <a:pt x="832" y="1304"/>
                    <a:pt x="832" y="1303"/>
                  </a:cubicBezTo>
                  <a:cubicBezTo>
                    <a:pt x="833" y="1301"/>
                    <a:pt x="836" y="1299"/>
                    <a:pt x="838" y="1296"/>
                  </a:cubicBezTo>
                  <a:cubicBezTo>
                    <a:pt x="840" y="1294"/>
                    <a:pt x="845" y="1292"/>
                    <a:pt x="846" y="1286"/>
                  </a:cubicBezTo>
                  <a:cubicBezTo>
                    <a:pt x="847" y="1280"/>
                    <a:pt x="849" y="1274"/>
                    <a:pt x="851" y="1271"/>
                  </a:cubicBezTo>
                  <a:cubicBezTo>
                    <a:pt x="854" y="1268"/>
                    <a:pt x="859" y="1267"/>
                    <a:pt x="858" y="1270"/>
                  </a:cubicBezTo>
                  <a:cubicBezTo>
                    <a:pt x="857" y="1272"/>
                    <a:pt x="849" y="1282"/>
                    <a:pt x="852" y="1281"/>
                  </a:cubicBezTo>
                  <a:cubicBezTo>
                    <a:pt x="855" y="1280"/>
                    <a:pt x="863" y="1273"/>
                    <a:pt x="867" y="1268"/>
                  </a:cubicBezTo>
                  <a:cubicBezTo>
                    <a:pt x="871" y="1264"/>
                    <a:pt x="877" y="1248"/>
                    <a:pt x="881" y="1246"/>
                  </a:cubicBezTo>
                  <a:cubicBezTo>
                    <a:pt x="885" y="1244"/>
                    <a:pt x="888" y="1244"/>
                    <a:pt x="890" y="1241"/>
                  </a:cubicBezTo>
                  <a:cubicBezTo>
                    <a:pt x="893" y="1237"/>
                    <a:pt x="891" y="1233"/>
                    <a:pt x="893" y="1229"/>
                  </a:cubicBezTo>
                  <a:cubicBezTo>
                    <a:pt x="896" y="1226"/>
                    <a:pt x="891" y="1222"/>
                    <a:pt x="894" y="1218"/>
                  </a:cubicBezTo>
                  <a:cubicBezTo>
                    <a:pt x="896" y="1214"/>
                    <a:pt x="894" y="1208"/>
                    <a:pt x="898" y="1203"/>
                  </a:cubicBezTo>
                  <a:cubicBezTo>
                    <a:pt x="903" y="1198"/>
                    <a:pt x="915" y="1186"/>
                    <a:pt x="922" y="1184"/>
                  </a:cubicBezTo>
                  <a:cubicBezTo>
                    <a:pt x="929" y="1181"/>
                    <a:pt x="929" y="1179"/>
                    <a:pt x="934" y="1177"/>
                  </a:cubicBezTo>
                  <a:cubicBezTo>
                    <a:pt x="939" y="1176"/>
                    <a:pt x="941" y="1171"/>
                    <a:pt x="948" y="1169"/>
                  </a:cubicBezTo>
                  <a:cubicBezTo>
                    <a:pt x="954" y="1166"/>
                    <a:pt x="968" y="1167"/>
                    <a:pt x="975" y="1166"/>
                  </a:cubicBezTo>
                  <a:cubicBezTo>
                    <a:pt x="983" y="1164"/>
                    <a:pt x="988" y="1156"/>
                    <a:pt x="990" y="1154"/>
                  </a:cubicBezTo>
                  <a:cubicBezTo>
                    <a:pt x="992" y="1152"/>
                    <a:pt x="1000" y="1136"/>
                    <a:pt x="1005" y="1132"/>
                  </a:cubicBezTo>
                  <a:cubicBezTo>
                    <a:pt x="1009" y="1128"/>
                    <a:pt x="1013" y="1117"/>
                    <a:pt x="1015" y="1110"/>
                  </a:cubicBezTo>
                  <a:cubicBezTo>
                    <a:pt x="1017" y="1103"/>
                    <a:pt x="1023" y="1092"/>
                    <a:pt x="1023" y="1088"/>
                  </a:cubicBezTo>
                  <a:cubicBezTo>
                    <a:pt x="1024" y="1085"/>
                    <a:pt x="1026" y="1086"/>
                    <a:pt x="1028" y="1077"/>
                  </a:cubicBezTo>
                  <a:cubicBezTo>
                    <a:pt x="1029" y="1067"/>
                    <a:pt x="1029" y="1052"/>
                    <a:pt x="1033" y="1049"/>
                  </a:cubicBezTo>
                  <a:cubicBezTo>
                    <a:pt x="1038" y="1047"/>
                    <a:pt x="1040" y="1045"/>
                    <a:pt x="1044" y="1040"/>
                  </a:cubicBezTo>
                  <a:cubicBezTo>
                    <a:pt x="1048" y="1034"/>
                    <a:pt x="1058" y="1019"/>
                    <a:pt x="1066" y="1014"/>
                  </a:cubicBezTo>
                  <a:cubicBezTo>
                    <a:pt x="1073" y="1009"/>
                    <a:pt x="1085" y="996"/>
                    <a:pt x="1086" y="988"/>
                  </a:cubicBezTo>
                  <a:cubicBezTo>
                    <a:pt x="1088" y="981"/>
                    <a:pt x="1088" y="974"/>
                    <a:pt x="1086" y="970"/>
                  </a:cubicBezTo>
                  <a:cubicBezTo>
                    <a:pt x="1085" y="965"/>
                    <a:pt x="1087" y="963"/>
                    <a:pt x="1084" y="9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82" name="Freeform 58"/>
            <p:cNvSpPr/>
            <p:nvPr/>
          </p:nvSpPr>
          <p:spPr bwMode="auto">
            <a:xfrm>
              <a:off x="4110479" y="4843387"/>
              <a:ext cx="120981" cy="104577"/>
            </a:xfrm>
            <a:custGeom>
              <a:avLst/>
              <a:gdLst>
                <a:gd name="T0" fmla="*/ 72 w 75"/>
                <a:gd name="T1" fmla="*/ 58 h 65"/>
                <a:gd name="T2" fmla="*/ 55 w 75"/>
                <a:gd name="T3" fmla="*/ 44 h 65"/>
                <a:gd name="T4" fmla="*/ 46 w 75"/>
                <a:gd name="T5" fmla="*/ 26 h 65"/>
                <a:gd name="T6" fmla="*/ 43 w 75"/>
                <a:gd name="T7" fmla="*/ 18 h 65"/>
                <a:gd name="T8" fmla="*/ 46 w 75"/>
                <a:gd name="T9" fmla="*/ 8 h 65"/>
                <a:gd name="T10" fmla="*/ 44 w 75"/>
                <a:gd name="T11" fmla="*/ 4 h 65"/>
                <a:gd name="T12" fmla="*/ 44 w 75"/>
                <a:gd name="T13" fmla="*/ 3 h 65"/>
                <a:gd name="T14" fmla="*/ 43 w 75"/>
                <a:gd name="T15" fmla="*/ 2 h 65"/>
                <a:gd name="T16" fmla="*/ 43 w 75"/>
                <a:gd name="T17" fmla="*/ 2 h 65"/>
                <a:gd name="T18" fmla="*/ 42 w 75"/>
                <a:gd name="T19" fmla="*/ 1 h 65"/>
                <a:gd name="T20" fmla="*/ 41 w 75"/>
                <a:gd name="T21" fmla="*/ 1 h 65"/>
                <a:gd name="T22" fmla="*/ 40 w 75"/>
                <a:gd name="T23" fmla="*/ 2 h 65"/>
                <a:gd name="T24" fmla="*/ 35 w 75"/>
                <a:gd name="T25" fmla="*/ 7 h 65"/>
                <a:gd name="T26" fmla="*/ 33 w 75"/>
                <a:gd name="T27" fmla="*/ 3 h 65"/>
                <a:gd name="T28" fmla="*/ 26 w 75"/>
                <a:gd name="T29" fmla="*/ 9 h 65"/>
                <a:gd name="T30" fmla="*/ 24 w 75"/>
                <a:gd name="T31" fmla="*/ 14 h 65"/>
                <a:gd name="T32" fmla="*/ 29 w 75"/>
                <a:gd name="T33" fmla="*/ 18 h 65"/>
                <a:gd name="T34" fmla="*/ 30 w 75"/>
                <a:gd name="T35" fmla="*/ 25 h 65"/>
                <a:gd name="T36" fmla="*/ 20 w 75"/>
                <a:gd name="T37" fmla="*/ 32 h 65"/>
                <a:gd name="T38" fmla="*/ 19 w 75"/>
                <a:gd name="T39" fmla="*/ 40 h 65"/>
                <a:gd name="T40" fmla="*/ 25 w 75"/>
                <a:gd name="T41" fmla="*/ 49 h 65"/>
                <a:gd name="T42" fmla="*/ 15 w 75"/>
                <a:gd name="T43" fmla="*/ 47 h 65"/>
                <a:gd name="T44" fmla="*/ 12 w 75"/>
                <a:gd name="T45" fmla="*/ 50 h 65"/>
                <a:gd name="T46" fmla="*/ 5 w 75"/>
                <a:gd name="T47" fmla="*/ 49 h 65"/>
                <a:gd name="T48" fmla="*/ 3 w 75"/>
                <a:gd name="T49" fmla="*/ 58 h 65"/>
                <a:gd name="T50" fmla="*/ 14 w 75"/>
                <a:gd name="T51" fmla="*/ 59 h 65"/>
                <a:gd name="T52" fmla="*/ 27 w 75"/>
                <a:gd name="T53" fmla="*/ 62 h 65"/>
                <a:gd name="T54" fmla="*/ 37 w 75"/>
                <a:gd name="T55" fmla="*/ 61 h 65"/>
                <a:gd name="T56" fmla="*/ 38 w 75"/>
                <a:gd name="T57" fmla="*/ 61 h 65"/>
                <a:gd name="T58" fmla="*/ 40 w 75"/>
                <a:gd name="T59" fmla="*/ 61 h 65"/>
                <a:gd name="T60" fmla="*/ 41 w 75"/>
                <a:gd name="T61" fmla="*/ 60 h 65"/>
                <a:gd name="T62" fmla="*/ 43 w 75"/>
                <a:gd name="T63" fmla="*/ 60 h 65"/>
                <a:gd name="T64" fmla="*/ 44 w 75"/>
                <a:gd name="T65" fmla="*/ 60 h 65"/>
                <a:gd name="T66" fmla="*/ 45 w 75"/>
                <a:gd name="T67" fmla="*/ 60 h 65"/>
                <a:gd name="T68" fmla="*/ 46 w 75"/>
                <a:gd name="T69" fmla="*/ 61 h 65"/>
                <a:gd name="T70" fmla="*/ 48 w 75"/>
                <a:gd name="T71" fmla="*/ 61 h 65"/>
                <a:gd name="T72" fmla="*/ 58 w 75"/>
                <a:gd name="T73" fmla="*/ 65 h 65"/>
                <a:gd name="T74" fmla="*/ 67 w 75"/>
                <a:gd name="T75" fmla="*/ 61 h 65"/>
                <a:gd name="T76" fmla="*/ 72 w 75"/>
                <a:gd name="T77" fmla="*/ 5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5" h="65">
                  <a:moveTo>
                    <a:pt x="72" y="58"/>
                  </a:moveTo>
                  <a:cubicBezTo>
                    <a:pt x="67" y="55"/>
                    <a:pt x="56" y="49"/>
                    <a:pt x="55" y="44"/>
                  </a:cubicBezTo>
                  <a:cubicBezTo>
                    <a:pt x="54" y="40"/>
                    <a:pt x="46" y="30"/>
                    <a:pt x="46" y="26"/>
                  </a:cubicBezTo>
                  <a:cubicBezTo>
                    <a:pt x="45" y="23"/>
                    <a:pt x="40" y="22"/>
                    <a:pt x="43" y="18"/>
                  </a:cubicBezTo>
                  <a:cubicBezTo>
                    <a:pt x="45" y="14"/>
                    <a:pt x="48" y="16"/>
                    <a:pt x="46" y="8"/>
                  </a:cubicBezTo>
                  <a:cubicBezTo>
                    <a:pt x="45" y="6"/>
                    <a:pt x="45" y="5"/>
                    <a:pt x="44" y="4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2"/>
                    <a:pt x="43" y="2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1"/>
                    <a:pt x="42" y="1"/>
                    <a:pt x="42" y="1"/>
                  </a:cubicBezTo>
                  <a:cubicBezTo>
                    <a:pt x="42" y="1"/>
                    <a:pt x="42" y="1"/>
                    <a:pt x="41" y="1"/>
                  </a:cubicBezTo>
                  <a:cubicBezTo>
                    <a:pt x="41" y="1"/>
                    <a:pt x="41" y="1"/>
                    <a:pt x="40" y="2"/>
                  </a:cubicBezTo>
                  <a:cubicBezTo>
                    <a:pt x="39" y="5"/>
                    <a:pt x="36" y="9"/>
                    <a:pt x="35" y="7"/>
                  </a:cubicBezTo>
                  <a:cubicBezTo>
                    <a:pt x="33" y="5"/>
                    <a:pt x="35" y="0"/>
                    <a:pt x="33" y="3"/>
                  </a:cubicBezTo>
                  <a:cubicBezTo>
                    <a:pt x="30" y="6"/>
                    <a:pt x="28" y="9"/>
                    <a:pt x="26" y="9"/>
                  </a:cubicBezTo>
                  <a:cubicBezTo>
                    <a:pt x="24" y="9"/>
                    <a:pt x="23" y="11"/>
                    <a:pt x="24" y="14"/>
                  </a:cubicBezTo>
                  <a:cubicBezTo>
                    <a:pt x="25" y="16"/>
                    <a:pt x="27" y="16"/>
                    <a:pt x="29" y="18"/>
                  </a:cubicBezTo>
                  <a:cubicBezTo>
                    <a:pt x="31" y="20"/>
                    <a:pt x="34" y="22"/>
                    <a:pt x="30" y="25"/>
                  </a:cubicBezTo>
                  <a:cubicBezTo>
                    <a:pt x="27" y="29"/>
                    <a:pt x="21" y="32"/>
                    <a:pt x="20" y="32"/>
                  </a:cubicBezTo>
                  <a:cubicBezTo>
                    <a:pt x="18" y="33"/>
                    <a:pt x="15" y="36"/>
                    <a:pt x="19" y="40"/>
                  </a:cubicBezTo>
                  <a:cubicBezTo>
                    <a:pt x="23" y="43"/>
                    <a:pt x="27" y="49"/>
                    <a:pt x="25" y="49"/>
                  </a:cubicBezTo>
                  <a:cubicBezTo>
                    <a:pt x="23" y="48"/>
                    <a:pt x="16" y="46"/>
                    <a:pt x="15" y="47"/>
                  </a:cubicBezTo>
                  <a:cubicBezTo>
                    <a:pt x="15" y="49"/>
                    <a:pt x="15" y="51"/>
                    <a:pt x="12" y="50"/>
                  </a:cubicBezTo>
                  <a:cubicBezTo>
                    <a:pt x="10" y="49"/>
                    <a:pt x="7" y="47"/>
                    <a:pt x="5" y="49"/>
                  </a:cubicBezTo>
                  <a:cubicBezTo>
                    <a:pt x="3" y="50"/>
                    <a:pt x="0" y="57"/>
                    <a:pt x="3" y="58"/>
                  </a:cubicBezTo>
                  <a:cubicBezTo>
                    <a:pt x="6" y="60"/>
                    <a:pt x="11" y="57"/>
                    <a:pt x="14" y="59"/>
                  </a:cubicBezTo>
                  <a:cubicBezTo>
                    <a:pt x="17" y="62"/>
                    <a:pt x="24" y="61"/>
                    <a:pt x="27" y="62"/>
                  </a:cubicBezTo>
                  <a:cubicBezTo>
                    <a:pt x="29" y="62"/>
                    <a:pt x="33" y="61"/>
                    <a:pt x="37" y="61"/>
                  </a:cubicBezTo>
                  <a:cubicBezTo>
                    <a:pt x="37" y="61"/>
                    <a:pt x="38" y="61"/>
                    <a:pt x="38" y="61"/>
                  </a:cubicBezTo>
                  <a:cubicBezTo>
                    <a:pt x="39" y="61"/>
                    <a:pt x="39" y="61"/>
                    <a:pt x="40" y="61"/>
                  </a:cubicBezTo>
                  <a:cubicBezTo>
                    <a:pt x="40" y="60"/>
                    <a:pt x="41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3" y="60"/>
                    <a:pt x="43" y="60"/>
                    <a:pt x="44" y="60"/>
                  </a:cubicBezTo>
                  <a:cubicBezTo>
                    <a:pt x="44" y="60"/>
                    <a:pt x="45" y="60"/>
                    <a:pt x="45" y="60"/>
                  </a:cubicBezTo>
                  <a:cubicBezTo>
                    <a:pt x="46" y="60"/>
                    <a:pt x="46" y="60"/>
                    <a:pt x="46" y="61"/>
                  </a:cubicBezTo>
                  <a:cubicBezTo>
                    <a:pt x="47" y="61"/>
                    <a:pt x="47" y="61"/>
                    <a:pt x="48" y="61"/>
                  </a:cubicBezTo>
                  <a:cubicBezTo>
                    <a:pt x="51" y="63"/>
                    <a:pt x="56" y="65"/>
                    <a:pt x="58" y="65"/>
                  </a:cubicBezTo>
                  <a:cubicBezTo>
                    <a:pt x="61" y="64"/>
                    <a:pt x="64" y="61"/>
                    <a:pt x="67" y="61"/>
                  </a:cubicBezTo>
                  <a:cubicBezTo>
                    <a:pt x="70" y="62"/>
                    <a:pt x="75" y="60"/>
                    <a:pt x="72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83" name="Freeform 59"/>
            <p:cNvSpPr/>
            <p:nvPr/>
          </p:nvSpPr>
          <p:spPr bwMode="auto">
            <a:xfrm>
              <a:off x="4167210" y="4947963"/>
              <a:ext cx="27340" cy="12987"/>
            </a:xfrm>
            <a:custGeom>
              <a:avLst/>
              <a:gdLst>
                <a:gd name="T0" fmla="*/ 3 w 17"/>
                <a:gd name="T1" fmla="*/ 2 h 8"/>
                <a:gd name="T2" fmla="*/ 11 w 17"/>
                <a:gd name="T3" fmla="*/ 6 h 8"/>
                <a:gd name="T4" fmla="*/ 3 w 17"/>
                <a:gd name="T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8">
                  <a:moveTo>
                    <a:pt x="3" y="2"/>
                  </a:moveTo>
                  <a:cubicBezTo>
                    <a:pt x="0" y="4"/>
                    <a:pt x="10" y="8"/>
                    <a:pt x="11" y="6"/>
                  </a:cubicBezTo>
                  <a:cubicBezTo>
                    <a:pt x="17" y="2"/>
                    <a:pt x="6" y="0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84" name="Freeform 60"/>
            <p:cNvSpPr/>
            <p:nvPr/>
          </p:nvSpPr>
          <p:spPr bwMode="auto">
            <a:xfrm>
              <a:off x="4126883" y="4951381"/>
              <a:ext cx="30758" cy="16404"/>
            </a:xfrm>
            <a:custGeom>
              <a:avLst/>
              <a:gdLst>
                <a:gd name="T0" fmla="*/ 3 w 19"/>
                <a:gd name="T1" fmla="*/ 2 h 10"/>
                <a:gd name="T2" fmla="*/ 7 w 19"/>
                <a:gd name="T3" fmla="*/ 8 h 10"/>
                <a:gd name="T4" fmla="*/ 16 w 19"/>
                <a:gd name="T5" fmla="*/ 2 h 10"/>
                <a:gd name="T6" fmla="*/ 3 w 19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0">
                  <a:moveTo>
                    <a:pt x="3" y="2"/>
                  </a:moveTo>
                  <a:cubicBezTo>
                    <a:pt x="0" y="3"/>
                    <a:pt x="5" y="5"/>
                    <a:pt x="7" y="8"/>
                  </a:cubicBezTo>
                  <a:cubicBezTo>
                    <a:pt x="9" y="10"/>
                    <a:pt x="14" y="3"/>
                    <a:pt x="16" y="2"/>
                  </a:cubicBezTo>
                  <a:cubicBezTo>
                    <a:pt x="19" y="0"/>
                    <a:pt x="6" y="0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85" name="Freeform 61"/>
            <p:cNvSpPr/>
            <p:nvPr/>
          </p:nvSpPr>
          <p:spPr bwMode="auto">
            <a:xfrm>
              <a:off x="4048963" y="4857740"/>
              <a:ext cx="45111" cy="54681"/>
            </a:xfrm>
            <a:custGeom>
              <a:avLst/>
              <a:gdLst>
                <a:gd name="T0" fmla="*/ 3 w 28"/>
                <a:gd name="T1" fmla="*/ 1 h 34"/>
                <a:gd name="T2" fmla="*/ 5 w 28"/>
                <a:gd name="T3" fmla="*/ 8 h 34"/>
                <a:gd name="T4" fmla="*/ 9 w 28"/>
                <a:gd name="T5" fmla="*/ 13 h 34"/>
                <a:gd name="T6" fmla="*/ 11 w 28"/>
                <a:gd name="T7" fmla="*/ 17 h 34"/>
                <a:gd name="T8" fmla="*/ 12 w 28"/>
                <a:gd name="T9" fmla="*/ 25 h 34"/>
                <a:gd name="T10" fmla="*/ 21 w 28"/>
                <a:gd name="T11" fmla="*/ 33 h 34"/>
                <a:gd name="T12" fmla="*/ 28 w 28"/>
                <a:gd name="T13" fmla="*/ 25 h 34"/>
                <a:gd name="T14" fmla="*/ 16 w 28"/>
                <a:gd name="T15" fmla="*/ 12 h 34"/>
                <a:gd name="T16" fmla="*/ 3 w 28"/>
                <a:gd name="T17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3" y="1"/>
                  </a:moveTo>
                  <a:cubicBezTo>
                    <a:pt x="0" y="0"/>
                    <a:pt x="4" y="6"/>
                    <a:pt x="5" y="8"/>
                  </a:cubicBezTo>
                  <a:cubicBezTo>
                    <a:pt x="5" y="11"/>
                    <a:pt x="8" y="13"/>
                    <a:pt x="9" y="13"/>
                  </a:cubicBezTo>
                  <a:cubicBezTo>
                    <a:pt x="10" y="12"/>
                    <a:pt x="12" y="16"/>
                    <a:pt x="11" y="17"/>
                  </a:cubicBezTo>
                  <a:cubicBezTo>
                    <a:pt x="11" y="18"/>
                    <a:pt x="11" y="22"/>
                    <a:pt x="12" y="25"/>
                  </a:cubicBezTo>
                  <a:cubicBezTo>
                    <a:pt x="14" y="28"/>
                    <a:pt x="18" y="32"/>
                    <a:pt x="21" y="33"/>
                  </a:cubicBezTo>
                  <a:cubicBezTo>
                    <a:pt x="23" y="34"/>
                    <a:pt x="27" y="27"/>
                    <a:pt x="28" y="25"/>
                  </a:cubicBezTo>
                  <a:cubicBezTo>
                    <a:pt x="28" y="24"/>
                    <a:pt x="19" y="15"/>
                    <a:pt x="16" y="12"/>
                  </a:cubicBezTo>
                  <a:cubicBezTo>
                    <a:pt x="13" y="8"/>
                    <a:pt x="6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86" name="Freeform 62"/>
            <p:cNvSpPr/>
            <p:nvPr/>
          </p:nvSpPr>
          <p:spPr bwMode="auto">
            <a:xfrm>
              <a:off x="4097492" y="4870727"/>
              <a:ext cx="29391" cy="33492"/>
            </a:xfrm>
            <a:custGeom>
              <a:avLst/>
              <a:gdLst>
                <a:gd name="T0" fmla="*/ 17 w 18"/>
                <a:gd name="T1" fmla="*/ 2 h 21"/>
                <a:gd name="T2" fmla="*/ 8 w 18"/>
                <a:gd name="T3" fmla="*/ 4 h 21"/>
                <a:gd name="T4" fmla="*/ 1 w 18"/>
                <a:gd name="T5" fmla="*/ 9 h 21"/>
                <a:gd name="T6" fmla="*/ 10 w 18"/>
                <a:gd name="T7" fmla="*/ 19 h 21"/>
                <a:gd name="T8" fmla="*/ 17 w 18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1">
                  <a:moveTo>
                    <a:pt x="17" y="2"/>
                  </a:moveTo>
                  <a:cubicBezTo>
                    <a:pt x="16" y="0"/>
                    <a:pt x="10" y="2"/>
                    <a:pt x="8" y="4"/>
                  </a:cubicBezTo>
                  <a:cubicBezTo>
                    <a:pt x="5" y="6"/>
                    <a:pt x="2" y="5"/>
                    <a:pt x="1" y="9"/>
                  </a:cubicBezTo>
                  <a:cubicBezTo>
                    <a:pt x="0" y="13"/>
                    <a:pt x="6" y="18"/>
                    <a:pt x="10" y="19"/>
                  </a:cubicBezTo>
                  <a:cubicBezTo>
                    <a:pt x="13" y="21"/>
                    <a:pt x="18" y="3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87" name="Freeform 63"/>
            <p:cNvSpPr/>
            <p:nvPr/>
          </p:nvSpPr>
          <p:spPr bwMode="auto">
            <a:xfrm>
              <a:off x="4278622" y="3213222"/>
              <a:ext cx="183864" cy="60832"/>
            </a:xfrm>
            <a:custGeom>
              <a:avLst/>
              <a:gdLst>
                <a:gd name="T0" fmla="*/ 101 w 114"/>
                <a:gd name="T1" fmla="*/ 36 h 38"/>
                <a:gd name="T2" fmla="*/ 95 w 114"/>
                <a:gd name="T3" fmla="*/ 29 h 38"/>
                <a:gd name="T4" fmla="*/ 94 w 114"/>
                <a:gd name="T5" fmla="*/ 27 h 38"/>
                <a:gd name="T6" fmla="*/ 90 w 114"/>
                <a:gd name="T7" fmla="*/ 24 h 38"/>
                <a:gd name="T8" fmla="*/ 79 w 114"/>
                <a:gd name="T9" fmla="*/ 20 h 38"/>
                <a:gd name="T10" fmla="*/ 69 w 114"/>
                <a:gd name="T11" fmla="*/ 15 h 38"/>
                <a:gd name="T12" fmla="*/ 50 w 114"/>
                <a:gd name="T13" fmla="*/ 5 h 38"/>
                <a:gd name="T14" fmla="*/ 25 w 114"/>
                <a:gd name="T15" fmla="*/ 3 h 38"/>
                <a:gd name="T16" fmla="*/ 4 w 114"/>
                <a:gd name="T17" fmla="*/ 12 h 38"/>
                <a:gd name="T18" fmla="*/ 13 w 114"/>
                <a:gd name="T19" fmla="*/ 14 h 38"/>
                <a:gd name="T20" fmla="*/ 20 w 114"/>
                <a:gd name="T21" fmla="*/ 18 h 38"/>
                <a:gd name="T22" fmla="*/ 20 w 114"/>
                <a:gd name="T23" fmla="*/ 11 h 38"/>
                <a:gd name="T24" fmla="*/ 26 w 114"/>
                <a:gd name="T25" fmla="*/ 8 h 38"/>
                <a:gd name="T26" fmla="*/ 30 w 114"/>
                <a:gd name="T27" fmla="*/ 11 h 38"/>
                <a:gd name="T28" fmla="*/ 36 w 114"/>
                <a:gd name="T29" fmla="*/ 14 h 38"/>
                <a:gd name="T30" fmla="*/ 46 w 114"/>
                <a:gd name="T31" fmla="*/ 19 h 38"/>
                <a:gd name="T32" fmla="*/ 58 w 114"/>
                <a:gd name="T33" fmla="*/ 19 h 38"/>
                <a:gd name="T34" fmla="*/ 64 w 114"/>
                <a:gd name="T35" fmla="*/ 27 h 38"/>
                <a:gd name="T36" fmla="*/ 73 w 114"/>
                <a:gd name="T37" fmla="*/ 30 h 38"/>
                <a:gd name="T38" fmla="*/ 69 w 114"/>
                <a:gd name="T39" fmla="*/ 36 h 38"/>
                <a:gd name="T40" fmla="*/ 76 w 114"/>
                <a:gd name="T41" fmla="*/ 38 h 38"/>
                <a:gd name="T42" fmla="*/ 101 w 114"/>
                <a:gd name="T4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38">
                  <a:moveTo>
                    <a:pt x="101" y="36"/>
                  </a:moveTo>
                  <a:cubicBezTo>
                    <a:pt x="114" y="35"/>
                    <a:pt x="98" y="30"/>
                    <a:pt x="95" y="29"/>
                  </a:cubicBezTo>
                  <a:cubicBezTo>
                    <a:pt x="93" y="29"/>
                    <a:pt x="92" y="28"/>
                    <a:pt x="94" y="27"/>
                  </a:cubicBezTo>
                  <a:cubicBezTo>
                    <a:pt x="95" y="26"/>
                    <a:pt x="92" y="25"/>
                    <a:pt x="90" y="24"/>
                  </a:cubicBezTo>
                  <a:cubicBezTo>
                    <a:pt x="87" y="24"/>
                    <a:pt x="82" y="23"/>
                    <a:pt x="79" y="20"/>
                  </a:cubicBezTo>
                  <a:cubicBezTo>
                    <a:pt x="76" y="18"/>
                    <a:pt x="75" y="16"/>
                    <a:pt x="69" y="15"/>
                  </a:cubicBezTo>
                  <a:cubicBezTo>
                    <a:pt x="63" y="15"/>
                    <a:pt x="55" y="11"/>
                    <a:pt x="50" y="5"/>
                  </a:cubicBezTo>
                  <a:cubicBezTo>
                    <a:pt x="45" y="0"/>
                    <a:pt x="32" y="2"/>
                    <a:pt x="25" y="3"/>
                  </a:cubicBezTo>
                  <a:cubicBezTo>
                    <a:pt x="18" y="3"/>
                    <a:pt x="7" y="9"/>
                    <a:pt x="4" y="12"/>
                  </a:cubicBezTo>
                  <a:cubicBezTo>
                    <a:pt x="0" y="15"/>
                    <a:pt x="10" y="13"/>
                    <a:pt x="13" y="14"/>
                  </a:cubicBezTo>
                  <a:cubicBezTo>
                    <a:pt x="17" y="15"/>
                    <a:pt x="18" y="18"/>
                    <a:pt x="20" y="18"/>
                  </a:cubicBezTo>
                  <a:cubicBezTo>
                    <a:pt x="23" y="19"/>
                    <a:pt x="20" y="13"/>
                    <a:pt x="20" y="11"/>
                  </a:cubicBezTo>
                  <a:cubicBezTo>
                    <a:pt x="19" y="9"/>
                    <a:pt x="22" y="8"/>
                    <a:pt x="26" y="8"/>
                  </a:cubicBezTo>
                  <a:cubicBezTo>
                    <a:pt x="29" y="8"/>
                    <a:pt x="31" y="9"/>
                    <a:pt x="30" y="11"/>
                  </a:cubicBezTo>
                  <a:cubicBezTo>
                    <a:pt x="30" y="13"/>
                    <a:pt x="32" y="13"/>
                    <a:pt x="36" y="14"/>
                  </a:cubicBezTo>
                  <a:cubicBezTo>
                    <a:pt x="41" y="15"/>
                    <a:pt x="43" y="16"/>
                    <a:pt x="46" y="19"/>
                  </a:cubicBezTo>
                  <a:cubicBezTo>
                    <a:pt x="48" y="21"/>
                    <a:pt x="54" y="18"/>
                    <a:pt x="58" y="19"/>
                  </a:cubicBezTo>
                  <a:cubicBezTo>
                    <a:pt x="62" y="19"/>
                    <a:pt x="63" y="24"/>
                    <a:pt x="64" y="27"/>
                  </a:cubicBezTo>
                  <a:cubicBezTo>
                    <a:pt x="64" y="30"/>
                    <a:pt x="67" y="28"/>
                    <a:pt x="73" y="30"/>
                  </a:cubicBezTo>
                  <a:cubicBezTo>
                    <a:pt x="78" y="32"/>
                    <a:pt x="71" y="35"/>
                    <a:pt x="69" y="36"/>
                  </a:cubicBezTo>
                  <a:cubicBezTo>
                    <a:pt x="67" y="37"/>
                    <a:pt x="70" y="37"/>
                    <a:pt x="76" y="38"/>
                  </a:cubicBezTo>
                  <a:cubicBezTo>
                    <a:pt x="82" y="38"/>
                    <a:pt x="99" y="36"/>
                    <a:pt x="10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88" name="Freeform 64"/>
            <p:cNvSpPr/>
            <p:nvPr/>
          </p:nvSpPr>
          <p:spPr bwMode="auto">
            <a:xfrm>
              <a:off x="4372262" y="3297293"/>
              <a:ext cx="28707" cy="10936"/>
            </a:xfrm>
            <a:custGeom>
              <a:avLst/>
              <a:gdLst>
                <a:gd name="T0" fmla="*/ 2 w 18"/>
                <a:gd name="T1" fmla="*/ 2 h 7"/>
                <a:gd name="T2" fmla="*/ 4 w 18"/>
                <a:gd name="T3" fmla="*/ 6 h 7"/>
                <a:gd name="T4" fmla="*/ 15 w 18"/>
                <a:gd name="T5" fmla="*/ 4 h 7"/>
                <a:gd name="T6" fmla="*/ 8 w 18"/>
                <a:gd name="T7" fmla="*/ 1 h 7"/>
                <a:gd name="T8" fmla="*/ 2 w 1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2" y="2"/>
                  </a:moveTo>
                  <a:cubicBezTo>
                    <a:pt x="4" y="3"/>
                    <a:pt x="4" y="5"/>
                    <a:pt x="4" y="6"/>
                  </a:cubicBezTo>
                  <a:cubicBezTo>
                    <a:pt x="3" y="7"/>
                    <a:pt x="11" y="5"/>
                    <a:pt x="15" y="4"/>
                  </a:cubicBezTo>
                  <a:cubicBezTo>
                    <a:pt x="18" y="4"/>
                    <a:pt x="12" y="2"/>
                    <a:pt x="8" y="1"/>
                  </a:cubicBezTo>
                  <a:cubicBezTo>
                    <a:pt x="4" y="0"/>
                    <a:pt x="0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89" name="Freeform 65"/>
            <p:cNvSpPr/>
            <p:nvPr/>
          </p:nvSpPr>
          <p:spPr bwMode="auto">
            <a:xfrm>
              <a:off x="4438562" y="3295242"/>
              <a:ext cx="33492" cy="8202"/>
            </a:xfrm>
            <a:custGeom>
              <a:avLst/>
              <a:gdLst>
                <a:gd name="T0" fmla="*/ 4 w 21"/>
                <a:gd name="T1" fmla="*/ 2 h 5"/>
                <a:gd name="T2" fmla="*/ 17 w 21"/>
                <a:gd name="T3" fmla="*/ 4 h 5"/>
                <a:gd name="T4" fmla="*/ 9 w 21"/>
                <a:gd name="T5" fmla="*/ 0 h 5"/>
                <a:gd name="T6" fmla="*/ 4 w 21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5">
                  <a:moveTo>
                    <a:pt x="4" y="2"/>
                  </a:moveTo>
                  <a:cubicBezTo>
                    <a:pt x="7" y="4"/>
                    <a:pt x="14" y="5"/>
                    <a:pt x="17" y="4"/>
                  </a:cubicBezTo>
                  <a:cubicBezTo>
                    <a:pt x="21" y="2"/>
                    <a:pt x="14" y="0"/>
                    <a:pt x="9" y="0"/>
                  </a:cubicBezTo>
                  <a:cubicBezTo>
                    <a:pt x="5" y="0"/>
                    <a:pt x="0" y="1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90" name="Freeform 66"/>
            <p:cNvSpPr/>
            <p:nvPr/>
          </p:nvSpPr>
          <p:spPr bwMode="auto">
            <a:xfrm>
              <a:off x="4457701" y="3272686"/>
              <a:ext cx="79287" cy="30758"/>
            </a:xfrm>
            <a:custGeom>
              <a:avLst/>
              <a:gdLst>
                <a:gd name="T0" fmla="*/ 7 w 49"/>
                <a:gd name="T1" fmla="*/ 11 h 19"/>
                <a:gd name="T2" fmla="*/ 8 w 49"/>
                <a:gd name="T3" fmla="*/ 12 h 19"/>
                <a:gd name="T4" fmla="*/ 9 w 49"/>
                <a:gd name="T5" fmla="*/ 13 h 19"/>
                <a:gd name="T6" fmla="*/ 9 w 49"/>
                <a:gd name="T7" fmla="*/ 13 h 19"/>
                <a:gd name="T8" fmla="*/ 11 w 49"/>
                <a:gd name="T9" fmla="*/ 14 h 19"/>
                <a:gd name="T10" fmla="*/ 11 w 49"/>
                <a:gd name="T11" fmla="*/ 15 h 19"/>
                <a:gd name="T12" fmla="*/ 13 w 49"/>
                <a:gd name="T13" fmla="*/ 16 h 19"/>
                <a:gd name="T14" fmla="*/ 13 w 49"/>
                <a:gd name="T15" fmla="*/ 16 h 19"/>
                <a:gd name="T16" fmla="*/ 13 w 49"/>
                <a:gd name="T17" fmla="*/ 16 h 19"/>
                <a:gd name="T18" fmla="*/ 15 w 49"/>
                <a:gd name="T19" fmla="*/ 18 h 19"/>
                <a:gd name="T20" fmla="*/ 16 w 49"/>
                <a:gd name="T21" fmla="*/ 18 h 19"/>
                <a:gd name="T22" fmla="*/ 18 w 49"/>
                <a:gd name="T23" fmla="*/ 19 h 19"/>
                <a:gd name="T24" fmla="*/ 24 w 49"/>
                <a:gd name="T25" fmla="*/ 15 h 19"/>
                <a:gd name="T26" fmla="*/ 28 w 49"/>
                <a:gd name="T27" fmla="*/ 18 h 19"/>
                <a:gd name="T28" fmla="*/ 37 w 49"/>
                <a:gd name="T29" fmla="*/ 16 h 19"/>
                <a:gd name="T30" fmla="*/ 47 w 49"/>
                <a:gd name="T31" fmla="*/ 17 h 19"/>
                <a:gd name="T32" fmla="*/ 45 w 49"/>
                <a:gd name="T33" fmla="*/ 13 h 19"/>
                <a:gd name="T34" fmla="*/ 40 w 49"/>
                <a:gd name="T35" fmla="*/ 5 h 19"/>
                <a:gd name="T36" fmla="*/ 27 w 49"/>
                <a:gd name="T37" fmla="*/ 3 h 19"/>
                <a:gd name="T38" fmla="*/ 25 w 49"/>
                <a:gd name="T39" fmla="*/ 3 h 19"/>
                <a:gd name="T40" fmla="*/ 24 w 49"/>
                <a:gd name="T41" fmla="*/ 3 h 19"/>
                <a:gd name="T42" fmla="*/ 23 w 49"/>
                <a:gd name="T43" fmla="*/ 3 h 19"/>
                <a:gd name="T44" fmla="*/ 22 w 49"/>
                <a:gd name="T45" fmla="*/ 3 h 19"/>
                <a:gd name="T46" fmla="*/ 20 w 49"/>
                <a:gd name="T47" fmla="*/ 2 h 19"/>
                <a:gd name="T48" fmla="*/ 18 w 49"/>
                <a:gd name="T49" fmla="*/ 2 h 19"/>
                <a:gd name="T50" fmla="*/ 17 w 49"/>
                <a:gd name="T51" fmla="*/ 2 h 19"/>
                <a:gd name="T52" fmla="*/ 15 w 49"/>
                <a:gd name="T53" fmla="*/ 2 h 19"/>
                <a:gd name="T54" fmla="*/ 14 w 49"/>
                <a:gd name="T55" fmla="*/ 2 h 19"/>
                <a:gd name="T56" fmla="*/ 13 w 49"/>
                <a:gd name="T57" fmla="*/ 2 h 19"/>
                <a:gd name="T58" fmla="*/ 11 w 49"/>
                <a:gd name="T59" fmla="*/ 1 h 19"/>
                <a:gd name="T60" fmla="*/ 10 w 49"/>
                <a:gd name="T61" fmla="*/ 1 h 19"/>
                <a:gd name="T62" fmla="*/ 9 w 49"/>
                <a:gd name="T63" fmla="*/ 1 h 19"/>
                <a:gd name="T64" fmla="*/ 7 w 49"/>
                <a:gd name="T65" fmla="*/ 1 h 19"/>
                <a:gd name="T66" fmla="*/ 2 w 49"/>
                <a:gd name="T67" fmla="*/ 4 h 19"/>
                <a:gd name="T68" fmla="*/ 6 w 49"/>
                <a:gd name="T69" fmla="*/ 10 h 19"/>
                <a:gd name="T70" fmla="*/ 7 w 49"/>
                <a:gd name="T7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" h="19">
                  <a:moveTo>
                    <a:pt x="7" y="11"/>
                  </a:moveTo>
                  <a:cubicBezTo>
                    <a:pt x="7" y="11"/>
                    <a:pt x="7" y="11"/>
                    <a:pt x="8" y="12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7"/>
                    <a:pt x="15" y="17"/>
                    <a:pt x="15" y="18"/>
                  </a:cubicBezTo>
                  <a:cubicBezTo>
                    <a:pt x="15" y="18"/>
                    <a:pt x="16" y="18"/>
                    <a:pt x="16" y="18"/>
                  </a:cubicBezTo>
                  <a:cubicBezTo>
                    <a:pt x="16" y="18"/>
                    <a:pt x="17" y="19"/>
                    <a:pt x="18" y="19"/>
                  </a:cubicBezTo>
                  <a:cubicBezTo>
                    <a:pt x="20" y="19"/>
                    <a:pt x="22" y="16"/>
                    <a:pt x="24" y="15"/>
                  </a:cubicBezTo>
                  <a:cubicBezTo>
                    <a:pt x="26" y="14"/>
                    <a:pt x="26" y="16"/>
                    <a:pt x="28" y="18"/>
                  </a:cubicBezTo>
                  <a:cubicBezTo>
                    <a:pt x="29" y="19"/>
                    <a:pt x="33" y="17"/>
                    <a:pt x="37" y="16"/>
                  </a:cubicBezTo>
                  <a:cubicBezTo>
                    <a:pt x="41" y="14"/>
                    <a:pt x="46" y="17"/>
                    <a:pt x="47" y="17"/>
                  </a:cubicBezTo>
                  <a:cubicBezTo>
                    <a:pt x="49" y="17"/>
                    <a:pt x="47" y="13"/>
                    <a:pt x="45" y="13"/>
                  </a:cubicBezTo>
                  <a:cubicBezTo>
                    <a:pt x="42" y="12"/>
                    <a:pt x="42" y="8"/>
                    <a:pt x="40" y="5"/>
                  </a:cubicBezTo>
                  <a:cubicBezTo>
                    <a:pt x="38" y="3"/>
                    <a:pt x="30" y="2"/>
                    <a:pt x="27" y="3"/>
                  </a:cubicBezTo>
                  <a:cubicBezTo>
                    <a:pt x="26" y="3"/>
                    <a:pt x="26" y="3"/>
                    <a:pt x="25" y="3"/>
                  </a:cubicBezTo>
                  <a:cubicBezTo>
                    <a:pt x="25" y="3"/>
                    <a:pt x="24" y="3"/>
                    <a:pt x="24" y="3"/>
                  </a:cubicBezTo>
                  <a:cubicBezTo>
                    <a:pt x="24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0" y="2"/>
                    <a:pt x="20" y="2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6" y="2"/>
                    <a:pt x="16" y="2"/>
                    <a:pt x="15" y="2"/>
                  </a:cubicBezTo>
                  <a:cubicBezTo>
                    <a:pt x="15" y="2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1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3" y="0"/>
                    <a:pt x="0" y="2"/>
                    <a:pt x="2" y="4"/>
                  </a:cubicBezTo>
                  <a:cubicBezTo>
                    <a:pt x="3" y="5"/>
                    <a:pt x="5" y="7"/>
                    <a:pt x="6" y="10"/>
                  </a:cubicBezTo>
                  <a:cubicBezTo>
                    <a:pt x="6" y="10"/>
                    <a:pt x="7" y="11"/>
                    <a:pt x="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91" name="Freeform 67"/>
            <p:cNvSpPr/>
            <p:nvPr/>
          </p:nvSpPr>
          <p:spPr bwMode="auto">
            <a:xfrm>
              <a:off x="4556126" y="3297293"/>
              <a:ext cx="35542" cy="10936"/>
            </a:xfrm>
            <a:custGeom>
              <a:avLst/>
              <a:gdLst>
                <a:gd name="T0" fmla="*/ 7 w 22"/>
                <a:gd name="T1" fmla="*/ 0 h 7"/>
                <a:gd name="T2" fmla="*/ 0 w 22"/>
                <a:gd name="T3" fmla="*/ 4 h 7"/>
                <a:gd name="T4" fmla="*/ 9 w 22"/>
                <a:gd name="T5" fmla="*/ 5 h 7"/>
                <a:gd name="T6" fmla="*/ 7 w 2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7">
                  <a:moveTo>
                    <a:pt x="7" y="0"/>
                  </a:moveTo>
                  <a:cubicBezTo>
                    <a:pt x="2" y="1"/>
                    <a:pt x="1" y="2"/>
                    <a:pt x="0" y="4"/>
                  </a:cubicBezTo>
                  <a:cubicBezTo>
                    <a:pt x="0" y="6"/>
                    <a:pt x="3" y="7"/>
                    <a:pt x="9" y="5"/>
                  </a:cubicBezTo>
                  <a:cubicBezTo>
                    <a:pt x="22" y="0"/>
                    <a:pt x="13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92" name="Freeform 68"/>
            <p:cNvSpPr/>
            <p:nvPr/>
          </p:nvSpPr>
          <p:spPr bwMode="auto">
            <a:xfrm>
              <a:off x="4621059" y="3308229"/>
              <a:ext cx="6152" cy="8202"/>
            </a:xfrm>
            <a:custGeom>
              <a:avLst/>
              <a:gdLst>
                <a:gd name="T0" fmla="*/ 3 w 4"/>
                <a:gd name="T1" fmla="*/ 3 h 5"/>
                <a:gd name="T2" fmla="*/ 2 w 4"/>
                <a:gd name="T3" fmla="*/ 0 h 5"/>
                <a:gd name="T4" fmla="*/ 3 w 4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3"/>
                  </a:moveTo>
                  <a:cubicBezTo>
                    <a:pt x="4" y="3"/>
                    <a:pt x="4" y="0"/>
                    <a:pt x="2" y="0"/>
                  </a:cubicBezTo>
                  <a:cubicBezTo>
                    <a:pt x="0" y="1"/>
                    <a:pt x="1" y="5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93" name="Freeform 69"/>
            <p:cNvSpPr/>
            <p:nvPr/>
          </p:nvSpPr>
          <p:spPr bwMode="auto">
            <a:xfrm>
              <a:off x="4634045" y="3316431"/>
              <a:ext cx="12987" cy="4785"/>
            </a:xfrm>
            <a:custGeom>
              <a:avLst/>
              <a:gdLst>
                <a:gd name="T0" fmla="*/ 3 w 8"/>
                <a:gd name="T1" fmla="*/ 3 h 3"/>
                <a:gd name="T2" fmla="*/ 6 w 8"/>
                <a:gd name="T3" fmla="*/ 1 h 3"/>
                <a:gd name="T4" fmla="*/ 3 w 8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4" y="3"/>
                    <a:pt x="8" y="2"/>
                    <a:pt x="6" y="1"/>
                  </a:cubicBezTo>
                  <a:cubicBezTo>
                    <a:pt x="5" y="0"/>
                    <a:pt x="0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94" name="Freeform 70"/>
            <p:cNvSpPr/>
            <p:nvPr/>
          </p:nvSpPr>
          <p:spPr bwMode="auto">
            <a:xfrm>
              <a:off x="4640197" y="3345822"/>
              <a:ext cx="4785" cy="7519"/>
            </a:xfrm>
            <a:custGeom>
              <a:avLst/>
              <a:gdLst>
                <a:gd name="T0" fmla="*/ 2 w 3"/>
                <a:gd name="T1" fmla="*/ 3 h 5"/>
                <a:gd name="T2" fmla="*/ 2 w 3"/>
                <a:gd name="T3" fmla="*/ 1 h 5"/>
                <a:gd name="T4" fmla="*/ 2 w 3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2" y="3"/>
                  </a:moveTo>
                  <a:cubicBezTo>
                    <a:pt x="3" y="1"/>
                    <a:pt x="3" y="0"/>
                    <a:pt x="2" y="1"/>
                  </a:cubicBezTo>
                  <a:cubicBezTo>
                    <a:pt x="0" y="1"/>
                    <a:pt x="0" y="5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95" name="Freeform 71"/>
            <p:cNvSpPr/>
            <p:nvPr/>
          </p:nvSpPr>
          <p:spPr bwMode="auto">
            <a:xfrm>
              <a:off x="4634045" y="3381364"/>
              <a:ext cx="8202" cy="6152"/>
            </a:xfrm>
            <a:custGeom>
              <a:avLst/>
              <a:gdLst>
                <a:gd name="T0" fmla="*/ 3 w 5"/>
                <a:gd name="T1" fmla="*/ 3 h 4"/>
                <a:gd name="T2" fmla="*/ 2 w 5"/>
                <a:gd name="T3" fmla="*/ 1 h 4"/>
                <a:gd name="T4" fmla="*/ 3 w 5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5" y="2"/>
                    <a:pt x="5" y="0"/>
                    <a:pt x="2" y="1"/>
                  </a:cubicBezTo>
                  <a:cubicBezTo>
                    <a:pt x="0" y="1"/>
                    <a:pt x="0" y="4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96" name="Freeform 72"/>
            <p:cNvSpPr/>
            <p:nvPr/>
          </p:nvSpPr>
          <p:spPr bwMode="auto">
            <a:xfrm>
              <a:off x="4635412" y="3369744"/>
              <a:ext cx="6835" cy="4785"/>
            </a:xfrm>
            <a:custGeom>
              <a:avLst/>
              <a:gdLst>
                <a:gd name="T0" fmla="*/ 2 w 4"/>
                <a:gd name="T1" fmla="*/ 3 h 3"/>
                <a:gd name="T2" fmla="*/ 3 w 4"/>
                <a:gd name="T3" fmla="*/ 0 h 3"/>
                <a:gd name="T4" fmla="*/ 2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4" y="3"/>
                    <a:pt x="4" y="0"/>
                    <a:pt x="3" y="0"/>
                  </a:cubicBezTo>
                  <a:cubicBezTo>
                    <a:pt x="1" y="0"/>
                    <a:pt x="0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97" name="Freeform 73"/>
            <p:cNvSpPr/>
            <p:nvPr/>
          </p:nvSpPr>
          <p:spPr bwMode="auto">
            <a:xfrm>
              <a:off x="4619692" y="3400503"/>
              <a:ext cx="10936" cy="8202"/>
            </a:xfrm>
            <a:custGeom>
              <a:avLst/>
              <a:gdLst>
                <a:gd name="T0" fmla="*/ 4 w 7"/>
                <a:gd name="T1" fmla="*/ 3 h 5"/>
                <a:gd name="T2" fmla="*/ 2 w 7"/>
                <a:gd name="T3" fmla="*/ 1 h 5"/>
                <a:gd name="T4" fmla="*/ 4 w 7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3"/>
                  </a:moveTo>
                  <a:cubicBezTo>
                    <a:pt x="7" y="1"/>
                    <a:pt x="4" y="0"/>
                    <a:pt x="2" y="1"/>
                  </a:cubicBezTo>
                  <a:cubicBezTo>
                    <a:pt x="0" y="2"/>
                    <a:pt x="2" y="5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98" name="Freeform 74"/>
            <p:cNvSpPr/>
            <p:nvPr/>
          </p:nvSpPr>
          <p:spPr bwMode="auto">
            <a:xfrm>
              <a:off x="4660019" y="3379314"/>
              <a:ext cx="14354" cy="9569"/>
            </a:xfrm>
            <a:custGeom>
              <a:avLst/>
              <a:gdLst>
                <a:gd name="T0" fmla="*/ 2 w 9"/>
                <a:gd name="T1" fmla="*/ 2 h 6"/>
                <a:gd name="T2" fmla="*/ 5 w 9"/>
                <a:gd name="T3" fmla="*/ 4 h 6"/>
                <a:gd name="T4" fmla="*/ 2 w 9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2" y="2"/>
                  </a:moveTo>
                  <a:cubicBezTo>
                    <a:pt x="0" y="3"/>
                    <a:pt x="4" y="6"/>
                    <a:pt x="5" y="4"/>
                  </a:cubicBezTo>
                  <a:cubicBezTo>
                    <a:pt x="9" y="0"/>
                    <a:pt x="5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99" name="Freeform 75"/>
            <p:cNvSpPr/>
            <p:nvPr/>
          </p:nvSpPr>
          <p:spPr bwMode="auto">
            <a:xfrm>
              <a:off x="4398235" y="3187248"/>
              <a:ext cx="9569" cy="9569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3 h 6"/>
                <a:gd name="T4" fmla="*/ 4 w 6"/>
                <a:gd name="T5" fmla="*/ 5 h 6"/>
                <a:gd name="T6" fmla="*/ 3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0" y="0"/>
                    <a:pt x="1" y="1"/>
                    <a:pt x="0" y="3"/>
                  </a:cubicBezTo>
                  <a:cubicBezTo>
                    <a:pt x="0" y="5"/>
                    <a:pt x="3" y="6"/>
                    <a:pt x="4" y="5"/>
                  </a:cubicBezTo>
                  <a:cubicBezTo>
                    <a:pt x="6" y="4"/>
                    <a:pt x="6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00" name="Freeform 76"/>
            <p:cNvSpPr/>
            <p:nvPr/>
          </p:nvSpPr>
          <p:spPr bwMode="auto">
            <a:xfrm>
              <a:off x="4398235" y="3200235"/>
              <a:ext cx="9569" cy="6152"/>
            </a:xfrm>
            <a:custGeom>
              <a:avLst/>
              <a:gdLst>
                <a:gd name="T0" fmla="*/ 3 w 6"/>
                <a:gd name="T1" fmla="*/ 3 h 4"/>
                <a:gd name="T2" fmla="*/ 4 w 6"/>
                <a:gd name="T3" fmla="*/ 0 h 4"/>
                <a:gd name="T4" fmla="*/ 3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5" y="3"/>
                    <a:pt x="6" y="0"/>
                    <a:pt x="4" y="0"/>
                  </a:cubicBezTo>
                  <a:cubicBezTo>
                    <a:pt x="3" y="0"/>
                    <a:pt x="0" y="4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01" name="Freeform 77"/>
            <p:cNvSpPr/>
            <p:nvPr/>
          </p:nvSpPr>
          <p:spPr bwMode="auto">
            <a:xfrm>
              <a:off x="4637463" y="3059432"/>
              <a:ext cx="10936" cy="9569"/>
            </a:xfrm>
            <a:custGeom>
              <a:avLst/>
              <a:gdLst>
                <a:gd name="T0" fmla="*/ 4 w 7"/>
                <a:gd name="T1" fmla="*/ 1 h 6"/>
                <a:gd name="T2" fmla="*/ 2 w 7"/>
                <a:gd name="T3" fmla="*/ 5 h 6"/>
                <a:gd name="T4" fmla="*/ 4 w 7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4" y="1"/>
                  </a:moveTo>
                  <a:cubicBezTo>
                    <a:pt x="2" y="2"/>
                    <a:pt x="0" y="6"/>
                    <a:pt x="2" y="5"/>
                  </a:cubicBezTo>
                  <a:cubicBezTo>
                    <a:pt x="5" y="3"/>
                    <a:pt x="7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02" name="Freeform 78"/>
            <p:cNvSpPr/>
            <p:nvPr/>
          </p:nvSpPr>
          <p:spPr bwMode="auto">
            <a:xfrm>
              <a:off x="4719484" y="2723147"/>
              <a:ext cx="45111" cy="19138"/>
            </a:xfrm>
            <a:custGeom>
              <a:avLst/>
              <a:gdLst>
                <a:gd name="T0" fmla="*/ 17 w 28"/>
                <a:gd name="T1" fmla="*/ 3 h 12"/>
                <a:gd name="T2" fmla="*/ 5 w 28"/>
                <a:gd name="T3" fmla="*/ 2 h 12"/>
                <a:gd name="T4" fmla="*/ 25 w 28"/>
                <a:gd name="T5" fmla="*/ 10 h 12"/>
                <a:gd name="T6" fmla="*/ 17 w 28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2">
                  <a:moveTo>
                    <a:pt x="17" y="3"/>
                  </a:moveTo>
                  <a:cubicBezTo>
                    <a:pt x="11" y="0"/>
                    <a:pt x="0" y="1"/>
                    <a:pt x="5" y="2"/>
                  </a:cubicBezTo>
                  <a:cubicBezTo>
                    <a:pt x="9" y="4"/>
                    <a:pt x="18" y="12"/>
                    <a:pt x="25" y="10"/>
                  </a:cubicBezTo>
                  <a:cubicBezTo>
                    <a:pt x="28" y="9"/>
                    <a:pt x="24" y="6"/>
                    <a:pt x="1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03" name="Freeform 79"/>
            <p:cNvSpPr/>
            <p:nvPr/>
          </p:nvSpPr>
          <p:spPr bwMode="auto">
            <a:xfrm>
              <a:off x="4751609" y="2781244"/>
              <a:ext cx="19822" cy="23923"/>
            </a:xfrm>
            <a:custGeom>
              <a:avLst/>
              <a:gdLst>
                <a:gd name="T0" fmla="*/ 3 w 12"/>
                <a:gd name="T1" fmla="*/ 15 h 15"/>
                <a:gd name="T2" fmla="*/ 11 w 12"/>
                <a:gd name="T3" fmla="*/ 9 h 15"/>
                <a:gd name="T4" fmla="*/ 10 w 12"/>
                <a:gd name="T5" fmla="*/ 3 h 15"/>
                <a:gd name="T6" fmla="*/ 4 w 12"/>
                <a:gd name="T7" fmla="*/ 9 h 15"/>
                <a:gd name="T8" fmla="*/ 3 w 1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3" y="15"/>
                  </a:moveTo>
                  <a:cubicBezTo>
                    <a:pt x="4" y="15"/>
                    <a:pt x="12" y="10"/>
                    <a:pt x="11" y="9"/>
                  </a:cubicBezTo>
                  <a:cubicBezTo>
                    <a:pt x="9" y="8"/>
                    <a:pt x="10" y="5"/>
                    <a:pt x="10" y="3"/>
                  </a:cubicBezTo>
                  <a:cubicBezTo>
                    <a:pt x="10" y="0"/>
                    <a:pt x="7" y="5"/>
                    <a:pt x="4" y="9"/>
                  </a:cubicBezTo>
                  <a:cubicBezTo>
                    <a:pt x="1" y="12"/>
                    <a:pt x="0" y="15"/>
                    <a:pt x="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04" name="Freeform 80"/>
            <p:cNvSpPr/>
            <p:nvPr/>
          </p:nvSpPr>
          <p:spPr bwMode="auto">
            <a:xfrm>
              <a:off x="4790568" y="2682819"/>
              <a:ext cx="101843" cy="109361"/>
            </a:xfrm>
            <a:custGeom>
              <a:avLst/>
              <a:gdLst>
                <a:gd name="T0" fmla="*/ 39 w 63"/>
                <a:gd name="T1" fmla="*/ 26 h 68"/>
                <a:gd name="T2" fmla="*/ 37 w 63"/>
                <a:gd name="T3" fmla="*/ 22 h 68"/>
                <a:gd name="T4" fmla="*/ 30 w 63"/>
                <a:gd name="T5" fmla="*/ 27 h 68"/>
                <a:gd name="T6" fmla="*/ 33 w 63"/>
                <a:gd name="T7" fmla="*/ 17 h 68"/>
                <a:gd name="T8" fmla="*/ 40 w 63"/>
                <a:gd name="T9" fmla="*/ 9 h 68"/>
                <a:gd name="T10" fmla="*/ 41 w 63"/>
                <a:gd name="T11" fmla="*/ 5 h 68"/>
                <a:gd name="T12" fmla="*/ 45 w 63"/>
                <a:gd name="T13" fmla="*/ 1 h 68"/>
                <a:gd name="T14" fmla="*/ 34 w 63"/>
                <a:gd name="T15" fmla="*/ 5 h 68"/>
                <a:gd name="T16" fmla="*/ 24 w 63"/>
                <a:gd name="T17" fmla="*/ 15 h 68"/>
                <a:gd name="T18" fmla="*/ 16 w 63"/>
                <a:gd name="T19" fmla="*/ 29 h 68"/>
                <a:gd name="T20" fmla="*/ 16 w 63"/>
                <a:gd name="T21" fmla="*/ 34 h 68"/>
                <a:gd name="T22" fmla="*/ 12 w 63"/>
                <a:gd name="T23" fmla="*/ 36 h 68"/>
                <a:gd name="T24" fmla="*/ 4 w 63"/>
                <a:gd name="T25" fmla="*/ 42 h 68"/>
                <a:gd name="T26" fmla="*/ 7 w 63"/>
                <a:gd name="T27" fmla="*/ 44 h 68"/>
                <a:gd name="T28" fmla="*/ 2 w 63"/>
                <a:gd name="T29" fmla="*/ 51 h 68"/>
                <a:gd name="T30" fmla="*/ 8 w 63"/>
                <a:gd name="T31" fmla="*/ 54 h 68"/>
                <a:gd name="T32" fmla="*/ 27 w 63"/>
                <a:gd name="T33" fmla="*/ 53 h 68"/>
                <a:gd name="T34" fmla="*/ 29 w 63"/>
                <a:gd name="T35" fmla="*/ 56 h 68"/>
                <a:gd name="T36" fmla="*/ 29 w 63"/>
                <a:gd name="T37" fmla="*/ 62 h 68"/>
                <a:gd name="T38" fmla="*/ 35 w 63"/>
                <a:gd name="T39" fmla="*/ 64 h 68"/>
                <a:gd name="T40" fmla="*/ 41 w 63"/>
                <a:gd name="T41" fmla="*/ 58 h 68"/>
                <a:gd name="T42" fmla="*/ 44 w 63"/>
                <a:gd name="T43" fmla="*/ 56 h 68"/>
                <a:gd name="T44" fmla="*/ 49 w 63"/>
                <a:gd name="T45" fmla="*/ 51 h 68"/>
                <a:gd name="T46" fmla="*/ 50 w 63"/>
                <a:gd name="T47" fmla="*/ 55 h 68"/>
                <a:gd name="T48" fmla="*/ 48 w 63"/>
                <a:gd name="T49" fmla="*/ 62 h 68"/>
                <a:gd name="T50" fmla="*/ 53 w 63"/>
                <a:gd name="T51" fmla="*/ 60 h 68"/>
                <a:gd name="T52" fmla="*/ 56 w 63"/>
                <a:gd name="T53" fmla="*/ 66 h 68"/>
                <a:gd name="T54" fmla="*/ 63 w 63"/>
                <a:gd name="T55" fmla="*/ 54 h 68"/>
                <a:gd name="T56" fmla="*/ 59 w 63"/>
                <a:gd name="T57" fmla="*/ 54 h 68"/>
                <a:gd name="T58" fmla="*/ 61 w 63"/>
                <a:gd name="T59" fmla="*/ 49 h 68"/>
                <a:gd name="T60" fmla="*/ 55 w 63"/>
                <a:gd name="T61" fmla="*/ 51 h 68"/>
                <a:gd name="T62" fmla="*/ 60 w 63"/>
                <a:gd name="T63" fmla="*/ 44 h 68"/>
                <a:gd name="T64" fmla="*/ 58 w 63"/>
                <a:gd name="T65" fmla="*/ 44 h 68"/>
                <a:gd name="T66" fmla="*/ 57 w 63"/>
                <a:gd name="T67" fmla="*/ 38 h 68"/>
                <a:gd name="T68" fmla="*/ 59 w 63"/>
                <a:gd name="T69" fmla="*/ 32 h 68"/>
                <a:gd name="T70" fmla="*/ 49 w 63"/>
                <a:gd name="T71" fmla="*/ 30 h 68"/>
                <a:gd name="T72" fmla="*/ 43 w 63"/>
                <a:gd name="T73" fmla="*/ 31 h 68"/>
                <a:gd name="T74" fmla="*/ 39 w 63"/>
                <a:gd name="T75" fmla="*/ 2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" h="68">
                  <a:moveTo>
                    <a:pt x="39" y="26"/>
                  </a:moveTo>
                  <a:cubicBezTo>
                    <a:pt x="39" y="25"/>
                    <a:pt x="39" y="22"/>
                    <a:pt x="37" y="22"/>
                  </a:cubicBezTo>
                  <a:cubicBezTo>
                    <a:pt x="36" y="21"/>
                    <a:pt x="31" y="25"/>
                    <a:pt x="30" y="27"/>
                  </a:cubicBezTo>
                  <a:cubicBezTo>
                    <a:pt x="29" y="28"/>
                    <a:pt x="33" y="18"/>
                    <a:pt x="33" y="17"/>
                  </a:cubicBezTo>
                  <a:cubicBezTo>
                    <a:pt x="33" y="16"/>
                    <a:pt x="40" y="9"/>
                    <a:pt x="40" y="9"/>
                  </a:cubicBezTo>
                  <a:cubicBezTo>
                    <a:pt x="41" y="8"/>
                    <a:pt x="40" y="6"/>
                    <a:pt x="41" y="5"/>
                  </a:cubicBezTo>
                  <a:cubicBezTo>
                    <a:pt x="41" y="4"/>
                    <a:pt x="44" y="2"/>
                    <a:pt x="45" y="1"/>
                  </a:cubicBezTo>
                  <a:cubicBezTo>
                    <a:pt x="45" y="0"/>
                    <a:pt x="35" y="4"/>
                    <a:pt x="34" y="5"/>
                  </a:cubicBezTo>
                  <a:cubicBezTo>
                    <a:pt x="33" y="6"/>
                    <a:pt x="28" y="12"/>
                    <a:pt x="24" y="15"/>
                  </a:cubicBezTo>
                  <a:cubicBezTo>
                    <a:pt x="21" y="19"/>
                    <a:pt x="17" y="27"/>
                    <a:pt x="16" y="29"/>
                  </a:cubicBezTo>
                  <a:cubicBezTo>
                    <a:pt x="15" y="31"/>
                    <a:pt x="15" y="31"/>
                    <a:pt x="16" y="34"/>
                  </a:cubicBezTo>
                  <a:cubicBezTo>
                    <a:pt x="17" y="36"/>
                    <a:pt x="13" y="35"/>
                    <a:pt x="12" y="36"/>
                  </a:cubicBezTo>
                  <a:cubicBezTo>
                    <a:pt x="11" y="36"/>
                    <a:pt x="6" y="39"/>
                    <a:pt x="4" y="42"/>
                  </a:cubicBezTo>
                  <a:cubicBezTo>
                    <a:pt x="1" y="44"/>
                    <a:pt x="6" y="44"/>
                    <a:pt x="7" y="44"/>
                  </a:cubicBezTo>
                  <a:cubicBezTo>
                    <a:pt x="9" y="44"/>
                    <a:pt x="4" y="48"/>
                    <a:pt x="2" y="51"/>
                  </a:cubicBezTo>
                  <a:cubicBezTo>
                    <a:pt x="0" y="53"/>
                    <a:pt x="5" y="54"/>
                    <a:pt x="8" y="54"/>
                  </a:cubicBezTo>
                  <a:cubicBezTo>
                    <a:pt x="12" y="54"/>
                    <a:pt x="25" y="53"/>
                    <a:pt x="27" y="53"/>
                  </a:cubicBezTo>
                  <a:cubicBezTo>
                    <a:pt x="30" y="53"/>
                    <a:pt x="32" y="55"/>
                    <a:pt x="29" y="56"/>
                  </a:cubicBezTo>
                  <a:cubicBezTo>
                    <a:pt x="27" y="58"/>
                    <a:pt x="28" y="59"/>
                    <a:pt x="29" y="62"/>
                  </a:cubicBezTo>
                  <a:cubicBezTo>
                    <a:pt x="30" y="65"/>
                    <a:pt x="33" y="64"/>
                    <a:pt x="35" y="64"/>
                  </a:cubicBezTo>
                  <a:cubicBezTo>
                    <a:pt x="37" y="63"/>
                    <a:pt x="40" y="60"/>
                    <a:pt x="41" y="58"/>
                  </a:cubicBezTo>
                  <a:cubicBezTo>
                    <a:pt x="41" y="57"/>
                    <a:pt x="43" y="56"/>
                    <a:pt x="44" y="56"/>
                  </a:cubicBezTo>
                  <a:cubicBezTo>
                    <a:pt x="45" y="56"/>
                    <a:pt x="47" y="52"/>
                    <a:pt x="49" y="51"/>
                  </a:cubicBezTo>
                  <a:cubicBezTo>
                    <a:pt x="50" y="50"/>
                    <a:pt x="49" y="53"/>
                    <a:pt x="50" y="55"/>
                  </a:cubicBezTo>
                  <a:cubicBezTo>
                    <a:pt x="52" y="57"/>
                    <a:pt x="48" y="61"/>
                    <a:pt x="48" y="62"/>
                  </a:cubicBezTo>
                  <a:cubicBezTo>
                    <a:pt x="47" y="64"/>
                    <a:pt x="51" y="60"/>
                    <a:pt x="53" y="60"/>
                  </a:cubicBezTo>
                  <a:cubicBezTo>
                    <a:pt x="55" y="60"/>
                    <a:pt x="53" y="64"/>
                    <a:pt x="56" y="66"/>
                  </a:cubicBezTo>
                  <a:cubicBezTo>
                    <a:pt x="59" y="68"/>
                    <a:pt x="62" y="56"/>
                    <a:pt x="63" y="54"/>
                  </a:cubicBezTo>
                  <a:cubicBezTo>
                    <a:pt x="63" y="52"/>
                    <a:pt x="60" y="53"/>
                    <a:pt x="59" y="54"/>
                  </a:cubicBezTo>
                  <a:cubicBezTo>
                    <a:pt x="57" y="55"/>
                    <a:pt x="60" y="50"/>
                    <a:pt x="61" y="49"/>
                  </a:cubicBezTo>
                  <a:cubicBezTo>
                    <a:pt x="62" y="47"/>
                    <a:pt x="54" y="52"/>
                    <a:pt x="55" y="51"/>
                  </a:cubicBezTo>
                  <a:cubicBezTo>
                    <a:pt x="55" y="50"/>
                    <a:pt x="58" y="46"/>
                    <a:pt x="60" y="44"/>
                  </a:cubicBezTo>
                  <a:cubicBezTo>
                    <a:pt x="61" y="42"/>
                    <a:pt x="59" y="43"/>
                    <a:pt x="58" y="44"/>
                  </a:cubicBezTo>
                  <a:cubicBezTo>
                    <a:pt x="57" y="45"/>
                    <a:pt x="58" y="41"/>
                    <a:pt x="57" y="38"/>
                  </a:cubicBezTo>
                  <a:cubicBezTo>
                    <a:pt x="56" y="36"/>
                    <a:pt x="58" y="33"/>
                    <a:pt x="59" y="32"/>
                  </a:cubicBezTo>
                  <a:cubicBezTo>
                    <a:pt x="61" y="31"/>
                    <a:pt x="51" y="30"/>
                    <a:pt x="49" y="30"/>
                  </a:cubicBezTo>
                  <a:cubicBezTo>
                    <a:pt x="47" y="30"/>
                    <a:pt x="46" y="30"/>
                    <a:pt x="43" y="31"/>
                  </a:cubicBezTo>
                  <a:cubicBezTo>
                    <a:pt x="41" y="31"/>
                    <a:pt x="39" y="27"/>
                    <a:pt x="39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05" name="Freeform 81"/>
            <p:cNvSpPr/>
            <p:nvPr/>
          </p:nvSpPr>
          <p:spPr bwMode="auto">
            <a:xfrm>
              <a:off x="4545189" y="2425137"/>
              <a:ext cx="19138" cy="24606"/>
            </a:xfrm>
            <a:custGeom>
              <a:avLst/>
              <a:gdLst>
                <a:gd name="T0" fmla="*/ 3 w 12"/>
                <a:gd name="T1" fmla="*/ 14 h 15"/>
                <a:gd name="T2" fmla="*/ 11 w 12"/>
                <a:gd name="T3" fmla="*/ 5 h 15"/>
                <a:gd name="T4" fmla="*/ 8 w 12"/>
                <a:gd name="T5" fmla="*/ 0 h 15"/>
                <a:gd name="T6" fmla="*/ 3 w 12"/>
                <a:gd name="T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5">
                  <a:moveTo>
                    <a:pt x="3" y="14"/>
                  </a:moveTo>
                  <a:cubicBezTo>
                    <a:pt x="6" y="15"/>
                    <a:pt x="11" y="7"/>
                    <a:pt x="11" y="5"/>
                  </a:cubicBezTo>
                  <a:cubicBezTo>
                    <a:pt x="12" y="4"/>
                    <a:pt x="11" y="0"/>
                    <a:pt x="8" y="0"/>
                  </a:cubicBezTo>
                  <a:cubicBezTo>
                    <a:pt x="4" y="1"/>
                    <a:pt x="0" y="14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06" name="Freeform 82"/>
            <p:cNvSpPr/>
            <p:nvPr/>
          </p:nvSpPr>
          <p:spPr bwMode="auto">
            <a:xfrm>
              <a:off x="4496660" y="2412151"/>
              <a:ext cx="41694" cy="29391"/>
            </a:xfrm>
            <a:custGeom>
              <a:avLst/>
              <a:gdLst>
                <a:gd name="T0" fmla="*/ 14 w 26"/>
                <a:gd name="T1" fmla="*/ 3 h 18"/>
                <a:gd name="T2" fmla="*/ 5 w 26"/>
                <a:gd name="T3" fmla="*/ 10 h 18"/>
                <a:gd name="T4" fmla="*/ 1 w 26"/>
                <a:gd name="T5" fmla="*/ 16 h 18"/>
                <a:gd name="T6" fmla="*/ 4 w 26"/>
                <a:gd name="T7" fmla="*/ 15 h 18"/>
                <a:gd name="T8" fmla="*/ 7 w 26"/>
                <a:gd name="T9" fmla="*/ 15 h 18"/>
                <a:gd name="T10" fmla="*/ 14 w 26"/>
                <a:gd name="T11" fmla="*/ 13 h 18"/>
                <a:gd name="T12" fmla="*/ 25 w 26"/>
                <a:gd name="T13" fmla="*/ 2 h 18"/>
                <a:gd name="T14" fmla="*/ 22 w 26"/>
                <a:gd name="T15" fmla="*/ 3 h 18"/>
                <a:gd name="T16" fmla="*/ 14 w 26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8">
                  <a:moveTo>
                    <a:pt x="14" y="3"/>
                  </a:moveTo>
                  <a:cubicBezTo>
                    <a:pt x="11" y="4"/>
                    <a:pt x="7" y="8"/>
                    <a:pt x="5" y="10"/>
                  </a:cubicBezTo>
                  <a:cubicBezTo>
                    <a:pt x="2" y="13"/>
                    <a:pt x="0" y="15"/>
                    <a:pt x="1" y="16"/>
                  </a:cubicBezTo>
                  <a:cubicBezTo>
                    <a:pt x="2" y="18"/>
                    <a:pt x="3" y="16"/>
                    <a:pt x="4" y="15"/>
                  </a:cubicBezTo>
                  <a:cubicBezTo>
                    <a:pt x="6" y="14"/>
                    <a:pt x="4" y="16"/>
                    <a:pt x="7" y="15"/>
                  </a:cubicBezTo>
                  <a:cubicBezTo>
                    <a:pt x="8" y="15"/>
                    <a:pt x="10" y="14"/>
                    <a:pt x="14" y="13"/>
                  </a:cubicBezTo>
                  <a:cubicBezTo>
                    <a:pt x="19" y="12"/>
                    <a:pt x="25" y="5"/>
                    <a:pt x="25" y="2"/>
                  </a:cubicBezTo>
                  <a:cubicBezTo>
                    <a:pt x="26" y="0"/>
                    <a:pt x="24" y="2"/>
                    <a:pt x="22" y="3"/>
                  </a:cubicBezTo>
                  <a:cubicBezTo>
                    <a:pt x="20" y="3"/>
                    <a:pt x="18" y="3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07" name="Freeform 83"/>
            <p:cNvSpPr/>
            <p:nvPr/>
          </p:nvSpPr>
          <p:spPr bwMode="auto">
            <a:xfrm>
              <a:off x="4459751" y="2332864"/>
              <a:ext cx="98425" cy="82705"/>
            </a:xfrm>
            <a:custGeom>
              <a:avLst/>
              <a:gdLst>
                <a:gd name="T0" fmla="*/ 61 w 61"/>
                <a:gd name="T1" fmla="*/ 36 h 51"/>
                <a:gd name="T2" fmla="*/ 55 w 61"/>
                <a:gd name="T3" fmla="*/ 32 h 51"/>
                <a:gd name="T4" fmla="*/ 50 w 61"/>
                <a:gd name="T5" fmla="*/ 35 h 51"/>
                <a:gd name="T6" fmla="*/ 49 w 61"/>
                <a:gd name="T7" fmla="*/ 22 h 51"/>
                <a:gd name="T8" fmla="*/ 41 w 61"/>
                <a:gd name="T9" fmla="*/ 18 h 51"/>
                <a:gd name="T10" fmla="*/ 38 w 61"/>
                <a:gd name="T11" fmla="*/ 12 h 51"/>
                <a:gd name="T12" fmla="*/ 33 w 61"/>
                <a:gd name="T13" fmla="*/ 7 h 51"/>
                <a:gd name="T14" fmla="*/ 29 w 61"/>
                <a:gd name="T15" fmla="*/ 12 h 51"/>
                <a:gd name="T16" fmla="*/ 30 w 61"/>
                <a:gd name="T17" fmla="*/ 5 h 51"/>
                <a:gd name="T18" fmla="*/ 27 w 61"/>
                <a:gd name="T19" fmla="*/ 0 h 51"/>
                <a:gd name="T20" fmla="*/ 22 w 61"/>
                <a:gd name="T21" fmla="*/ 6 h 51"/>
                <a:gd name="T22" fmla="*/ 15 w 61"/>
                <a:gd name="T23" fmla="*/ 28 h 51"/>
                <a:gd name="T24" fmla="*/ 6 w 61"/>
                <a:gd name="T25" fmla="*/ 33 h 51"/>
                <a:gd name="T26" fmla="*/ 1 w 61"/>
                <a:gd name="T27" fmla="*/ 39 h 51"/>
                <a:gd name="T28" fmla="*/ 11 w 61"/>
                <a:gd name="T29" fmla="*/ 41 h 51"/>
                <a:gd name="T30" fmla="*/ 10 w 61"/>
                <a:gd name="T31" fmla="*/ 51 h 51"/>
                <a:gd name="T32" fmla="*/ 23 w 61"/>
                <a:gd name="T33" fmla="*/ 48 h 51"/>
                <a:gd name="T34" fmla="*/ 30 w 61"/>
                <a:gd name="T35" fmla="*/ 40 h 51"/>
                <a:gd name="T36" fmla="*/ 31 w 61"/>
                <a:gd name="T37" fmla="*/ 36 h 51"/>
                <a:gd name="T38" fmla="*/ 39 w 61"/>
                <a:gd name="T39" fmla="*/ 30 h 51"/>
                <a:gd name="T40" fmla="*/ 39 w 61"/>
                <a:gd name="T41" fmla="*/ 35 h 51"/>
                <a:gd name="T42" fmla="*/ 43 w 61"/>
                <a:gd name="T43" fmla="*/ 38 h 51"/>
                <a:gd name="T44" fmla="*/ 53 w 61"/>
                <a:gd name="T45" fmla="*/ 42 h 51"/>
                <a:gd name="T46" fmla="*/ 61 w 61"/>
                <a:gd name="T47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" h="51">
                  <a:moveTo>
                    <a:pt x="61" y="36"/>
                  </a:moveTo>
                  <a:cubicBezTo>
                    <a:pt x="61" y="34"/>
                    <a:pt x="58" y="33"/>
                    <a:pt x="55" y="32"/>
                  </a:cubicBezTo>
                  <a:cubicBezTo>
                    <a:pt x="51" y="32"/>
                    <a:pt x="53" y="34"/>
                    <a:pt x="50" y="35"/>
                  </a:cubicBezTo>
                  <a:cubicBezTo>
                    <a:pt x="47" y="36"/>
                    <a:pt x="52" y="23"/>
                    <a:pt x="49" y="22"/>
                  </a:cubicBezTo>
                  <a:cubicBezTo>
                    <a:pt x="46" y="21"/>
                    <a:pt x="41" y="21"/>
                    <a:pt x="41" y="18"/>
                  </a:cubicBezTo>
                  <a:cubicBezTo>
                    <a:pt x="41" y="16"/>
                    <a:pt x="40" y="13"/>
                    <a:pt x="38" y="12"/>
                  </a:cubicBezTo>
                  <a:cubicBezTo>
                    <a:pt x="36" y="11"/>
                    <a:pt x="35" y="9"/>
                    <a:pt x="33" y="7"/>
                  </a:cubicBezTo>
                  <a:cubicBezTo>
                    <a:pt x="31" y="6"/>
                    <a:pt x="31" y="11"/>
                    <a:pt x="29" y="12"/>
                  </a:cubicBezTo>
                  <a:cubicBezTo>
                    <a:pt x="26" y="12"/>
                    <a:pt x="29" y="7"/>
                    <a:pt x="30" y="5"/>
                  </a:cubicBezTo>
                  <a:cubicBezTo>
                    <a:pt x="31" y="3"/>
                    <a:pt x="29" y="0"/>
                    <a:pt x="27" y="0"/>
                  </a:cubicBezTo>
                  <a:cubicBezTo>
                    <a:pt x="25" y="1"/>
                    <a:pt x="24" y="4"/>
                    <a:pt x="22" y="6"/>
                  </a:cubicBezTo>
                  <a:cubicBezTo>
                    <a:pt x="21" y="8"/>
                    <a:pt x="16" y="25"/>
                    <a:pt x="15" y="28"/>
                  </a:cubicBezTo>
                  <a:cubicBezTo>
                    <a:pt x="15" y="31"/>
                    <a:pt x="12" y="31"/>
                    <a:pt x="6" y="33"/>
                  </a:cubicBezTo>
                  <a:cubicBezTo>
                    <a:pt x="0" y="36"/>
                    <a:pt x="0" y="37"/>
                    <a:pt x="1" y="39"/>
                  </a:cubicBezTo>
                  <a:cubicBezTo>
                    <a:pt x="1" y="42"/>
                    <a:pt x="9" y="41"/>
                    <a:pt x="11" y="41"/>
                  </a:cubicBezTo>
                  <a:cubicBezTo>
                    <a:pt x="13" y="42"/>
                    <a:pt x="6" y="50"/>
                    <a:pt x="10" y="51"/>
                  </a:cubicBezTo>
                  <a:cubicBezTo>
                    <a:pt x="13" y="51"/>
                    <a:pt x="22" y="48"/>
                    <a:pt x="23" y="48"/>
                  </a:cubicBezTo>
                  <a:cubicBezTo>
                    <a:pt x="24" y="48"/>
                    <a:pt x="28" y="41"/>
                    <a:pt x="30" y="40"/>
                  </a:cubicBezTo>
                  <a:cubicBezTo>
                    <a:pt x="32" y="38"/>
                    <a:pt x="31" y="37"/>
                    <a:pt x="31" y="36"/>
                  </a:cubicBezTo>
                  <a:cubicBezTo>
                    <a:pt x="31" y="35"/>
                    <a:pt x="37" y="30"/>
                    <a:pt x="39" y="30"/>
                  </a:cubicBezTo>
                  <a:cubicBezTo>
                    <a:pt x="41" y="29"/>
                    <a:pt x="40" y="33"/>
                    <a:pt x="39" y="35"/>
                  </a:cubicBezTo>
                  <a:cubicBezTo>
                    <a:pt x="38" y="36"/>
                    <a:pt x="39" y="38"/>
                    <a:pt x="43" y="38"/>
                  </a:cubicBezTo>
                  <a:cubicBezTo>
                    <a:pt x="47" y="39"/>
                    <a:pt x="49" y="42"/>
                    <a:pt x="53" y="42"/>
                  </a:cubicBezTo>
                  <a:cubicBezTo>
                    <a:pt x="57" y="42"/>
                    <a:pt x="61" y="37"/>
                    <a:pt x="6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08" name="Freeform 84"/>
            <p:cNvSpPr/>
            <p:nvPr/>
          </p:nvSpPr>
          <p:spPr bwMode="auto">
            <a:xfrm>
              <a:off x="4584149" y="2399164"/>
              <a:ext cx="19138" cy="15037"/>
            </a:xfrm>
            <a:custGeom>
              <a:avLst/>
              <a:gdLst>
                <a:gd name="T0" fmla="*/ 3 w 12"/>
                <a:gd name="T1" fmla="*/ 1 h 9"/>
                <a:gd name="T2" fmla="*/ 3 w 12"/>
                <a:gd name="T3" fmla="*/ 8 h 9"/>
                <a:gd name="T4" fmla="*/ 10 w 12"/>
                <a:gd name="T5" fmla="*/ 6 h 9"/>
                <a:gd name="T6" fmla="*/ 7 w 12"/>
                <a:gd name="T7" fmla="*/ 4 h 9"/>
                <a:gd name="T8" fmla="*/ 3 w 12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3" y="1"/>
                  </a:moveTo>
                  <a:cubicBezTo>
                    <a:pt x="0" y="2"/>
                    <a:pt x="1" y="6"/>
                    <a:pt x="3" y="8"/>
                  </a:cubicBezTo>
                  <a:cubicBezTo>
                    <a:pt x="4" y="9"/>
                    <a:pt x="8" y="7"/>
                    <a:pt x="10" y="6"/>
                  </a:cubicBezTo>
                  <a:cubicBezTo>
                    <a:pt x="12" y="5"/>
                    <a:pt x="7" y="4"/>
                    <a:pt x="7" y="4"/>
                  </a:cubicBezTo>
                  <a:cubicBezTo>
                    <a:pt x="6" y="4"/>
                    <a:pt x="5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09" name="Freeform 85"/>
            <p:cNvSpPr/>
            <p:nvPr/>
          </p:nvSpPr>
          <p:spPr bwMode="auto">
            <a:xfrm>
              <a:off x="4599870" y="2394379"/>
              <a:ext cx="16404" cy="10253"/>
            </a:xfrm>
            <a:custGeom>
              <a:avLst/>
              <a:gdLst>
                <a:gd name="T0" fmla="*/ 1 w 10"/>
                <a:gd name="T1" fmla="*/ 2 h 6"/>
                <a:gd name="T2" fmla="*/ 7 w 10"/>
                <a:gd name="T3" fmla="*/ 6 h 6"/>
                <a:gd name="T4" fmla="*/ 6 w 10"/>
                <a:gd name="T5" fmla="*/ 2 h 6"/>
                <a:gd name="T6" fmla="*/ 1 w 10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1" y="2"/>
                  </a:moveTo>
                  <a:cubicBezTo>
                    <a:pt x="0" y="3"/>
                    <a:pt x="3" y="6"/>
                    <a:pt x="7" y="6"/>
                  </a:cubicBezTo>
                  <a:cubicBezTo>
                    <a:pt x="10" y="6"/>
                    <a:pt x="7" y="3"/>
                    <a:pt x="6" y="2"/>
                  </a:cubicBezTo>
                  <a:cubicBezTo>
                    <a:pt x="4" y="0"/>
                    <a:pt x="3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10" name="Freeform 86"/>
            <p:cNvSpPr/>
            <p:nvPr/>
          </p:nvSpPr>
          <p:spPr bwMode="auto">
            <a:xfrm>
              <a:off x="4653184" y="2265197"/>
              <a:ext cx="21189" cy="19138"/>
            </a:xfrm>
            <a:custGeom>
              <a:avLst/>
              <a:gdLst>
                <a:gd name="T0" fmla="*/ 5 w 13"/>
                <a:gd name="T1" fmla="*/ 12 h 12"/>
                <a:gd name="T2" fmla="*/ 11 w 13"/>
                <a:gd name="T3" fmla="*/ 9 h 12"/>
                <a:gd name="T4" fmla="*/ 9 w 13"/>
                <a:gd name="T5" fmla="*/ 0 h 12"/>
                <a:gd name="T6" fmla="*/ 0 w 13"/>
                <a:gd name="T7" fmla="*/ 5 h 12"/>
                <a:gd name="T8" fmla="*/ 5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5" y="12"/>
                  </a:moveTo>
                  <a:cubicBezTo>
                    <a:pt x="8" y="12"/>
                    <a:pt x="9" y="11"/>
                    <a:pt x="11" y="9"/>
                  </a:cubicBezTo>
                  <a:cubicBezTo>
                    <a:pt x="12" y="6"/>
                    <a:pt x="13" y="1"/>
                    <a:pt x="9" y="0"/>
                  </a:cubicBezTo>
                  <a:cubicBezTo>
                    <a:pt x="5" y="0"/>
                    <a:pt x="1" y="4"/>
                    <a:pt x="0" y="5"/>
                  </a:cubicBezTo>
                  <a:cubicBezTo>
                    <a:pt x="0" y="7"/>
                    <a:pt x="0" y="12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11" name="Freeform 87"/>
            <p:cNvSpPr/>
            <p:nvPr/>
          </p:nvSpPr>
          <p:spPr bwMode="auto">
            <a:xfrm>
              <a:off x="4591668" y="2205731"/>
              <a:ext cx="28024" cy="14354"/>
            </a:xfrm>
            <a:custGeom>
              <a:avLst/>
              <a:gdLst>
                <a:gd name="T0" fmla="*/ 16 w 17"/>
                <a:gd name="T1" fmla="*/ 8 h 9"/>
                <a:gd name="T2" fmla="*/ 17 w 17"/>
                <a:gd name="T3" fmla="*/ 2 h 9"/>
                <a:gd name="T4" fmla="*/ 4 w 17"/>
                <a:gd name="T5" fmla="*/ 2 h 9"/>
                <a:gd name="T6" fmla="*/ 8 w 17"/>
                <a:gd name="T7" fmla="*/ 7 h 9"/>
                <a:gd name="T8" fmla="*/ 16 w 1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6" y="8"/>
                  </a:moveTo>
                  <a:cubicBezTo>
                    <a:pt x="17" y="8"/>
                    <a:pt x="17" y="3"/>
                    <a:pt x="17" y="2"/>
                  </a:cubicBezTo>
                  <a:cubicBezTo>
                    <a:pt x="16" y="0"/>
                    <a:pt x="8" y="2"/>
                    <a:pt x="4" y="2"/>
                  </a:cubicBezTo>
                  <a:cubicBezTo>
                    <a:pt x="0" y="3"/>
                    <a:pt x="5" y="5"/>
                    <a:pt x="8" y="7"/>
                  </a:cubicBezTo>
                  <a:cubicBezTo>
                    <a:pt x="11" y="9"/>
                    <a:pt x="14" y="8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12" name="Freeform 88"/>
            <p:cNvSpPr/>
            <p:nvPr/>
          </p:nvSpPr>
          <p:spPr bwMode="auto">
            <a:xfrm>
              <a:off x="4759811" y="2441542"/>
              <a:ext cx="22556" cy="17771"/>
            </a:xfrm>
            <a:custGeom>
              <a:avLst/>
              <a:gdLst>
                <a:gd name="T0" fmla="*/ 7 w 14"/>
                <a:gd name="T1" fmla="*/ 1 h 11"/>
                <a:gd name="T2" fmla="*/ 2 w 14"/>
                <a:gd name="T3" fmla="*/ 4 h 11"/>
                <a:gd name="T4" fmla="*/ 6 w 14"/>
                <a:gd name="T5" fmla="*/ 10 h 11"/>
                <a:gd name="T6" fmla="*/ 12 w 14"/>
                <a:gd name="T7" fmla="*/ 6 h 11"/>
                <a:gd name="T8" fmla="*/ 8 w 14"/>
                <a:gd name="T9" fmla="*/ 4 h 11"/>
                <a:gd name="T10" fmla="*/ 7 w 14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7" y="1"/>
                  </a:moveTo>
                  <a:cubicBezTo>
                    <a:pt x="7" y="0"/>
                    <a:pt x="3" y="2"/>
                    <a:pt x="2" y="4"/>
                  </a:cubicBezTo>
                  <a:cubicBezTo>
                    <a:pt x="0" y="5"/>
                    <a:pt x="3" y="9"/>
                    <a:pt x="6" y="10"/>
                  </a:cubicBezTo>
                  <a:cubicBezTo>
                    <a:pt x="9" y="11"/>
                    <a:pt x="10" y="7"/>
                    <a:pt x="12" y="6"/>
                  </a:cubicBezTo>
                  <a:cubicBezTo>
                    <a:pt x="14" y="4"/>
                    <a:pt x="10" y="4"/>
                    <a:pt x="8" y="4"/>
                  </a:cubicBezTo>
                  <a:cubicBezTo>
                    <a:pt x="7" y="4"/>
                    <a:pt x="7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13" name="Freeform 89"/>
            <p:cNvSpPr/>
            <p:nvPr/>
          </p:nvSpPr>
          <p:spPr bwMode="auto">
            <a:xfrm>
              <a:off x="4491876" y="2054676"/>
              <a:ext cx="363626" cy="395067"/>
            </a:xfrm>
            <a:custGeom>
              <a:avLst/>
              <a:gdLst>
                <a:gd name="T0" fmla="*/ 13 w 225"/>
                <a:gd name="T1" fmla="*/ 65 h 244"/>
                <a:gd name="T2" fmla="*/ 19 w 225"/>
                <a:gd name="T3" fmla="*/ 77 h 244"/>
                <a:gd name="T4" fmla="*/ 26 w 225"/>
                <a:gd name="T5" fmla="*/ 85 h 244"/>
                <a:gd name="T6" fmla="*/ 54 w 225"/>
                <a:gd name="T7" fmla="*/ 92 h 244"/>
                <a:gd name="T8" fmla="*/ 79 w 225"/>
                <a:gd name="T9" fmla="*/ 91 h 244"/>
                <a:gd name="T10" fmla="*/ 103 w 225"/>
                <a:gd name="T11" fmla="*/ 91 h 244"/>
                <a:gd name="T12" fmla="*/ 119 w 225"/>
                <a:gd name="T13" fmla="*/ 108 h 244"/>
                <a:gd name="T14" fmla="*/ 124 w 225"/>
                <a:gd name="T15" fmla="*/ 131 h 244"/>
                <a:gd name="T16" fmla="*/ 116 w 225"/>
                <a:gd name="T17" fmla="*/ 152 h 244"/>
                <a:gd name="T18" fmla="*/ 99 w 225"/>
                <a:gd name="T19" fmla="*/ 174 h 244"/>
                <a:gd name="T20" fmla="*/ 72 w 225"/>
                <a:gd name="T21" fmla="*/ 176 h 244"/>
                <a:gd name="T22" fmla="*/ 68 w 225"/>
                <a:gd name="T23" fmla="*/ 201 h 244"/>
                <a:gd name="T24" fmla="*/ 104 w 225"/>
                <a:gd name="T25" fmla="*/ 199 h 244"/>
                <a:gd name="T26" fmla="*/ 122 w 225"/>
                <a:gd name="T27" fmla="*/ 213 h 244"/>
                <a:gd name="T28" fmla="*/ 129 w 225"/>
                <a:gd name="T29" fmla="*/ 229 h 244"/>
                <a:gd name="T30" fmla="*/ 150 w 225"/>
                <a:gd name="T31" fmla="*/ 234 h 244"/>
                <a:gd name="T32" fmla="*/ 163 w 225"/>
                <a:gd name="T33" fmla="*/ 228 h 244"/>
                <a:gd name="T34" fmla="*/ 149 w 225"/>
                <a:gd name="T35" fmla="*/ 215 h 244"/>
                <a:gd name="T36" fmla="*/ 156 w 225"/>
                <a:gd name="T37" fmla="*/ 214 h 244"/>
                <a:gd name="T38" fmla="*/ 175 w 225"/>
                <a:gd name="T39" fmla="*/ 226 h 244"/>
                <a:gd name="T40" fmla="*/ 184 w 225"/>
                <a:gd name="T41" fmla="*/ 230 h 244"/>
                <a:gd name="T42" fmla="*/ 184 w 225"/>
                <a:gd name="T43" fmla="*/ 219 h 244"/>
                <a:gd name="T44" fmla="*/ 184 w 225"/>
                <a:gd name="T45" fmla="*/ 205 h 244"/>
                <a:gd name="T46" fmla="*/ 172 w 225"/>
                <a:gd name="T47" fmla="*/ 190 h 244"/>
                <a:gd name="T48" fmla="*/ 167 w 225"/>
                <a:gd name="T49" fmla="*/ 179 h 244"/>
                <a:gd name="T50" fmla="*/ 165 w 225"/>
                <a:gd name="T51" fmla="*/ 168 h 244"/>
                <a:gd name="T52" fmla="*/ 177 w 225"/>
                <a:gd name="T53" fmla="*/ 165 h 244"/>
                <a:gd name="T54" fmla="*/ 187 w 225"/>
                <a:gd name="T55" fmla="*/ 171 h 244"/>
                <a:gd name="T56" fmla="*/ 190 w 225"/>
                <a:gd name="T57" fmla="*/ 179 h 244"/>
                <a:gd name="T58" fmla="*/ 199 w 225"/>
                <a:gd name="T59" fmla="*/ 182 h 244"/>
                <a:gd name="T60" fmla="*/ 211 w 225"/>
                <a:gd name="T61" fmla="*/ 175 h 244"/>
                <a:gd name="T62" fmla="*/ 219 w 225"/>
                <a:gd name="T63" fmla="*/ 160 h 244"/>
                <a:gd name="T64" fmla="*/ 217 w 225"/>
                <a:gd name="T65" fmla="*/ 154 h 244"/>
                <a:gd name="T66" fmla="*/ 205 w 225"/>
                <a:gd name="T67" fmla="*/ 149 h 244"/>
                <a:gd name="T68" fmla="*/ 202 w 225"/>
                <a:gd name="T69" fmla="*/ 146 h 244"/>
                <a:gd name="T70" fmla="*/ 192 w 225"/>
                <a:gd name="T71" fmla="*/ 133 h 244"/>
                <a:gd name="T72" fmla="*/ 180 w 225"/>
                <a:gd name="T73" fmla="*/ 123 h 244"/>
                <a:gd name="T74" fmla="*/ 172 w 225"/>
                <a:gd name="T75" fmla="*/ 116 h 244"/>
                <a:gd name="T76" fmla="*/ 179 w 225"/>
                <a:gd name="T77" fmla="*/ 109 h 244"/>
                <a:gd name="T78" fmla="*/ 185 w 225"/>
                <a:gd name="T79" fmla="*/ 96 h 244"/>
                <a:gd name="T80" fmla="*/ 173 w 225"/>
                <a:gd name="T81" fmla="*/ 84 h 244"/>
                <a:gd name="T82" fmla="*/ 164 w 225"/>
                <a:gd name="T83" fmla="*/ 71 h 244"/>
                <a:gd name="T84" fmla="*/ 151 w 225"/>
                <a:gd name="T85" fmla="*/ 61 h 244"/>
                <a:gd name="T86" fmla="*/ 134 w 225"/>
                <a:gd name="T87" fmla="*/ 51 h 244"/>
                <a:gd name="T88" fmla="*/ 118 w 225"/>
                <a:gd name="T89" fmla="*/ 36 h 244"/>
                <a:gd name="T90" fmla="*/ 96 w 225"/>
                <a:gd name="T91" fmla="*/ 40 h 244"/>
                <a:gd name="T92" fmla="*/ 83 w 225"/>
                <a:gd name="T93" fmla="*/ 38 h 244"/>
                <a:gd name="T94" fmla="*/ 73 w 225"/>
                <a:gd name="T95" fmla="*/ 37 h 244"/>
                <a:gd name="T96" fmla="*/ 83 w 225"/>
                <a:gd name="T97" fmla="*/ 16 h 244"/>
                <a:gd name="T98" fmla="*/ 73 w 225"/>
                <a:gd name="T99" fmla="*/ 5 h 244"/>
                <a:gd name="T100" fmla="*/ 69 w 225"/>
                <a:gd name="T101" fmla="*/ 13 h 244"/>
                <a:gd name="T102" fmla="*/ 55 w 225"/>
                <a:gd name="T103" fmla="*/ 20 h 244"/>
                <a:gd name="T104" fmla="*/ 48 w 225"/>
                <a:gd name="T105" fmla="*/ 39 h 244"/>
                <a:gd name="T106" fmla="*/ 64 w 225"/>
                <a:gd name="T107" fmla="*/ 61 h 244"/>
                <a:gd name="T108" fmla="*/ 52 w 225"/>
                <a:gd name="T109" fmla="*/ 64 h 244"/>
                <a:gd name="T110" fmla="*/ 45 w 225"/>
                <a:gd name="T111" fmla="*/ 54 h 244"/>
                <a:gd name="T112" fmla="*/ 58 w 225"/>
                <a:gd name="T113" fmla="*/ 8 h 244"/>
                <a:gd name="T114" fmla="*/ 29 w 225"/>
                <a:gd name="T115" fmla="*/ 8 h 244"/>
                <a:gd name="T116" fmla="*/ 3 w 225"/>
                <a:gd name="T117" fmla="*/ 42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5" h="244">
                  <a:moveTo>
                    <a:pt x="4" y="51"/>
                  </a:moveTo>
                  <a:cubicBezTo>
                    <a:pt x="6" y="54"/>
                    <a:pt x="6" y="54"/>
                    <a:pt x="5" y="55"/>
                  </a:cubicBezTo>
                  <a:cubicBezTo>
                    <a:pt x="4" y="56"/>
                    <a:pt x="5" y="60"/>
                    <a:pt x="6" y="62"/>
                  </a:cubicBezTo>
                  <a:cubicBezTo>
                    <a:pt x="7" y="64"/>
                    <a:pt x="9" y="64"/>
                    <a:pt x="13" y="65"/>
                  </a:cubicBezTo>
                  <a:cubicBezTo>
                    <a:pt x="17" y="66"/>
                    <a:pt x="19" y="68"/>
                    <a:pt x="19" y="70"/>
                  </a:cubicBezTo>
                  <a:cubicBezTo>
                    <a:pt x="20" y="71"/>
                    <a:pt x="13" y="69"/>
                    <a:pt x="11" y="69"/>
                  </a:cubicBezTo>
                  <a:cubicBezTo>
                    <a:pt x="9" y="69"/>
                    <a:pt x="11" y="72"/>
                    <a:pt x="13" y="75"/>
                  </a:cubicBezTo>
                  <a:cubicBezTo>
                    <a:pt x="15" y="78"/>
                    <a:pt x="15" y="76"/>
                    <a:pt x="19" y="77"/>
                  </a:cubicBezTo>
                  <a:cubicBezTo>
                    <a:pt x="22" y="78"/>
                    <a:pt x="22" y="80"/>
                    <a:pt x="22" y="81"/>
                  </a:cubicBezTo>
                  <a:cubicBezTo>
                    <a:pt x="23" y="83"/>
                    <a:pt x="16" y="79"/>
                    <a:pt x="17" y="80"/>
                  </a:cubicBezTo>
                  <a:cubicBezTo>
                    <a:pt x="18" y="81"/>
                    <a:pt x="21" y="85"/>
                    <a:pt x="22" y="86"/>
                  </a:cubicBezTo>
                  <a:cubicBezTo>
                    <a:pt x="24" y="87"/>
                    <a:pt x="25" y="85"/>
                    <a:pt x="26" y="85"/>
                  </a:cubicBezTo>
                  <a:cubicBezTo>
                    <a:pt x="28" y="84"/>
                    <a:pt x="30" y="88"/>
                    <a:pt x="31" y="88"/>
                  </a:cubicBezTo>
                  <a:cubicBezTo>
                    <a:pt x="32" y="88"/>
                    <a:pt x="35" y="87"/>
                    <a:pt x="36" y="86"/>
                  </a:cubicBezTo>
                  <a:cubicBezTo>
                    <a:pt x="37" y="86"/>
                    <a:pt x="38" y="90"/>
                    <a:pt x="41" y="91"/>
                  </a:cubicBezTo>
                  <a:cubicBezTo>
                    <a:pt x="43" y="92"/>
                    <a:pt x="52" y="91"/>
                    <a:pt x="54" y="92"/>
                  </a:cubicBezTo>
                  <a:cubicBezTo>
                    <a:pt x="56" y="93"/>
                    <a:pt x="57" y="93"/>
                    <a:pt x="59" y="93"/>
                  </a:cubicBezTo>
                  <a:cubicBezTo>
                    <a:pt x="60" y="93"/>
                    <a:pt x="61" y="92"/>
                    <a:pt x="62" y="92"/>
                  </a:cubicBezTo>
                  <a:cubicBezTo>
                    <a:pt x="64" y="91"/>
                    <a:pt x="63" y="93"/>
                    <a:pt x="64" y="93"/>
                  </a:cubicBezTo>
                  <a:cubicBezTo>
                    <a:pt x="64" y="93"/>
                    <a:pt x="77" y="91"/>
                    <a:pt x="79" y="91"/>
                  </a:cubicBezTo>
                  <a:cubicBezTo>
                    <a:pt x="81" y="91"/>
                    <a:pt x="87" y="90"/>
                    <a:pt x="89" y="90"/>
                  </a:cubicBezTo>
                  <a:cubicBezTo>
                    <a:pt x="91" y="89"/>
                    <a:pt x="94" y="95"/>
                    <a:pt x="96" y="96"/>
                  </a:cubicBezTo>
                  <a:cubicBezTo>
                    <a:pt x="98" y="98"/>
                    <a:pt x="98" y="96"/>
                    <a:pt x="98" y="94"/>
                  </a:cubicBezTo>
                  <a:cubicBezTo>
                    <a:pt x="99" y="93"/>
                    <a:pt x="101" y="91"/>
                    <a:pt x="103" y="91"/>
                  </a:cubicBezTo>
                  <a:cubicBezTo>
                    <a:pt x="105" y="91"/>
                    <a:pt x="104" y="94"/>
                    <a:pt x="103" y="95"/>
                  </a:cubicBezTo>
                  <a:cubicBezTo>
                    <a:pt x="102" y="96"/>
                    <a:pt x="102" y="99"/>
                    <a:pt x="103" y="102"/>
                  </a:cubicBezTo>
                  <a:cubicBezTo>
                    <a:pt x="105" y="104"/>
                    <a:pt x="107" y="104"/>
                    <a:pt x="110" y="106"/>
                  </a:cubicBezTo>
                  <a:cubicBezTo>
                    <a:pt x="113" y="108"/>
                    <a:pt x="117" y="108"/>
                    <a:pt x="119" y="108"/>
                  </a:cubicBezTo>
                  <a:cubicBezTo>
                    <a:pt x="122" y="108"/>
                    <a:pt x="125" y="110"/>
                    <a:pt x="122" y="111"/>
                  </a:cubicBezTo>
                  <a:cubicBezTo>
                    <a:pt x="120" y="113"/>
                    <a:pt x="119" y="118"/>
                    <a:pt x="120" y="120"/>
                  </a:cubicBezTo>
                  <a:cubicBezTo>
                    <a:pt x="121" y="123"/>
                    <a:pt x="121" y="125"/>
                    <a:pt x="123" y="126"/>
                  </a:cubicBezTo>
                  <a:cubicBezTo>
                    <a:pt x="125" y="126"/>
                    <a:pt x="125" y="126"/>
                    <a:pt x="124" y="131"/>
                  </a:cubicBezTo>
                  <a:cubicBezTo>
                    <a:pt x="123" y="136"/>
                    <a:pt x="127" y="139"/>
                    <a:pt x="127" y="141"/>
                  </a:cubicBezTo>
                  <a:cubicBezTo>
                    <a:pt x="126" y="144"/>
                    <a:pt x="124" y="144"/>
                    <a:pt x="122" y="145"/>
                  </a:cubicBezTo>
                  <a:cubicBezTo>
                    <a:pt x="121" y="146"/>
                    <a:pt x="123" y="148"/>
                    <a:pt x="125" y="149"/>
                  </a:cubicBezTo>
                  <a:cubicBezTo>
                    <a:pt x="126" y="150"/>
                    <a:pt x="120" y="151"/>
                    <a:pt x="116" y="152"/>
                  </a:cubicBezTo>
                  <a:cubicBezTo>
                    <a:pt x="113" y="153"/>
                    <a:pt x="108" y="157"/>
                    <a:pt x="107" y="160"/>
                  </a:cubicBezTo>
                  <a:cubicBezTo>
                    <a:pt x="106" y="162"/>
                    <a:pt x="110" y="167"/>
                    <a:pt x="111" y="170"/>
                  </a:cubicBezTo>
                  <a:cubicBezTo>
                    <a:pt x="111" y="172"/>
                    <a:pt x="107" y="174"/>
                    <a:pt x="104" y="175"/>
                  </a:cubicBezTo>
                  <a:cubicBezTo>
                    <a:pt x="101" y="176"/>
                    <a:pt x="101" y="175"/>
                    <a:pt x="99" y="174"/>
                  </a:cubicBezTo>
                  <a:cubicBezTo>
                    <a:pt x="97" y="174"/>
                    <a:pt x="96" y="174"/>
                    <a:pt x="93" y="175"/>
                  </a:cubicBezTo>
                  <a:cubicBezTo>
                    <a:pt x="90" y="175"/>
                    <a:pt x="88" y="173"/>
                    <a:pt x="87" y="172"/>
                  </a:cubicBezTo>
                  <a:cubicBezTo>
                    <a:pt x="86" y="171"/>
                    <a:pt x="79" y="172"/>
                    <a:pt x="77" y="173"/>
                  </a:cubicBezTo>
                  <a:cubicBezTo>
                    <a:pt x="76" y="174"/>
                    <a:pt x="74" y="175"/>
                    <a:pt x="72" y="176"/>
                  </a:cubicBezTo>
                  <a:cubicBezTo>
                    <a:pt x="70" y="177"/>
                    <a:pt x="73" y="178"/>
                    <a:pt x="74" y="179"/>
                  </a:cubicBezTo>
                  <a:cubicBezTo>
                    <a:pt x="75" y="180"/>
                    <a:pt x="73" y="184"/>
                    <a:pt x="72" y="186"/>
                  </a:cubicBezTo>
                  <a:cubicBezTo>
                    <a:pt x="71" y="188"/>
                    <a:pt x="66" y="189"/>
                    <a:pt x="65" y="191"/>
                  </a:cubicBezTo>
                  <a:cubicBezTo>
                    <a:pt x="64" y="193"/>
                    <a:pt x="67" y="200"/>
                    <a:pt x="68" y="201"/>
                  </a:cubicBezTo>
                  <a:cubicBezTo>
                    <a:pt x="70" y="202"/>
                    <a:pt x="75" y="203"/>
                    <a:pt x="78" y="202"/>
                  </a:cubicBezTo>
                  <a:cubicBezTo>
                    <a:pt x="82" y="202"/>
                    <a:pt x="90" y="198"/>
                    <a:pt x="93" y="198"/>
                  </a:cubicBezTo>
                  <a:cubicBezTo>
                    <a:pt x="95" y="198"/>
                    <a:pt x="98" y="199"/>
                    <a:pt x="100" y="200"/>
                  </a:cubicBezTo>
                  <a:cubicBezTo>
                    <a:pt x="103" y="201"/>
                    <a:pt x="103" y="201"/>
                    <a:pt x="104" y="199"/>
                  </a:cubicBezTo>
                  <a:cubicBezTo>
                    <a:pt x="105" y="198"/>
                    <a:pt x="110" y="201"/>
                    <a:pt x="111" y="203"/>
                  </a:cubicBezTo>
                  <a:cubicBezTo>
                    <a:pt x="112" y="204"/>
                    <a:pt x="109" y="208"/>
                    <a:pt x="111" y="209"/>
                  </a:cubicBezTo>
                  <a:cubicBezTo>
                    <a:pt x="112" y="211"/>
                    <a:pt x="114" y="210"/>
                    <a:pt x="117" y="210"/>
                  </a:cubicBezTo>
                  <a:cubicBezTo>
                    <a:pt x="120" y="210"/>
                    <a:pt x="120" y="212"/>
                    <a:pt x="122" y="213"/>
                  </a:cubicBezTo>
                  <a:cubicBezTo>
                    <a:pt x="124" y="214"/>
                    <a:pt x="119" y="215"/>
                    <a:pt x="117" y="217"/>
                  </a:cubicBezTo>
                  <a:cubicBezTo>
                    <a:pt x="114" y="218"/>
                    <a:pt x="117" y="220"/>
                    <a:pt x="121" y="221"/>
                  </a:cubicBezTo>
                  <a:cubicBezTo>
                    <a:pt x="124" y="222"/>
                    <a:pt x="122" y="224"/>
                    <a:pt x="123" y="226"/>
                  </a:cubicBezTo>
                  <a:cubicBezTo>
                    <a:pt x="125" y="227"/>
                    <a:pt x="127" y="229"/>
                    <a:pt x="129" y="229"/>
                  </a:cubicBezTo>
                  <a:cubicBezTo>
                    <a:pt x="131" y="229"/>
                    <a:pt x="128" y="226"/>
                    <a:pt x="129" y="226"/>
                  </a:cubicBezTo>
                  <a:cubicBezTo>
                    <a:pt x="129" y="225"/>
                    <a:pt x="132" y="228"/>
                    <a:pt x="136" y="229"/>
                  </a:cubicBezTo>
                  <a:cubicBezTo>
                    <a:pt x="140" y="231"/>
                    <a:pt x="138" y="231"/>
                    <a:pt x="139" y="232"/>
                  </a:cubicBezTo>
                  <a:cubicBezTo>
                    <a:pt x="140" y="233"/>
                    <a:pt x="148" y="234"/>
                    <a:pt x="150" y="234"/>
                  </a:cubicBezTo>
                  <a:cubicBezTo>
                    <a:pt x="152" y="234"/>
                    <a:pt x="157" y="242"/>
                    <a:pt x="161" y="243"/>
                  </a:cubicBezTo>
                  <a:cubicBezTo>
                    <a:pt x="165" y="244"/>
                    <a:pt x="166" y="239"/>
                    <a:pt x="167" y="238"/>
                  </a:cubicBezTo>
                  <a:cubicBezTo>
                    <a:pt x="169" y="237"/>
                    <a:pt x="167" y="235"/>
                    <a:pt x="167" y="233"/>
                  </a:cubicBezTo>
                  <a:cubicBezTo>
                    <a:pt x="168" y="232"/>
                    <a:pt x="166" y="229"/>
                    <a:pt x="163" y="228"/>
                  </a:cubicBezTo>
                  <a:cubicBezTo>
                    <a:pt x="161" y="227"/>
                    <a:pt x="159" y="224"/>
                    <a:pt x="156" y="222"/>
                  </a:cubicBezTo>
                  <a:cubicBezTo>
                    <a:pt x="153" y="219"/>
                    <a:pt x="155" y="219"/>
                    <a:pt x="156" y="218"/>
                  </a:cubicBezTo>
                  <a:cubicBezTo>
                    <a:pt x="156" y="216"/>
                    <a:pt x="154" y="217"/>
                    <a:pt x="153" y="217"/>
                  </a:cubicBezTo>
                  <a:cubicBezTo>
                    <a:pt x="151" y="218"/>
                    <a:pt x="150" y="217"/>
                    <a:pt x="149" y="215"/>
                  </a:cubicBezTo>
                  <a:cubicBezTo>
                    <a:pt x="148" y="213"/>
                    <a:pt x="146" y="209"/>
                    <a:pt x="146" y="209"/>
                  </a:cubicBezTo>
                  <a:cubicBezTo>
                    <a:pt x="147" y="208"/>
                    <a:pt x="148" y="209"/>
                    <a:pt x="149" y="209"/>
                  </a:cubicBezTo>
                  <a:cubicBezTo>
                    <a:pt x="149" y="210"/>
                    <a:pt x="150" y="209"/>
                    <a:pt x="151" y="208"/>
                  </a:cubicBezTo>
                  <a:cubicBezTo>
                    <a:pt x="152" y="207"/>
                    <a:pt x="154" y="212"/>
                    <a:pt x="156" y="214"/>
                  </a:cubicBezTo>
                  <a:cubicBezTo>
                    <a:pt x="157" y="216"/>
                    <a:pt x="158" y="214"/>
                    <a:pt x="159" y="213"/>
                  </a:cubicBezTo>
                  <a:cubicBezTo>
                    <a:pt x="159" y="212"/>
                    <a:pt x="161" y="216"/>
                    <a:pt x="162" y="218"/>
                  </a:cubicBezTo>
                  <a:cubicBezTo>
                    <a:pt x="164" y="220"/>
                    <a:pt x="168" y="221"/>
                    <a:pt x="168" y="223"/>
                  </a:cubicBezTo>
                  <a:cubicBezTo>
                    <a:pt x="169" y="224"/>
                    <a:pt x="174" y="225"/>
                    <a:pt x="175" y="226"/>
                  </a:cubicBezTo>
                  <a:cubicBezTo>
                    <a:pt x="177" y="227"/>
                    <a:pt x="174" y="229"/>
                    <a:pt x="174" y="231"/>
                  </a:cubicBezTo>
                  <a:cubicBezTo>
                    <a:pt x="173" y="233"/>
                    <a:pt x="175" y="232"/>
                    <a:pt x="176" y="232"/>
                  </a:cubicBezTo>
                  <a:cubicBezTo>
                    <a:pt x="178" y="232"/>
                    <a:pt x="178" y="233"/>
                    <a:pt x="180" y="234"/>
                  </a:cubicBezTo>
                  <a:cubicBezTo>
                    <a:pt x="181" y="235"/>
                    <a:pt x="183" y="231"/>
                    <a:pt x="184" y="230"/>
                  </a:cubicBezTo>
                  <a:cubicBezTo>
                    <a:pt x="185" y="229"/>
                    <a:pt x="180" y="229"/>
                    <a:pt x="180" y="228"/>
                  </a:cubicBezTo>
                  <a:cubicBezTo>
                    <a:pt x="180" y="227"/>
                    <a:pt x="181" y="224"/>
                    <a:pt x="182" y="223"/>
                  </a:cubicBezTo>
                  <a:cubicBezTo>
                    <a:pt x="183" y="221"/>
                    <a:pt x="182" y="219"/>
                    <a:pt x="182" y="218"/>
                  </a:cubicBezTo>
                  <a:cubicBezTo>
                    <a:pt x="182" y="216"/>
                    <a:pt x="184" y="218"/>
                    <a:pt x="184" y="219"/>
                  </a:cubicBezTo>
                  <a:cubicBezTo>
                    <a:pt x="185" y="220"/>
                    <a:pt x="187" y="218"/>
                    <a:pt x="188" y="218"/>
                  </a:cubicBezTo>
                  <a:cubicBezTo>
                    <a:pt x="190" y="218"/>
                    <a:pt x="187" y="215"/>
                    <a:pt x="188" y="214"/>
                  </a:cubicBezTo>
                  <a:cubicBezTo>
                    <a:pt x="189" y="212"/>
                    <a:pt x="187" y="211"/>
                    <a:pt x="186" y="210"/>
                  </a:cubicBezTo>
                  <a:cubicBezTo>
                    <a:pt x="186" y="209"/>
                    <a:pt x="186" y="206"/>
                    <a:pt x="184" y="205"/>
                  </a:cubicBezTo>
                  <a:cubicBezTo>
                    <a:pt x="182" y="204"/>
                    <a:pt x="183" y="198"/>
                    <a:pt x="180" y="196"/>
                  </a:cubicBezTo>
                  <a:cubicBezTo>
                    <a:pt x="178" y="195"/>
                    <a:pt x="178" y="191"/>
                    <a:pt x="178" y="190"/>
                  </a:cubicBezTo>
                  <a:cubicBezTo>
                    <a:pt x="177" y="190"/>
                    <a:pt x="176" y="191"/>
                    <a:pt x="175" y="192"/>
                  </a:cubicBezTo>
                  <a:cubicBezTo>
                    <a:pt x="174" y="193"/>
                    <a:pt x="174" y="190"/>
                    <a:pt x="172" y="190"/>
                  </a:cubicBezTo>
                  <a:cubicBezTo>
                    <a:pt x="170" y="190"/>
                    <a:pt x="170" y="189"/>
                    <a:pt x="168" y="189"/>
                  </a:cubicBezTo>
                  <a:cubicBezTo>
                    <a:pt x="166" y="189"/>
                    <a:pt x="167" y="186"/>
                    <a:pt x="170" y="185"/>
                  </a:cubicBezTo>
                  <a:cubicBezTo>
                    <a:pt x="172" y="184"/>
                    <a:pt x="170" y="183"/>
                    <a:pt x="169" y="182"/>
                  </a:cubicBezTo>
                  <a:cubicBezTo>
                    <a:pt x="168" y="180"/>
                    <a:pt x="169" y="179"/>
                    <a:pt x="167" y="179"/>
                  </a:cubicBezTo>
                  <a:cubicBezTo>
                    <a:pt x="166" y="178"/>
                    <a:pt x="166" y="177"/>
                    <a:pt x="167" y="176"/>
                  </a:cubicBezTo>
                  <a:cubicBezTo>
                    <a:pt x="168" y="175"/>
                    <a:pt x="163" y="175"/>
                    <a:pt x="163" y="175"/>
                  </a:cubicBezTo>
                  <a:cubicBezTo>
                    <a:pt x="163" y="174"/>
                    <a:pt x="165" y="171"/>
                    <a:pt x="167" y="171"/>
                  </a:cubicBezTo>
                  <a:cubicBezTo>
                    <a:pt x="169" y="170"/>
                    <a:pt x="166" y="169"/>
                    <a:pt x="165" y="168"/>
                  </a:cubicBezTo>
                  <a:cubicBezTo>
                    <a:pt x="164" y="168"/>
                    <a:pt x="166" y="166"/>
                    <a:pt x="167" y="166"/>
                  </a:cubicBezTo>
                  <a:cubicBezTo>
                    <a:pt x="168" y="166"/>
                    <a:pt x="169" y="163"/>
                    <a:pt x="171" y="162"/>
                  </a:cubicBezTo>
                  <a:cubicBezTo>
                    <a:pt x="173" y="162"/>
                    <a:pt x="174" y="161"/>
                    <a:pt x="175" y="160"/>
                  </a:cubicBezTo>
                  <a:cubicBezTo>
                    <a:pt x="176" y="160"/>
                    <a:pt x="177" y="163"/>
                    <a:pt x="177" y="165"/>
                  </a:cubicBezTo>
                  <a:cubicBezTo>
                    <a:pt x="178" y="166"/>
                    <a:pt x="178" y="168"/>
                    <a:pt x="179" y="169"/>
                  </a:cubicBezTo>
                  <a:cubicBezTo>
                    <a:pt x="180" y="170"/>
                    <a:pt x="182" y="168"/>
                    <a:pt x="184" y="168"/>
                  </a:cubicBezTo>
                  <a:cubicBezTo>
                    <a:pt x="185" y="167"/>
                    <a:pt x="183" y="169"/>
                    <a:pt x="183" y="170"/>
                  </a:cubicBezTo>
                  <a:cubicBezTo>
                    <a:pt x="182" y="172"/>
                    <a:pt x="184" y="171"/>
                    <a:pt x="187" y="171"/>
                  </a:cubicBezTo>
                  <a:cubicBezTo>
                    <a:pt x="189" y="171"/>
                    <a:pt x="186" y="173"/>
                    <a:pt x="185" y="174"/>
                  </a:cubicBezTo>
                  <a:cubicBezTo>
                    <a:pt x="184" y="175"/>
                    <a:pt x="186" y="176"/>
                    <a:pt x="188" y="177"/>
                  </a:cubicBezTo>
                  <a:cubicBezTo>
                    <a:pt x="190" y="177"/>
                    <a:pt x="189" y="177"/>
                    <a:pt x="187" y="179"/>
                  </a:cubicBezTo>
                  <a:cubicBezTo>
                    <a:pt x="185" y="180"/>
                    <a:pt x="188" y="179"/>
                    <a:pt x="190" y="179"/>
                  </a:cubicBezTo>
                  <a:cubicBezTo>
                    <a:pt x="192" y="180"/>
                    <a:pt x="188" y="184"/>
                    <a:pt x="188" y="184"/>
                  </a:cubicBezTo>
                  <a:cubicBezTo>
                    <a:pt x="188" y="184"/>
                    <a:pt x="192" y="184"/>
                    <a:pt x="194" y="183"/>
                  </a:cubicBezTo>
                  <a:cubicBezTo>
                    <a:pt x="196" y="182"/>
                    <a:pt x="198" y="186"/>
                    <a:pt x="201" y="187"/>
                  </a:cubicBezTo>
                  <a:cubicBezTo>
                    <a:pt x="203" y="187"/>
                    <a:pt x="198" y="181"/>
                    <a:pt x="199" y="182"/>
                  </a:cubicBezTo>
                  <a:cubicBezTo>
                    <a:pt x="200" y="182"/>
                    <a:pt x="199" y="178"/>
                    <a:pt x="201" y="178"/>
                  </a:cubicBezTo>
                  <a:cubicBezTo>
                    <a:pt x="203" y="178"/>
                    <a:pt x="203" y="175"/>
                    <a:pt x="203" y="173"/>
                  </a:cubicBezTo>
                  <a:cubicBezTo>
                    <a:pt x="203" y="172"/>
                    <a:pt x="206" y="176"/>
                    <a:pt x="207" y="178"/>
                  </a:cubicBezTo>
                  <a:cubicBezTo>
                    <a:pt x="209" y="179"/>
                    <a:pt x="209" y="176"/>
                    <a:pt x="211" y="175"/>
                  </a:cubicBezTo>
                  <a:cubicBezTo>
                    <a:pt x="213" y="174"/>
                    <a:pt x="217" y="175"/>
                    <a:pt x="219" y="175"/>
                  </a:cubicBezTo>
                  <a:cubicBezTo>
                    <a:pt x="220" y="175"/>
                    <a:pt x="220" y="172"/>
                    <a:pt x="218" y="170"/>
                  </a:cubicBezTo>
                  <a:cubicBezTo>
                    <a:pt x="216" y="168"/>
                    <a:pt x="214" y="164"/>
                    <a:pt x="213" y="162"/>
                  </a:cubicBezTo>
                  <a:cubicBezTo>
                    <a:pt x="212" y="159"/>
                    <a:pt x="216" y="160"/>
                    <a:pt x="219" y="160"/>
                  </a:cubicBezTo>
                  <a:cubicBezTo>
                    <a:pt x="222" y="160"/>
                    <a:pt x="223" y="158"/>
                    <a:pt x="224" y="156"/>
                  </a:cubicBezTo>
                  <a:cubicBezTo>
                    <a:pt x="225" y="155"/>
                    <a:pt x="224" y="154"/>
                    <a:pt x="222" y="155"/>
                  </a:cubicBezTo>
                  <a:cubicBezTo>
                    <a:pt x="221" y="155"/>
                    <a:pt x="220" y="150"/>
                    <a:pt x="219" y="150"/>
                  </a:cubicBezTo>
                  <a:cubicBezTo>
                    <a:pt x="218" y="149"/>
                    <a:pt x="217" y="153"/>
                    <a:pt x="217" y="154"/>
                  </a:cubicBezTo>
                  <a:cubicBezTo>
                    <a:pt x="216" y="154"/>
                    <a:pt x="212" y="153"/>
                    <a:pt x="211" y="153"/>
                  </a:cubicBezTo>
                  <a:cubicBezTo>
                    <a:pt x="209" y="153"/>
                    <a:pt x="212" y="149"/>
                    <a:pt x="212" y="148"/>
                  </a:cubicBezTo>
                  <a:cubicBezTo>
                    <a:pt x="212" y="147"/>
                    <a:pt x="208" y="150"/>
                    <a:pt x="207" y="151"/>
                  </a:cubicBezTo>
                  <a:cubicBezTo>
                    <a:pt x="205" y="152"/>
                    <a:pt x="206" y="149"/>
                    <a:pt x="205" y="149"/>
                  </a:cubicBezTo>
                  <a:cubicBezTo>
                    <a:pt x="204" y="149"/>
                    <a:pt x="199" y="152"/>
                    <a:pt x="196" y="153"/>
                  </a:cubicBezTo>
                  <a:cubicBezTo>
                    <a:pt x="193" y="155"/>
                    <a:pt x="196" y="150"/>
                    <a:pt x="198" y="150"/>
                  </a:cubicBezTo>
                  <a:cubicBezTo>
                    <a:pt x="199" y="150"/>
                    <a:pt x="197" y="147"/>
                    <a:pt x="197" y="146"/>
                  </a:cubicBezTo>
                  <a:cubicBezTo>
                    <a:pt x="197" y="146"/>
                    <a:pt x="201" y="146"/>
                    <a:pt x="202" y="146"/>
                  </a:cubicBezTo>
                  <a:cubicBezTo>
                    <a:pt x="203" y="146"/>
                    <a:pt x="202" y="139"/>
                    <a:pt x="201" y="137"/>
                  </a:cubicBezTo>
                  <a:cubicBezTo>
                    <a:pt x="199" y="135"/>
                    <a:pt x="196" y="139"/>
                    <a:pt x="195" y="137"/>
                  </a:cubicBezTo>
                  <a:cubicBezTo>
                    <a:pt x="193" y="135"/>
                    <a:pt x="197" y="132"/>
                    <a:pt x="197" y="131"/>
                  </a:cubicBezTo>
                  <a:cubicBezTo>
                    <a:pt x="197" y="131"/>
                    <a:pt x="195" y="131"/>
                    <a:pt x="192" y="133"/>
                  </a:cubicBezTo>
                  <a:cubicBezTo>
                    <a:pt x="189" y="135"/>
                    <a:pt x="191" y="132"/>
                    <a:pt x="188" y="132"/>
                  </a:cubicBezTo>
                  <a:cubicBezTo>
                    <a:pt x="185" y="132"/>
                    <a:pt x="185" y="129"/>
                    <a:pt x="183" y="128"/>
                  </a:cubicBezTo>
                  <a:cubicBezTo>
                    <a:pt x="181" y="128"/>
                    <a:pt x="182" y="127"/>
                    <a:pt x="184" y="126"/>
                  </a:cubicBezTo>
                  <a:cubicBezTo>
                    <a:pt x="186" y="126"/>
                    <a:pt x="183" y="123"/>
                    <a:pt x="180" y="123"/>
                  </a:cubicBezTo>
                  <a:cubicBezTo>
                    <a:pt x="177" y="123"/>
                    <a:pt x="176" y="123"/>
                    <a:pt x="173" y="122"/>
                  </a:cubicBezTo>
                  <a:cubicBezTo>
                    <a:pt x="170" y="121"/>
                    <a:pt x="168" y="121"/>
                    <a:pt x="169" y="120"/>
                  </a:cubicBezTo>
                  <a:cubicBezTo>
                    <a:pt x="169" y="119"/>
                    <a:pt x="173" y="120"/>
                    <a:pt x="176" y="120"/>
                  </a:cubicBezTo>
                  <a:cubicBezTo>
                    <a:pt x="178" y="120"/>
                    <a:pt x="174" y="117"/>
                    <a:pt x="172" y="116"/>
                  </a:cubicBezTo>
                  <a:cubicBezTo>
                    <a:pt x="171" y="116"/>
                    <a:pt x="172" y="116"/>
                    <a:pt x="175" y="115"/>
                  </a:cubicBezTo>
                  <a:cubicBezTo>
                    <a:pt x="177" y="114"/>
                    <a:pt x="172" y="113"/>
                    <a:pt x="175" y="112"/>
                  </a:cubicBezTo>
                  <a:cubicBezTo>
                    <a:pt x="177" y="112"/>
                    <a:pt x="173" y="110"/>
                    <a:pt x="170" y="110"/>
                  </a:cubicBezTo>
                  <a:cubicBezTo>
                    <a:pt x="168" y="109"/>
                    <a:pt x="177" y="109"/>
                    <a:pt x="179" y="109"/>
                  </a:cubicBezTo>
                  <a:cubicBezTo>
                    <a:pt x="182" y="109"/>
                    <a:pt x="185" y="108"/>
                    <a:pt x="186" y="106"/>
                  </a:cubicBezTo>
                  <a:cubicBezTo>
                    <a:pt x="186" y="105"/>
                    <a:pt x="178" y="104"/>
                    <a:pt x="175" y="103"/>
                  </a:cubicBezTo>
                  <a:cubicBezTo>
                    <a:pt x="172" y="102"/>
                    <a:pt x="177" y="100"/>
                    <a:pt x="179" y="99"/>
                  </a:cubicBezTo>
                  <a:cubicBezTo>
                    <a:pt x="182" y="97"/>
                    <a:pt x="184" y="96"/>
                    <a:pt x="185" y="96"/>
                  </a:cubicBezTo>
                  <a:cubicBezTo>
                    <a:pt x="186" y="96"/>
                    <a:pt x="186" y="88"/>
                    <a:pt x="186" y="85"/>
                  </a:cubicBezTo>
                  <a:cubicBezTo>
                    <a:pt x="185" y="83"/>
                    <a:pt x="183" y="85"/>
                    <a:pt x="179" y="86"/>
                  </a:cubicBezTo>
                  <a:cubicBezTo>
                    <a:pt x="176" y="87"/>
                    <a:pt x="174" y="87"/>
                    <a:pt x="170" y="87"/>
                  </a:cubicBezTo>
                  <a:cubicBezTo>
                    <a:pt x="165" y="87"/>
                    <a:pt x="169" y="85"/>
                    <a:pt x="173" y="84"/>
                  </a:cubicBezTo>
                  <a:cubicBezTo>
                    <a:pt x="176" y="83"/>
                    <a:pt x="179" y="80"/>
                    <a:pt x="181" y="79"/>
                  </a:cubicBezTo>
                  <a:cubicBezTo>
                    <a:pt x="182" y="78"/>
                    <a:pt x="180" y="77"/>
                    <a:pt x="178" y="76"/>
                  </a:cubicBezTo>
                  <a:cubicBezTo>
                    <a:pt x="176" y="76"/>
                    <a:pt x="174" y="73"/>
                    <a:pt x="172" y="73"/>
                  </a:cubicBezTo>
                  <a:cubicBezTo>
                    <a:pt x="169" y="72"/>
                    <a:pt x="166" y="72"/>
                    <a:pt x="164" y="71"/>
                  </a:cubicBezTo>
                  <a:cubicBezTo>
                    <a:pt x="162" y="69"/>
                    <a:pt x="163" y="68"/>
                    <a:pt x="161" y="68"/>
                  </a:cubicBezTo>
                  <a:cubicBezTo>
                    <a:pt x="159" y="68"/>
                    <a:pt x="159" y="66"/>
                    <a:pt x="159" y="65"/>
                  </a:cubicBezTo>
                  <a:cubicBezTo>
                    <a:pt x="159" y="64"/>
                    <a:pt x="161" y="63"/>
                    <a:pt x="159" y="61"/>
                  </a:cubicBezTo>
                  <a:cubicBezTo>
                    <a:pt x="157" y="59"/>
                    <a:pt x="154" y="60"/>
                    <a:pt x="151" y="61"/>
                  </a:cubicBezTo>
                  <a:cubicBezTo>
                    <a:pt x="148" y="61"/>
                    <a:pt x="143" y="57"/>
                    <a:pt x="140" y="57"/>
                  </a:cubicBezTo>
                  <a:cubicBezTo>
                    <a:pt x="137" y="57"/>
                    <a:pt x="138" y="56"/>
                    <a:pt x="137" y="55"/>
                  </a:cubicBezTo>
                  <a:cubicBezTo>
                    <a:pt x="136" y="54"/>
                    <a:pt x="134" y="54"/>
                    <a:pt x="133" y="54"/>
                  </a:cubicBezTo>
                  <a:cubicBezTo>
                    <a:pt x="133" y="54"/>
                    <a:pt x="134" y="51"/>
                    <a:pt x="134" y="51"/>
                  </a:cubicBezTo>
                  <a:cubicBezTo>
                    <a:pt x="133" y="50"/>
                    <a:pt x="131" y="49"/>
                    <a:pt x="129" y="49"/>
                  </a:cubicBezTo>
                  <a:cubicBezTo>
                    <a:pt x="127" y="48"/>
                    <a:pt x="130" y="44"/>
                    <a:pt x="129" y="43"/>
                  </a:cubicBezTo>
                  <a:cubicBezTo>
                    <a:pt x="128" y="42"/>
                    <a:pt x="126" y="38"/>
                    <a:pt x="123" y="38"/>
                  </a:cubicBezTo>
                  <a:cubicBezTo>
                    <a:pt x="121" y="37"/>
                    <a:pt x="120" y="37"/>
                    <a:pt x="118" y="36"/>
                  </a:cubicBezTo>
                  <a:cubicBezTo>
                    <a:pt x="116" y="35"/>
                    <a:pt x="105" y="34"/>
                    <a:pt x="103" y="35"/>
                  </a:cubicBezTo>
                  <a:cubicBezTo>
                    <a:pt x="101" y="35"/>
                    <a:pt x="100" y="37"/>
                    <a:pt x="99" y="38"/>
                  </a:cubicBezTo>
                  <a:cubicBezTo>
                    <a:pt x="98" y="39"/>
                    <a:pt x="103" y="40"/>
                    <a:pt x="102" y="41"/>
                  </a:cubicBezTo>
                  <a:cubicBezTo>
                    <a:pt x="102" y="42"/>
                    <a:pt x="98" y="41"/>
                    <a:pt x="96" y="40"/>
                  </a:cubicBezTo>
                  <a:cubicBezTo>
                    <a:pt x="94" y="40"/>
                    <a:pt x="94" y="46"/>
                    <a:pt x="91" y="47"/>
                  </a:cubicBezTo>
                  <a:cubicBezTo>
                    <a:pt x="88" y="49"/>
                    <a:pt x="91" y="39"/>
                    <a:pt x="92" y="37"/>
                  </a:cubicBezTo>
                  <a:cubicBezTo>
                    <a:pt x="92" y="35"/>
                    <a:pt x="90" y="34"/>
                    <a:pt x="89" y="34"/>
                  </a:cubicBezTo>
                  <a:cubicBezTo>
                    <a:pt x="88" y="34"/>
                    <a:pt x="84" y="37"/>
                    <a:pt x="83" y="38"/>
                  </a:cubicBezTo>
                  <a:cubicBezTo>
                    <a:pt x="83" y="39"/>
                    <a:pt x="81" y="38"/>
                    <a:pt x="80" y="38"/>
                  </a:cubicBezTo>
                  <a:cubicBezTo>
                    <a:pt x="79" y="37"/>
                    <a:pt x="76" y="42"/>
                    <a:pt x="74" y="44"/>
                  </a:cubicBezTo>
                  <a:cubicBezTo>
                    <a:pt x="72" y="47"/>
                    <a:pt x="69" y="49"/>
                    <a:pt x="67" y="48"/>
                  </a:cubicBezTo>
                  <a:cubicBezTo>
                    <a:pt x="64" y="47"/>
                    <a:pt x="71" y="40"/>
                    <a:pt x="73" y="37"/>
                  </a:cubicBezTo>
                  <a:cubicBezTo>
                    <a:pt x="75" y="34"/>
                    <a:pt x="77" y="34"/>
                    <a:pt x="79" y="32"/>
                  </a:cubicBezTo>
                  <a:cubicBezTo>
                    <a:pt x="80" y="31"/>
                    <a:pt x="80" y="24"/>
                    <a:pt x="80" y="23"/>
                  </a:cubicBezTo>
                  <a:cubicBezTo>
                    <a:pt x="79" y="21"/>
                    <a:pt x="82" y="20"/>
                    <a:pt x="83" y="18"/>
                  </a:cubicBezTo>
                  <a:cubicBezTo>
                    <a:pt x="85" y="17"/>
                    <a:pt x="84" y="17"/>
                    <a:pt x="83" y="16"/>
                  </a:cubicBezTo>
                  <a:cubicBezTo>
                    <a:pt x="82" y="14"/>
                    <a:pt x="85" y="14"/>
                    <a:pt x="85" y="11"/>
                  </a:cubicBezTo>
                  <a:cubicBezTo>
                    <a:pt x="86" y="8"/>
                    <a:pt x="87" y="6"/>
                    <a:pt x="87" y="4"/>
                  </a:cubicBezTo>
                  <a:cubicBezTo>
                    <a:pt x="87" y="2"/>
                    <a:pt x="81" y="3"/>
                    <a:pt x="80" y="3"/>
                  </a:cubicBezTo>
                  <a:cubicBezTo>
                    <a:pt x="78" y="4"/>
                    <a:pt x="74" y="4"/>
                    <a:pt x="73" y="5"/>
                  </a:cubicBezTo>
                  <a:cubicBezTo>
                    <a:pt x="72" y="6"/>
                    <a:pt x="75" y="9"/>
                    <a:pt x="74" y="10"/>
                  </a:cubicBezTo>
                  <a:cubicBezTo>
                    <a:pt x="74" y="10"/>
                    <a:pt x="72" y="9"/>
                    <a:pt x="70" y="8"/>
                  </a:cubicBezTo>
                  <a:cubicBezTo>
                    <a:pt x="68" y="8"/>
                    <a:pt x="64" y="9"/>
                    <a:pt x="64" y="10"/>
                  </a:cubicBezTo>
                  <a:cubicBezTo>
                    <a:pt x="63" y="11"/>
                    <a:pt x="69" y="12"/>
                    <a:pt x="69" y="13"/>
                  </a:cubicBezTo>
                  <a:cubicBezTo>
                    <a:pt x="70" y="14"/>
                    <a:pt x="71" y="15"/>
                    <a:pt x="72" y="16"/>
                  </a:cubicBezTo>
                  <a:cubicBezTo>
                    <a:pt x="73" y="18"/>
                    <a:pt x="68" y="20"/>
                    <a:pt x="65" y="20"/>
                  </a:cubicBezTo>
                  <a:cubicBezTo>
                    <a:pt x="62" y="20"/>
                    <a:pt x="62" y="19"/>
                    <a:pt x="59" y="20"/>
                  </a:cubicBezTo>
                  <a:cubicBezTo>
                    <a:pt x="56" y="21"/>
                    <a:pt x="57" y="19"/>
                    <a:pt x="55" y="20"/>
                  </a:cubicBezTo>
                  <a:cubicBezTo>
                    <a:pt x="52" y="20"/>
                    <a:pt x="52" y="27"/>
                    <a:pt x="51" y="30"/>
                  </a:cubicBezTo>
                  <a:cubicBezTo>
                    <a:pt x="51" y="33"/>
                    <a:pt x="52" y="34"/>
                    <a:pt x="54" y="36"/>
                  </a:cubicBezTo>
                  <a:cubicBezTo>
                    <a:pt x="56" y="38"/>
                    <a:pt x="55" y="39"/>
                    <a:pt x="53" y="39"/>
                  </a:cubicBezTo>
                  <a:cubicBezTo>
                    <a:pt x="52" y="40"/>
                    <a:pt x="49" y="38"/>
                    <a:pt x="48" y="39"/>
                  </a:cubicBezTo>
                  <a:cubicBezTo>
                    <a:pt x="47" y="39"/>
                    <a:pt x="49" y="43"/>
                    <a:pt x="48" y="46"/>
                  </a:cubicBezTo>
                  <a:cubicBezTo>
                    <a:pt x="47" y="48"/>
                    <a:pt x="51" y="51"/>
                    <a:pt x="54" y="52"/>
                  </a:cubicBezTo>
                  <a:cubicBezTo>
                    <a:pt x="56" y="52"/>
                    <a:pt x="55" y="53"/>
                    <a:pt x="55" y="55"/>
                  </a:cubicBezTo>
                  <a:cubicBezTo>
                    <a:pt x="56" y="56"/>
                    <a:pt x="63" y="59"/>
                    <a:pt x="64" y="61"/>
                  </a:cubicBezTo>
                  <a:cubicBezTo>
                    <a:pt x="64" y="63"/>
                    <a:pt x="61" y="64"/>
                    <a:pt x="60" y="65"/>
                  </a:cubicBezTo>
                  <a:cubicBezTo>
                    <a:pt x="58" y="66"/>
                    <a:pt x="58" y="65"/>
                    <a:pt x="57" y="65"/>
                  </a:cubicBezTo>
                  <a:cubicBezTo>
                    <a:pt x="56" y="65"/>
                    <a:pt x="55" y="67"/>
                    <a:pt x="53" y="68"/>
                  </a:cubicBezTo>
                  <a:cubicBezTo>
                    <a:pt x="52" y="69"/>
                    <a:pt x="52" y="65"/>
                    <a:pt x="52" y="64"/>
                  </a:cubicBezTo>
                  <a:cubicBezTo>
                    <a:pt x="52" y="63"/>
                    <a:pt x="46" y="67"/>
                    <a:pt x="43" y="67"/>
                  </a:cubicBezTo>
                  <a:cubicBezTo>
                    <a:pt x="40" y="68"/>
                    <a:pt x="46" y="63"/>
                    <a:pt x="48" y="62"/>
                  </a:cubicBezTo>
                  <a:cubicBezTo>
                    <a:pt x="49" y="60"/>
                    <a:pt x="48" y="59"/>
                    <a:pt x="47" y="59"/>
                  </a:cubicBezTo>
                  <a:cubicBezTo>
                    <a:pt x="46" y="59"/>
                    <a:pt x="48" y="57"/>
                    <a:pt x="45" y="54"/>
                  </a:cubicBezTo>
                  <a:cubicBezTo>
                    <a:pt x="42" y="52"/>
                    <a:pt x="39" y="49"/>
                    <a:pt x="38" y="45"/>
                  </a:cubicBezTo>
                  <a:cubicBezTo>
                    <a:pt x="37" y="41"/>
                    <a:pt x="43" y="35"/>
                    <a:pt x="44" y="33"/>
                  </a:cubicBezTo>
                  <a:cubicBezTo>
                    <a:pt x="44" y="30"/>
                    <a:pt x="44" y="26"/>
                    <a:pt x="45" y="21"/>
                  </a:cubicBezTo>
                  <a:cubicBezTo>
                    <a:pt x="46" y="17"/>
                    <a:pt x="56" y="10"/>
                    <a:pt x="58" y="8"/>
                  </a:cubicBezTo>
                  <a:cubicBezTo>
                    <a:pt x="60" y="7"/>
                    <a:pt x="64" y="3"/>
                    <a:pt x="65" y="2"/>
                  </a:cubicBezTo>
                  <a:cubicBezTo>
                    <a:pt x="65" y="0"/>
                    <a:pt x="64" y="1"/>
                    <a:pt x="62" y="2"/>
                  </a:cubicBezTo>
                  <a:cubicBezTo>
                    <a:pt x="60" y="3"/>
                    <a:pt x="45" y="2"/>
                    <a:pt x="43" y="2"/>
                  </a:cubicBezTo>
                  <a:cubicBezTo>
                    <a:pt x="41" y="3"/>
                    <a:pt x="30" y="7"/>
                    <a:pt x="29" y="8"/>
                  </a:cubicBezTo>
                  <a:cubicBezTo>
                    <a:pt x="28" y="8"/>
                    <a:pt x="25" y="10"/>
                    <a:pt x="23" y="12"/>
                  </a:cubicBezTo>
                  <a:cubicBezTo>
                    <a:pt x="21" y="14"/>
                    <a:pt x="17" y="16"/>
                    <a:pt x="15" y="17"/>
                  </a:cubicBezTo>
                  <a:cubicBezTo>
                    <a:pt x="13" y="18"/>
                    <a:pt x="13" y="25"/>
                    <a:pt x="13" y="27"/>
                  </a:cubicBezTo>
                  <a:cubicBezTo>
                    <a:pt x="12" y="30"/>
                    <a:pt x="6" y="39"/>
                    <a:pt x="3" y="42"/>
                  </a:cubicBezTo>
                  <a:cubicBezTo>
                    <a:pt x="0" y="44"/>
                    <a:pt x="1" y="49"/>
                    <a:pt x="4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14" name="Freeform 90"/>
            <p:cNvSpPr/>
            <p:nvPr/>
          </p:nvSpPr>
          <p:spPr bwMode="auto">
            <a:xfrm>
              <a:off x="4629261" y="2056727"/>
              <a:ext cx="66300" cy="48529"/>
            </a:xfrm>
            <a:custGeom>
              <a:avLst/>
              <a:gdLst>
                <a:gd name="T0" fmla="*/ 1 w 41"/>
                <a:gd name="T1" fmla="*/ 29 h 30"/>
                <a:gd name="T2" fmla="*/ 23 w 41"/>
                <a:gd name="T3" fmla="*/ 29 h 30"/>
                <a:gd name="T4" fmla="*/ 32 w 41"/>
                <a:gd name="T5" fmla="*/ 30 h 30"/>
                <a:gd name="T6" fmla="*/ 38 w 41"/>
                <a:gd name="T7" fmla="*/ 21 h 30"/>
                <a:gd name="T8" fmla="*/ 37 w 41"/>
                <a:gd name="T9" fmla="*/ 14 h 30"/>
                <a:gd name="T10" fmla="*/ 38 w 41"/>
                <a:gd name="T11" fmla="*/ 9 h 30"/>
                <a:gd name="T12" fmla="*/ 34 w 41"/>
                <a:gd name="T13" fmla="*/ 5 h 30"/>
                <a:gd name="T14" fmla="*/ 23 w 41"/>
                <a:gd name="T15" fmla="*/ 6 h 30"/>
                <a:gd name="T16" fmla="*/ 16 w 41"/>
                <a:gd name="T17" fmla="*/ 2 h 30"/>
                <a:gd name="T18" fmla="*/ 9 w 41"/>
                <a:gd name="T19" fmla="*/ 3 h 30"/>
                <a:gd name="T20" fmla="*/ 5 w 41"/>
                <a:gd name="T21" fmla="*/ 7 h 30"/>
                <a:gd name="T22" fmla="*/ 3 w 41"/>
                <a:gd name="T23" fmla="*/ 19 h 30"/>
                <a:gd name="T24" fmla="*/ 1 w 41"/>
                <a:gd name="T25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30">
                  <a:moveTo>
                    <a:pt x="1" y="29"/>
                  </a:moveTo>
                  <a:cubicBezTo>
                    <a:pt x="3" y="30"/>
                    <a:pt x="20" y="29"/>
                    <a:pt x="23" y="29"/>
                  </a:cubicBezTo>
                  <a:cubicBezTo>
                    <a:pt x="26" y="28"/>
                    <a:pt x="28" y="30"/>
                    <a:pt x="32" y="30"/>
                  </a:cubicBezTo>
                  <a:cubicBezTo>
                    <a:pt x="41" y="29"/>
                    <a:pt x="38" y="24"/>
                    <a:pt x="38" y="21"/>
                  </a:cubicBezTo>
                  <a:cubicBezTo>
                    <a:pt x="37" y="18"/>
                    <a:pt x="38" y="15"/>
                    <a:pt x="37" y="14"/>
                  </a:cubicBezTo>
                  <a:cubicBezTo>
                    <a:pt x="36" y="12"/>
                    <a:pt x="37" y="10"/>
                    <a:pt x="38" y="9"/>
                  </a:cubicBezTo>
                  <a:cubicBezTo>
                    <a:pt x="38" y="7"/>
                    <a:pt x="36" y="6"/>
                    <a:pt x="34" y="5"/>
                  </a:cubicBezTo>
                  <a:cubicBezTo>
                    <a:pt x="32" y="5"/>
                    <a:pt x="25" y="5"/>
                    <a:pt x="23" y="6"/>
                  </a:cubicBezTo>
                  <a:cubicBezTo>
                    <a:pt x="21" y="6"/>
                    <a:pt x="17" y="4"/>
                    <a:pt x="16" y="2"/>
                  </a:cubicBezTo>
                  <a:cubicBezTo>
                    <a:pt x="15" y="0"/>
                    <a:pt x="12" y="1"/>
                    <a:pt x="9" y="3"/>
                  </a:cubicBezTo>
                  <a:cubicBezTo>
                    <a:pt x="5" y="4"/>
                    <a:pt x="5" y="5"/>
                    <a:pt x="5" y="7"/>
                  </a:cubicBezTo>
                  <a:cubicBezTo>
                    <a:pt x="4" y="9"/>
                    <a:pt x="3" y="16"/>
                    <a:pt x="3" y="19"/>
                  </a:cubicBezTo>
                  <a:cubicBezTo>
                    <a:pt x="2" y="23"/>
                    <a:pt x="0" y="28"/>
                    <a:pt x="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15" name="Freeform 91"/>
            <p:cNvSpPr/>
            <p:nvPr/>
          </p:nvSpPr>
          <p:spPr bwMode="auto">
            <a:xfrm>
              <a:off x="4323733" y="2202314"/>
              <a:ext cx="62883" cy="49896"/>
            </a:xfrm>
            <a:custGeom>
              <a:avLst/>
              <a:gdLst>
                <a:gd name="T0" fmla="*/ 34 w 39"/>
                <a:gd name="T1" fmla="*/ 15 h 31"/>
                <a:gd name="T2" fmla="*/ 32 w 39"/>
                <a:gd name="T3" fmla="*/ 10 h 31"/>
                <a:gd name="T4" fmla="*/ 29 w 39"/>
                <a:gd name="T5" fmla="*/ 8 h 31"/>
                <a:gd name="T6" fmla="*/ 27 w 39"/>
                <a:gd name="T7" fmla="*/ 5 h 31"/>
                <a:gd name="T8" fmla="*/ 22 w 39"/>
                <a:gd name="T9" fmla="*/ 1 h 31"/>
                <a:gd name="T10" fmla="*/ 18 w 39"/>
                <a:gd name="T11" fmla="*/ 4 h 31"/>
                <a:gd name="T12" fmla="*/ 15 w 39"/>
                <a:gd name="T13" fmla="*/ 10 h 31"/>
                <a:gd name="T14" fmla="*/ 14 w 39"/>
                <a:gd name="T15" fmla="*/ 12 h 31"/>
                <a:gd name="T16" fmla="*/ 10 w 39"/>
                <a:gd name="T17" fmla="*/ 18 h 31"/>
                <a:gd name="T18" fmla="*/ 2 w 39"/>
                <a:gd name="T19" fmla="*/ 19 h 31"/>
                <a:gd name="T20" fmla="*/ 3 w 39"/>
                <a:gd name="T21" fmla="*/ 24 h 31"/>
                <a:gd name="T22" fmla="*/ 8 w 39"/>
                <a:gd name="T23" fmla="*/ 26 h 31"/>
                <a:gd name="T24" fmla="*/ 17 w 39"/>
                <a:gd name="T25" fmla="*/ 29 h 31"/>
                <a:gd name="T26" fmla="*/ 26 w 39"/>
                <a:gd name="T27" fmla="*/ 31 h 31"/>
                <a:gd name="T28" fmla="*/ 37 w 39"/>
                <a:gd name="T29" fmla="*/ 26 h 31"/>
                <a:gd name="T30" fmla="*/ 36 w 39"/>
                <a:gd name="T31" fmla="*/ 24 h 31"/>
                <a:gd name="T32" fmla="*/ 34 w 39"/>
                <a:gd name="T33" fmla="*/ 19 h 31"/>
                <a:gd name="T34" fmla="*/ 34 w 39"/>
                <a:gd name="T35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1">
                  <a:moveTo>
                    <a:pt x="34" y="15"/>
                  </a:moveTo>
                  <a:cubicBezTo>
                    <a:pt x="35" y="15"/>
                    <a:pt x="33" y="11"/>
                    <a:pt x="32" y="10"/>
                  </a:cubicBezTo>
                  <a:cubicBezTo>
                    <a:pt x="31" y="8"/>
                    <a:pt x="30" y="8"/>
                    <a:pt x="29" y="8"/>
                  </a:cubicBezTo>
                  <a:cubicBezTo>
                    <a:pt x="27" y="9"/>
                    <a:pt x="26" y="6"/>
                    <a:pt x="27" y="5"/>
                  </a:cubicBezTo>
                  <a:cubicBezTo>
                    <a:pt x="28" y="4"/>
                    <a:pt x="23" y="2"/>
                    <a:pt x="22" y="1"/>
                  </a:cubicBezTo>
                  <a:cubicBezTo>
                    <a:pt x="21" y="0"/>
                    <a:pt x="19" y="4"/>
                    <a:pt x="18" y="4"/>
                  </a:cubicBezTo>
                  <a:cubicBezTo>
                    <a:pt x="17" y="5"/>
                    <a:pt x="16" y="9"/>
                    <a:pt x="15" y="10"/>
                  </a:cubicBezTo>
                  <a:cubicBezTo>
                    <a:pt x="14" y="10"/>
                    <a:pt x="13" y="11"/>
                    <a:pt x="14" y="12"/>
                  </a:cubicBezTo>
                  <a:cubicBezTo>
                    <a:pt x="15" y="13"/>
                    <a:pt x="12" y="17"/>
                    <a:pt x="10" y="18"/>
                  </a:cubicBezTo>
                  <a:cubicBezTo>
                    <a:pt x="7" y="19"/>
                    <a:pt x="3" y="19"/>
                    <a:pt x="2" y="19"/>
                  </a:cubicBezTo>
                  <a:cubicBezTo>
                    <a:pt x="0" y="19"/>
                    <a:pt x="1" y="23"/>
                    <a:pt x="3" y="24"/>
                  </a:cubicBezTo>
                  <a:cubicBezTo>
                    <a:pt x="4" y="25"/>
                    <a:pt x="7" y="25"/>
                    <a:pt x="8" y="26"/>
                  </a:cubicBezTo>
                  <a:cubicBezTo>
                    <a:pt x="9" y="26"/>
                    <a:pt x="14" y="28"/>
                    <a:pt x="17" y="29"/>
                  </a:cubicBezTo>
                  <a:cubicBezTo>
                    <a:pt x="20" y="29"/>
                    <a:pt x="24" y="31"/>
                    <a:pt x="26" y="31"/>
                  </a:cubicBezTo>
                  <a:cubicBezTo>
                    <a:pt x="28" y="31"/>
                    <a:pt x="36" y="27"/>
                    <a:pt x="37" y="26"/>
                  </a:cubicBezTo>
                  <a:cubicBezTo>
                    <a:pt x="39" y="25"/>
                    <a:pt x="38" y="25"/>
                    <a:pt x="36" y="24"/>
                  </a:cubicBezTo>
                  <a:cubicBezTo>
                    <a:pt x="35" y="22"/>
                    <a:pt x="35" y="19"/>
                    <a:pt x="34" y="19"/>
                  </a:cubicBezTo>
                  <a:cubicBezTo>
                    <a:pt x="32" y="18"/>
                    <a:pt x="33" y="16"/>
                    <a:pt x="3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16" name="Freeform 92"/>
            <p:cNvSpPr/>
            <p:nvPr/>
          </p:nvSpPr>
          <p:spPr bwMode="auto">
            <a:xfrm>
              <a:off x="4002485" y="2032120"/>
              <a:ext cx="161308" cy="134651"/>
            </a:xfrm>
            <a:custGeom>
              <a:avLst/>
              <a:gdLst>
                <a:gd name="T0" fmla="*/ 7 w 100"/>
                <a:gd name="T1" fmla="*/ 67 h 83"/>
                <a:gd name="T2" fmla="*/ 10 w 100"/>
                <a:gd name="T3" fmla="*/ 80 h 83"/>
                <a:gd name="T4" fmla="*/ 16 w 100"/>
                <a:gd name="T5" fmla="*/ 81 h 83"/>
                <a:gd name="T6" fmla="*/ 22 w 100"/>
                <a:gd name="T7" fmla="*/ 80 h 83"/>
                <a:gd name="T8" fmla="*/ 25 w 100"/>
                <a:gd name="T9" fmla="*/ 75 h 83"/>
                <a:gd name="T10" fmla="*/ 32 w 100"/>
                <a:gd name="T11" fmla="*/ 75 h 83"/>
                <a:gd name="T12" fmla="*/ 46 w 100"/>
                <a:gd name="T13" fmla="*/ 68 h 83"/>
                <a:gd name="T14" fmla="*/ 58 w 100"/>
                <a:gd name="T15" fmla="*/ 47 h 83"/>
                <a:gd name="T16" fmla="*/ 67 w 100"/>
                <a:gd name="T17" fmla="*/ 41 h 83"/>
                <a:gd name="T18" fmla="*/ 75 w 100"/>
                <a:gd name="T19" fmla="*/ 38 h 83"/>
                <a:gd name="T20" fmla="*/ 87 w 100"/>
                <a:gd name="T21" fmla="*/ 34 h 83"/>
                <a:gd name="T22" fmla="*/ 100 w 100"/>
                <a:gd name="T23" fmla="*/ 24 h 83"/>
                <a:gd name="T24" fmla="*/ 95 w 100"/>
                <a:gd name="T25" fmla="*/ 22 h 83"/>
                <a:gd name="T26" fmla="*/ 93 w 100"/>
                <a:gd name="T27" fmla="*/ 19 h 83"/>
                <a:gd name="T28" fmla="*/ 87 w 100"/>
                <a:gd name="T29" fmla="*/ 11 h 83"/>
                <a:gd name="T30" fmla="*/ 79 w 100"/>
                <a:gd name="T31" fmla="*/ 10 h 83"/>
                <a:gd name="T32" fmla="*/ 76 w 100"/>
                <a:gd name="T33" fmla="*/ 14 h 83"/>
                <a:gd name="T34" fmla="*/ 74 w 100"/>
                <a:gd name="T35" fmla="*/ 11 h 83"/>
                <a:gd name="T36" fmla="*/ 71 w 100"/>
                <a:gd name="T37" fmla="*/ 9 h 83"/>
                <a:gd name="T38" fmla="*/ 64 w 100"/>
                <a:gd name="T39" fmla="*/ 6 h 83"/>
                <a:gd name="T40" fmla="*/ 57 w 100"/>
                <a:gd name="T41" fmla="*/ 8 h 83"/>
                <a:gd name="T42" fmla="*/ 61 w 100"/>
                <a:gd name="T43" fmla="*/ 3 h 83"/>
                <a:gd name="T44" fmla="*/ 59 w 100"/>
                <a:gd name="T45" fmla="*/ 1 h 83"/>
                <a:gd name="T46" fmla="*/ 47 w 100"/>
                <a:gd name="T47" fmla="*/ 2 h 83"/>
                <a:gd name="T48" fmla="*/ 37 w 100"/>
                <a:gd name="T49" fmla="*/ 6 h 83"/>
                <a:gd name="T50" fmla="*/ 27 w 100"/>
                <a:gd name="T51" fmla="*/ 12 h 83"/>
                <a:gd name="T52" fmla="*/ 29 w 100"/>
                <a:gd name="T53" fmla="*/ 13 h 83"/>
                <a:gd name="T54" fmla="*/ 28 w 100"/>
                <a:gd name="T55" fmla="*/ 17 h 83"/>
                <a:gd name="T56" fmla="*/ 29 w 100"/>
                <a:gd name="T57" fmla="*/ 19 h 83"/>
                <a:gd name="T58" fmla="*/ 27 w 100"/>
                <a:gd name="T59" fmla="*/ 24 h 83"/>
                <a:gd name="T60" fmla="*/ 22 w 100"/>
                <a:gd name="T61" fmla="*/ 27 h 83"/>
                <a:gd name="T62" fmla="*/ 15 w 100"/>
                <a:gd name="T63" fmla="*/ 39 h 83"/>
                <a:gd name="T64" fmla="*/ 11 w 100"/>
                <a:gd name="T65" fmla="*/ 43 h 83"/>
                <a:gd name="T66" fmla="*/ 10 w 100"/>
                <a:gd name="T67" fmla="*/ 46 h 83"/>
                <a:gd name="T68" fmla="*/ 3 w 100"/>
                <a:gd name="T69" fmla="*/ 58 h 83"/>
                <a:gd name="T70" fmla="*/ 1 w 100"/>
                <a:gd name="T71" fmla="*/ 63 h 83"/>
                <a:gd name="T72" fmla="*/ 7 w 100"/>
                <a:gd name="T73" fmla="*/ 6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3">
                  <a:moveTo>
                    <a:pt x="7" y="67"/>
                  </a:moveTo>
                  <a:cubicBezTo>
                    <a:pt x="10" y="69"/>
                    <a:pt x="10" y="78"/>
                    <a:pt x="10" y="80"/>
                  </a:cubicBezTo>
                  <a:cubicBezTo>
                    <a:pt x="11" y="83"/>
                    <a:pt x="14" y="81"/>
                    <a:pt x="16" y="81"/>
                  </a:cubicBezTo>
                  <a:cubicBezTo>
                    <a:pt x="18" y="81"/>
                    <a:pt x="21" y="80"/>
                    <a:pt x="22" y="80"/>
                  </a:cubicBezTo>
                  <a:cubicBezTo>
                    <a:pt x="23" y="79"/>
                    <a:pt x="23" y="78"/>
                    <a:pt x="25" y="75"/>
                  </a:cubicBezTo>
                  <a:cubicBezTo>
                    <a:pt x="27" y="72"/>
                    <a:pt x="27" y="76"/>
                    <a:pt x="32" y="75"/>
                  </a:cubicBezTo>
                  <a:cubicBezTo>
                    <a:pt x="38" y="74"/>
                    <a:pt x="43" y="71"/>
                    <a:pt x="46" y="68"/>
                  </a:cubicBezTo>
                  <a:cubicBezTo>
                    <a:pt x="50" y="65"/>
                    <a:pt x="56" y="48"/>
                    <a:pt x="58" y="47"/>
                  </a:cubicBezTo>
                  <a:cubicBezTo>
                    <a:pt x="59" y="45"/>
                    <a:pt x="63" y="41"/>
                    <a:pt x="67" y="41"/>
                  </a:cubicBezTo>
                  <a:cubicBezTo>
                    <a:pt x="70" y="41"/>
                    <a:pt x="72" y="39"/>
                    <a:pt x="75" y="38"/>
                  </a:cubicBezTo>
                  <a:cubicBezTo>
                    <a:pt x="79" y="36"/>
                    <a:pt x="84" y="35"/>
                    <a:pt x="87" y="34"/>
                  </a:cubicBezTo>
                  <a:cubicBezTo>
                    <a:pt x="90" y="34"/>
                    <a:pt x="99" y="26"/>
                    <a:pt x="100" y="24"/>
                  </a:cubicBezTo>
                  <a:cubicBezTo>
                    <a:pt x="100" y="24"/>
                    <a:pt x="98" y="22"/>
                    <a:pt x="95" y="22"/>
                  </a:cubicBezTo>
                  <a:cubicBezTo>
                    <a:pt x="93" y="21"/>
                    <a:pt x="94" y="19"/>
                    <a:pt x="93" y="19"/>
                  </a:cubicBezTo>
                  <a:cubicBezTo>
                    <a:pt x="92" y="18"/>
                    <a:pt x="88" y="14"/>
                    <a:pt x="87" y="11"/>
                  </a:cubicBezTo>
                  <a:cubicBezTo>
                    <a:pt x="86" y="9"/>
                    <a:pt x="81" y="10"/>
                    <a:pt x="79" y="10"/>
                  </a:cubicBezTo>
                  <a:cubicBezTo>
                    <a:pt x="76" y="11"/>
                    <a:pt x="78" y="13"/>
                    <a:pt x="76" y="14"/>
                  </a:cubicBezTo>
                  <a:cubicBezTo>
                    <a:pt x="73" y="15"/>
                    <a:pt x="73" y="12"/>
                    <a:pt x="74" y="11"/>
                  </a:cubicBezTo>
                  <a:cubicBezTo>
                    <a:pt x="74" y="10"/>
                    <a:pt x="74" y="8"/>
                    <a:pt x="71" y="9"/>
                  </a:cubicBezTo>
                  <a:cubicBezTo>
                    <a:pt x="69" y="10"/>
                    <a:pt x="67" y="7"/>
                    <a:pt x="64" y="6"/>
                  </a:cubicBezTo>
                  <a:cubicBezTo>
                    <a:pt x="61" y="6"/>
                    <a:pt x="60" y="8"/>
                    <a:pt x="57" y="8"/>
                  </a:cubicBezTo>
                  <a:cubicBezTo>
                    <a:pt x="53" y="8"/>
                    <a:pt x="59" y="4"/>
                    <a:pt x="61" y="3"/>
                  </a:cubicBezTo>
                  <a:cubicBezTo>
                    <a:pt x="62" y="1"/>
                    <a:pt x="63" y="0"/>
                    <a:pt x="59" y="1"/>
                  </a:cubicBezTo>
                  <a:cubicBezTo>
                    <a:pt x="56" y="3"/>
                    <a:pt x="49" y="2"/>
                    <a:pt x="47" y="2"/>
                  </a:cubicBezTo>
                  <a:cubicBezTo>
                    <a:pt x="44" y="2"/>
                    <a:pt x="42" y="6"/>
                    <a:pt x="37" y="6"/>
                  </a:cubicBezTo>
                  <a:cubicBezTo>
                    <a:pt x="33" y="6"/>
                    <a:pt x="29" y="10"/>
                    <a:pt x="27" y="12"/>
                  </a:cubicBezTo>
                  <a:cubicBezTo>
                    <a:pt x="25" y="13"/>
                    <a:pt x="28" y="13"/>
                    <a:pt x="29" y="13"/>
                  </a:cubicBezTo>
                  <a:cubicBezTo>
                    <a:pt x="30" y="13"/>
                    <a:pt x="29" y="15"/>
                    <a:pt x="28" y="17"/>
                  </a:cubicBezTo>
                  <a:cubicBezTo>
                    <a:pt x="27" y="19"/>
                    <a:pt x="29" y="19"/>
                    <a:pt x="29" y="19"/>
                  </a:cubicBezTo>
                  <a:cubicBezTo>
                    <a:pt x="29" y="19"/>
                    <a:pt x="29" y="24"/>
                    <a:pt x="27" y="24"/>
                  </a:cubicBezTo>
                  <a:cubicBezTo>
                    <a:pt x="25" y="24"/>
                    <a:pt x="25" y="24"/>
                    <a:pt x="22" y="27"/>
                  </a:cubicBezTo>
                  <a:cubicBezTo>
                    <a:pt x="19" y="30"/>
                    <a:pt x="15" y="38"/>
                    <a:pt x="15" y="39"/>
                  </a:cubicBezTo>
                  <a:cubicBezTo>
                    <a:pt x="14" y="40"/>
                    <a:pt x="14" y="42"/>
                    <a:pt x="11" y="43"/>
                  </a:cubicBezTo>
                  <a:cubicBezTo>
                    <a:pt x="9" y="44"/>
                    <a:pt x="10" y="45"/>
                    <a:pt x="10" y="46"/>
                  </a:cubicBezTo>
                  <a:cubicBezTo>
                    <a:pt x="9" y="48"/>
                    <a:pt x="5" y="57"/>
                    <a:pt x="3" y="58"/>
                  </a:cubicBezTo>
                  <a:cubicBezTo>
                    <a:pt x="2" y="59"/>
                    <a:pt x="2" y="60"/>
                    <a:pt x="1" y="63"/>
                  </a:cubicBezTo>
                  <a:cubicBezTo>
                    <a:pt x="0" y="65"/>
                    <a:pt x="4" y="65"/>
                    <a:pt x="7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17" name="Freeform 93"/>
            <p:cNvSpPr/>
            <p:nvPr/>
          </p:nvSpPr>
          <p:spPr bwMode="auto">
            <a:xfrm>
              <a:off x="4084506" y="2077916"/>
              <a:ext cx="235810" cy="170877"/>
            </a:xfrm>
            <a:custGeom>
              <a:avLst/>
              <a:gdLst>
                <a:gd name="T0" fmla="*/ 24 w 146"/>
                <a:gd name="T1" fmla="*/ 15 h 106"/>
                <a:gd name="T2" fmla="*/ 11 w 146"/>
                <a:gd name="T3" fmla="*/ 21 h 106"/>
                <a:gd name="T4" fmla="*/ 13 w 146"/>
                <a:gd name="T5" fmla="*/ 28 h 106"/>
                <a:gd name="T6" fmla="*/ 1 w 146"/>
                <a:gd name="T7" fmla="*/ 38 h 106"/>
                <a:gd name="T8" fmla="*/ 4 w 146"/>
                <a:gd name="T9" fmla="*/ 44 h 106"/>
                <a:gd name="T10" fmla="*/ 9 w 146"/>
                <a:gd name="T11" fmla="*/ 47 h 106"/>
                <a:gd name="T12" fmla="*/ 25 w 146"/>
                <a:gd name="T13" fmla="*/ 45 h 106"/>
                <a:gd name="T14" fmla="*/ 21 w 146"/>
                <a:gd name="T15" fmla="*/ 48 h 106"/>
                <a:gd name="T16" fmla="*/ 4 w 146"/>
                <a:gd name="T17" fmla="*/ 53 h 106"/>
                <a:gd name="T18" fmla="*/ 9 w 146"/>
                <a:gd name="T19" fmla="*/ 64 h 106"/>
                <a:gd name="T20" fmla="*/ 19 w 146"/>
                <a:gd name="T21" fmla="*/ 64 h 106"/>
                <a:gd name="T22" fmla="*/ 40 w 146"/>
                <a:gd name="T23" fmla="*/ 62 h 106"/>
                <a:gd name="T24" fmla="*/ 58 w 146"/>
                <a:gd name="T25" fmla="*/ 66 h 106"/>
                <a:gd name="T26" fmla="*/ 52 w 146"/>
                <a:gd name="T27" fmla="*/ 71 h 106"/>
                <a:gd name="T28" fmla="*/ 40 w 146"/>
                <a:gd name="T29" fmla="*/ 73 h 106"/>
                <a:gd name="T30" fmla="*/ 15 w 146"/>
                <a:gd name="T31" fmla="*/ 74 h 106"/>
                <a:gd name="T32" fmla="*/ 5 w 146"/>
                <a:gd name="T33" fmla="*/ 83 h 106"/>
                <a:gd name="T34" fmla="*/ 12 w 146"/>
                <a:gd name="T35" fmla="*/ 93 h 106"/>
                <a:gd name="T36" fmla="*/ 28 w 146"/>
                <a:gd name="T37" fmla="*/ 98 h 106"/>
                <a:gd name="T38" fmla="*/ 34 w 146"/>
                <a:gd name="T39" fmla="*/ 106 h 106"/>
                <a:gd name="T40" fmla="*/ 57 w 146"/>
                <a:gd name="T41" fmla="*/ 105 h 106"/>
                <a:gd name="T42" fmla="*/ 83 w 146"/>
                <a:gd name="T43" fmla="*/ 98 h 106"/>
                <a:gd name="T44" fmla="*/ 95 w 146"/>
                <a:gd name="T45" fmla="*/ 96 h 106"/>
                <a:gd name="T46" fmla="*/ 101 w 146"/>
                <a:gd name="T47" fmla="*/ 101 h 106"/>
                <a:gd name="T48" fmla="*/ 120 w 146"/>
                <a:gd name="T49" fmla="*/ 102 h 106"/>
                <a:gd name="T50" fmla="*/ 135 w 146"/>
                <a:gd name="T51" fmla="*/ 94 h 106"/>
                <a:gd name="T52" fmla="*/ 130 w 146"/>
                <a:gd name="T53" fmla="*/ 87 h 106"/>
                <a:gd name="T54" fmla="*/ 120 w 146"/>
                <a:gd name="T55" fmla="*/ 90 h 106"/>
                <a:gd name="T56" fmla="*/ 119 w 146"/>
                <a:gd name="T57" fmla="*/ 87 h 106"/>
                <a:gd name="T58" fmla="*/ 120 w 146"/>
                <a:gd name="T59" fmla="*/ 82 h 106"/>
                <a:gd name="T60" fmla="*/ 128 w 146"/>
                <a:gd name="T61" fmla="*/ 85 h 106"/>
                <a:gd name="T62" fmla="*/ 133 w 146"/>
                <a:gd name="T63" fmla="*/ 81 h 106"/>
                <a:gd name="T64" fmla="*/ 142 w 146"/>
                <a:gd name="T65" fmla="*/ 84 h 106"/>
                <a:gd name="T66" fmla="*/ 142 w 146"/>
                <a:gd name="T67" fmla="*/ 78 h 106"/>
                <a:gd name="T68" fmla="*/ 141 w 146"/>
                <a:gd name="T69" fmla="*/ 73 h 106"/>
                <a:gd name="T70" fmla="*/ 132 w 146"/>
                <a:gd name="T71" fmla="*/ 71 h 106"/>
                <a:gd name="T72" fmla="*/ 119 w 146"/>
                <a:gd name="T73" fmla="*/ 58 h 106"/>
                <a:gd name="T74" fmla="*/ 128 w 146"/>
                <a:gd name="T75" fmla="*/ 20 h 106"/>
                <a:gd name="T76" fmla="*/ 122 w 146"/>
                <a:gd name="T77" fmla="*/ 7 h 106"/>
                <a:gd name="T78" fmla="*/ 113 w 146"/>
                <a:gd name="T79" fmla="*/ 6 h 106"/>
                <a:gd name="T80" fmla="*/ 107 w 146"/>
                <a:gd name="T81" fmla="*/ 7 h 106"/>
                <a:gd name="T82" fmla="*/ 106 w 146"/>
                <a:gd name="T83" fmla="*/ 18 h 106"/>
                <a:gd name="T84" fmla="*/ 101 w 146"/>
                <a:gd name="T85" fmla="*/ 42 h 106"/>
                <a:gd name="T86" fmla="*/ 94 w 146"/>
                <a:gd name="T87" fmla="*/ 41 h 106"/>
                <a:gd name="T88" fmla="*/ 91 w 146"/>
                <a:gd name="T89" fmla="*/ 10 h 106"/>
                <a:gd name="T90" fmla="*/ 83 w 146"/>
                <a:gd name="T91" fmla="*/ 11 h 106"/>
                <a:gd name="T92" fmla="*/ 86 w 146"/>
                <a:gd name="T93" fmla="*/ 20 h 106"/>
                <a:gd name="T94" fmla="*/ 67 w 146"/>
                <a:gd name="T95" fmla="*/ 22 h 106"/>
                <a:gd name="T96" fmla="*/ 72 w 146"/>
                <a:gd name="T97" fmla="*/ 9 h 106"/>
                <a:gd name="T98" fmla="*/ 65 w 146"/>
                <a:gd name="T99" fmla="*/ 11 h 106"/>
                <a:gd name="T100" fmla="*/ 55 w 146"/>
                <a:gd name="T101" fmla="*/ 18 h 106"/>
                <a:gd name="T102" fmla="*/ 54 w 146"/>
                <a:gd name="T103" fmla="*/ 11 h 106"/>
                <a:gd name="T104" fmla="*/ 57 w 146"/>
                <a:gd name="T105" fmla="*/ 2 h 106"/>
                <a:gd name="T106" fmla="*/ 41 w 146"/>
                <a:gd name="T107" fmla="*/ 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06">
                  <a:moveTo>
                    <a:pt x="29" y="12"/>
                  </a:moveTo>
                  <a:cubicBezTo>
                    <a:pt x="28" y="12"/>
                    <a:pt x="25" y="14"/>
                    <a:pt x="24" y="15"/>
                  </a:cubicBezTo>
                  <a:cubicBezTo>
                    <a:pt x="22" y="17"/>
                    <a:pt x="21" y="18"/>
                    <a:pt x="19" y="18"/>
                  </a:cubicBezTo>
                  <a:cubicBezTo>
                    <a:pt x="16" y="18"/>
                    <a:pt x="11" y="19"/>
                    <a:pt x="11" y="21"/>
                  </a:cubicBezTo>
                  <a:cubicBezTo>
                    <a:pt x="11" y="22"/>
                    <a:pt x="12" y="24"/>
                    <a:pt x="12" y="25"/>
                  </a:cubicBezTo>
                  <a:cubicBezTo>
                    <a:pt x="11" y="26"/>
                    <a:pt x="14" y="26"/>
                    <a:pt x="13" y="28"/>
                  </a:cubicBezTo>
                  <a:cubicBezTo>
                    <a:pt x="12" y="29"/>
                    <a:pt x="6" y="31"/>
                    <a:pt x="4" y="32"/>
                  </a:cubicBezTo>
                  <a:cubicBezTo>
                    <a:pt x="3" y="33"/>
                    <a:pt x="1" y="36"/>
                    <a:pt x="1" y="38"/>
                  </a:cubicBezTo>
                  <a:cubicBezTo>
                    <a:pt x="0" y="40"/>
                    <a:pt x="0" y="41"/>
                    <a:pt x="2" y="41"/>
                  </a:cubicBezTo>
                  <a:cubicBezTo>
                    <a:pt x="3" y="41"/>
                    <a:pt x="1" y="44"/>
                    <a:pt x="4" y="44"/>
                  </a:cubicBezTo>
                  <a:cubicBezTo>
                    <a:pt x="7" y="43"/>
                    <a:pt x="8" y="43"/>
                    <a:pt x="8" y="44"/>
                  </a:cubicBezTo>
                  <a:cubicBezTo>
                    <a:pt x="8" y="45"/>
                    <a:pt x="7" y="47"/>
                    <a:pt x="9" y="47"/>
                  </a:cubicBezTo>
                  <a:cubicBezTo>
                    <a:pt x="11" y="46"/>
                    <a:pt x="16" y="48"/>
                    <a:pt x="18" y="47"/>
                  </a:cubicBezTo>
                  <a:cubicBezTo>
                    <a:pt x="20" y="45"/>
                    <a:pt x="22" y="45"/>
                    <a:pt x="25" y="45"/>
                  </a:cubicBezTo>
                  <a:cubicBezTo>
                    <a:pt x="29" y="46"/>
                    <a:pt x="32" y="47"/>
                    <a:pt x="31" y="47"/>
                  </a:cubicBezTo>
                  <a:cubicBezTo>
                    <a:pt x="29" y="47"/>
                    <a:pt x="23" y="47"/>
                    <a:pt x="21" y="48"/>
                  </a:cubicBezTo>
                  <a:cubicBezTo>
                    <a:pt x="20" y="49"/>
                    <a:pt x="18" y="50"/>
                    <a:pt x="14" y="50"/>
                  </a:cubicBezTo>
                  <a:cubicBezTo>
                    <a:pt x="11" y="50"/>
                    <a:pt x="5" y="53"/>
                    <a:pt x="4" y="53"/>
                  </a:cubicBezTo>
                  <a:cubicBezTo>
                    <a:pt x="3" y="53"/>
                    <a:pt x="3" y="60"/>
                    <a:pt x="3" y="61"/>
                  </a:cubicBezTo>
                  <a:cubicBezTo>
                    <a:pt x="4" y="62"/>
                    <a:pt x="6" y="64"/>
                    <a:pt x="9" y="64"/>
                  </a:cubicBezTo>
                  <a:cubicBezTo>
                    <a:pt x="13" y="64"/>
                    <a:pt x="14" y="66"/>
                    <a:pt x="15" y="65"/>
                  </a:cubicBezTo>
                  <a:cubicBezTo>
                    <a:pt x="17" y="64"/>
                    <a:pt x="16" y="64"/>
                    <a:pt x="19" y="64"/>
                  </a:cubicBezTo>
                  <a:cubicBezTo>
                    <a:pt x="22" y="64"/>
                    <a:pt x="23" y="65"/>
                    <a:pt x="27" y="64"/>
                  </a:cubicBezTo>
                  <a:cubicBezTo>
                    <a:pt x="30" y="63"/>
                    <a:pt x="39" y="61"/>
                    <a:pt x="40" y="62"/>
                  </a:cubicBezTo>
                  <a:cubicBezTo>
                    <a:pt x="42" y="63"/>
                    <a:pt x="45" y="64"/>
                    <a:pt x="48" y="64"/>
                  </a:cubicBezTo>
                  <a:cubicBezTo>
                    <a:pt x="51" y="64"/>
                    <a:pt x="60" y="65"/>
                    <a:pt x="58" y="66"/>
                  </a:cubicBezTo>
                  <a:cubicBezTo>
                    <a:pt x="55" y="66"/>
                    <a:pt x="49" y="68"/>
                    <a:pt x="50" y="68"/>
                  </a:cubicBezTo>
                  <a:cubicBezTo>
                    <a:pt x="51" y="68"/>
                    <a:pt x="53" y="71"/>
                    <a:pt x="52" y="71"/>
                  </a:cubicBezTo>
                  <a:cubicBezTo>
                    <a:pt x="50" y="71"/>
                    <a:pt x="50" y="74"/>
                    <a:pt x="49" y="74"/>
                  </a:cubicBezTo>
                  <a:cubicBezTo>
                    <a:pt x="47" y="74"/>
                    <a:pt x="43" y="74"/>
                    <a:pt x="40" y="73"/>
                  </a:cubicBezTo>
                  <a:cubicBezTo>
                    <a:pt x="37" y="73"/>
                    <a:pt x="28" y="75"/>
                    <a:pt x="25" y="75"/>
                  </a:cubicBezTo>
                  <a:cubicBezTo>
                    <a:pt x="22" y="76"/>
                    <a:pt x="20" y="73"/>
                    <a:pt x="15" y="74"/>
                  </a:cubicBezTo>
                  <a:cubicBezTo>
                    <a:pt x="11" y="75"/>
                    <a:pt x="5" y="75"/>
                    <a:pt x="6" y="77"/>
                  </a:cubicBezTo>
                  <a:cubicBezTo>
                    <a:pt x="7" y="78"/>
                    <a:pt x="4" y="82"/>
                    <a:pt x="5" y="83"/>
                  </a:cubicBezTo>
                  <a:cubicBezTo>
                    <a:pt x="6" y="84"/>
                    <a:pt x="9" y="85"/>
                    <a:pt x="8" y="88"/>
                  </a:cubicBezTo>
                  <a:cubicBezTo>
                    <a:pt x="7" y="90"/>
                    <a:pt x="8" y="92"/>
                    <a:pt x="12" y="93"/>
                  </a:cubicBezTo>
                  <a:cubicBezTo>
                    <a:pt x="15" y="95"/>
                    <a:pt x="23" y="94"/>
                    <a:pt x="25" y="94"/>
                  </a:cubicBezTo>
                  <a:cubicBezTo>
                    <a:pt x="27" y="95"/>
                    <a:pt x="29" y="96"/>
                    <a:pt x="28" y="98"/>
                  </a:cubicBezTo>
                  <a:cubicBezTo>
                    <a:pt x="27" y="100"/>
                    <a:pt x="26" y="101"/>
                    <a:pt x="27" y="102"/>
                  </a:cubicBezTo>
                  <a:cubicBezTo>
                    <a:pt x="28" y="104"/>
                    <a:pt x="29" y="106"/>
                    <a:pt x="34" y="106"/>
                  </a:cubicBezTo>
                  <a:cubicBezTo>
                    <a:pt x="38" y="106"/>
                    <a:pt x="47" y="103"/>
                    <a:pt x="49" y="103"/>
                  </a:cubicBezTo>
                  <a:cubicBezTo>
                    <a:pt x="52" y="104"/>
                    <a:pt x="53" y="106"/>
                    <a:pt x="57" y="105"/>
                  </a:cubicBezTo>
                  <a:cubicBezTo>
                    <a:pt x="61" y="104"/>
                    <a:pt x="66" y="100"/>
                    <a:pt x="69" y="99"/>
                  </a:cubicBezTo>
                  <a:cubicBezTo>
                    <a:pt x="71" y="99"/>
                    <a:pt x="81" y="99"/>
                    <a:pt x="83" y="98"/>
                  </a:cubicBezTo>
                  <a:cubicBezTo>
                    <a:pt x="84" y="97"/>
                    <a:pt x="87" y="94"/>
                    <a:pt x="89" y="95"/>
                  </a:cubicBezTo>
                  <a:cubicBezTo>
                    <a:pt x="91" y="95"/>
                    <a:pt x="91" y="96"/>
                    <a:pt x="95" y="96"/>
                  </a:cubicBezTo>
                  <a:cubicBezTo>
                    <a:pt x="99" y="96"/>
                    <a:pt x="105" y="97"/>
                    <a:pt x="104" y="97"/>
                  </a:cubicBezTo>
                  <a:cubicBezTo>
                    <a:pt x="103" y="98"/>
                    <a:pt x="99" y="101"/>
                    <a:pt x="101" y="101"/>
                  </a:cubicBezTo>
                  <a:cubicBezTo>
                    <a:pt x="104" y="101"/>
                    <a:pt x="109" y="99"/>
                    <a:pt x="112" y="100"/>
                  </a:cubicBezTo>
                  <a:cubicBezTo>
                    <a:pt x="115" y="102"/>
                    <a:pt x="117" y="103"/>
                    <a:pt x="120" y="102"/>
                  </a:cubicBezTo>
                  <a:cubicBezTo>
                    <a:pt x="122" y="102"/>
                    <a:pt x="131" y="97"/>
                    <a:pt x="132" y="96"/>
                  </a:cubicBezTo>
                  <a:cubicBezTo>
                    <a:pt x="132" y="95"/>
                    <a:pt x="135" y="94"/>
                    <a:pt x="135" y="94"/>
                  </a:cubicBezTo>
                  <a:cubicBezTo>
                    <a:pt x="135" y="94"/>
                    <a:pt x="133" y="95"/>
                    <a:pt x="132" y="93"/>
                  </a:cubicBezTo>
                  <a:cubicBezTo>
                    <a:pt x="131" y="92"/>
                    <a:pt x="131" y="87"/>
                    <a:pt x="130" y="87"/>
                  </a:cubicBezTo>
                  <a:cubicBezTo>
                    <a:pt x="128" y="87"/>
                    <a:pt x="125" y="91"/>
                    <a:pt x="123" y="91"/>
                  </a:cubicBezTo>
                  <a:cubicBezTo>
                    <a:pt x="122" y="91"/>
                    <a:pt x="121" y="89"/>
                    <a:pt x="120" y="90"/>
                  </a:cubicBezTo>
                  <a:cubicBezTo>
                    <a:pt x="118" y="90"/>
                    <a:pt x="115" y="92"/>
                    <a:pt x="117" y="90"/>
                  </a:cubicBezTo>
                  <a:cubicBezTo>
                    <a:pt x="119" y="88"/>
                    <a:pt x="121" y="87"/>
                    <a:pt x="119" y="87"/>
                  </a:cubicBezTo>
                  <a:cubicBezTo>
                    <a:pt x="118" y="86"/>
                    <a:pt x="116" y="87"/>
                    <a:pt x="116" y="85"/>
                  </a:cubicBezTo>
                  <a:cubicBezTo>
                    <a:pt x="117" y="84"/>
                    <a:pt x="119" y="81"/>
                    <a:pt x="120" y="82"/>
                  </a:cubicBezTo>
                  <a:cubicBezTo>
                    <a:pt x="120" y="83"/>
                    <a:pt x="121" y="86"/>
                    <a:pt x="123" y="86"/>
                  </a:cubicBezTo>
                  <a:cubicBezTo>
                    <a:pt x="125" y="86"/>
                    <a:pt x="130" y="86"/>
                    <a:pt x="128" y="85"/>
                  </a:cubicBezTo>
                  <a:cubicBezTo>
                    <a:pt x="126" y="84"/>
                    <a:pt x="124" y="84"/>
                    <a:pt x="127" y="83"/>
                  </a:cubicBezTo>
                  <a:cubicBezTo>
                    <a:pt x="130" y="82"/>
                    <a:pt x="131" y="81"/>
                    <a:pt x="133" y="81"/>
                  </a:cubicBezTo>
                  <a:cubicBezTo>
                    <a:pt x="135" y="82"/>
                    <a:pt x="137" y="81"/>
                    <a:pt x="138" y="82"/>
                  </a:cubicBezTo>
                  <a:cubicBezTo>
                    <a:pt x="139" y="83"/>
                    <a:pt x="140" y="85"/>
                    <a:pt x="142" y="84"/>
                  </a:cubicBezTo>
                  <a:cubicBezTo>
                    <a:pt x="143" y="82"/>
                    <a:pt x="145" y="81"/>
                    <a:pt x="144" y="80"/>
                  </a:cubicBezTo>
                  <a:cubicBezTo>
                    <a:pt x="143" y="79"/>
                    <a:pt x="140" y="79"/>
                    <a:pt x="142" y="78"/>
                  </a:cubicBezTo>
                  <a:cubicBezTo>
                    <a:pt x="143" y="77"/>
                    <a:pt x="146" y="76"/>
                    <a:pt x="145" y="75"/>
                  </a:cubicBezTo>
                  <a:cubicBezTo>
                    <a:pt x="144" y="74"/>
                    <a:pt x="142" y="73"/>
                    <a:pt x="141" y="73"/>
                  </a:cubicBezTo>
                  <a:cubicBezTo>
                    <a:pt x="139" y="74"/>
                    <a:pt x="136" y="77"/>
                    <a:pt x="135" y="75"/>
                  </a:cubicBezTo>
                  <a:cubicBezTo>
                    <a:pt x="134" y="74"/>
                    <a:pt x="135" y="75"/>
                    <a:pt x="132" y="71"/>
                  </a:cubicBezTo>
                  <a:cubicBezTo>
                    <a:pt x="130" y="68"/>
                    <a:pt x="130" y="66"/>
                    <a:pt x="128" y="64"/>
                  </a:cubicBezTo>
                  <a:cubicBezTo>
                    <a:pt x="125" y="63"/>
                    <a:pt x="120" y="60"/>
                    <a:pt x="119" y="58"/>
                  </a:cubicBezTo>
                  <a:cubicBezTo>
                    <a:pt x="119" y="55"/>
                    <a:pt x="126" y="33"/>
                    <a:pt x="126" y="30"/>
                  </a:cubicBezTo>
                  <a:cubicBezTo>
                    <a:pt x="126" y="28"/>
                    <a:pt x="128" y="22"/>
                    <a:pt x="128" y="20"/>
                  </a:cubicBezTo>
                  <a:cubicBezTo>
                    <a:pt x="129" y="19"/>
                    <a:pt x="127" y="17"/>
                    <a:pt x="126" y="15"/>
                  </a:cubicBezTo>
                  <a:cubicBezTo>
                    <a:pt x="125" y="13"/>
                    <a:pt x="123" y="9"/>
                    <a:pt x="122" y="7"/>
                  </a:cubicBezTo>
                  <a:cubicBezTo>
                    <a:pt x="121" y="5"/>
                    <a:pt x="118" y="2"/>
                    <a:pt x="117" y="3"/>
                  </a:cubicBezTo>
                  <a:cubicBezTo>
                    <a:pt x="116" y="3"/>
                    <a:pt x="115" y="6"/>
                    <a:pt x="113" y="6"/>
                  </a:cubicBezTo>
                  <a:cubicBezTo>
                    <a:pt x="111" y="5"/>
                    <a:pt x="108" y="2"/>
                    <a:pt x="107" y="3"/>
                  </a:cubicBezTo>
                  <a:cubicBezTo>
                    <a:pt x="107" y="5"/>
                    <a:pt x="109" y="7"/>
                    <a:pt x="107" y="7"/>
                  </a:cubicBezTo>
                  <a:cubicBezTo>
                    <a:pt x="106" y="7"/>
                    <a:pt x="105" y="7"/>
                    <a:pt x="105" y="9"/>
                  </a:cubicBezTo>
                  <a:cubicBezTo>
                    <a:pt x="105" y="11"/>
                    <a:pt x="106" y="16"/>
                    <a:pt x="106" y="18"/>
                  </a:cubicBezTo>
                  <a:cubicBezTo>
                    <a:pt x="106" y="20"/>
                    <a:pt x="105" y="30"/>
                    <a:pt x="103" y="32"/>
                  </a:cubicBezTo>
                  <a:cubicBezTo>
                    <a:pt x="102" y="34"/>
                    <a:pt x="101" y="41"/>
                    <a:pt x="101" y="42"/>
                  </a:cubicBezTo>
                  <a:cubicBezTo>
                    <a:pt x="100" y="42"/>
                    <a:pt x="98" y="42"/>
                    <a:pt x="97" y="42"/>
                  </a:cubicBezTo>
                  <a:cubicBezTo>
                    <a:pt x="96" y="42"/>
                    <a:pt x="93" y="42"/>
                    <a:pt x="94" y="41"/>
                  </a:cubicBezTo>
                  <a:cubicBezTo>
                    <a:pt x="94" y="41"/>
                    <a:pt x="96" y="21"/>
                    <a:pt x="96" y="20"/>
                  </a:cubicBezTo>
                  <a:cubicBezTo>
                    <a:pt x="97" y="19"/>
                    <a:pt x="90" y="13"/>
                    <a:pt x="91" y="10"/>
                  </a:cubicBezTo>
                  <a:cubicBezTo>
                    <a:pt x="91" y="8"/>
                    <a:pt x="83" y="5"/>
                    <a:pt x="82" y="5"/>
                  </a:cubicBezTo>
                  <a:cubicBezTo>
                    <a:pt x="81" y="6"/>
                    <a:pt x="82" y="9"/>
                    <a:pt x="83" y="11"/>
                  </a:cubicBezTo>
                  <a:cubicBezTo>
                    <a:pt x="84" y="12"/>
                    <a:pt x="87" y="11"/>
                    <a:pt x="87" y="14"/>
                  </a:cubicBezTo>
                  <a:cubicBezTo>
                    <a:pt x="86" y="18"/>
                    <a:pt x="90" y="20"/>
                    <a:pt x="86" y="20"/>
                  </a:cubicBezTo>
                  <a:cubicBezTo>
                    <a:pt x="82" y="20"/>
                    <a:pt x="82" y="19"/>
                    <a:pt x="79" y="19"/>
                  </a:cubicBezTo>
                  <a:cubicBezTo>
                    <a:pt x="76" y="19"/>
                    <a:pt x="69" y="24"/>
                    <a:pt x="67" y="22"/>
                  </a:cubicBezTo>
                  <a:cubicBezTo>
                    <a:pt x="66" y="21"/>
                    <a:pt x="78" y="17"/>
                    <a:pt x="77" y="14"/>
                  </a:cubicBezTo>
                  <a:cubicBezTo>
                    <a:pt x="77" y="11"/>
                    <a:pt x="73" y="11"/>
                    <a:pt x="72" y="9"/>
                  </a:cubicBezTo>
                  <a:cubicBezTo>
                    <a:pt x="72" y="7"/>
                    <a:pt x="68" y="5"/>
                    <a:pt x="66" y="6"/>
                  </a:cubicBezTo>
                  <a:cubicBezTo>
                    <a:pt x="65" y="7"/>
                    <a:pt x="66" y="10"/>
                    <a:pt x="65" y="11"/>
                  </a:cubicBezTo>
                  <a:cubicBezTo>
                    <a:pt x="64" y="12"/>
                    <a:pt x="61" y="20"/>
                    <a:pt x="59" y="19"/>
                  </a:cubicBezTo>
                  <a:cubicBezTo>
                    <a:pt x="57" y="19"/>
                    <a:pt x="56" y="18"/>
                    <a:pt x="55" y="18"/>
                  </a:cubicBezTo>
                  <a:cubicBezTo>
                    <a:pt x="53" y="18"/>
                    <a:pt x="50" y="20"/>
                    <a:pt x="48" y="18"/>
                  </a:cubicBezTo>
                  <a:cubicBezTo>
                    <a:pt x="47" y="17"/>
                    <a:pt x="52" y="12"/>
                    <a:pt x="54" y="11"/>
                  </a:cubicBezTo>
                  <a:cubicBezTo>
                    <a:pt x="56" y="10"/>
                    <a:pt x="57" y="10"/>
                    <a:pt x="58" y="8"/>
                  </a:cubicBezTo>
                  <a:cubicBezTo>
                    <a:pt x="58" y="5"/>
                    <a:pt x="59" y="2"/>
                    <a:pt x="57" y="2"/>
                  </a:cubicBezTo>
                  <a:cubicBezTo>
                    <a:pt x="56" y="1"/>
                    <a:pt x="52" y="0"/>
                    <a:pt x="51" y="1"/>
                  </a:cubicBezTo>
                  <a:cubicBezTo>
                    <a:pt x="49" y="2"/>
                    <a:pt x="43" y="6"/>
                    <a:pt x="41" y="7"/>
                  </a:cubicBezTo>
                  <a:cubicBezTo>
                    <a:pt x="39" y="8"/>
                    <a:pt x="31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18" name="Freeform 94"/>
            <p:cNvSpPr/>
            <p:nvPr/>
          </p:nvSpPr>
          <p:spPr bwMode="auto">
            <a:xfrm>
              <a:off x="4273837" y="2058094"/>
              <a:ext cx="45111" cy="40327"/>
            </a:xfrm>
            <a:custGeom>
              <a:avLst/>
              <a:gdLst>
                <a:gd name="T0" fmla="*/ 7 w 28"/>
                <a:gd name="T1" fmla="*/ 14 h 25"/>
                <a:gd name="T2" fmla="*/ 12 w 28"/>
                <a:gd name="T3" fmla="*/ 21 h 25"/>
                <a:gd name="T4" fmla="*/ 15 w 28"/>
                <a:gd name="T5" fmla="*/ 19 h 25"/>
                <a:gd name="T6" fmla="*/ 19 w 28"/>
                <a:gd name="T7" fmla="*/ 17 h 25"/>
                <a:gd name="T8" fmla="*/ 25 w 28"/>
                <a:gd name="T9" fmla="*/ 9 h 25"/>
                <a:gd name="T10" fmla="*/ 27 w 28"/>
                <a:gd name="T11" fmla="*/ 2 h 25"/>
                <a:gd name="T12" fmla="*/ 7 w 28"/>
                <a:gd name="T13" fmla="*/ 1 h 25"/>
                <a:gd name="T14" fmla="*/ 2 w 28"/>
                <a:gd name="T15" fmla="*/ 7 h 25"/>
                <a:gd name="T16" fmla="*/ 7 w 28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5">
                  <a:moveTo>
                    <a:pt x="7" y="14"/>
                  </a:moveTo>
                  <a:cubicBezTo>
                    <a:pt x="10" y="15"/>
                    <a:pt x="11" y="18"/>
                    <a:pt x="12" y="21"/>
                  </a:cubicBezTo>
                  <a:cubicBezTo>
                    <a:pt x="13" y="25"/>
                    <a:pt x="14" y="21"/>
                    <a:pt x="15" y="19"/>
                  </a:cubicBezTo>
                  <a:cubicBezTo>
                    <a:pt x="17" y="17"/>
                    <a:pt x="17" y="18"/>
                    <a:pt x="19" y="17"/>
                  </a:cubicBezTo>
                  <a:cubicBezTo>
                    <a:pt x="20" y="16"/>
                    <a:pt x="22" y="11"/>
                    <a:pt x="25" y="9"/>
                  </a:cubicBezTo>
                  <a:cubicBezTo>
                    <a:pt x="27" y="6"/>
                    <a:pt x="28" y="4"/>
                    <a:pt x="27" y="2"/>
                  </a:cubicBezTo>
                  <a:cubicBezTo>
                    <a:pt x="25" y="0"/>
                    <a:pt x="8" y="1"/>
                    <a:pt x="7" y="1"/>
                  </a:cubicBezTo>
                  <a:cubicBezTo>
                    <a:pt x="7" y="2"/>
                    <a:pt x="4" y="5"/>
                    <a:pt x="2" y="7"/>
                  </a:cubicBezTo>
                  <a:cubicBezTo>
                    <a:pt x="0" y="10"/>
                    <a:pt x="5" y="12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19" name="Freeform 95"/>
            <p:cNvSpPr/>
            <p:nvPr/>
          </p:nvSpPr>
          <p:spPr bwMode="auto">
            <a:xfrm>
              <a:off x="3842544" y="2215300"/>
              <a:ext cx="10936" cy="14354"/>
            </a:xfrm>
            <a:custGeom>
              <a:avLst/>
              <a:gdLst>
                <a:gd name="T0" fmla="*/ 5 w 7"/>
                <a:gd name="T1" fmla="*/ 7 h 9"/>
                <a:gd name="T2" fmla="*/ 4 w 7"/>
                <a:gd name="T3" fmla="*/ 0 h 9"/>
                <a:gd name="T4" fmla="*/ 0 w 7"/>
                <a:gd name="T5" fmla="*/ 7 h 9"/>
                <a:gd name="T6" fmla="*/ 5 w 7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5" y="7"/>
                  </a:moveTo>
                  <a:cubicBezTo>
                    <a:pt x="7" y="7"/>
                    <a:pt x="5" y="0"/>
                    <a:pt x="4" y="0"/>
                  </a:cubicBezTo>
                  <a:cubicBezTo>
                    <a:pt x="3" y="0"/>
                    <a:pt x="0" y="4"/>
                    <a:pt x="0" y="7"/>
                  </a:cubicBezTo>
                  <a:cubicBezTo>
                    <a:pt x="0" y="9"/>
                    <a:pt x="3" y="8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20" name="Freeform 96"/>
            <p:cNvSpPr/>
            <p:nvPr/>
          </p:nvSpPr>
          <p:spPr bwMode="auto">
            <a:xfrm>
              <a:off x="4416006" y="2048525"/>
              <a:ext cx="93641" cy="85439"/>
            </a:xfrm>
            <a:custGeom>
              <a:avLst/>
              <a:gdLst>
                <a:gd name="T0" fmla="*/ 4 w 58"/>
                <a:gd name="T1" fmla="*/ 38 h 53"/>
                <a:gd name="T2" fmla="*/ 7 w 58"/>
                <a:gd name="T3" fmla="*/ 41 h 53"/>
                <a:gd name="T4" fmla="*/ 5 w 58"/>
                <a:gd name="T5" fmla="*/ 48 h 53"/>
                <a:gd name="T6" fmla="*/ 7 w 58"/>
                <a:gd name="T7" fmla="*/ 51 h 53"/>
                <a:gd name="T8" fmla="*/ 5 w 58"/>
                <a:gd name="T9" fmla="*/ 52 h 53"/>
                <a:gd name="T10" fmla="*/ 13 w 58"/>
                <a:gd name="T11" fmla="*/ 53 h 53"/>
                <a:gd name="T12" fmla="*/ 18 w 58"/>
                <a:gd name="T13" fmla="*/ 48 h 53"/>
                <a:gd name="T14" fmla="*/ 15 w 58"/>
                <a:gd name="T15" fmla="*/ 41 h 53"/>
                <a:gd name="T16" fmla="*/ 15 w 58"/>
                <a:gd name="T17" fmla="*/ 37 h 53"/>
                <a:gd name="T18" fmla="*/ 23 w 58"/>
                <a:gd name="T19" fmla="*/ 34 h 53"/>
                <a:gd name="T20" fmla="*/ 26 w 58"/>
                <a:gd name="T21" fmla="*/ 35 h 53"/>
                <a:gd name="T22" fmla="*/ 34 w 58"/>
                <a:gd name="T23" fmla="*/ 33 h 53"/>
                <a:gd name="T24" fmla="*/ 42 w 58"/>
                <a:gd name="T25" fmla="*/ 27 h 53"/>
                <a:gd name="T26" fmla="*/ 43 w 58"/>
                <a:gd name="T27" fmla="*/ 21 h 53"/>
                <a:gd name="T28" fmla="*/ 50 w 58"/>
                <a:gd name="T29" fmla="*/ 14 h 53"/>
                <a:gd name="T30" fmla="*/ 56 w 58"/>
                <a:gd name="T31" fmla="*/ 7 h 53"/>
                <a:gd name="T32" fmla="*/ 54 w 58"/>
                <a:gd name="T33" fmla="*/ 4 h 53"/>
                <a:gd name="T34" fmla="*/ 50 w 58"/>
                <a:gd name="T35" fmla="*/ 2 h 53"/>
                <a:gd name="T36" fmla="*/ 45 w 58"/>
                <a:gd name="T37" fmla="*/ 3 h 53"/>
                <a:gd name="T38" fmla="*/ 42 w 58"/>
                <a:gd name="T39" fmla="*/ 5 h 53"/>
                <a:gd name="T40" fmla="*/ 39 w 58"/>
                <a:gd name="T41" fmla="*/ 1 h 53"/>
                <a:gd name="T42" fmla="*/ 29 w 58"/>
                <a:gd name="T43" fmla="*/ 0 h 53"/>
                <a:gd name="T44" fmla="*/ 26 w 58"/>
                <a:gd name="T45" fmla="*/ 3 h 53"/>
                <a:gd name="T46" fmla="*/ 17 w 58"/>
                <a:gd name="T47" fmla="*/ 2 h 53"/>
                <a:gd name="T48" fmla="*/ 16 w 58"/>
                <a:gd name="T49" fmla="*/ 7 h 53"/>
                <a:gd name="T50" fmla="*/ 12 w 58"/>
                <a:gd name="T51" fmla="*/ 12 h 53"/>
                <a:gd name="T52" fmla="*/ 11 w 58"/>
                <a:gd name="T53" fmla="*/ 10 h 53"/>
                <a:gd name="T54" fmla="*/ 8 w 58"/>
                <a:gd name="T55" fmla="*/ 16 h 53"/>
                <a:gd name="T56" fmla="*/ 7 w 58"/>
                <a:gd name="T57" fmla="*/ 24 h 53"/>
                <a:gd name="T58" fmla="*/ 3 w 58"/>
                <a:gd name="T59" fmla="*/ 27 h 53"/>
                <a:gd name="T60" fmla="*/ 4 w 58"/>
                <a:gd name="T61" fmla="*/ 34 h 53"/>
                <a:gd name="T62" fmla="*/ 1 w 58"/>
                <a:gd name="T63" fmla="*/ 36 h 53"/>
                <a:gd name="T64" fmla="*/ 4 w 58"/>
                <a:gd name="T65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" h="53">
                  <a:moveTo>
                    <a:pt x="4" y="38"/>
                  </a:moveTo>
                  <a:cubicBezTo>
                    <a:pt x="6" y="39"/>
                    <a:pt x="5" y="39"/>
                    <a:pt x="7" y="41"/>
                  </a:cubicBezTo>
                  <a:cubicBezTo>
                    <a:pt x="8" y="43"/>
                    <a:pt x="5" y="46"/>
                    <a:pt x="5" y="48"/>
                  </a:cubicBezTo>
                  <a:cubicBezTo>
                    <a:pt x="4" y="49"/>
                    <a:pt x="5" y="50"/>
                    <a:pt x="7" y="51"/>
                  </a:cubicBezTo>
                  <a:cubicBezTo>
                    <a:pt x="9" y="51"/>
                    <a:pt x="7" y="51"/>
                    <a:pt x="5" y="52"/>
                  </a:cubicBezTo>
                  <a:cubicBezTo>
                    <a:pt x="4" y="53"/>
                    <a:pt x="12" y="53"/>
                    <a:pt x="13" y="53"/>
                  </a:cubicBezTo>
                  <a:cubicBezTo>
                    <a:pt x="16" y="52"/>
                    <a:pt x="17" y="48"/>
                    <a:pt x="18" y="48"/>
                  </a:cubicBezTo>
                  <a:cubicBezTo>
                    <a:pt x="18" y="47"/>
                    <a:pt x="16" y="44"/>
                    <a:pt x="15" y="41"/>
                  </a:cubicBezTo>
                  <a:cubicBezTo>
                    <a:pt x="15" y="39"/>
                    <a:pt x="15" y="37"/>
                    <a:pt x="15" y="37"/>
                  </a:cubicBezTo>
                  <a:cubicBezTo>
                    <a:pt x="16" y="37"/>
                    <a:pt x="22" y="35"/>
                    <a:pt x="23" y="34"/>
                  </a:cubicBezTo>
                  <a:cubicBezTo>
                    <a:pt x="24" y="33"/>
                    <a:pt x="25" y="34"/>
                    <a:pt x="26" y="35"/>
                  </a:cubicBezTo>
                  <a:cubicBezTo>
                    <a:pt x="27" y="35"/>
                    <a:pt x="32" y="33"/>
                    <a:pt x="34" y="33"/>
                  </a:cubicBezTo>
                  <a:cubicBezTo>
                    <a:pt x="35" y="33"/>
                    <a:pt x="41" y="28"/>
                    <a:pt x="42" y="27"/>
                  </a:cubicBezTo>
                  <a:cubicBezTo>
                    <a:pt x="43" y="26"/>
                    <a:pt x="43" y="23"/>
                    <a:pt x="43" y="21"/>
                  </a:cubicBezTo>
                  <a:cubicBezTo>
                    <a:pt x="44" y="20"/>
                    <a:pt x="49" y="17"/>
                    <a:pt x="50" y="14"/>
                  </a:cubicBezTo>
                  <a:cubicBezTo>
                    <a:pt x="52" y="12"/>
                    <a:pt x="55" y="8"/>
                    <a:pt x="56" y="7"/>
                  </a:cubicBezTo>
                  <a:cubicBezTo>
                    <a:pt x="58" y="6"/>
                    <a:pt x="57" y="5"/>
                    <a:pt x="54" y="4"/>
                  </a:cubicBezTo>
                  <a:cubicBezTo>
                    <a:pt x="52" y="3"/>
                    <a:pt x="51" y="2"/>
                    <a:pt x="50" y="2"/>
                  </a:cubicBezTo>
                  <a:cubicBezTo>
                    <a:pt x="48" y="2"/>
                    <a:pt x="49" y="4"/>
                    <a:pt x="45" y="3"/>
                  </a:cubicBezTo>
                  <a:cubicBezTo>
                    <a:pt x="40" y="3"/>
                    <a:pt x="44" y="5"/>
                    <a:pt x="42" y="5"/>
                  </a:cubicBezTo>
                  <a:cubicBezTo>
                    <a:pt x="40" y="5"/>
                    <a:pt x="39" y="3"/>
                    <a:pt x="39" y="1"/>
                  </a:cubicBezTo>
                  <a:cubicBezTo>
                    <a:pt x="38" y="0"/>
                    <a:pt x="32" y="1"/>
                    <a:pt x="29" y="0"/>
                  </a:cubicBezTo>
                  <a:cubicBezTo>
                    <a:pt x="25" y="0"/>
                    <a:pt x="27" y="1"/>
                    <a:pt x="26" y="3"/>
                  </a:cubicBezTo>
                  <a:cubicBezTo>
                    <a:pt x="26" y="5"/>
                    <a:pt x="20" y="2"/>
                    <a:pt x="17" y="2"/>
                  </a:cubicBezTo>
                  <a:cubicBezTo>
                    <a:pt x="15" y="2"/>
                    <a:pt x="14" y="5"/>
                    <a:pt x="16" y="7"/>
                  </a:cubicBezTo>
                  <a:cubicBezTo>
                    <a:pt x="17" y="9"/>
                    <a:pt x="15" y="11"/>
                    <a:pt x="12" y="12"/>
                  </a:cubicBezTo>
                  <a:cubicBezTo>
                    <a:pt x="10" y="12"/>
                    <a:pt x="12" y="11"/>
                    <a:pt x="11" y="10"/>
                  </a:cubicBezTo>
                  <a:cubicBezTo>
                    <a:pt x="9" y="9"/>
                    <a:pt x="9" y="14"/>
                    <a:pt x="8" y="16"/>
                  </a:cubicBezTo>
                  <a:cubicBezTo>
                    <a:pt x="7" y="19"/>
                    <a:pt x="7" y="22"/>
                    <a:pt x="7" y="24"/>
                  </a:cubicBezTo>
                  <a:cubicBezTo>
                    <a:pt x="6" y="26"/>
                    <a:pt x="5" y="26"/>
                    <a:pt x="3" y="27"/>
                  </a:cubicBezTo>
                  <a:cubicBezTo>
                    <a:pt x="2" y="27"/>
                    <a:pt x="5" y="33"/>
                    <a:pt x="4" y="34"/>
                  </a:cubicBezTo>
                  <a:cubicBezTo>
                    <a:pt x="4" y="36"/>
                    <a:pt x="2" y="35"/>
                    <a:pt x="1" y="36"/>
                  </a:cubicBezTo>
                  <a:cubicBezTo>
                    <a:pt x="0" y="36"/>
                    <a:pt x="1" y="37"/>
                    <a:pt x="4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21" name="Freeform 97"/>
            <p:cNvSpPr/>
            <p:nvPr/>
          </p:nvSpPr>
          <p:spPr bwMode="auto">
            <a:xfrm>
              <a:off x="4323733" y="2051942"/>
              <a:ext cx="88856" cy="107994"/>
            </a:xfrm>
            <a:custGeom>
              <a:avLst/>
              <a:gdLst>
                <a:gd name="T0" fmla="*/ 2 w 55"/>
                <a:gd name="T1" fmla="*/ 24 h 67"/>
                <a:gd name="T2" fmla="*/ 1 w 55"/>
                <a:gd name="T3" fmla="*/ 28 h 67"/>
                <a:gd name="T4" fmla="*/ 1 w 55"/>
                <a:gd name="T5" fmla="*/ 36 h 67"/>
                <a:gd name="T6" fmla="*/ 0 w 55"/>
                <a:gd name="T7" fmla="*/ 40 h 67"/>
                <a:gd name="T8" fmla="*/ 5 w 55"/>
                <a:gd name="T9" fmla="*/ 48 h 67"/>
                <a:gd name="T10" fmla="*/ 9 w 55"/>
                <a:gd name="T11" fmla="*/ 48 h 67"/>
                <a:gd name="T12" fmla="*/ 11 w 55"/>
                <a:gd name="T13" fmla="*/ 52 h 67"/>
                <a:gd name="T14" fmla="*/ 14 w 55"/>
                <a:gd name="T15" fmla="*/ 52 h 67"/>
                <a:gd name="T16" fmla="*/ 18 w 55"/>
                <a:gd name="T17" fmla="*/ 59 h 67"/>
                <a:gd name="T18" fmla="*/ 19 w 55"/>
                <a:gd name="T19" fmla="*/ 65 h 67"/>
                <a:gd name="T20" fmla="*/ 24 w 55"/>
                <a:gd name="T21" fmla="*/ 65 h 67"/>
                <a:gd name="T22" fmla="*/ 29 w 55"/>
                <a:gd name="T23" fmla="*/ 62 h 67"/>
                <a:gd name="T24" fmla="*/ 36 w 55"/>
                <a:gd name="T25" fmla="*/ 59 h 67"/>
                <a:gd name="T26" fmla="*/ 40 w 55"/>
                <a:gd name="T27" fmla="*/ 56 h 67"/>
                <a:gd name="T28" fmla="*/ 45 w 55"/>
                <a:gd name="T29" fmla="*/ 55 h 67"/>
                <a:gd name="T30" fmla="*/ 49 w 55"/>
                <a:gd name="T31" fmla="*/ 52 h 67"/>
                <a:gd name="T32" fmla="*/ 48 w 55"/>
                <a:gd name="T33" fmla="*/ 46 h 67"/>
                <a:gd name="T34" fmla="*/ 53 w 55"/>
                <a:gd name="T35" fmla="*/ 41 h 67"/>
                <a:gd name="T36" fmla="*/ 52 w 55"/>
                <a:gd name="T37" fmla="*/ 33 h 67"/>
                <a:gd name="T38" fmla="*/ 48 w 55"/>
                <a:gd name="T39" fmla="*/ 31 h 67"/>
                <a:gd name="T40" fmla="*/ 46 w 55"/>
                <a:gd name="T41" fmla="*/ 26 h 67"/>
                <a:gd name="T42" fmla="*/ 43 w 55"/>
                <a:gd name="T43" fmla="*/ 30 h 67"/>
                <a:gd name="T44" fmla="*/ 39 w 55"/>
                <a:gd name="T45" fmla="*/ 25 h 67"/>
                <a:gd name="T46" fmla="*/ 41 w 55"/>
                <a:gd name="T47" fmla="*/ 23 h 67"/>
                <a:gd name="T48" fmla="*/ 44 w 55"/>
                <a:gd name="T49" fmla="*/ 17 h 67"/>
                <a:gd name="T50" fmla="*/ 48 w 55"/>
                <a:gd name="T51" fmla="*/ 17 h 67"/>
                <a:gd name="T52" fmla="*/ 51 w 55"/>
                <a:gd name="T53" fmla="*/ 15 h 67"/>
                <a:gd name="T54" fmla="*/ 49 w 55"/>
                <a:gd name="T55" fmla="*/ 10 h 67"/>
                <a:gd name="T56" fmla="*/ 53 w 55"/>
                <a:gd name="T57" fmla="*/ 9 h 67"/>
                <a:gd name="T58" fmla="*/ 50 w 55"/>
                <a:gd name="T59" fmla="*/ 3 h 67"/>
                <a:gd name="T60" fmla="*/ 46 w 55"/>
                <a:gd name="T61" fmla="*/ 5 h 67"/>
                <a:gd name="T62" fmla="*/ 37 w 55"/>
                <a:gd name="T63" fmla="*/ 7 h 67"/>
                <a:gd name="T64" fmla="*/ 31 w 55"/>
                <a:gd name="T65" fmla="*/ 5 h 67"/>
                <a:gd name="T66" fmla="*/ 34 w 55"/>
                <a:gd name="T67" fmla="*/ 2 h 67"/>
                <a:gd name="T68" fmla="*/ 26 w 55"/>
                <a:gd name="T69" fmla="*/ 2 h 67"/>
                <a:gd name="T70" fmla="*/ 21 w 55"/>
                <a:gd name="T71" fmla="*/ 2 h 67"/>
                <a:gd name="T72" fmla="*/ 15 w 55"/>
                <a:gd name="T73" fmla="*/ 12 h 67"/>
                <a:gd name="T74" fmla="*/ 16 w 55"/>
                <a:gd name="T75" fmla="*/ 16 h 67"/>
                <a:gd name="T76" fmla="*/ 21 w 55"/>
                <a:gd name="T77" fmla="*/ 19 h 67"/>
                <a:gd name="T78" fmla="*/ 21 w 55"/>
                <a:gd name="T79" fmla="*/ 26 h 67"/>
                <a:gd name="T80" fmla="*/ 22 w 55"/>
                <a:gd name="T81" fmla="*/ 29 h 67"/>
                <a:gd name="T82" fmla="*/ 17 w 55"/>
                <a:gd name="T83" fmla="*/ 32 h 67"/>
                <a:gd name="T84" fmla="*/ 13 w 55"/>
                <a:gd name="T85" fmla="*/ 31 h 67"/>
                <a:gd name="T86" fmla="*/ 9 w 55"/>
                <a:gd name="T87" fmla="*/ 27 h 67"/>
                <a:gd name="T88" fmla="*/ 12 w 55"/>
                <a:gd name="T89" fmla="*/ 24 h 67"/>
                <a:gd name="T90" fmla="*/ 8 w 55"/>
                <a:gd name="T91" fmla="*/ 21 h 67"/>
                <a:gd name="T92" fmla="*/ 2 w 55"/>
                <a:gd name="T93" fmla="*/ 2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" h="67">
                  <a:moveTo>
                    <a:pt x="2" y="24"/>
                  </a:moveTo>
                  <a:cubicBezTo>
                    <a:pt x="2" y="26"/>
                    <a:pt x="1" y="26"/>
                    <a:pt x="1" y="28"/>
                  </a:cubicBezTo>
                  <a:cubicBezTo>
                    <a:pt x="1" y="30"/>
                    <a:pt x="0" y="34"/>
                    <a:pt x="1" y="36"/>
                  </a:cubicBezTo>
                  <a:cubicBezTo>
                    <a:pt x="2" y="39"/>
                    <a:pt x="1" y="39"/>
                    <a:pt x="0" y="40"/>
                  </a:cubicBezTo>
                  <a:cubicBezTo>
                    <a:pt x="0" y="42"/>
                    <a:pt x="4" y="48"/>
                    <a:pt x="5" y="48"/>
                  </a:cubicBezTo>
                  <a:cubicBezTo>
                    <a:pt x="6" y="49"/>
                    <a:pt x="8" y="48"/>
                    <a:pt x="9" y="48"/>
                  </a:cubicBezTo>
                  <a:cubicBezTo>
                    <a:pt x="10" y="48"/>
                    <a:pt x="10" y="51"/>
                    <a:pt x="11" y="52"/>
                  </a:cubicBezTo>
                  <a:cubicBezTo>
                    <a:pt x="12" y="53"/>
                    <a:pt x="13" y="53"/>
                    <a:pt x="14" y="52"/>
                  </a:cubicBezTo>
                  <a:cubicBezTo>
                    <a:pt x="15" y="52"/>
                    <a:pt x="17" y="57"/>
                    <a:pt x="18" y="59"/>
                  </a:cubicBezTo>
                  <a:cubicBezTo>
                    <a:pt x="19" y="61"/>
                    <a:pt x="18" y="64"/>
                    <a:pt x="19" y="65"/>
                  </a:cubicBezTo>
                  <a:cubicBezTo>
                    <a:pt x="20" y="67"/>
                    <a:pt x="22" y="65"/>
                    <a:pt x="24" y="65"/>
                  </a:cubicBezTo>
                  <a:cubicBezTo>
                    <a:pt x="26" y="64"/>
                    <a:pt x="27" y="63"/>
                    <a:pt x="29" y="62"/>
                  </a:cubicBezTo>
                  <a:cubicBezTo>
                    <a:pt x="31" y="60"/>
                    <a:pt x="33" y="60"/>
                    <a:pt x="36" y="59"/>
                  </a:cubicBezTo>
                  <a:cubicBezTo>
                    <a:pt x="38" y="57"/>
                    <a:pt x="38" y="57"/>
                    <a:pt x="40" y="56"/>
                  </a:cubicBezTo>
                  <a:cubicBezTo>
                    <a:pt x="41" y="55"/>
                    <a:pt x="42" y="55"/>
                    <a:pt x="45" y="55"/>
                  </a:cubicBezTo>
                  <a:cubicBezTo>
                    <a:pt x="46" y="55"/>
                    <a:pt x="48" y="53"/>
                    <a:pt x="49" y="52"/>
                  </a:cubicBezTo>
                  <a:cubicBezTo>
                    <a:pt x="50" y="50"/>
                    <a:pt x="47" y="48"/>
                    <a:pt x="48" y="46"/>
                  </a:cubicBezTo>
                  <a:cubicBezTo>
                    <a:pt x="48" y="44"/>
                    <a:pt x="52" y="43"/>
                    <a:pt x="53" y="41"/>
                  </a:cubicBezTo>
                  <a:cubicBezTo>
                    <a:pt x="55" y="40"/>
                    <a:pt x="54" y="36"/>
                    <a:pt x="52" y="33"/>
                  </a:cubicBezTo>
                  <a:cubicBezTo>
                    <a:pt x="51" y="31"/>
                    <a:pt x="50" y="31"/>
                    <a:pt x="48" y="31"/>
                  </a:cubicBezTo>
                  <a:cubicBezTo>
                    <a:pt x="46" y="30"/>
                    <a:pt x="49" y="27"/>
                    <a:pt x="46" y="26"/>
                  </a:cubicBezTo>
                  <a:cubicBezTo>
                    <a:pt x="44" y="25"/>
                    <a:pt x="45" y="28"/>
                    <a:pt x="43" y="30"/>
                  </a:cubicBezTo>
                  <a:cubicBezTo>
                    <a:pt x="42" y="32"/>
                    <a:pt x="40" y="27"/>
                    <a:pt x="39" y="25"/>
                  </a:cubicBezTo>
                  <a:cubicBezTo>
                    <a:pt x="38" y="24"/>
                    <a:pt x="39" y="23"/>
                    <a:pt x="41" y="23"/>
                  </a:cubicBezTo>
                  <a:cubicBezTo>
                    <a:pt x="42" y="23"/>
                    <a:pt x="43" y="19"/>
                    <a:pt x="44" y="17"/>
                  </a:cubicBezTo>
                  <a:cubicBezTo>
                    <a:pt x="46" y="16"/>
                    <a:pt x="46" y="17"/>
                    <a:pt x="48" y="17"/>
                  </a:cubicBezTo>
                  <a:cubicBezTo>
                    <a:pt x="50" y="17"/>
                    <a:pt x="51" y="17"/>
                    <a:pt x="51" y="15"/>
                  </a:cubicBezTo>
                  <a:cubicBezTo>
                    <a:pt x="50" y="14"/>
                    <a:pt x="48" y="12"/>
                    <a:pt x="49" y="10"/>
                  </a:cubicBezTo>
                  <a:cubicBezTo>
                    <a:pt x="49" y="9"/>
                    <a:pt x="52" y="9"/>
                    <a:pt x="53" y="9"/>
                  </a:cubicBezTo>
                  <a:cubicBezTo>
                    <a:pt x="54" y="8"/>
                    <a:pt x="51" y="4"/>
                    <a:pt x="50" y="3"/>
                  </a:cubicBezTo>
                  <a:cubicBezTo>
                    <a:pt x="48" y="2"/>
                    <a:pt x="47" y="4"/>
                    <a:pt x="46" y="5"/>
                  </a:cubicBezTo>
                  <a:cubicBezTo>
                    <a:pt x="44" y="6"/>
                    <a:pt x="40" y="7"/>
                    <a:pt x="37" y="7"/>
                  </a:cubicBezTo>
                  <a:cubicBezTo>
                    <a:pt x="35" y="8"/>
                    <a:pt x="33" y="6"/>
                    <a:pt x="31" y="5"/>
                  </a:cubicBezTo>
                  <a:cubicBezTo>
                    <a:pt x="30" y="3"/>
                    <a:pt x="32" y="3"/>
                    <a:pt x="34" y="2"/>
                  </a:cubicBezTo>
                  <a:cubicBezTo>
                    <a:pt x="35" y="0"/>
                    <a:pt x="28" y="2"/>
                    <a:pt x="26" y="2"/>
                  </a:cubicBezTo>
                  <a:cubicBezTo>
                    <a:pt x="24" y="3"/>
                    <a:pt x="24" y="2"/>
                    <a:pt x="21" y="2"/>
                  </a:cubicBezTo>
                  <a:cubicBezTo>
                    <a:pt x="18" y="3"/>
                    <a:pt x="14" y="11"/>
                    <a:pt x="15" y="12"/>
                  </a:cubicBezTo>
                  <a:cubicBezTo>
                    <a:pt x="16" y="13"/>
                    <a:pt x="16" y="14"/>
                    <a:pt x="16" y="16"/>
                  </a:cubicBezTo>
                  <a:cubicBezTo>
                    <a:pt x="16" y="18"/>
                    <a:pt x="19" y="18"/>
                    <a:pt x="21" y="19"/>
                  </a:cubicBezTo>
                  <a:cubicBezTo>
                    <a:pt x="23" y="19"/>
                    <a:pt x="21" y="25"/>
                    <a:pt x="21" y="26"/>
                  </a:cubicBezTo>
                  <a:cubicBezTo>
                    <a:pt x="20" y="27"/>
                    <a:pt x="23" y="28"/>
                    <a:pt x="22" y="29"/>
                  </a:cubicBezTo>
                  <a:cubicBezTo>
                    <a:pt x="21" y="29"/>
                    <a:pt x="19" y="32"/>
                    <a:pt x="17" y="32"/>
                  </a:cubicBezTo>
                  <a:cubicBezTo>
                    <a:pt x="16" y="33"/>
                    <a:pt x="14" y="31"/>
                    <a:pt x="13" y="31"/>
                  </a:cubicBezTo>
                  <a:cubicBezTo>
                    <a:pt x="12" y="30"/>
                    <a:pt x="9" y="29"/>
                    <a:pt x="9" y="27"/>
                  </a:cubicBezTo>
                  <a:cubicBezTo>
                    <a:pt x="9" y="26"/>
                    <a:pt x="10" y="25"/>
                    <a:pt x="12" y="24"/>
                  </a:cubicBezTo>
                  <a:cubicBezTo>
                    <a:pt x="13" y="23"/>
                    <a:pt x="10" y="21"/>
                    <a:pt x="8" y="21"/>
                  </a:cubicBezTo>
                  <a:cubicBezTo>
                    <a:pt x="7" y="20"/>
                    <a:pt x="3" y="22"/>
                    <a:pt x="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22" name="Freeform 98"/>
            <p:cNvSpPr/>
            <p:nvPr/>
          </p:nvSpPr>
          <p:spPr bwMode="auto">
            <a:xfrm>
              <a:off x="4323733" y="1991794"/>
              <a:ext cx="16404" cy="16404"/>
            </a:xfrm>
            <a:custGeom>
              <a:avLst/>
              <a:gdLst>
                <a:gd name="T0" fmla="*/ 2 w 10"/>
                <a:gd name="T1" fmla="*/ 7 h 10"/>
                <a:gd name="T2" fmla="*/ 3 w 10"/>
                <a:gd name="T3" fmla="*/ 10 h 10"/>
                <a:gd name="T4" fmla="*/ 9 w 10"/>
                <a:gd name="T5" fmla="*/ 6 h 10"/>
                <a:gd name="T6" fmla="*/ 8 w 10"/>
                <a:gd name="T7" fmla="*/ 2 h 10"/>
                <a:gd name="T8" fmla="*/ 4 w 10"/>
                <a:gd name="T9" fmla="*/ 1 h 10"/>
                <a:gd name="T10" fmla="*/ 0 w 10"/>
                <a:gd name="T11" fmla="*/ 8 h 10"/>
                <a:gd name="T12" fmla="*/ 2 w 10"/>
                <a:gd name="T13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2" y="7"/>
                  </a:moveTo>
                  <a:cubicBezTo>
                    <a:pt x="3" y="7"/>
                    <a:pt x="2" y="10"/>
                    <a:pt x="3" y="10"/>
                  </a:cubicBezTo>
                  <a:cubicBezTo>
                    <a:pt x="4" y="10"/>
                    <a:pt x="8" y="7"/>
                    <a:pt x="9" y="6"/>
                  </a:cubicBezTo>
                  <a:cubicBezTo>
                    <a:pt x="10" y="5"/>
                    <a:pt x="9" y="2"/>
                    <a:pt x="8" y="2"/>
                  </a:cubicBezTo>
                  <a:cubicBezTo>
                    <a:pt x="7" y="1"/>
                    <a:pt x="6" y="0"/>
                    <a:pt x="4" y="1"/>
                  </a:cubicBezTo>
                  <a:cubicBezTo>
                    <a:pt x="3" y="2"/>
                    <a:pt x="0" y="6"/>
                    <a:pt x="0" y="8"/>
                  </a:cubicBezTo>
                  <a:cubicBezTo>
                    <a:pt x="0" y="10"/>
                    <a:pt x="1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23" name="Freeform 99"/>
            <p:cNvSpPr/>
            <p:nvPr/>
          </p:nvSpPr>
          <p:spPr bwMode="auto">
            <a:xfrm>
              <a:off x="7042725" y="1954884"/>
              <a:ext cx="25290" cy="12987"/>
            </a:xfrm>
            <a:custGeom>
              <a:avLst/>
              <a:gdLst>
                <a:gd name="T0" fmla="*/ 1 w 16"/>
                <a:gd name="T1" fmla="*/ 6 h 8"/>
                <a:gd name="T2" fmla="*/ 13 w 16"/>
                <a:gd name="T3" fmla="*/ 6 h 8"/>
                <a:gd name="T4" fmla="*/ 14 w 16"/>
                <a:gd name="T5" fmla="*/ 1 h 8"/>
                <a:gd name="T6" fmla="*/ 6 w 16"/>
                <a:gd name="T7" fmla="*/ 3 h 8"/>
                <a:gd name="T8" fmla="*/ 1 w 16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" y="6"/>
                  </a:moveTo>
                  <a:cubicBezTo>
                    <a:pt x="0" y="8"/>
                    <a:pt x="10" y="6"/>
                    <a:pt x="13" y="6"/>
                  </a:cubicBezTo>
                  <a:cubicBezTo>
                    <a:pt x="16" y="6"/>
                    <a:pt x="16" y="0"/>
                    <a:pt x="14" y="1"/>
                  </a:cubicBezTo>
                  <a:cubicBezTo>
                    <a:pt x="13" y="1"/>
                    <a:pt x="8" y="3"/>
                    <a:pt x="6" y="3"/>
                  </a:cubicBezTo>
                  <a:cubicBezTo>
                    <a:pt x="3" y="3"/>
                    <a:pt x="3" y="4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24" name="Freeform 100"/>
            <p:cNvSpPr/>
            <p:nvPr/>
          </p:nvSpPr>
          <p:spPr bwMode="auto">
            <a:xfrm>
              <a:off x="7035890" y="1924126"/>
              <a:ext cx="21189" cy="12987"/>
            </a:xfrm>
            <a:custGeom>
              <a:avLst/>
              <a:gdLst>
                <a:gd name="T0" fmla="*/ 11 w 13"/>
                <a:gd name="T1" fmla="*/ 6 h 8"/>
                <a:gd name="T2" fmla="*/ 12 w 13"/>
                <a:gd name="T3" fmla="*/ 1 h 8"/>
                <a:gd name="T4" fmla="*/ 9 w 13"/>
                <a:gd name="T5" fmla="*/ 4 h 8"/>
                <a:gd name="T6" fmla="*/ 2 w 13"/>
                <a:gd name="T7" fmla="*/ 7 h 8"/>
                <a:gd name="T8" fmla="*/ 11 w 13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1" y="6"/>
                  </a:moveTo>
                  <a:cubicBezTo>
                    <a:pt x="13" y="6"/>
                    <a:pt x="13" y="3"/>
                    <a:pt x="12" y="1"/>
                  </a:cubicBezTo>
                  <a:cubicBezTo>
                    <a:pt x="12" y="0"/>
                    <a:pt x="11" y="2"/>
                    <a:pt x="9" y="4"/>
                  </a:cubicBezTo>
                  <a:cubicBezTo>
                    <a:pt x="6" y="6"/>
                    <a:pt x="5" y="5"/>
                    <a:pt x="2" y="7"/>
                  </a:cubicBezTo>
                  <a:cubicBezTo>
                    <a:pt x="0" y="8"/>
                    <a:pt x="9" y="6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25" name="Freeform 101"/>
            <p:cNvSpPr/>
            <p:nvPr/>
          </p:nvSpPr>
          <p:spPr bwMode="auto">
            <a:xfrm>
              <a:off x="6423467" y="2218034"/>
              <a:ext cx="25973" cy="25973"/>
            </a:xfrm>
            <a:custGeom>
              <a:avLst/>
              <a:gdLst>
                <a:gd name="T0" fmla="*/ 7 w 16"/>
                <a:gd name="T1" fmla="*/ 15 h 16"/>
                <a:gd name="T2" fmla="*/ 16 w 16"/>
                <a:gd name="T3" fmla="*/ 7 h 16"/>
                <a:gd name="T4" fmla="*/ 9 w 16"/>
                <a:gd name="T5" fmla="*/ 1 h 16"/>
                <a:gd name="T6" fmla="*/ 2 w 16"/>
                <a:gd name="T7" fmla="*/ 3 h 16"/>
                <a:gd name="T8" fmla="*/ 7 w 16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7" y="15"/>
                  </a:moveTo>
                  <a:cubicBezTo>
                    <a:pt x="9" y="15"/>
                    <a:pt x="15" y="8"/>
                    <a:pt x="16" y="7"/>
                  </a:cubicBezTo>
                  <a:cubicBezTo>
                    <a:pt x="16" y="5"/>
                    <a:pt x="11" y="2"/>
                    <a:pt x="9" y="1"/>
                  </a:cubicBezTo>
                  <a:cubicBezTo>
                    <a:pt x="8" y="1"/>
                    <a:pt x="2" y="0"/>
                    <a:pt x="2" y="3"/>
                  </a:cubicBezTo>
                  <a:cubicBezTo>
                    <a:pt x="1" y="6"/>
                    <a:pt x="0" y="16"/>
                    <a:pt x="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26" name="Freeform 102"/>
            <p:cNvSpPr/>
            <p:nvPr/>
          </p:nvSpPr>
          <p:spPr bwMode="auto">
            <a:xfrm>
              <a:off x="6564270" y="2182492"/>
              <a:ext cx="27340" cy="29391"/>
            </a:xfrm>
            <a:custGeom>
              <a:avLst/>
              <a:gdLst>
                <a:gd name="T0" fmla="*/ 11 w 17"/>
                <a:gd name="T1" fmla="*/ 8 h 18"/>
                <a:gd name="T2" fmla="*/ 6 w 17"/>
                <a:gd name="T3" fmla="*/ 2 h 18"/>
                <a:gd name="T4" fmla="*/ 1 w 17"/>
                <a:gd name="T5" fmla="*/ 7 h 18"/>
                <a:gd name="T6" fmla="*/ 7 w 17"/>
                <a:gd name="T7" fmla="*/ 14 h 18"/>
                <a:gd name="T8" fmla="*/ 12 w 17"/>
                <a:gd name="T9" fmla="*/ 18 h 18"/>
                <a:gd name="T10" fmla="*/ 16 w 17"/>
                <a:gd name="T11" fmla="*/ 14 h 18"/>
                <a:gd name="T12" fmla="*/ 11 w 17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8">
                  <a:moveTo>
                    <a:pt x="11" y="8"/>
                  </a:moveTo>
                  <a:cubicBezTo>
                    <a:pt x="9" y="6"/>
                    <a:pt x="7" y="4"/>
                    <a:pt x="6" y="2"/>
                  </a:cubicBezTo>
                  <a:cubicBezTo>
                    <a:pt x="4" y="0"/>
                    <a:pt x="2" y="5"/>
                    <a:pt x="1" y="7"/>
                  </a:cubicBezTo>
                  <a:cubicBezTo>
                    <a:pt x="0" y="9"/>
                    <a:pt x="4" y="14"/>
                    <a:pt x="7" y="14"/>
                  </a:cubicBezTo>
                  <a:cubicBezTo>
                    <a:pt x="10" y="15"/>
                    <a:pt x="9" y="18"/>
                    <a:pt x="12" y="18"/>
                  </a:cubicBezTo>
                  <a:cubicBezTo>
                    <a:pt x="17" y="18"/>
                    <a:pt x="17" y="15"/>
                    <a:pt x="16" y="14"/>
                  </a:cubicBezTo>
                  <a:cubicBezTo>
                    <a:pt x="16" y="12"/>
                    <a:pt x="14" y="10"/>
                    <a:pt x="1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27" name="Freeform 103"/>
            <p:cNvSpPr/>
            <p:nvPr/>
          </p:nvSpPr>
          <p:spPr bwMode="auto">
            <a:xfrm>
              <a:off x="6720793" y="2073131"/>
              <a:ext cx="24606" cy="25290"/>
            </a:xfrm>
            <a:custGeom>
              <a:avLst/>
              <a:gdLst>
                <a:gd name="T0" fmla="*/ 3 w 15"/>
                <a:gd name="T1" fmla="*/ 12 h 16"/>
                <a:gd name="T2" fmla="*/ 8 w 15"/>
                <a:gd name="T3" fmla="*/ 14 h 16"/>
                <a:gd name="T4" fmla="*/ 13 w 15"/>
                <a:gd name="T5" fmla="*/ 6 h 16"/>
                <a:gd name="T6" fmla="*/ 9 w 15"/>
                <a:gd name="T7" fmla="*/ 2 h 16"/>
                <a:gd name="T8" fmla="*/ 2 w 15"/>
                <a:gd name="T9" fmla="*/ 4 h 16"/>
                <a:gd name="T10" fmla="*/ 1 w 15"/>
                <a:gd name="T11" fmla="*/ 14 h 16"/>
                <a:gd name="T12" fmla="*/ 3 w 15"/>
                <a:gd name="T13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6">
                  <a:moveTo>
                    <a:pt x="3" y="12"/>
                  </a:moveTo>
                  <a:cubicBezTo>
                    <a:pt x="5" y="11"/>
                    <a:pt x="6" y="14"/>
                    <a:pt x="8" y="14"/>
                  </a:cubicBezTo>
                  <a:cubicBezTo>
                    <a:pt x="15" y="13"/>
                    <a:pt x="14" y="8"/>
                    <a:pt x="13" y="6"/>
                  </a:cubicBezTo>
                  <a:cubicBezTo>
                    <a:pt x="12" y="5"/>
                    <a:pt x="10" y="3"/>
                    <a:pt x="9" y="2"/>
                  </a:cubicBezTo>
                  <a:cubicBezTo>
                    <a:pt x="7" y="0"/>
                    <a:pt x="3" y="3"/>
                    <a:pt x="2" y="4"/>
                  </a:cubicBezTo>
                  <a:cubicBezTo>
                    <a:pt x="0" y="5"/>
                    <a:pt x="0" y="12"/>
                    <a:pt x="1" y="14"/>
                  </a:cubicBezTo>
                  <a:cubicBezTo>
                    <a:pt x="2" y="16"/>
                    <a:pt x="2" y="14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28" name="Freeform 104"/>
            <p:cNvSpPr/>
            <p:nvPr/>
          </p:nvSpPr>
          <p:spPr bwMode="auto">
            <a:xfrm>
              <a:off x="6776157" y="2084067"/>
              <a:ext cx="10936" cy="11620"/>
            </a:xfrm>
            <a:custGeom>
              <a:avLst/>
              <a:gdLst>
                <a:gd name="T0" fmla="*/ 5 w 7"/>
                <a:gd name="T1" fmla="*/ 7 h 7"/>
                <a:gd name="T2" fmla="*/ 6 w 7"/>
                <a:gd name="T3" fmla="*/ 1 h 7"/>
                <a:gd name="T4" fmla="*/ 2 w 7"/>
                <a:gd name="T5" fmla="*/ 1 h 7"/>
                <a:gd name="T6" fmla="*/ 5 w 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cubicBezTo>
                    <a:pt x="7" y="6"/>
                    <a:pt x="7" y="3"/>
                    <a:pt x="6" y="1"/>
                  </a:cubicBezTo>
                  <a:cubicBezTo>
                    <a:pt x="6" y="0"/>
                    <a:pt x="4" y="0"/>
                    <a:pt x="2" y="1"/>
                  </a:cubicBezTo>
                  <a:cubicBezTo>
                    <a:pt x="0" y="3"/>
                    <a:pt x="3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29" name="Freeform 105"/>
            <p:cNvSpPr/>
            <p:nvPr/>
          </p:nvSpPr>
          <p:spPr bwMode="auto">
            <a:xfrm>
              <a:off x="6821269" y="2092269"/>
              <a:ext cx="16404" cy="10936"/>
            </a:xfrm>
            <a:custGeom>
              <a:avLst/>
              <a:gdLst>
                <a:gd name="T0" fmla="*/ 6 w 10"/>
                <a:gd name="T1" fmla="*/ 6 h 7"/>
                <a:gd name="T2" fmla="*/ 4 w 10"/>
                <a:gd name="T3" fmla="*/ 0 h 7"/>
                <a:gd name="T4" fmla="*/ 0 w 10"/>
                <a:gd name="T5" fmla="*/ 4 h 7"/>
                <a:gd name="T6" fmla="*/ 6 w 10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6" y="6"/>
                  </a:moveTo>
                  <a:cubicBezTo>
                    <a:pt x="10" y="6"/>
                    <a:pt x="5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7"/>
                    <a:pt x="4" y="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30" name="Freeform 106"/>
            <p:cNvSpPr/>
            <p:nvPr/>
          </p:nvSpPr>
          <p:spPr bwMode="auto">
            <a:xfrm>
              <a:off x="6835622" y="2077916"/>
              <a:ext cx="16404" cy="12987"/>
            </a:xfrm>
            <a:custGeom>
              <a:avLst/>
              <a:gdLst>
                <a:gd name="T0" fmla="*/ 7 w 10"/>
                <a:gd name="T1" fmla="*/ 1 h 8"/>
                <a:gd name="T2" fmla="*/ 2 w 10"/>
                <a:gd name="T3" fmla="*/ 5 h 8"/>
                <a:gd name="T4" fmla="*/ 6 w 10"/>
                <a:gd name="T5" fmla="*/ 8 h 8"/>
                <a:gd name="T6" fmla="*/ 7 w 10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8">
                  <a:moveTo>
                    <a:pt x="7" y="1"/>
                  </a:moveTo>
                  <a:cubicBezTo>
                    <a:pt x="6" y="0"/>
                    <a:pt x="3" y="3"/>
                    <a:pt x="2" y="5"/>
                  </a:cubicBezTo>
                  <a:cubicBezTo>
                    <a:pt x="0" y="7"/>
                    <a:pt x="4" y="8"/>
                    <a:pt x="6" y="8"/>
                  </a:cubicBezTo>
                  <a:cubicBezTo>
                    <a:pt x="10" y="8"/>
                    <a:pt x="7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31" name="Freeform 107"/>
            <p:cNvSpPr/>
            <p:nvPr/>
          </p:nvSpPr>
          <p:spPr bwMode="auto">
            <a:xfrm>
              <a:off x="7278535" y="2032120"/>
              <a:ext cx="22556" cy="15037"/>
            </a:xfrm>
            <a:custGeom>
              <a:avLst/>
              <a:gdLst>
                <a:gd name="T0" fmla="*/ 3 w 14"/>
                <a:gd name="T1" fmla="*/ 1 h 9"/>
                <a:gd name="T2" fmla="*/ 0 w 14"/>
                <a:gd name="T3" fmla="*/ 6 h 9"/>
                <a:gd name="T4" fmla="*/ 11 w 14"/>
                <a:gd name="T5" fmla="*/ 8 h 9"/>
                <a:gd name="T6" fmla="*/ 11 w 14"/>
                <a:gd name="T7" fmla="*/ 2 h 9"/>
                <a:gd name="T8" fmla="*/ 3 w 1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">
                  <a:moveTo>
                    <a:pt x="3" y="1"/>
                  </a:moveTo>
                  <a:cubicBezTo>
                    <a:pt x="1" y="1"/>
                    <a:pt x="0" y="4"/>
                    <a:pt x="0" y="6"/>
                  </a:cubicBezTo>
                  <a:cubicBezTo>
                    <a:pt x="0" y="9"/>
                    <a:pt x="10" y="8"/>
                    <a:pt x="11" y="8"/>
                  </a:cubicBezTo>
                  <a:cubicBezTo>
                    <a:pt x="14" y="8"/>
                    <a:pt x="11" y="4"/>
                    <a:pt x="11" y="2"/>
                  </a:cubicBezTo>
                  <a:cubicBezTo>
                    <a:pt x="10" y="0"/>
                    <a:pt x="4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32" name="Freeform 108"/>
            <p:cNvSpPr/>
            <p:nvPr/>
          </p:nvSpPr>
          <p:spPr bwMode="auto">
            <a:xfrm>
              <a:off x="7670868" y="2064929"/>
              <a:ext cx="53314" cy="28707"/>
            </a:xfrm>
            <a:custGeom>
              <a:avLst/>
              <a:gdLst>
                <a:gd name="T0" fmla="*/ 6 w 33"/>
                <a:gd name="T1" fmla="*/ 13 h 18"/>
                <a:gd name="T2" fmla="*/ 30 w 33"/>
                <a:gd name="T3" fmla="*/ 18 h 18"/>
                <a:gd name="T4" fmla="*/ 23 w 33"/>
                <a:gd name="T5" fmla="*/ 4 h 18"/>
                <a:gd name="T6" fmla="*/ 14 w 33"/>
                <a:gd name="T7" fmla="*/ 1 h 18"/>
                <a:gd name="T8" fmla="*/ 7 w 33"/>
                <a:gd name="T9" fmla="*/ 2 h 18"/>
                <a:gd name="T10" fmla="*/ 5 w 33"/>
                <a:gd name="T11" fmla="*/ 8 h 18"/>
                <a:gd name="T12" fmla="*/ 1 w 33"/>
                <a:gd name="T13" fmla="*/ 13 h 18"/>
                <a:gd name="T14" fmla="*/ 6 w 33"/>
                <a:gd name="T15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8">
                  <a:moveTo>
                    <a:pt x="6" y="13"/>
                  </a:moveTo>
                  <a:cubicBezTo>
                    <a:pt x="8" y="13"/>
                    <a:pt x="25" y="17"/>
                    <a:pt x="30" y="18"/>
                  </a:cubicBezTo>
                  <a:cubicBezTo>
                    <a:pt x="33" y="18"/>
                    <a:pt x="27" y="7"/>
                    <a:pt x="23" y="4"/>
                  </a:cubicBezTo>
                  <a:cubicBezTo>
                    <a:pt x="20" y="2"/>
                    <a:pt x="16" y="2"/>
                    <a:pt x="14" y="1"/>
                  </a:cubicBezTo>
                  <a:cubicBezTo>
                    <a:pt x="11" y="0"/>
                    <a:pt x="9" y="2"/>
                    <a:pt x="7" y="2"/>
                  </a:cubicBezTo>
                  <a:cubicBezTo>
                    <a:pt x="5" y="2"/>
                    <a:pt x="5" y="6"/>
                    <a:pt x="5" y="8"/>
                  </a:cubicBezTo>
                  <a:cubicBezTo>
                    <a:pt x="6" y="10"/>
                    <a:pt x="1" y="11"/>
                    <a:pt x="1" y="13"/>
                  </a:cubicBezTo>
                  <a:cubicBezTo>
                    <a:pt x="0" y="16"/>
                    <a:pt x="4" y="13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33" name="Freeform 109"/>
            <p:cNvSpPr/>
            <p:nvPr/>
          </p:nvSpPr>
          <p:spPr bwMode="auto">
            <a:xfrm>
              <a:off x="7662666" y="2053309"/>
              <a:ext cx="16404" cy="16404"/>
            </a:xfrm>
            <a:custGeom>
              <a:avLst/>
              <a:gdLst>
                <a:gd name="T0" fmla="*/ 10 w 10"/>
                <a:gd name="T1" fmla="*/ 2 h 10"/>
                <a:gd name="T2" fmla="*/ 5 w 10"/>
                <a:gd name="T3" fmla="*/ 0 h 10"/>
                <a:gd name="T4" fmla="*/ 4 w 10"/>
                <a:gd name="T5" fmla="*/ 8 h 10"/>
                <a:gd name="T6" fmla="*/ 10 w 10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2"/>
                  </a:moveTo>
                  <a:cubicBezTo>
                    <a:pt x="9" y="1"/>
                    <a:pt x="7" y="0"/>
                    <a:pt x="5" y="0"/>
                  </a:cubicBezTo>
                  <a:cubicBezTo>
                    <a:pt x="3" y="0"/>
                    <a:pt x="0" y="6"/>
                    <a:pt x="4" y="8"/>
                  </a:cubicBezTo>
                  <a:cubicBezTo>
                    <a:pt x="8" y="10"/>
                    <a:pt x="10" y="3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34" name="Freeform 110"/>
            <p:cNvSpPr/>
            <p:nvPr/>
          </p:nvSpPr>
          <p:spPr bwMode="auto">
            <a:xfrm>
              <a:off x="7604568" y="1970605"/>
              <a:ext cx="120981" cy="64933"/>
            </a:xfrm>
            <a:custGeom>
              <a:avLst/>
              <a:gdLst>
                <a:gd name="T0" fmla="*/ 8 w 75"/>
                <a:gd name="T1" fmla="*/ 30 h 40"/>
                <a:gd name="T2" fmla="*/ 16 w 75"/>
                <a:gd name="T3" fmla="*/ 36 h 40"/>
                <a:gd name="T4" fmla="*/ 25 w 75"/>
                <a:gd name="T5" fmla="*/ 40 h 40"/>
                <a:gd name="T6" fmla="*/ 28 w 75"/>
                <a:gd name="T7" fmla="*/ 36 h 40"/>
                <a:gd name="T8" fmla="*/ 29 w 75"/>
                <a:gd name="T9" fmla="*/ 32 h 40"/>
                <a:gd name="T10" fmla="*/ 34 w 75"/>
                <a:gd name="T11" fmla="*/ 34 h 40"/>
                <a:gd name="T12" fmla="*/ 46 w 75"/>
                <a:gd name="T13" fmla="*/ 33 h 40"/>
                <a:gd name="T14" fmla="*/ 49 w 75"/>
                <a:gd name="T15" fmla="*/ 33 h 40"/>
                <a:gd name="T16" fmla="*/ 52 w 75"/>
                <a:gd name="T17" fmla="*/ 35 h 40"/>
                <a:gd name="T18" fmla="*/ 62 w 75"/>
                <a:gd name="T19" fmla="*/ 34 h 40"/>
                <a:gd name="T20" fmla="*/ 57 w 75"/>
                <a:gd name="T21" fmla="*/ 31 h 40"/>
                <a:gd name="T22" fmla="*/ 47 w 75"/>
                <a:gd name="T23" fmla="*/ 21 h 40"/>
                <a:gd name="T24" fmla="*/ 46 w 75"/>
                <a:gd name="T25" fmla="*/ 15 h 40"/>
                <a:gd name="T26" fmla="*/ 52 w 75"/>
                <a:gd name="T27" fmla="*/ 15 h 40"/>
                <a:gd name="T28" fmla="*/ 51 w 75"/>
                <a:gd name="T29" fmla="*/ 20 h 40"/>
                <a:gd name="T30" fmla="*/ 57 w 75"/>
                <a:gd name="T31" fmla="*/ 29 h 40"/>
                <a:gd name="T32" fmla="*/ 65 w 75"/>
                <a:gd name="T33" fmla="*/ 31 h 40"/>
                <a:gd name="T34" fmla="*/ 71 w 75"/>
                <a:gd name="T35" fmla="*/ 27 h 40"/>
                <a:gd name="T36" fmla="*/ 69 w 75"/>
                <a:gd name="T37" fmla="*/ 21 h 40"/>
                <a:gd name="T38" fmla="*/ 73 w 75"/>
                <a:gd name="T39" fmla="*/ 18 h 40"/>
                <a:gd name="T40" fmla="*/ 62 w 75"/>
                <a:gd name="T41" fmla="*/ 12 h 40"/>
                <a:gd name="T42" fmla="*/ 51 w 75"/>
                <a:gd name="T43" fmla="*/ 11 h 40"/>
                <a:gd name="T44" fmla="*/ 43 w 75"/>
                <a:gd name="T45" fmla="*/ 6 h 40"/>
                <a:gd name="T46" fmla="*/ 37 w 75"/>
                <a:gd name="T47" fmla="*/ 2 h 40"/>
                <a:gd name="T48" fmla="*/ 36 w 75"/>
                <a:gd name="T49" fmla="*/ 5 h 40"/>
                <a:gd name="T50" fmla="*/ 36 w 75"/>
                <a:gd name="T51" fmla="*/ 12 h 40"/>
                <a:gd name="T52" fmla="*/ 35 w 75"/>
                <a:gd name="T53" fmla="*/ 15 h 40"/>
                <a:gd name="T54" fmla="*/ 32 w 75"/>
                <a:gd name="T55" fmla="*/ 11 h 40"/>
                <a:gd name="T56" fmla="*/ 28 w 75"/>
                <a:gd name="T57" fmla="*/ 11 h 40"/>
                <a:gd name="T58" fmla="*/ 23 w 75"/>
                <a:gd name="T59" fmla="*/ 8 h 40"/>
                <a:gd name="T60" fmla="*/ 17 w 75"/>
                <a:gd name="T61" fmla="*/ 3 h 40"/>
                <a:gd name="T62" fmla="*/ 11 w 75"/>
                <a:gd name="T63" fmla="*/ 3 h 40"/>
                <a:gd name="T64" fmla="*/ 4 w 75"/>
                <a:gd name="T65" fmla="*/ 7 h 40"/>
                <a:gd name="T66" fmla="*/ 5 w 75"/>
                <a:gd name="T67" fmla="*/ 12 h 40"/>
                <a:gd name="T68" fmla="*/ 4 w 75"/>
                <a:gd name="T69" fmla="*/ 14 h 40"/>
                <a:gd name="T70" fmla="*/ 7 w 75"/>
                <a:gd name="T71" fmla="*/ 22 h 40"/>
                <a:gd name="T72" fmla="*/ 3 w 75"/>
                <a:gd name="T73" fmla="*/ 22 h 40"/>
                <a:gd name="T74" fmla="*/ 8 w 75"/>
                <a:gd name="T75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" h="40">
                  <a:moveTo>
                    <a:pt x="8" y="30"/>
                  </a:moveTo>
                  <a:cubicBezTo>
                    <a:pt x="12" y="32"/>
                    <a:pt x="14" y="33"/>
                    <a:pt x="16" y="36"/>
                  </a:cubicBezTo>
                  <a:cubicBezTo>
                    <a:pt x="18" y="39"/>
                    <a:pt x="22" y="40"/>
                    <a:pt x="25" y="40"/>
                  </a:cubicBezTo>
                  <a:cubicBezTo>
                    <a:pt x="29" y="40"/>
                    <a:pt x="28" y="38"/>
                    <a:pt x="28" y="36"/>
                  </a:cubicBezTo>
                  <a:cubicBezTo>
                    <a:pt x="27" y="33"/>
                    <a:pt x="27" y="32"/>
                    <a:pt x="29" y="32"/>
                  </a:cubicBezTo>
                  <a:cubicBezTo>
                    <a:pt x="30" y="31"/>
                    <a:pt x="31" y="33"/>
                    <a:pt x="34" y="34"/>
                  </a:cubicBezTo>
                  <a:cubicBezTo>
                    <a:pt x="36" y="35"/>
                    <a:pt x="43" y="34"/>
                    <a:pt x="46" y="33"/>
                  </a:cubicBezTo>
                  <a:cubicBezTo>
                    <a:pt x="49" y="31"/>
                    <a:pt x="49" y="31"/>
                    <a:pt x="49" y="33"/>
                  </a:cubicBezTo>
                  <a:cubicBezTo>
                    <a:pt x="49" y="34"/>
                    <a:pt x="50" y="36"/>
                    <a:pt x="52" y="35"/>
                  </a:cubicBezTo>
                  <a:cubicBezTo>
                    <a:pt x="54" y="35"/>
                    <a:pt x="61" y="35"/>
                    <a:pt x="62" y="34"/>
                  </a:cubicBezTo>
                  <a:cubicBezTo>
                    <a:pt x="63" y="33"/>
                    <a:pt x="63" y="33"/>
                    <a:pt x="57" y="31"/>
                  </a:cubicBezTo>
                  <a:cubicBezTo>
                    <a:pt x="51" y="30"/>
                    <a:pt x="48" y="22"/>
                    <a:pt x="47" y="21"/>
                  </a:cubicBezTo>
                  <a:cubicBezTo>
                    <a:pt x="46" y="20"/>
                    <a:pt x="45" y="16"/>
                    <a:pt x="46" y="15"/>
                  </a:cubicBezTo>
                  <a:cubicBezTo>
                    <a:pt x="47" y="14"/>
                    <a:pt x="51" y="14"/>
                    <a:pt x="52" y="15"/>
                  </a:cubicBezTo>
                  <a:cubicBezTo>
                    <a:pt x="53" y="15"/>
                    <a:pt x="51" y="19"/>
                    <a:pt x="51" y="20"/>
                  </a:cubicBezTo>
                  <a:cubicBezTo>
                    <a:pt x="50" y="21"/>
                    <a:pt x="54" y="27"/>
                    <a:pt x="57" y="29"/>
                  </a:cubicBezTo>
                  <a:cubicBezTo>
                    <a:pt x="59" y="30"/>
                    <a:pt x="63" y="30"/>
                    <a:pt x="65" y="31"/>
                  </a:cubicBezTo>
                  <a:cubicBezTo>
                    <a:pt x="67" y="32"/>
                    <a:pt x="69" y="28"/>
                    <a:pt x="71" y="27"/>
                  </a:cubicBezTo>
                  <a:cubicBezTo>
                    <a:pt x="72" y="26"/>
                    <a:pt x="70" y="22"/>
                    <a:pt x="69" y="21"/>
                  </a:cubicBezTo>
                  <a:cubicBezTo>
                    <a:pt x="69" y="19"/>
                    <a:pt x="72" y="19"/>
                    <a:pt x="73" y="18"/>
                  </a:cubicBezTo>
                  <a:cubicBezTo>
                    <a:pt x="75" y="17"/>
                    <a:pt x="65" y="14"/>
                    <a:pt x="62" y="12"/>
                  </a:cubicBezTo>
                  <a:cubicBezTo>
                    <a:pt x="59" y="10"/>
                    <a:pt x="55" y="11"/>
                    <a:pt x="51" y="11"/>
                  </a:cubicBezTo>
                  <a:cubicBezTo>
                    <a:pt x="48" y="11"/>
                    <a:pt x="47" y="8"/>
                    <a:pt x="43" y="6"/>
                  </a:cubicBezTo>
                  <a:cubicBezTo>
                    <a:pt x="39" y="4"/>
                    <a:pt x="39" y="3"/>
                    <a:pt x="37" y="2"/>
                  </a:cubicBezTo>
                  <a:cubicBezTo>
                    <a:pt x="34" y="2"/>
                    <a:pt x="38" y="4"/>
                    <a:pt x="36" y="5"/>
                  </a:cubicBezTo>
                  <a:cubicBezTo>
                    <a:pt x="34" y="6"/>
                    <a:pt x="35" y="9"/>
                    <a:pt x="36" y="12"/>
                  </a:cubicBezTo>
                  <a:cubicBezTo>
                    <a:pt x="36" y="14"/>
                    <a:pt x="37" y="15"/>
                    <a:pt x="35" y="15"/>
                  </a:cubicBezTo>
                  <a:cubicBezTo>
                    <a:pt x="33" y="16"/>
                    <a:pt x="32" y="13"/>
                    <a:pt x="32" y="11"/>
                  </a:cubicBezTo>
                  <a:cubicBezTo>
                    <a:pt x="31" y="10"/>
                    <a:pt x="30" y="11"/>
                    <a:pt x="28" y="11"/>
                  </a:cubicBezTo>
                  <a:cubicBezTo>
                    <a:pt x="25" y="12"/>
                    <a:pt x="24" y="9"/>
                    <a:pt x="23" y="8"/>
                  </a:cubicBezTo>
                  <a:cubicBezTo>
                    <a:pt x="23" y="6"/>
                    <a:pt x="20" y="5"/>
                    <a:pt x="17" y="3"/>
                  </a:cubicBezTo>
                  <a:cubicBezTo>
                    <a:pt x="15" y="0"/>
                    <a:pt x="13" y="1"/>
                    <a:pt x="11" y="3"/>
                  </a:cubicBezTo>
                  <a:cubicBezTo>
                    <a:pt x="9" y="4"/>
                    <a:pt x="5" y="6"/>
                    <a:pt x="4" y="7"/>
                  </a:cubicBezTo>
                  <a:cubicBezTo>
                    <a:pt x="3" y="8"/>
                    <a:pt x="4" y="10"/>
                    <a:pt x="5" y="12"/>
                  </a:cubicBezTo>
                  <a:cubicBezTo>
                    <a:pt x="6" y="15"/>
                    <a:pt x="5" y="12"/>
                    <a:pt x="4" y="14"/>
                  </a:cubicBezTo>
                  <a:cubicBezTo>
                    <a:pt x="2" y="15"/>
                    <a:pt x="7" y="21"/>
                    <a:pt x="7" y="22"/>
                  </a:cubicBezTo>
                  <a:cubicBezTo>
                    <a:pt x="7" y="24"/>
                    <a:pt x="5" y="22"/>
                    <a:pt x="3" y="22"/>
                  </a:cubicBezTo>
                  <a:cubicBezTo>
                    <a:pt x="0" y="23"/>
                    <a:pt x="5" y="27"/>
                    <a:pt x="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35" name="Freeform 111"/>
            <p:cNvSpPr/>
            <p:nvPr/>
          </p:nvSpPr>
          <p:spPr bwMode="auto">
            <a:xfrm>
              <a:off x="7735801" y="2001363"/>
              <a:ext cx="65617" cy="34175"/>
            </a:xfrm>
            <a:custGeom>
              <a:avLst/>
              <a:gdLst>
                <a:gd name="T0" fmla="*/ 7 w 41"/>
                <a:gd name="T1" fmla="*/ 7 h 21"/>
                <a:gd name="T2" fmla="*/ 13 w 41"/>
                <a:gd name="T3" fmla="*/ 12 h 21"/>
                <a:gd name="T4" fmla="*/ 23 w 41"/>
                <a:gd name="T5" fmla="*/ 18 h 21"/>
                <a:gd name="T6" fmla="*/ 29 w 41"/>
                <a:gd name="T7" fmla="*/ 21 h 21"/>
                <a:gd name="T8" fmla="*/ 31 w 41"/>
                <a:gd name="T9" fmla="*/ 19 h 21"/>
                <a:gd name="T10" fmla="*/ 36 w 41"/>
                <a:gd name="T11" fmla="*/ 20 h 21"/>
                <a:gd name="T12" fmla="*/ 41 w 41"/>
                <a:gd name="T13" fmla="*/ 13 h 21"/>
                <a:gd name="T14" fmla="*/ 38 w 41"/>
                <a:gd name="T15" fmla="*/ 11 h 21"/>
                <a:gd name="T16" fmla="*/ 27 w 41"/>
                <a:gd name="T17" fmla="*/ 7 h 21"/>
                <a:gd name="T18" fmla="*/ 22 w 41"/>
                <a:gd name="T19" fmla="*/ 7 h 21"/>
                <a:gd name="T20" fmla="*/ 21 w 41"/>
                <a:gd name="T21" fmla="*/ 4 h 21"/>
                <a:gd name="T22" fmla="*/ 16 w 41"/>
                <a:gd name="T23" fmla="*/ 3 h 21"/>
                <a:gd name="T24" fmla="*/ 8 w 41"/>
                <a:gd name="T25" fmla="*/ 4 h 21"/>
                <a:gd name="T26" fmla="*/ 1 w 41"/>
                <a:gd name="T27" fmla="*/ 1 h 21"/>
                <a:gd name="T28" fmla="*/ 7 w 41"/>
                <a:gd name="T2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21">
                  <a:moveTo>
                    <a:pt x="7" y="7"/>
                  </a:moveTo>
                  <a:cubicBezTo>
                    <a:pt x="9" y="8"/>
                    <a:pt x="11" y="12"/>
                    <a:pt x="13" y="12"/>
                  </a:cubicBezTo>
                  <a:cubicBezTo>
                    <a:pt x="14" y="13"/>
                    <a:pt x="20" y="17"/>
                    <a:pt x="23" y="18"/>
                  </a:cubicBezTo>
                  <a:cubicBezTo>
                    <a:pt x="27" y="18"/>
                    <a:pt x="27" y="20"/>
                    <a:pt x="29" y="21"/>
                  </a:cubicBezTo>
                  <a:cubicBezTo>
                    <a:pt x="31" y="21"/>
                    <a:pt x="30" y="19"/>
                    <a:pt x="31" y="19"/>
                  </a:cubicBezTo>
                  <a:cubicBezTo>
                    <a:pt x="32" y="18"/>
                    <a:pt x="33" y="20"/>
                    <a:pt x="36" y="20"/>
                  </a:cubicBezTo>
                  <a:cubicBezTo>
                    <a:pt x="38" y="20"/>
                    <a:pt x="41" y="15"/>
                    <a:pt x="41" y="13"/>
                  </a:cubicBezTo>
                  <a:cubicBezTo>
                    <a:pt x="41" y="12"/>
                    <a:pt x="40" y="11"/>
                    <a:pt x="38" y="11"/>
                  </a:cubicBezTo>
                  <a:cubicBezTo>
                    <a:pt x="36" y="11"/>
                    <a:pt x="33" y="9"/>
                    <a:pt x="27" y="7"/>
                  </a:cubicBezTo>
                  <a:cubicBezTo>
                    <a:pt x="22" y="5"/>
                    <a:pt x="25" y="8"/>
                    <a:pt x="22" y="7"/>
                  </a:cubicBezTo>
                  <a:cubicBezTo>
                    <a:pt x="19" y="7"/>
                    <a:pt x="20" y="6"/>
                    <a:pt x="21" y="4"/>
                  </a:cubicBezTo>
                  <a:cubicBezTo>
                    <a:pt x="22" y="3"/>
                    <a:pt x="19" y="3"/>
                    <a:pt x="16" y="3"/>
                  </a:cubicBezTo>
                  <a:cubicBezTo>
                    <a:pt x="12" y="3"/>
                    <a:pt x="11" y="4"/>
                    <a:pt x="8" y="4"/>
                  </a:cubicBezTo>
                  <a:cubicBezTo>
                    <a:pt x="5" y="4"/>
                    <a:pt x="2" y="0"/>
                    <a:pt x="1" y="1"/>
                  </a:cubicBezTo>
                  <a:cubicBezTo>
                    <a:pt x="0" y="1"/>
                    <a:pt x="5" y="6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36" name="Freeform 112"/>
            <p:cNvSpPr/>
            <p:nvPr/>
          </p:nvSpPr>
          <p:spPr bwMode="auto">
            <a:xfrm>
              <a:off x="7599783" y="2053309"/>
              <a:ext cx="17771" cy="16404"/>
            </a:xfrm>
            <a:custGeom>
              <a:avLst/>
              <a:gdLst>
                <a:gd name="T0" fmla="*/ 9 w 11"/>
                <a:gd name="T1" fmla="*/ 9 h 10"/>
                <a:gd name="T2" fmla="*/ 2 w 11"/>
                <a:gd name="T3" fmla="*/ 0 h 10"/>
                <a:gd name="T4" fmla="*/ 9 w 11"/>
                <a:gd name="T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9" y="9"/>
                  </a:moveTo>
                  <a:cubicBezTo>
                    <a:pt x="11" y="9"/>
                    <a:pt x="5" y="0"/>
                    <a:pt x="2" y="0"/>
                  </a:cubicBezTo>
                  <a:cubicBezTo>
                    <a:pt x="0" y="0"/>
                    <a:pt x="5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37" name="Freeform 113"/>
            <p:cNvSpPr/>
            <p:nvPr/>
          </p:nvSpPr>
          <p:spPr bwMode="auto">
            <a:xfrm>
              <a:off x="8096009" y="2203681"/>
              <a:ext cx="17771" cy="16404"/>
            </a:xfrm>
            <a:custGeom>
              <a:avLst/>
              <a:gdLst>
                <a:gd name="T0" fmla="*/ 2 w 11"/>
                <a:gd name="T1" fmla="*/ 3 h 10"/>
                <a:gd name="T2" fmla="*/ 9 w 11"/>
                <a:gd name="T3" fmla="*/ 9 h 10"/>
                <a:gd name="T4" fmla="*/ 11 w 11"/>
                <a:gd name="T5" fmla="*/ 1 h 10"/>
                <a:gd name="T6" fmla="*/ 4 w 11"/>
                <a:gd name="T7" fmla="*/ 1 h 10"/>
                <a:gd name="T8" fmla="*/ 2 w 11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2" y="3"/>
                  </a:moveTo>
                  <a:cubicBezTo>
                    <a:pt x="4" y="4"/>
                    <a:pt x="5" y="8"/>
                    <a:pt x="9" y="9"/>
                  </a:cubicBezTo>
                  <a:cubicBezTo>
                    <a:pt x="11" y="10"/>
                    <a:pt x="10" y="2"/>
                    <a:pt x="11" y="1"/>
                  </a:cubicBezTo>
                  <a:cubicBezTo>
                    <a:pt x="11" y="0"/>
                    <a:pt x="7" y="1"/>
                    <a:pt x="4" y="1"/>
                  </a:cubicBezTo>
                  <a:cubicBezTo>
                    <a:pt x="0" y="1"/>
                    <a:pt x="0" y="1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38" name="Freeform 114"/>
            <p:cNvSpPr/>
            <p:nvPr/>
          </p:nvSpPr>
          <p:spPr bwMode="auto">
            <a:xfrm>
              <a:off x="8236129" y="2157202"/>
              <a:ext cx="45111" cy="14354"/>
            </a:xfrm>
            <a:custGeom>
              <a:avLst/>
              <a:gdLst>
                <a:gd name="T0" fmla="*/ 7 w 28"/>
                <a:gd name="T1" fmla="*/ 7 h 9"/>
                <a:gd name="T2" fmla="*/ 25 w 28"/>
                <a:gd name="T3" fmla="*/ 8 h 9"/>
                <a:gd name="T4" fmla="*/ 28 w 28"/>
                <a:gd name="T5" fmla="*/ 4 h 9"/>
                <a:gd name="T6" fmla="*/ 17 w 28"/>
                <a:gd name="T7" fmla="*/ 2 h 9"/>
                <a:gd name="T8" fmla="*/ 4 w 28"/>
                <a:gd name="T9" fmla="*/ 2 h 9"/>
                <a:gd name="T10" fmla="*/ 7 w 28"/>
                <a:gd name="T1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9">
                  <a:moveTo>
                    <a:pt x="7" y="7"/>
                  </a:moveTo>
                  <a:cubicBezTo>
                    <a:pt x="12" y="9"/>
                    <a:pt x="22" y="8"/>
                    <a:pt x="25" y="8"/>
                  </a:cubicBezTo>
                  <a:cubicBezTo>
                    <a:pt x="28" y="8"/>
                    <a:pt x="28" y="5"/>
                    <a:pt x="28" y="4"/>
                  </a:cubicBezTo>
                  <a:cubicBezTo>
                    <a:pt x="27" y="2"/>
                    <a:pt x="23" y="4"/>
                    <a:pt x="17" y="2"/>
                  </a:cubicBezTo>
                  <a:cubicBezTo>
                    <a:pt x="10" y="0"/>
                    <a:pt x="8" y="1"/>
                    <a:pt x="4" y="2"/>
                  </a:cubicBezTo>
                  <a:cubicBezTo>
                    <a:pt x="0" y="4"/>
                    <a:pt x="2" y="5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39" name="Freeform 115"/>
            <p:cNvSpPr/>
            <p:nvPr/>
          </p:nvSpPr>
          <p:spPr bwMode="auto">
            <a:xfrm>
              <a:off x="6465845" y="2073131"/>
              <a:ext cx="85439" cy="107994"/>
            </a:xfrm>
            <a:custGeom>
              <a:avLst/>
              <a:gdLst>
                <a:gd name="T0" fmla="*/ 4 w 53"/>
                <a:gd name="T1" fmla="*/ 46 h 67"/>
                <a:gd name="T2" fmla="*/ 11 w 53"/>
                <a:gd name="T3" fmla="*/ 48 h 67"/>
                <a:gd name="T4" fmla="*/ 13 w 53"/>
                <a:gd name="T5" fmla="*/ 50 h 67"/>
                <a:gd name="T6" fmla="*/ 16 w 53"/>
                <a:gd name="T7" fmla="*/ 49 h 67"/>
                <a:gd name="T8" fmla="*/ 19 w 53"/>
                <a:gd name="T9" fmla="*/ 51 h 67"/>
                <a:gd name="T10" fmla="*/ 20 w 53"/>
                <a:gd name="T11" fmla="*/ 56 h 67"/>
                <a:gd name="T12" fmla="*/ 19 w 53"/>
                <a:gd name="T13" fmla="*/ 61 h 67"/>
                <a:gd name="T14" fmla="*/ 30 w 53"/>
                <a:gd name="T15" fmla="*/ 63 h 67"/>
                <a:gd name="T16" fmla="*/ 35 w 53"/>
                <a:gd name="T17" fmla="*/ 65 h 67"/>
                <a:gd name="T18" fmla="*/ 37 w 53"/>
                <a:gd name="T19" fmla="*/ 63 h 67"/>
                <a:gd name="T20" fmla="*/ 41 w 53"/>
                <a:gd name="T21" fmla="*/ 66 h 67"/>
                <a:gd name="T22" fmla="*/ 44 w 53"/>
                <a:gd name="T23" fmla="*/ 65 h 67"/>
                <a:gd name="T24" fmla="*/ 48 w 53"/>
                <a:gd name="T25" fmla="*/ 66 h 67"/>
                <a:gd name="T26" fmla="*/ 51 w 53"/>
                <a:gd name="T27" fmla="*/ 65 h 67"/>
                <a:gd name="T28" fmla="*/ 51 w 53"/>
                <a:gd name="T29" fmla="*/ 62 h 67"/>
                <a:gd name="T30" fmla="*/ 50 w 53"/>
                <a:gd name="T31" fmla="*/ 60 h 67"/>
                <a:gd name="T32" fmla="*/ 46 w 53"/>
                <a:gd name="T33" fmla="*/ 58 h 67"/>
                <a:gd name="T34" fmla="*/ 41 w 53"/>
                <a:gd name="T35" fmla="*/ 53 h 67"/>
                <a:gd name="T36" fmla="*/ 39 w 53"/>
                <a:gd name="T37" fmla="*/ 49 h 67"/>
                <a:gd name="T38" fmla="*/ 35 w 53"/>
                <a:gd name="T39" fmla="*/ 43 h 67"/>
                <a:gd name="T40" fmla="*/ 33 w 53"/>
                <a:gd name="T41" fmla="*/ 38 h 67"/>
                <a:gd name="T42" fmla="*/ 35 w 53"/>
                <a:gd name="T43" fmla="*/ 33 h 67"/>
                <a:gd name="T44" fmla="*/ 33 w 53"/>
                <a:gd name="T45" fmla="*/ 31 h 67"/>
                <a:gd name="T46" fmla="*/ 32 w 53"/>
                <a:gd name="T47" fmla="*/ 26 h 67"/>
                <a:gd name="T48" fmla="*/ 32 w 53"/>
                <a:gd name="T49" fmla="*/ 23 h 67"/>
                <a:gd name="T50" fmla="*/ 35 w 53"/>
                <a:gd name="T51" fmla="*/ 19 h 67"/>
                <a:gd name="T52" fmla="*/ 34 w 53"/>
                <a:gd name="T53" fmla="*/ 15 h 67"/>
                <a:gd name="T54" fmla="*/ 38 w 53"/>
                <a:gd name="T55" fmla="*/ 16 h 67"/>
                <a:gd name="T56" fmla="*/ 38 w 53"/>
                <a:gd name="T57" fmla="*/ 13 h 67"/>
                <a:gd name="T58" fmla="*/ 41 w 53"/>
                <a:gd name="T59" fmla="*/ 11 h 67"/>
                <a:gd name="T60" fmla="*/ 41 w 53"/>
                <a:gd name="T61" fmla="*/ 6 h 67"/>
                <a:gd name="T62" fmla="*/ 36 w 53"/>
                <a:gd name="T63" fmla="*/ 4 h 67"/>
                <a:gd name="T64" fmla="*/ 31 w 53"/>
                <a:gd name="T65" fmla="*/ 3 h 67"/>
                <a:gd name="T66" fmla="*/ 26 w 53"/>
                <a:gd name="T67" fmla="*/ 1 h 67"/>
                <a:gd name="T68" fmla="*/ 26 w 53"/>
                <a:gd name="T69" fmla="*/ 3 h 67"/>
                <a:gd name="T70" fmla="*/ 20 w 53"/>
                <a:gd name="T71" fmla="*/ 3 h 67"/>
                <a:gd name="T72" fmla="*/ 17 w 53"/>
                <a:gd name="T73" fmla="*/ 11 h 67"/>
                <a:gd name="T74" fmla="*/ 12 w 53"/>
                <a:gd name="T75" fmla="*/ 11 h 67"/>
                <a:gd name="T76" fmla="*/ 12 w 53"/>
                <a:gd name="T77" fmla="*/ 14 h 67"/>
                <a:gd name="T78" fmla="*/ 8 w 53"/>
                <a:gd name="T79" fmla="*/ 15 h 67"/>
                <a:gd name="T80" fmla="*/ 8 w 53"/>
                <a:gd name="T81" fmla="*/ 18 h 67"/>
                <a:gd name="T82" fmla="*/ 12 w 53"/>
                <a:gd name="T83" fmla="*/ 19 h 67"/>
                <a:gd name="T84" fmla="*/ 11 w 53"/>
                <a:gd name="T85" fmla="*/ 22 h 67"/>
                <a:gd name="T86" fmla="*/ 8 w 53"/>
                <a:gd name="T87" fmla="*/ 30 h 67"/>
                <a:gd name="T88" fmla="*/ 10 w 53"/>
                <a:gd name="T89" fmla="*/ 33 h 67"/>
                <a:gd name="T90" fmla="*/ 6 w 53"/>
                <a:gd name="T91" fmla="*/ 32 h 67"/>
                <a:gd name="T92" fmla="*/ 4 w 53"/>
                <a:gd name="T93" fmla="*/ 33 h 67"/>
                <a:gd name="T94" fmla="*/ 2 w 53"/>
                <a:gd name="T95" fmla="*/ 33 h 67"/>
                <a:gd name="T96" fmla="*/ 0 w 53"/>
                <a:gd name="T97" fmla="*/ 42 h 67"/>
                <a:gd name="T98" fmla="*/ 4 w 53"/>
                <a:gd name="T99" fmla="*/ 4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" h="67">
                  <a:moveTo>
                    <a:pt x="4" y="46"/>
                  </a:moveTo>
                  <a:cubicBezTo>
                    <a:pt x="5" y="47"/>
                    <a:pt x="10" y="48"/>
                    <a:pt x="11" y="48"/>
                  </a:cubicBezTo>
                  <a:cubicBezTo>
                    <a:pt x="12" y="48"/>
                    <a:pt x="12" y="49"/>
                    <a:pt x="13" y="50"/>
                  </a:cubicBezTo>
                  <a:cubicBezTo>
                    <a:pt x="15" y="51"/>
                    <a:pt x="15" y="50"/>
                    <a:pt x="16" y="49"/>
                  </a:cubicBezTo>
                  <a:cubicBezTo>
                    <a:pt x="18" y="48"/>
                    <a:pt x="18" y="50"/>
                    <a:pt x="19" y="51"/>
                  </a:cubicBezTo>
                  <a:cubicBezTo>
                    <a:pt x="21" y="52"/>
                    <a:pt x="18" y="54"/>
                    <a:pt x="20" y="56"/>
                  </a:cubicBezTo>
                  <a:cubicBezTo>
                    <a:pt x="21" y="57"/>
                    <a:pt x="19" y="59"/>
                    <a:pt x="19" y="61"/>
                  </a:cubicBezTo>
                  <a:cubicBezTo>
                    <a:pt x="19" y="62"/>
                    <a:pt x="29" y="63"/>
                    <a:pt x="30" y="63"/>
                  </a:cubicBezTo>
                  <a:cubicBezTo>
                    <a:pt x="31" y="63"/>
                    <a:pt x="33" y="64"/>
                    <a:pt x="35" y="65"/>
                  </a:cubicBezTo>
                  <a:cubicBezTo>
                    <a:pt x="36" y="65"/>
                    <a:pt x="36" y="63"/>
                    <a:pt x="37" y="63"/>
                  </a:cubicBezTo>
                  <a:cubicBezTo>
                    <a:pt x="38" y="63"/>
                    <a:pt x="40" y="66"/>
                    <a:pt x="41" y="66"/>
                  </a:cubicBezTo>
                  <a:cubicBezTo>
                    <a:pt x="42" y="67"/>
                    <a:pt x="44" y="65"/>
                    <a:pt x="44" y="65"/>
                  </a:cubicBezTo>
                  <a:cubicBezTo>
                    <a:pt x="44" y="65"/>
                    <a:pt x="47" y="66"/>
                    <a:pt x="48" y="66"/>
                  </a:cubicBezTo>
                  <a:cubicBezTo>
                    <a:pt x="49" y="65"/>
                    <a:pt x="50" y="65"/>
                    <a:pt x="51" y="65"/>
                  </a:cubicBezTo>
                  <a:cubicBezTo>
                    <a:pt x="53" y="64"/>
                    <a:pt x="52" y="61"/>
                    <a:pt x="51" y="62"/>
                  </a:cubicBezTo>
                  <a:cubicBezTo>
                    <a:pt x="51" y="62"/>
                    <a:pt x="50" y="61"/>
                    <a:pt x="50" y="60"/>
                  </a:cubicBezTo>
                  <a:cubicBezTo>
                    <a:pt x="49" y="59"/>
                    <a:pt x="47" y="59"/>
                    <a:pt x="46" y="58"/>
                  </a:cubicBezTo>
                  <a:cubicBezTo>
                    <a:pt x="45" y="57"/>
                    <a:pt x="41" y="54"/>
                    <a:pt x="41" y="53"/>
                  </a:cubicBezTo>
                  <a:cubicBezTo>
                    <a:pt x="41" y="52"/>
                    <a:pt x="39" y="50"/>
                    <a:pt x="39" y="49"/>
                  </a:cubicBezTo>
                  <a:cubicBezTo>
                    <a:pt x="40" y="49"/>
                    <a:pt x="35" y="44"/>
                    <a:pt x="35" y="43"/>
                  </a:cubicBezTo>
                  <a:cubicBezTo>
                    <a:pt x="35" y="42"/>
                    <a:pt x="33" y="39"/>
                    <a:pt x="33" y="38"/>
                  </a:cubicBezTo>
                  <a:cubicBezTo>
                    <a:pt x="32" y="36"/>
                    <a:pt x="34" y="34"/>
                    <a:pt x="35" y="33"/>
                  </a:cubicBezTo>
                  <a:cubicBezTo>
                    <a:pt x="36" y="31"/>
                    <a:pt x="34" y="31"/>
                    <a:pt x="33" y="31"/>
                  </a:cubicBezTo>
                  <a:cubicBezTo>
                    <a:pt x="31" y="30"/>
                    <a:pt x="32" y="28"/>
                    <a:pt x="32" y="26"/>
                  </a:cubicBezTo>
                  <a:cubicBezTo>
                    <a:pt x="33" y="24"/>
                    <a:pt x="32" y="24"/>
                    <a:pt x="32" y="23"/>
                  </a:cubicBezTo>
                  <a:cubicBezTo>
                    <a:pt x="32" y="23"/>
                    <a:pt x="35" y="20"/>
                    <a:pt x="35" y="19"/>
                  </a:cubicBezTo>
                  <a:cubicBezTo>
                    <a:pt x="35" y="18"/>
                    <a:pt x="34" y="16"/>
                    <a:pt x="34" y="15"/>
                  </a:cubicBezTo>
                  <a:cubicBezTo>
                    <a:pt x="34" y="14"/>
                    <a:pt x="37" y="15"/>
                    <a:pt x="38" y="16"/>
                  </a:cubicBezTo>
                  <a:cubicBezTo>
                    <a:pt x="40" y="16"/>
                    <a:pt x="38" y="14"/>
                    <a:pt x="38" y="13"/>
                  </a:cubicBezTo>
                  <a:cubicBezTo>
                    <a:pt x="38" y="12"/>
                    <a:pt x="40" y="11"/>
                    <a:pt x="41" y="11"/>
                  </a:cubicBezTo>
                  <a:cubicBezTo>
                    <a:pt x="41" y="10"/>
                    <a:pt x="41" y="7"/>
                    <a:pt x="41" y="6"/>
                  </a:cubicBezTo>
                  <a:cubicBezTo>
                    <a:pt x="40" y="5"/>
                    <a:pt x="38" y="6"/>
                    <a:pt x="36" y="4"/>
                  </a:cubicBezTo>
                  <a:cubicBezTo>
                    <a:pt x="35" y="3"/>
                    <a:pt x="33" y="3"/>
                    <a:pt x="31" y="3"/>
                  </a:cubicBezTo>
                  <a:cubicBezTo>
                    <a:pt x="29" y="3"/>
                    <a:pt x="28" y="1"/>
                    <a:pt x="26" y="1"/>
                  </a:cubicBezTo>
                  <a:cubicBezTo>
                    <a:pt x="24" y="0"/>
                    <a:pt x="26" y="2"/>
                    <a:pt x="26" y="3"/>
                  </a:cubicBezTo>
                  <a:cubicBezTo>
                    <a:pt x="26" y="4"/>
                    <a:pt x="22" y="2"/>
                    <a:pt x="20" y="3"/>
                  </a:cubicBezTo>
                  <a:cubicBezTo>
                    <a:pt x="18" y="4"/>
                    <a:pt x="18" y="9"/>
                    <a:pt x="17" y="11"/>
                  </a:cubicBezTo>
                  <a:cubicBezTo>
                    <a:pt x="16" y="12"/>
                    <a:pt x="14" y="11"/>
                    <a:pt x="12" y="11"/>
                  </a:cubicBezTo>
                  <a:cubicBezTo>
                    <a:pt x="11" y="11"/>
                    <a:pt x="12" y="14"/>
                    <a:pt x="12" y="14"/>
                  </a:cubicBezTo>
                  <a:cubicBezTo>
                    <a:pt x="12" y="15"/>
                    <a:pt x="10" y="15"/>
                    <a:pt x="8" y="15"/>
                  </a:cubicBezTo>
                  <a:cubicBezTo>
                    <a:pt x="6" y="15"/>
                    <a:pt x="6" y="17"/>
                    <a:pt x="8" y="18"/>
                  </a:cubicBezTo>
                  <a:cubicBezTo>
                    <a:pt x="10" y="20"/>
                    <a:pt x="11" y="19"/>
                    <a:pt x="12" y="19"/>
                  </a:cubicBezTo>
                  <a:cubicBezTo>
                    <a:pt x="14" y="19"/>
                    <a:pt x="12" y="21"/>
                    <a:pt x="11" y="22"/>
                  </a:cubicBezTo>
                  <a:cubicBezTo>
                    <a:pt x="10" y="23"/>
                    <a:pt x="8" y="28"/>
                    <a:pt x="8" y="30"/>
                  </a:cubicBezTo>
                  <a:cubicBezTo>
                    <a:pt x="9" y="31"/>
                    <a:pt x="10" y="32"/>
                    <a:pt x="10" y="33"/>
                  </a:cubicBezTo>
                  <a:cubicBezTo>
                    <a:pt x="10" y="34"/>
                    <a:pt x="8" y="33"/>
                    <a:pt x="6" y="32"/>
                  </a:cubicBezTo>
                  <a:cubicBezTo>
                    <a:pt x="4" y="31"/>
                    <a:pt x="6" y="32"/>
                    <a:pt x="4" y="33"/>
                  </a:cubicBezTo>
                  <a:cubicBezTo>
                    <a:pt x="3" y="34"/>
                    <a:pt x="4" y="33"/>
                    <a:pt x="2" y="33"/>
                  </a:cubicBezTo>
                  <a:cubicBezTo>
                    <a:pt x="1" y="34"/>
                    <a:pt x="0" y="39"/>
                    <a:pt x="0" y="42"/>
                  </a:cubicBezTo>
                  <a:cubicBezTo>
                    <a:pt x="0" y="44"/>
                    <a:pt x="2" y="46"/>
                    <a:pt x="4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40" name="Freeform 116"/>
            <p:cNvSpPr/>
            <p:nvPr/>
          </p:nvSpPr>
          <p:spPr bwMode="auto">
            <a:xfrm>
              <a:off x="6478831" y="2155152"/>
              <a:ext cx="12987" cy="12987"/>
            </a:xfrm>
            <a:custGeom>
              <a:avLst/>
              <a:gdLst>
                <a:gd name="T0" fmla="*/ 1 w 8"/>
                <a:gd name="T1" fmla="*/ 0 h 8"/>
                <a:gd name="T2" fmla="*/ 2 w 8"/>
                <a:gd name="T3" fmla="*/ 3 h 8"/>
                <a:gd name="T4" fmla="*/ 6 w 8"/>
                <a:gd name="T5" fmla="*/ 8 h 8"/>
                <a:gd name="T6" fmla="*/ 6 w 8"/>
                <a:gd name="T7" fmla="*/ 2 h 8"/>
                <a:gd name="T8" fmla="*/ 1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1" y="0"/>
                  </a:moveTo>
                  <a:cubicBezTo>
                    <a:pt x="0" y="0"/>
                    <a:pt x="0" y="2"/>
                    <a:pt x="2" y="3"/>
                  </a:cubicBezTo>
                  <a:cubicBezTo>
                    <a:pt x="4" y="4"/>
                    <a:pt x="4" y="8"/>
                    <a:pt x="6" y="8"/>
                  </a:cubicBezTo>
                  <a:cubicBezTo>
                    <a:pt x="8" y="8"/>
                    <a:pt x="6" y="4"/>
                    <a:pt x="6" y="2"/>
                  </a:cubicBezTo>
                  <a:cubicBezTo>
                    <a:pt x="5" y="1"/>
                    <a:pt x="3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41" name="Freeform 117"/>
            <p:cNvSpPr/>
            <p:nvPr/>
          </p:nvSpPr>
          <p:spPr bwMode="auto">
            <a:xfrm>
              <a:off x="6484983" y="1924126"/>
              <a:ext cx="207103" cy="155156"/>
            </a:xfrm>
            <a:custGeom>
              <a:avLst/>
              <a:gdLst>
                <a:gd name="T0" fmla="*/ 8 w 128"/>
                <a:gd name="T1" fmla="*/ 89 h 96"/>
                <a:gd name="T2" fmla="*/ 21 w 128"/>
                <a:gd name="T3" fmla="*/ 92 h 96"/>
                <a:gd name="T4" fmla="*/ 32 w 128"/>
                <a:gd name="T5" fmla="*/ 96 h 96"/>
                <a:gd name="T6" fmla="*/ 35 w 128"/>
                <a:gd name="T7" fmla="*/ 88 h 96"/>
                <a:gd name="T8" fmla="*/ 39 w 128"/>
                <a:gd name="T9" fmla="*/ 86 h 96"/>
                <a:gd name="T10" fmla="*/ 41 w 128"/>
                <a:gd name="T11" fmla="*/ 82 h 96"/>
                <a:gd name="T12" fmla="*/ 42 w 128"/>
                <a:gd name="T13" fmla="*/ 77 h 96"/>
                <a:gd name="T14" fmla="*/ 44 w 128"/>
                <a:gd name="T15" fmla="*/ 74 h 96"/>
                <a:gd name="T16" fmla="*/ 47 w 128"/>
                <a:gd name="T17" fmla="*/ 68 h 96"/>
                <a:gd name="T18" fmla="*/ 47 w 128"/>
                <a:gd name="T19" fmla="*/ 65 h 96"/>
                <a:gd name="T20" fmla="*/ 53 w 128"/>
                <a:gd name="T21" fmla="*/ 63 h 96"/>
                <a:gd name="T22" fmla="*/ 55 w 128"/>
                <a:gd name="T23" fmla="*/ 58 h 96"/>
                <a:gd name="T24" fmla="*/ 63 w 128"/>
                <a:gd name="T25" fmla="*/ 58 h 96"/>
                <a:gd name="T26" fmla="*/ 68 w 128"/>
                <a:gd name="T27" fmla="*/ 51 h 96"/>
                <a:gd name="T28" fmla="*/ 73 w 128"/>
                <a:gd name="T29" fmla="*/ 51 h 96"/>
                <a:gd name="T30" fmla="*/ 83 w 128"/>
                <a:gd name="T31" fmla="*/ 44 h 96"/>
                <a:gd name="T32" fmla="*/ 97 w 128"/>
                <a:gd name="T33" fmla="*/ 36 h 96"/>
                <a:gd name="T34" fmla="*/ 113 w 128"/>
                <a:gd name="T35" fmla="*/ 37 h 96"/>
                <a:gd name="T36" fmla="*/ 123 w 128"/>
                <a:gd name="T37" fmla="*/ 30 h 96"/>
                <a:gd name="T38" fmla="*/ 124 w 128"/>
                <a:gd name="T39" fmla="*/ 25 h 96"/>
                <a:gd name="T40" fmla="*/ 127 w 128"/>
                <a:gd name="T41" fmla="*/ 19 h 96"/>
                <a:gd name="T42" fmla="*/ 127 w 128"/>
                <a:gd name="T43" fmla="*/ 11 h 96"/>
                <a:gd name="T44" fmla="*/ 123 w 128"/>
                <a:gd name="T45" fmla="*/ 4 h 96"/>
                <a:gd name="T46" fmla="*/ 115 w 128"/>
                <a:gd name="T47" fmla="*/ 2 h 96"/>
                <a:gd name="T48" fmla="*/ 108 w 128"/>
                <a:gd name="T49" fmla="*/ 2 h 96"/>
                <a:gd name="T50" fmla="*/ 105 w 128"/>
                <a:gd name="T51" fmla="*/ 12 h 96"/>
                <a:gd name="T52" fmla="*/ 94 w 128"/>
                <a:gd name="T53" fmla="*/ 21 h 96"/>
                <a:gd name="T54" fmla="*/ 79 w 128"/>
                <a:gd name="T55" fmla="*/ 25 h 96"/>
                <a:gd name="T56" fmla="*/ 74 w 128"/>
                <a:gd name="T57" fmla="*/ 23 h 96"/>
                <a:gd name="T58" fmla="*/ 66 w 128"/>
                <a:gd name="T59" fmla="*/ 21 h 96"/>
                <a:gd name="T60" fmla="*/ 59 w 128"/>
                <a:gd name="T61" fmla="*/ 23 h 96"/>
                <a:gd name="T62" fmla="*/ 57 w 128"/>
                <a:gd name="T63" fmla="*/ 28 h 96"/>
                <a:gd name="T64" fmla="*/ 46 w 128"/>
                <a:gd name="T65" fmla="*/ 36 h 96"/>
                <a:gd name="T66" fmla="*/ 43 w 128"/>
                <a:gd name="T67" fmla="*/ 37 h 96"/>
                <a:gd name="T68" fmla="*/ 34 w 128"/>
                <a:gd name="T69" fmla="*/ 42 h 96"/>
                <a:gd name="T70" fmla="*/ 32 w 128"/>
                <a:gd name="T71" fmla="*/ 46 h 96"/>
                <a:gd name="T72" fmla="*/ 25 w 128"/>
                <a:gd name="T73" fmla="*/ 55 h 96"/>
                <a:gd name="T74" fmla="*/ 19 w 128"/>
                <a:gd name="T75" fmla="*/ 57 h 96"/>
                <a:gd name="T76" fmla="*/ 20 w 128"/>
                <a:gd name="T77" fmla="*/ 61 h 96"/>
                <a:gd name="T78" fmla="*/ 18 w 128"/>
                <a:gd name="T79" fmla="*/ 65 h 96"/>
                <a:gd name="T80" fmla="*/ 16 w 128"/>
                <a:gd name="T81" fmla="*/ 69 h 96"/>
                <a:gd name="T82" fmla="*/ 19 w 128"/>
                <a:gd name="T83" fmla="*/ 78 h 96"/>
                <a:gd name="T84" fmla="*/ 10 w 128"/>
                <a:gd name="T85" fmla="*/ 78 h 96"/>
                <a:gd name="T86" fmla="*/ 2 w 128"/>
                <a:gd name="T87" fmla="*/ 8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8" h="96">
                  <a:moveTo>
                    <a:pt x="8" y="84"/>
                  </a:moveTo>
                  <a:cubicBezTo>
                    <a:pt x="10" y="83"/>
                    <a:pt x="8" y="88"/>
                    <a:pt x="8" y="89"/>
                  </a:cubicBezTo>
                  <a:cubicBezTo>
                    <a:pt x="9" y="89"/>
                    <a:pt x="13" y="89"/>
                    <a:pt x="15" y="90"/>
                  </a:cubicBezTo>
                  <a:cubicBezTo>
                    <a:pt x="17" y="90"/>
                    <a:pt x="19" y="91"/>
                    <a:pt x="21" y="92"/>
                  </a:cubicBezTo>
                  <a:cubicBezTo>
                    <a:pt x="22" y="93"/>
                    <a:pt x="25" y="92"/>
                    <a:pt x="26" y="93"/>
                  </a:cubicBezTo>
                  <a:cubicBezTo>
                    <a:pt x="26" y="94"/>
                    <a:pt x="30" y="96"/>
                    <a:pt x="32" y="96"/>
                  </a:cubicBezTo>
                  <a:cubicBezTo>
                    <a:pt x="33" y="95"/>
                    <a:pt x="35" y="93"/>
                    <a:pt x="35" y="92"/>
                  </a:cubicBezTo>
                  <a:cubicBezTo>
                    <a:pt x="35" y="91"/>
                    <a:pt x="37" y="89"/>
                    <a:pt x="35" y="88"/>
                  </a:cubicBezTo>
                  <a:cubicBezTo>
                    <a:pt x="33" y="87"/>
                    <a:pt x="32" y="86"/>
                    <a:pt x="33" y="85"/>
                  </a:cubicBezTo>
                  <a:cubicBezTo>
                    <a:pt x="34" y="85"/>
                    <a:pt x="38" y="87"/>
                    <a:pt x="39" y="86"/>
                  </a:cubicBezTo>
                  <a:cubicBezTo>
                    <a:pt x="40" y="84"/>
                    <a:pt x="38" y="83"/>
                    <a:pt x="38" y="82"/>
                  </a:cubicBezTo>
                  <a:cubicBezTo>
                    <a:pt x="38" y="81"/>
                    <a:pt x="41" y="83"/>
                    <a:pt x="41" y="82"/>
                  </a:cubicBezTo>
                  <a:cubicBezTo>
                    <a:pt x="41" y="81"/>
                    <a:pt x="40" y="80"/>
                    <a:pt x="38" y="79"/>
                  </a:cubicBezTo>
                  <a:cubicBezTo>
                    <a:pt x="36" y="77"/>
                    <a:pt x="40" y="77"/>
                    <a:pt x="42" y="77"/>
                  </a:cubicBezTo>
                  <a:cubicBezTo>
                    <a:pt x="44" y="77"/>
                    <a:pt x="42" y="76"/>
                    <a:pt x="41" y="75"/>
                  </a:cubicBezTo>
                  <a:cubicBezTo>
                    <a:pt x="41" y="74"/>
                    <a:pt x="43" y="74"/>
                    <a:pt x="44" y="74"/>
                  </a:cubicBezTo>
                  <a:cubicBezTo>
                    <a:pt x="45" y="74"/>
                    <a:pt x="47" y="74"/>
                    <a:pt x="47" y="72"/>
                  </a:cubicBezTo>
                  <a:cubicBezTo>
                    <a:pt x="47" y="71"/>
                    <a:pt x="46" y="68"/>
                    <a:pt x="47" y="68"/>
                  </a:cubicBezTo>
                  <a:cubicBezTo>
                    <a:pt x="48" y="68"/>
                    <a:pt x="51" y="68"/>
                    <a:pt x="51" y="67"/>
                  </a:cubicBezTo>
                  <a:cubicBezTo>
                    <a:pt x="51" y="66"/>
                    <a:pt x="48" y="66"/>
                    <a:pt x="47" y="65"/>
                  </a:cubicBezTo>
                  <a:cubicBezTo>
                    <a:pt x="47" y="65"/>
                    <a:pt x="48" y="64"/>
                    <a:pt x="50" y="64"/>
                  </a:cubicBezTo>
                  <a:cubicBezTo>
                    <a:pt x="51" y="64"/>
                    <a:pt x="52" y="64"/>
                    <a:pt x="53" y="63"/>
                  </a:cubicBezTo>
                  <a:cubicBezTo>
                    <a:pt x="54" y="62"/>
                    <a:pt x="55" y="63"/>
                    <a:pt x="56" y="62"/>
                  </a:cubicBezTo>
                  <a:cubicBezTo>
                    <a:pt x="57" y="61"/>
                    <a:pt x="55" y="60"/>
                    <a:pt x="55" y="58"/>
                  </a:cubicBezTo>
                  <a:cubicBezTo>
                    <a:pt x="54" y="57"/>
                    <a:pt x="59" y="60"/>
                    <a:pt x="61" y="60"/>
                  </a:cubicBezTo>
                  <a:cubicBezTo>
                    <a:pt x="63" y="60"/>
                    <a:pt x="63" y="58"/>
                    <a:pt x="63" y="58"/>
                  </a:cubicBezTo>
                  <a:cubicBezTo>
                    <a:pt x="63" y="57"/>
                    <a:pt x="65" y="58"/>
                    <a:pt x="66" y="58"/>
                  </a:cubicBezTo>
                  <a:cubicBezTo>
                    <a:pt x="67" y="57"/>
                    <a:pt x="67" y="53"/>
                    <a:pt x="68" y="51"/>
                  </a:cubicBezTo>
                  <a:cubicBezTo>
                    <a:pt x="69" y="50"/>
                    <a:pt x="69" y="52"/>
                    <a:pt x="70" y="53"/>
                  </a:cubicBezTo>
                  <a:cubicBezTo>
                    <a:pt x="71" y="54"/>
                    <a:pt x="72" y="52"/>
                    <a:pt x="73" y="51"/>
                  </a:cubicBezTo>
                  <a:cubicBezTo>
                    <a:pt x="75" y="50"/>
                    <a:pt x="74" y="50"/>
                    <a:pt x="75" y="49"/>
                  </a:cubicBezTo>
                  <a:cubicBezTo>
                    <a:pt x="77" y="49"/>
                    <a:pt x="81" y="45"/>
                    <a:pt x="83" y="44"/>
                  </a:cubicBezTo>
                  <a:cubicBezTo>
                    <a:pt x="86" y="43"/>
                    <a:pt x="88" y="41"/>
                    <a:pt x="90" y="39"/>
                  </a:cubicBezTo>
                  <a:cubicBezTo>
                    <a:pt x="91" y="37"/>
                    <a:pt x="96" y="36"/>
                    <a:pt x="97" y="36"/>
                  </a:cubicBezTo>
                  <a:cubicBezTo>
                    <a:pt x="99" y="36"/>
                    <a:pt x="102" y="37"/>
                    <a:pt x="105" y="38"/>
                  </a:cubicBezTo>
                  <a:cubicBezTo>
                    <a:pt x="108" y="38"/>
                    <a:pt x="110" y="38"/>
                    <a:pt x="113" y="37"/>
                  </a:cubicBezTo>
                  <a:cubicBezTo>
                    <a:pt x="115" y="35"/>
                    <a:pt x="115" y="35"/>
                    <a:pt x="116" y="34"/>
                  </a:cubicBezTo>
                  <a:cubicBezTo>
                    <a:pt x="118" y="33"/>
                    <a:pt x="122" y="31"/>
                    <a:pt x="123" y="30"/>
                  </a:cubicBezTo>
                  <a:cubicBezTo>
                    <a:pt x="124" y="30"/>
                    <a:pt x="127" y="27"/>
                    <a:pt x="127" y="28"/>
                  </a:cubicBezTo>
                  <a:cubicBezTo>
                    <a:pt x="126" y="28"/>
                    <a:pt x="124" y="26"/>
                    <a:pt x="124" y="25"/>
                  </a:cubicBezTo>
                  <a:cubicBezTo>
                    <a:pt x="124" y="24"/>
                    <a:pt x="125" y="22"/>
                    <a:pt x="126" y="21"/>
                  </a:cubicBezTo>
                  <a:cubicBezTo>
                    <a:pt x="127" y="20"/>
                    <a:pt x="128" y="20"/>
                    <a:pt x="127" y="19"/>
                  </a:cubicBezTo>
                  <a:cubicBezTo>
                    <a:pt x="126" y="18"/>
                    <a:pt x="125" y="15"/>
                    <a:pt x="125" y="13"/>
                  </a:cubicBezTo>
                  <a:cubicBezTo>
                    <a:pt x="125" y="12"/>
                    <a:pt x="126" y="12"/>
                    <a:pt x="127" y="11"/>
                  </a:cubicBezTo>
                  <a:cubicBezTo>
                    <a:pt x="128" y="10"/>
                    <a:pt x="125" y="8"/>
                    <a:pt x="124" y="7"/>
                  </a:cubicBezTo>
                  <a:cubicBezTo>
                    <a:pt x="123" y="6"/>
                    <a:pt x="123" y="4"/>
                    <a:pt x="123" y="4"/>
                  </a:cubicBezTo>
                  <a:cubicBezTo>
                    <a:pt x="123" y="3"/>
                    <a:pt x="121" y="2"/>
                    <a:pt x="118" y="1"/>
                  </a:cubicBezTo>
                  <a:cubicBezTo>
                    <a:pt x="116" y="0"/>
                    <a:pt x="116" y="2"/>
                    <a:pt x="115" y="2"/>
                  </a:cubicBezTo>
                  <a:cubicBezTo>
                    <a:pt x="114" y="3"/>
                    <a:pt x="113" y="2"/>
                    <a:pt x="113" y="2"/>
                  </a:cubicBezTo>
                  <a:cubicBezTo>
                    <a:pt x="113" y="1"/>
                    <a:pt x="109" y="2"/>
                    <a:pt x="108" y="2"/>
                  </a:cubicBezTo>
                  <a:cubicBezTo>
                    <a:pt x="107" y="3"/>
                    <a:pt x="108" y="5"/>
                    <a:pt x="108" y="6"/>
                  </a:cubicBezTo>
                  <a:cubicBezTo>
                    <a:pt x="108" y="7"/>
                    <a:pt x="105" y="10"/>
                    <a:pt x="105" y="12"/>
                  </a:cubicBezTo>
                  <a:cubicBezTo>
                    <a:pt x="104" y="14"/>
                    <a:pt x="101" y="17"/>
                    <a:pt x="99" y="17"/>
                  </a:cubicBezTo>
                  <a:cubicBezTo>
                    <a:pt x="97" y="18"/>
                    <a:pt x="96" y="19"/>
                    <a:pt x="94" y="21"/>
                  </a:cubicBezTo>
                  <a:cubicBezTo>
                    <a:pt x="92" y="23"/>
                    <a:pt x="87" y="24"/>
                    <a:pt x="84" y="24"/>
                  </a:cubicBezTo>
                  <a:cubicBezTo>
                    <a:pt x="80" y="24"/>
                    <a:pt x="81" y="25"/>
                    <a:pt x="79" y="25"/>
                  </a:cubicBezTo>
                  <a:cubicBezTo>
                    <a:pt x="77" y="26"/>
                    <a:pt x="77" y="23"/>
                    <a:pt x="76" y="21"/>
                  </a:cubicBezTo>
                  <a:cubicBezTo>
                    <a:pt x="75" y="20"/>
                    <a:pt x="75" y="22"/>
                    <a:pt x="74" y="23"/>
                  </a:cubicBezTo>
                  <a:cubicBezTo>
                    <a:pt x="73" y="24"/>
                    <a:pt x="72" y="24"/>
                    <a:pt x="71" y="24"/>
                  </a:cubicBezTo>
                  <a:cubicBezTo>
                    <a:pt x="70" y="25"/>
                    <a:pt x="67" y="22"/>
                    <a:pt x="66" y="21"/>
                  </a:cubicBezTo>
                  <a:cubicBezTo>
                    <a:pt x="65" y="20"/>
                    <a:pt x="63" y="22"/>
                    <a:pt x="62" y="22"/>
                  </a:cubicBezTo>
                  <a:cubicBezTo>
                    <a:pt x="61" y="23"/>
                    <a:pt x="62" y="23"/>
                    <a:pt x="59" y="23"/>
                  </a:cubicBezTo>
                  <a:cubicBezTo>
                    <a:pt x="56" y="23"/>
                    <a:pt x="58" y="24"/>
                    <a:pt x="59" y="25"/>
                  </a:cubicBezTo>
                  <a:cubicBezTo>
                    <a:pt x="60" y="26"/>
                    <a:pt x="58" y="26"/>
                    <a:pt x="57" y="28"/>
                  </a:cubicBezTo>
                  <a:cubicBezTo>
                    <a:pt x="56" y="29"/>
                    <a:pt x="51" y="34"/>
                    <a:pt x="49" y="34"/>
                  </a:cubicBezTo>
                  <a:cubicBezTo>
                    <a:pt x="47" y="35"/>
                    <a:pt x="48" y="36"/>
                    <a:pt x="46" y="36"/>
                  </a:cubicBezTo>
                  <a:cubicBezTo>
                    <a:pt x="44" y="36"/>
                    <a:pt x="45" y="34"/>
                    <a:pt x="44" y="34"/>
                  </a:cubicBezTo>
                  <a:cubicBezTo>
                    <a:pt x="42" y="34"/>
                    <a:pt x="43" y="36"/>
                    <a:pt x="43" y="37"/>
                  </a:cubicBezTo>
                  <a:cubicBezTo>
                    <a:pt x="44" y="38"/>
                    <a:pt x="42" y="39"/>
                    <a:pt x="40" y="40"/>
                  </a:cubicBezTo>
                  <a:cubicBezTo>
                    <a:pt x="38" y="41"/>
                    <a:pt x="37" y="41"/>
                    <a:pt x="34" y="42"/>
                  </a:cubicBezTo>
                  <a:cubicBezTo>
                    <a:pt x="32" y="44"/>
                    <a:pt x="35" y="45"/>
                    <a:pt x="35" y="46"/>
                  </a:cubicBezTo>
                  <a:cubicBezTo>
                    <a:pt x="35" y="47"/>
                    <a:pt x="33" y="46"/>
                    <a:pt x="32" y="46"/>
                  </a:cubicBezTo>
                  <a:cubicBezTo>
                    <a:pt x="31" y="46"/>
                    <a:pt x="28" y="48"/>
                    <a:pt x="29" y="49"/>
                  </a:cubicBezTo>
                  <a:cubicBezTo>
                    <a:pt x="31" y="49"/>
                    <a:pt x="27" y="54"/>
                    <a:pt x="25" y="55"/>
                  </a:cubicBezTo>
                  <a:cubicBezTo>
                    <a:pt x="24" y="56"/>
                    <a:pt x="24" y="55"/>
                    <a:pt x="23" y="55"/>
                  </a:cubicBezTo>
                  <a:cubicBezTo>
                    <a:pt x="21" y="55"/>
                    <a:pt x="20" y="56"/>
                    <a:pt x="19" y="57"/>
                  </a:cubicBezTo>
                  <a:cubicBezTo>
                    <a:pt x="19" y="57"/>
                    <a:pt x="20" y="58"/>
                    <a:pt x="21" y="58"/>
                  </a:cubicBezTo>
                  <a:cubicBezTo>
                    <a:pt x="22" y="58"/>
                    <a:pt x="21" y="60"/>
                    <a:pt x="20" y="61"/>
                  </a:cubicBezTo>
                  <a:cubicBezTo>
                    <a:pt x="19" y="62"/>
                    <a:pt x="23" y="63"/>
                    <a:pt x="23" y="64"/>
                  </a:cubicBezTo>
                  <a:cubicBezTo>
                    <a:pt x="23" y="65"/>
                    <a:pt x="20" y="64"/>
                    <a:pt x="18" y="65"/>
                  </a:cubicBezTo>
                  <a:cubicBezTo>
                    <a:pt x="17" y="66"/>
                    <a:pt x="20" y="68"/>
                    <a:pt x="21" y="69"/>
                  </a:cubicBezTo>
                  <a:cubicBezTo>
                    <a:pt x="22" y="70"/>
                    <a:pt x="18" y="69"/>
                    <a:pt x="16" y="69"/>
                  </a:cubicBezTo>
                  <a:cubicBezTo>
                    <a:pt x="14" y="70"/>
                    <a:pt x="18" y="72"/>
                    <a:pt x="17" y="74"/>
                  </a:cubicBezTo>
                  <a:cubicBezTo>
                    <a:pt x="16" y="75"/>
                    <a:pt x="19" y="76"/>
                    <a:pt x="19" y="78"/>
                  </a:cubicBezTo>
                  <a:cubicBezTo>
                    <a:pt x="19" y="79"/>
                    <a:pt x="16" y="76"/>
                    <a:pt x="14" y="76"/>
                  </a:cubicBezTo>
                  <a:cubicBezTo>
                    <a:pt x="11" y="76"/>
                    <a:pt x="11" y="76"/>
                    <a:pt x="10" y="78"/>
                  </a:cubicBezTo>
                  <a:cubicBezTo>
                    <a:pt x="10" y="79"/>
                    <a:pt x="11" y="81"/>
                    <a:pt x="8" y="81"/>
                  </a:cubicBezTo>
                  <a:cubicBezTo>
                    <a:pt x="5" y="81"/>
                    <a:pt x="4" y="82"/>
                    <a:pt x="2" y="85"/>
                  </a:cubicBezTo>
                  <a:cubicBezTo>
                    <a:pt x="0" y="88"/>
                    <a:pt x="6" y="84"/>
                    <a:pt x="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42" name="Freeform 118"/>
            <p:cNvSpPr/>
            <p:nvPr/>
          </p:nvSpPr>
          <p:spPr bwMode="auto">
            <a:xfrm>
              <a:off x="6050956" y="2168139"/>
              <a:ext cx="20505" cy="16404"/>
            </a:xfrm>
            <a:custGeom>
              <a:avLst/>
              <a:gdLst>
                <a:gd name="T0" fmla="*/ 2 w 13"/>
                <a:gd name="T1" fmla="*/ 10 h 10"/>
                <a:gd name="T2" fmla="*/ 12 w 13"/>
                <a:gd name="T3" fmla="*/ 4 h 10"/>
                <a:gd name="T4" fmla="*/ 11 w 13"/>
                <a:gd name="T5" fmla="*/ 1 h 10"/>
                <a:gd name="T6" fmla="*/ 2 w 13"/>
                <a:gd name="T7" fmla="*/ 6 h 10"/>
                <a:gd name="T8" fmla="*/ 2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2" y="10"/>
                  </a:moveTo>
                  <a:cubicBezTo>
                    <a:pt x="4" y="9"/>
                    <a:pt x="12" y="6"/>
                    <a:pt x="12" y="4"/>
                  </a:cubicBezTo>
                  <a:cubicBezTo>
                    <a:pt x="12" y="2"/>
                    <a:pt x="13" y="0"/>
                    <a:pt x="11" y="1"/>
                  </a:cubicBezTo>
                  <a:cubicBezTo>
                    <a:pt x="8" y="1"/>
                    <a:pt x="2" y="4"/>
                    <a:pt x="2" y="6"/>
                  </a:cubicBezTo>
                  <a:cubicBezTo>
                    <a:pt x="1" y="7"/>
                    <a:pt x="0" y="10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43" name="Freeform 119"/>
            <p:cNvSpPr/>
            <p:nvPr/>
          </p:nvSpPr>
          <p:spPr bwMode="auto">
            <a:xfrm>
              <a:off x="5974403" y="2218034"/>
              <a:ext cx="21189" cy="23239"/>
            </a:xfrm>
            <a:custGeom>
              <a:avLst/>
              <a:gdLst>
                <a:gd name="T0" fmla="*/ 3 w 13"/>
                <a:gd name="T1" fmla="*/ 11 h 14"/>
                <a:gd name="T2" fmla="*/ 12 w 13"/>
                <a:gd name="T3" fmla="*/ 4 h 14"/>
                <a:gd name="T4" fmla="*/ 8 w 13"/>
                <a:gd name="T5" fmla="*/ 0 h 14"/>
                <a:gd name="T6" fmla="*/ 6 w 13"/>
                <a:gd name="T7" fmla="*/ 7 h 14"/>
                <a:gd name="T8" fmla="*/ 3 w 13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3" y="11"/>
                  </a:moveTo>
                  <a:cubicBezTo>
                    <a:pt x="5" y="9"/>
                    <a:pt x="13" y="5"/>
                    <a:pt x="12" y="4"/>
                  </a:cubicBezTo>
                  <a:cubicBezTo>
                    <a:pt x="11" y="3"/>
                    <a:pt x="10" y="0"/>
                    <a:pt x="8" y="0"/>
                  </a:cubicBezTo>
                  <a:cubicBezTo>
                    <a:pt x="6" y="1"/>
                    <a:pt x="7" y="5"/>
                    <a:pt x="6" y="7"/>
                  </a:cubicBezTo>
                  <a:cubicBezTo>
                    <a:pt x="4" y="8"/>
                    <a:pt x="0" y="14"/>
                    <a:pt x="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44" name="Freeform 120"/>
            <p:cNvSpPr/>
            <p:nvPr/>
          </p:nvSpPr>
          <p:spPr bwMode="auto">
            <a:xfrm>
              <a:off x="6208846" y="2999284"/>
              <a:ext cx="34175" cy="19822"/>
            </a:xfrm>
            <a:custGeom>
              <a:avLst/>
              <a:gdLst>
                <a:gd name="T0" fmla="*/ 16 w 21"/>
                <a:gd name="T1" fmla="*/ 9 h 12"/>
                <a:gd name="T2" fmla="*/ 20 w 21"/>
                <a:gd name="T3" fmla="*/ 1 h 12"/>
                <a:gd name="T4" fmla="*/ 6 w 21"/>
                <a:gd name="T5" fmla="*/ 5 h 12"/>
                <a:gd name="T6" fmla="*/ 0 w 21"/>
                <a:gd name="T7" fmla="*/ 9 h 12"/>
                <a:gd name="T8" fmla="*/ 16 w 21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16" y="9"/>
                  </a:moveTo>
                  <a:cubicBezTo>
                    <a:pt x="18" y="9"/>
                    <a:pt x="19" y="2"/>
                    <a:pt x="20" y="1"/>
                  </a:cubicBezTo>
                  <a:cubicBezTo>
                    <a:pt x="21" y="0"/>
                    <a:pt x="11" y="4"/>
                    <a:pt x="6" y="5"/>
                  </a:cubicBezTo>
                  <a:cubicBezTo>
                    <a:pt x="1" y="6"/>
                    <a:pt x="1" y="7"/>
                    <a:pt x="0" y="9"/>
                  </a:cubicBezTo>
                  <a:cubicBezTo>
                    <a:pt x="0" y="12"/>
                    <a:pt x="14" y="10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45" name="Freeform 121"/>
            <p:cNvSpPr/>
            <p:nvPr/>
          </p:nvSpPr>
          <p:spPr bwMode="auto">
            <a:xfrm>
              <a:off x="3750270" y="2701958"/>
              <a:ext cx="69718" cy="48529"/>
            </a:xfrm>
            <a:custGeom>
              <a:avLst/>
              <a:gdLst>
                <a:gd name="T0" fmla="*/ 22 w 43"/>
                <a:gd name="T1" fmla="*/ 22 h 30"/>
                <a:gd name="T2" fmla="*/ 27 w 43"/>
                <a:gd name="T3" fmla="*/ 25 h 30"/>
                <a:gd name="T4" fmla="*/ 38 w 43"/>
                <a:gd name="T5" fmla="*/ 30 h 30"/>
                <a:gd name="T6" fmla="*/ 35 w 43"/>
                <a:gd name="T7" fmla="*/ 20 h 30"/>
                <a:gd name="T8" fmla="*/ 29 w 43"/>
                <a:gd name="T9" fmla="*/ 14 h 30"/>
                <a:gd name="T10" fmla="*/ 20 w 43"/>
                <a:gd name="T11" fmla="*/ 6 h 30"/>
                <a:gd name="T12" fmla="*/ 6 w 43"/>
                <a:gd name="T13" fmla="*/ 0 h 30"/>
                <a:gd name="T14" fmla="*/ 3 w 43"/>
                <a:gd name="T15" fmla="*/ 5 h 30"/>
                <a:gd name="T16" fmla="*/ 18 w 43"/>
                <a:gd name="T17" fmla="*/ 18 h 30"/>
                <a:gd name="T18" fmla="*/ 22 w 43"/>
                <a:gd name="T19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30">
                  <a:moveTo>
                    <a:pt x="22" y="22"/>
                  </a:moveTo>
                  <a:cubicBezTo>
                    <a:pt x="23" y="22"/>
                    <a:pt x="26" y="22"/>
                    <a:pt x="27" y="25"/>
                  </a:cubicBezTo>
                  <a:cubicBezTo>
                    <a:pt x="27" y="28"/>
                    <a:pt x="34" y="30"/>
                    <a:pt x="38" y="30"/>
                  </a:cubicBezTo>
                  <a:cubicBezTo>
                    <a:pt x="43" y="30"/>
                    <a:pt x="37" y="23"/>
                    <a:pt x="35" y="20"/>
                  </a:cubicBezTo>
                  <a:cubicBezTo>
                    <a:pt x="33" y="17"/>
                    <a:pt x="29" y="15"/>
                    <a:pt x="29" y="14"/>
                  </a:cubicBezTo>
                  <a:cubicBezTo>
                    <a:pt x="29" y="12"/>
                    <a:pt x="23" y="6"/>
                    <a:pt x="20" y="6"/>
                  </a:cubicBezTo>
                  <a:cubicBezTo>
                    <a:pt x="17" y="5"/>
                    <a:pt x="8" y="1"/>
                    <a:pt x="6" y="0"/>
                  </a:cubicBezTo>
                  <a:cubicBezTo>
                    <a:pt x="4" y="0"/>
                    <a:pt x="0" y="4"/>
                    <a:pt x="3" y="5"/>
                  </a:cubicBezTo>
                  <a:cubicBezTo>
                    <a:pt x="5" y="7"/>
                    <a:pt x="14" y="15"/>
                    <a:pt x="18" y="18"/>
                  </a:cubicBezTo>
                  <a:cubicBezTo>
                    <a:pt x="21" y="21"/>
                    <a:pt x="21" y="22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46" name="Freeform 122"/>
            <p:cNvSpPr/>
            <p:nvPr/>
          </p:nvSpPr>
          <p:spPr bwMode="auto">
            <a:xfrm>
              <a:off x="3719513" y="2580293"/>
              <a:ext cx="32125" cy="30758"/>
            </a:xfrm>
            <a:custGeom>
              <a:avLst/>
              <a:gdLst>
                <a:gd name="T0" fmla="*/ 19 w 20"/>
                <a:gd name="T1" fmla="*/ 13 h 19"/>
                <a:gd name="T2" fmla="*/ 15 w 20"/>
                <a:gd name="T3" fmla="*/ 10 h 19"/>
                <a:gd name="T4" fmla="*/ 10 w 20"/>
                <a:gd name="T5" fmla="*/ 8 h 19"/>
                <a:gd name="T6" fmla="*/ 5 w 20"/>
                <a:gd name="T7" fmla="*/ 0 h 19"/>
                <a:gd name="T8" fmla="*/ 2 w 20"/>
                <a:gd name="T9" fmla="*/ 10 h 19"/>
                <a:gd name="T10" fmla="*/ 1 w 20"/>
                <a:gd name="T11" fmla="*/ 16 h 19"/>
                <a:gd name="T12" fmla="*/ 10 w 20"/>
                <a:gd name="T13" fmla="*/ 19 h 19"/>
                <a:gd name="T14" fmla="*/ 19 w 20"/>
                <a:gd name="T15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9">
                  <a:moveTo>
                    <a:pt x="19" y="13"/>
                  </a:moveTo>
                  <a:cubicBezTo>
                    <a:pt x="20" y="10"/>
                    <a:pt x="18" y="9"/>
                    <a:pt x="15" y="10"/>
                  </a:cubicBezTo>
                  <a:cubicBezTo>
                    <a:pt x="12" y="11"/>
                    <a:pt x="12" y="10"/>
                    <a:pt x="10" y="8"/>
                  </a:cubicBezTo>
                  <a:cubicBezTo>
                    <a:pt x="7" y="5"/>
                    <a:pt x="7" y="0"/>
                    <a:pt x="5" y="0"/>
                  </a:cubicBezTo>
                  <a:cubicBezTo>
                    <a:pt x="2" y="0"/>
                    <a:pt x="1" y="5"/>
                    <a:pt x="2" y="10"/>
                  </a:cubicBezTo>
                  <a:cubicBezTo>
                    <a:pt x="3" y="15"/>
                    <a:pt x="2" y="14"/>
                    <a:pt x="1" y="16"/>
                  </a:cubicBezTo>
                  <a:cubicBezTo>
                    <a:pt x="0" y="17"/>
                    <a:pt x="6" y="18"/>
                    <a:pt x="10" y="19"/>
                  </a:cubicBezTo>
                  <a:cubicBezTo>
                    <a:pt x="12" y="19"/>
                    <a:pt x="19" y="15"/>
                    <a:pt x="1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47" name="Freeform 123"/>
            <p:cNvSpPr/>
            <p:nvPr/>
          </p:nvSpPr>
          <p:spPr bwMode="auto">
            <a:xfrm>
              <a:off x="3713361" y="2622671"/>
              <a:ext cx="22556" cy="41694"/>
            </a:xfrm>
            <a:custGeom>
              <a:avLst/>
              <a:gdLst>
                <a:gd name="T0" fmla="*/ 7 w 14"/>
                <a:gd name="T1" fmla="*/ 3 h 26"/>
                <a:gd name="T2" fmla="*/ 4 w 14"/>
                <a:gd name="T3" fmla="*/ 1 h 26"/>
                <a:gd name="T4" fmla="*/ 1 w 14"/>
                <a:gd name="T5" fmla="*/ 13 h 26"/>
                <a:gd name="T6" fmla="*/ 3 w 14"/>
                <a:gd name="T7" fmla="*/ 24 h 26"/>
                <a:gd name="T8" fmla="*/ 8 w 14"/>
                <a:gd name="T9" fmla="*/ 14 h 26"/>
                <a:gd name="T10" fmla="*/ 12 w 14"/>
                <a:gd name="T11" fmla="*/ 4 h 26"/>
                <a:gd name="T12" fmla="*/ 7 w 14"/>
                <a:gd name="T13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7" y="3"/>
                  </a:moveTo>
                  <a:cubicBezTo>
                    <a:pt x="6" y="2"/>
                    <a:pt x="5" y="0"/>
                    <a:pt x="4" y="1"/>
                  </a:cubicBezTo>
                  <a:cubicBezTo>
                    <a:pt x="3" y="3"/>
                    <a:pt x="1" y="9"/>
                    <a:pt x="1" y="13"/>
                  </a:cubicBezTo>
                  <a:cubicBezTo>
                    <a:pt x="1" y="17"/>
                    <a:pt x="0" y="26"/>
                    <a:pt x="3" y="24"/>
                  </a:cubicBezTo>
                  <a:cubicBezTo>
                    <a:pt x="6" y="22"/>
                    <a:pt x="8" y="16"/>
                    <a:pt x="8" y="14"/>
                  </a:cubicBezTo>
                  <a:cubicBezTo>
                    <a:pt x="8" y="12"/>
                    <a:pt x="14" y="4"/>
                    <a:pt x="12" y="4"/>
                  </a:cubicBezTo>
                  <a:cubicBezTo>
                    <a:pt x="11" y="4"/>
                    <a:pt x="8" y="4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48" name="Freeform 124"/>
            <p:cNvSpPr/>
            <p:nvPr/>
          </p:nvSpPr>
          <p:spPr bwMode="auto">
            <a:xfrm>
              <a:off x="3695590" y="2538600"/>
              <a:ext cx="19138" cy="43744"/>
            </a:xfrm>
            <a:custGeom>
              <a:avLst/>
              <a:gdLst>
                <a:gd name="T0" fmla="*/ 7 w 12"/>
                <a:gd name="T1" fmla="*/ 3 h 27"/>
                <a:gd name="T2" fmla="*/ 2 w 12"/>
                <a:gd name="T3" fmla="*/ 0 h 27"/>
                <a:gd name="T4" fmla="*/ 5 w 12"/>
                <a:gd name="T5" fmla="*/ 10 h 27"/>
                <a:gd name="T6" fmla="*/ 7 w 12"/>
                <a:gd name="T7" fmla="*/ 24 h 27"/>
                <a:gd name="T8" fmla="*/ 12 w 12"/>
                <a:gd name="T9" fmla="*/ 15 h 27"/>
                <a:gd name="T10" fmla="*/ 10 w 12"/>
                <a:gd name="T11" fmla="*/ 8 h 27"/>
                <a:gd name="T12" fmla="*/ 7 w 12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7">
                  <a:moveTo>
                    <a:pt x="7" y="3"/>
                  </a:moveTo>
                  <a:cubicBezTo>
                    <a:pt x="4" y="1"/>
                    <a:pt x="4" y="0"/>
                    <a:pt x="2" y="0"/>
                  </a:cubicBezTo>
                  <a:cubicBezTo>
                    <a:pt x="0" y="1"/>
                    <a:pt x="4" y="7"/>
                    <a:pt x="5" y="10"/>
                  </a:cubicBezTo>
                  <a:cubicBezTo>
                    <a:pt x="6" y="12"/>
                    <a:pt x="6" y="21"/>
                    <a:pt x="7" y="24"/>
                  </a:cubicBezTo>
                  <a:cubicBezTo>
                    <a:pt x="8" y="27"/>
                    <a:pt x="12" y="16"/>
                    <a:pt x="12" y="15"/>
                  </a:cubicBezTo>
                  <a:cubicBezTo>
                    <a:pt x="12" y="13"/>
                    <a:pt x="9" y="10"/>
                    <a:pt x="10" y="8"/>
                  </a:cubicBezTo>
                  <a:cubicBezTo>
                    <a:pt x="10" y="7"/>
                    <a:pt x="9" y="6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49" name="Freeform 125"/>
            <p:cNvSpPr/>
            <p:nvPr/>
          </p:nvSpPr>
          <p:spPr bwMode="auto">
            <a:xfrm>
              <a:off x="3716095" y="2539967"/>
              <a:ext cx="15037" cy="24606"/>
            </a:xfrm>
            <a:custGeom>
              <a:avLst/>
              <a:gdLst>
                <a:gd name="T0" fmla="*/ 1 w 9"/>
                <a:gd name="T1" fmla="*/ 1 h 15"/>
                <a:gd name="T2" fmla="*/ 3 w 9"/>
                <a:gd name="T3" fmla="*/ 7 h 15"/>
                <a:gd name="T4" fmla="*/ 2 w 9"/>
                <a:gd name="T5" fmla="*/ 13 h 15"/>
                <a:gd name="T6" fmla="*/ 9 w 9"/>
                <a:gd name="T7" fmla="*/ 6 h 15"/>
                <a:gd name="T8" fmla="*/ 1 w 9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1" y="1"/>
                  </a:moveTo>
                  <a:cubicBezTo>
                    <a:pt x="0" y="0"/>
                    <a:pt x="2" y="4"/>
                    <a:pt x="3" y="7"/>
                  </a:cubicBezTo>
                  <a:cubicBezTo>
                    <a:pt x="5" y="9"/>
                    <a:pt x="2" y="10"/>
                    <a:pt x="2" y="13"/>
                  </a:cubicBezTo>
                  <a:cubicBezTo>
                    <a:pt x="3" y="15"/>
                    <a:pt x="9" y="7"/>
                    <a:pt x="9" y="6"/>
                  </a:cubicBezTo>
                  <a:cubicBezTo>
                    <a:pt x="9" y="4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50" name="Freeform 126"/>
            <p:cNvSpPr/>
            <p:nvPr/>
          </p:nvSpPr>
          <p:spPr bwMode="auto">
            <a:xfrm>
              <a:off x="3724297" y="2557738"/>
              <a:ext cx="11620" cy="17771"/>
            </a:xfrm>
            <a:custGeom>
              <a:avLst/>
              <a:gdLst>
                <a:gd name="T0" fmla="*/ 4 w 7"/>
                <a:gd name="T1" fmla="*/ 10 h 11"/>
                <a:gd name="T2" fmla="*/ 2 w 7"/>
                <a:gd name="T3" fmla="*/ 3 h 11"/>
                <a:gd name="T4" fmla="*/ 1 w 7"/>
                <a:gd name="T5" fmla="*/ 9 h 11"/>
                <a:gd name="T6" fmla="*/ 4 w 7"/>
                <a:gd name="T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1">
                  <a:moveTo>
                    <a:pt x="4" y="10"/>
                  </a:moveTo>
                  <a:cubicBezTo>
                    <a:pt x="5" y="9"/>
                    <a:pt x="7" y="0"/>
                    <a:pt x="2" y="3"/>
                  </a:cubicBezTo>
                  <a:cubicBezTo>
                    <a:pt x="0" y="4"/>
                    <a:pt x="2" y="8"/>
                    <a:pt x="1" y="9"/>
                  </a:cubicBezTo>
                  <a:cubicBezTo>
                    <a:pt x="0" y="10"/>
                    <a:pt x="3" y="11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51" name="Freeform 127"/>
            <p:cNvSpPr/>
            <p:nvPr/>
          </p:nvSpPr>
          <p:spPr bwMode="auto">
            <a:xfrm>
              <a:off x="3409200" y="2539967"/>
              <a:ext cx="43744" cy="37593"/>
            </a:xfrm>
            <a:custGeom>
              <a:avLst/>
              <a:gdLst>
                <a:gd name="T0" fmla="*/ 25 w 27"/>
                <a:gd name="T1" fmla="*/ 6 h 23"/>
                <a:gd name="T2" fmla="*/ 22 w 27"/>
                <a:gd name="T3" fmla="*/ 2 h 23"/>
                <a:gd name="T4" fmla="*/ 21 w 27"/>
                <a:gd name="T5" fmla="*/ 5 h 23"/>
                <a:gd name="T6" fmla="*/ 15 w 27"/>
                <a:gd name="T7" fmla="*/ 5 h 23"/>
                <a:gd name="T8" fmla="*/ 13 w 27"/>
                <a:gd name="T9" fmla="*/ 9 h 23"/>
                <a:gd name="T10" fmla="*/ 8 w 27"/>
                <a:gd name="T11" fmla="*/ 8 h 23"/>
                <a:gd name="T12" fmla="*/ 2 w 27"/>
                <a:gd name="T13" fmla="*/ 15 h 23"/>
                <a:gd name="T14" fmla="*/ 6 w 27"/>
                <a:gd name="T15" fmla="*/ 17 h 23"/>
                <a:gd name="T16" fmla="*/ 6 w 27"/>
                <a:gd name="T17" fmla="*/ 21 h 23"/>
                <a:gd name="T18" fmla="*/ 14 w 27"/>
                <a:gd name="T19" fmla="*/ 16 h 23"/>
                <a:gd name="T20" fmla="*/ 16 w 27"/>
                <a:gd name="T21" fmla="*/ 18 h 23"/>
                <a:gd name="T22" fmla="*/ 25 w 27"/>
                <a:gd name="T23" fmla="*/ 11 h 23"/>
                <a:gd name="T24" fmla="*/ 25 w 27"/>
                <a:gd name="T25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23">
                  <a:moveTo>
                    <a:pt x="25" y="6"/>
                  </a:moveTo>
                  <a:cubicBezTo>
                    <a:pt x="23" y="5"/>
                    <a:pt x="24" y="4"/>
                    <a:pt x="22" y="2"/>
                  </a:cubicBezTo>
                  <a:cubicBezTo>
                    <a:pt x="21" y="0"/>
                    <a:pt x="22" y="4"/>
                    <a:pt x="21" y="5"/>
                  </a:cubicBezTo>
                  <a:cubicBezTo>
                    <a:pt x="21" y="6"/>
                    <a:pt x="17" y="5"/>
                    <a:pt x="15" y="5"/>
                  </a:cubicBezTo>
                  <a:cubicBezTo>
                    <a:pt x="12" y="5"/>
                    <a:pt x="14" y="7"/>
                    <a:pt x="13" y="9"/>
                  </a:cubicBezTo>
                  <a:cubicBezTo>
                    <a:pt x="12" y="10"/>
                    <a:pt x="10" y="8"/>
                    <a:pt x="8" y="8"/>
                  </a:cubicBezTo>
                  <a:cubicBezTo>
                    <a:pt x="5" y="8"/>
                    <a:pt x="4" y="12"/>
                    <a:pt x="2" y="15"/>
                  </a:cubicBezTo>
                  <a:cubicBezTo>
                    <a:pt x="0" y="17"/>
                    <a:pt x="4" y="17"/>
                    <a:pt x="6" y="17"/>
                  </a:cubicBezTo>
                  <a:cubicBezTo>
                    <a:pt x="7" y="17"/>
                    <a:pt x="5" y="19"/>
                    <a:pt x="6" y="21"/>
                  </a:cubicBezTo>
                  <a:cubicBezTo>
                    <a:pt x="6" y="23"/>
                    <a:pt x="13" y="17"/>
                    <a:pt x="14" y="16"/>
                  </a:cubicBezTo>
                  <a:cubicBezTo>
                    <a:pt x="15" y="15"/>
                    <a:pt x="15" y="17"/>
                    <a:pt x="16" y="18"/>
                  </a:cubicBezTo>
                  <a:cubicBezTo>
                    <a:pt x="17" y="18"/>
                    <a:pt x="23" y="12"/>
                    <a:pt x="25" y="11"/>
                  </a:cubicBezTo>
                  <a:cubicBezTo>
                    <a:pt x="27" y="9"/>
                    <a:pt x="26" y="6"/>
                    <a:pt x="2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52" name="Freeform 128"/>
            <p:cNvSpPr/>
            <p:nvPr/>
          </p:nvSpPr>
          <p:spPr bwMode="auto">
            <a:xfrm>
              <a:off x="3449527" y="2533815"/>
              <a:ext cx="19822" cy="9569"/>
            </a:xfrm>
            <a:custGeom>
              <a:avLst/>
              <a:gdLst>
                <a:gd name="T0" fmla="*/ 3 w 12"/>
                <a:gd name="T1" fmla="*/ 1 h 6"/>
                <a:gd name="T2" fmla="*/ 4 w 12"/>
                <a:gd name="T3" fmla="*/ 5 h 6"/>
                <a:gd name="T4" fmla="*/ 10 w 12"/>
                <a:gd name="T5" fmla="*/ 4 h 6"/>
                <a:gd name="T6" fmla="*/ 3 w 12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3" y="1"/>
                  </a:moveTo>
                  <a:cubicBezTo>
                    <a:pt x="0" y="2"/>
                    <a:pt x="1" y="6"/>
                    <a:pt x="4" y="5"/>
                  </a:cubicBezTo>
                  <a:cubicBezTo>
                    <a:pt x="7" y="5"/>
                    <a:pt x="12" y="4"/>
                    <a:pt x="10" y="4"/>
                  </a:cubicBezTo>
                  <a:cubicBezTo>
                    <a:pt x="9" y="4"/>
                    <a:pt x="5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53" name="Freeform 129"/>
            <p:cNvSpPr/>
            <p:nvPr/>
          </p:nvSpPr>
          <p:spPr bwMode="auto">
            <a:xfrm>
              <a:off x="3239691" y="2608317"/>
              <a:ext cx="22556" cy="14354"/>
            </a:xfrm>
            <a:custGeom>
              <a:avLst/>
              <a:gdLst>
                <a:gd name="T0" fmla="*/ 6 w 14"/>
                <a:gd name="T1" fmla="*/ 3 h 9"/>
                <a:gd name="T2" fmla="*/ 0 w 14"/>
                <a:gd name="T3" fmla="*/ 8 h 9"/>
                <a:gd name="T4" fmla="*/ 12 w 14"/>
                <a:gd name="T5" fmla="*/ 6 h 9"/>
                <a:gd name="T6" fmla="*/ 13 w 14"/>
                <a:gd name="T7" fmla="*/ 1 h 9"/>
                <a:gd name="T8" fmla="*/ 6 w 14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">
                  <a:moveTo>
                    <a:pt x="6" y="3"/>
                  </a:moveTo>
                  <a:cubicBezTo>
                    <a:pt x="4" y="4"/>
                    <a:pt x="0" y="6"/>
                    <a:pt x="0" y="8"/>
                  </a:cubicBezTo>
                  <a:cubicBezTo>
                    <a:pt x="0" y="9"/>
                    <a:pt x="9" y="6"/>
                    <a:pt x="12" y="6"/>
                  </a:cubicBezTo>
                  <a:cubicBezTo>
                    <a:pt x="14" y="6"/>
                    <a:pt x="13" y="3"/>
                    <a:pt x="13" y="1"/>
                  </a:cubicBezTo>
                  <a:cubicBezTo>
                    <a:pt x="12" y="0"/>
                    <a:pt x="8" y="3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54" name="Freeform 130"/>
            <p:cNvSpPr/>
            <p:nvPr/>
          </p:nvSpPr>
          <p:spPr bwMode="auto">
            <a:xfrm>
              <a:off x="3193212" y="2634291"/>
              <a:ext cx="14354" cy="14354"/>
            </a:xfrm>
            <a:custGeom>
              <a:avLst/>
              <a:gdLst>
                <a:gd name="T0" fmla="*/ 7 w 9"/>
                <a:gd name="T1" fmla="*/ 1 h 9"/>
                <a:gd name="T2" fmla="*/ 0 w 9"/>
                <a:gd name="T3" fmla="*/ 8 h 9"/>
                <a:gd name="T4" fmla="*/ 8 w 9"/>
                <a:gd name="T5" fmla="*/ 4 h 9"/>
                <a:gd name="T6" fmla="*/ 7 w 9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7" y="1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8" y="4"/>
                    <a:pt x="8" y="4"/>
                  </a:cubicBezTo>
                  <a:cubicBezTo>
                    <a:pt x="9" y="3"/>
                    <a:pt x="9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55" name="Freeform 131"/>
            <p:cNvSpPr/>
            <p:nvPr/>
          </p:nvSpPr>
          <p:spPr bwMode="auto">
            <a:xfrm>
              <a:off x="3162454" y="2645227"/>
              <a:ext cx="23923" cy="14354"/>
            </a:xfrm>
            <a:custGeom>
              <a:avLst/>
              <a:gdLst>
                <a:gd name="T0" fmla="*/ 2 w 15"/>
                <a:gd name="T1" fmla="*/ 7 h 9"/>
                <a:gd name="T2" fmla="*/ 11 w 15"/>
                <a:gd name="T3" fmla="*/ 0 h 9"/>
                <a:gd name="T4" fmla="*/ 2 w 15"/>
                <a:gd name="T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9">
                  <a:moveTo>
                    <a:pt x="2" y="7"/>
                  </a:moveTo>
                  <a:cubicBezTo>
                    <a:pt x="3" y="9"/>
                    <a:pt x="15" y="1"/>
                    <a:pt x="11" y="0"/>
                  </a:cubicBezTo>
                  <a:cubicBezTo>
                    <a:pt x="10" y="0"/>
                    <a:pt x="0" y="5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56" name="Freeform 132"/>
            <p:cNvSpPr/>
            <p:nvPr/>
          </p:nvSpPr>
          <p:spPr bwMode="auto">
            <a:xfrm>
              <a:off x="3254044" y="2480501"/>
              <a:ext cx="25973" cy="17771"/>
            </a:xfrm>
            <a:custGeom>
              <a:avLst/>
              <a:gdLst>
                <a:gd name="T0" fmla="*/ 13 w 16"/>
                <a:gd name="T1" fmla="*/ 2 h 11"/>
                <a:gd name="T2" fmla="*/ 2 w 16"/>
                <a:gd name="T3" fmla="*/ 5 h 11"/>
                <a:gd name="T4" fmla="*/ 6 w 16"/>
                <a:gd name="T5" fmla="*/ 10 h 11"/>
                <a:gd name="T6" fmla="*/ 13 w 16"/>
                <a:gd name="T7" fmla="*/ 9 h 11"/>
                <a:gd name="T8" fmla="*/ 13 w 16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3" y="2"/>
                  </a:moveTo>
                  <a:cubicBezTo>
                    <a:pt x="13" y="0"/>
                    <a:pt x="5" y="4"/>
                    <a:pt x="2" y="5"/>
                  </a:cubicBezTo>
                  <a:cubicBezTo>
                    <a:pt x="0" y="7"/>
                    <a:pt x="5" y="10"/>
                    <a:pt x="6" y="10"/>
                  </a:cubicBezTo>
                  <a:cubicBezTo>
                    <a:pt x="8" y="11"/>
                    <a:pt x="11" y="9"/>
                    <a:pt x="13" y="9"/>
                  </a:cubicBezTo>
                  <a:cubicBezTo>
                    <a:pt x="16" y="10"/>
                    <a:pt x="14" y="4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57" name="Freeform 133"/>
            <p:cNvSpPr/>
            <p:nvPr/>
          </p:nvSpPr>
          <p:spPr bwMode="auto">
            <a:xfrm>
              <a:off x="4464536" y="2646594"/>
              <a:ext cx="28707" cy="16404"/>
            </a:xfrm>
            <a:custGeom>
              <a:avLst/>
              <a:gdLst>
                <a:gd name="T0" fmla="*/ 1 w 18"/>
                <a:gd name="T1" fmla="*/ 1 h 10"/>
                <a:gd name="T2" fmla="*/ 2 w 18"/>
                <a:gd name="T3" fmla="*/ 6 h 10"/>
                <a:gd name="T4" fmla="*/ 14 w 18"/>
                <a:gd name="T5" fmla="*/ 9 h 10"/>
                <a:gd name="T6" fmla="*/ 11 w 18"/>
                <a:gd name="T7" fmla="*/ 4 h 10"/>
                <a:gd name="T8" fmla="*/ 1 w 18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" y="1"/>
                  </a:moveTo>
                  <a:cubicBezTo>
                    <a:pt x="0" y="0"/>
                    <a:pt x="0" y="4"/>
                    <a:pt x="2" y="6"/>
                  </a:cubicBezTo>
                  <a:cubicBezTo>
                    <a:pt x="4" y="7"/>
                    <a:pt x="10" y="10"/>
                    <a:pt x="14" y="9"/>
                  </a:cubicBezTo>
                  <a:cubicBezTo>
                    <a:pt x="18" y="9"/>
                    <a:pt x="15" y="5"/>
                    <a:pt x="11" y="4"/>
                  </a:cubicBezTo>
                  <a:cubicBezTo>
                    <a:pt x="7" y="3"/>
                    <a:pt x="3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58" name="Freeform 134"/>
            <p:cNvSpPr/>
            <p:nvPr/>
          </p:nvSpPr>
          <p:spPr bwMode="auto">
            <a:xfrm>
              <a:off x="5875978" y="2590546"/>
              <a:ext cx="30758" cy="25973"/>
            </a:xfrm>
            <a:custGeom>
              <a:avLst/>
              <a:gdLst>
                <a:gd name="T0" fmla="*/ 10 w 19"/>
                <a:gd name="T1" fmla="*/ 4 h 16"/>
                <a:gd name="T2" fmla="*/ 2 w 19"/>
                <a:gd name="T3" fmla="*/ 5 h 16"/>
                <a:gd name="T4" fmla="*/ 5 w 19"/>
                <a:gd name="T5" fmla="*/ 10 h 16"/>
                <a:gd name="T6" fmla="*/ 10 w 19"/>
                <a:gd name="T7" fmla="*/ 15 h 16"/>
                <a:gd name="T8" fmla="*/ 16 w 19"/>
                <a:gd name="T9" fmla="*/ 14 h 16"/>
                <a:gd name="T10" fmla="*/ 15 w 19"/>
                <a:gd name="T11" fmla="*/ 7 h 16"/>
                <a:gd name="T12" fmla="*/ 17 w 19"/>
                <a:gd name="T13" fmla="*/ 1 h 16"/>
                <a:gd name="T14" fmla="*/ 10 w 19"/>
                <a:gd name="T1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6">
                  <a:moveTo>
                    <a:pt x="10" y="4"/>
                  </a:moveTo>
                  <a:cubicBezTo>
                    <a:pt x="8" y="5"/>
                    <a:pt x="4" y="5"/>
                    <a:pt x="2" y="5"/>
                  </a:cubicBezTo>
                  <a:cubicBezTo>
                    <a:pt x="0" y="5"/>
                    <a:pt x="2" y="8"/>
                    <a:pt x="5" y="10"/>
                  </a:cubicBezTo>
                  <a:cubicBezTo>
                    <a:pt x="9" y="12"/>
                    <a:pt x="8" y="15"/>
                    <a:pt x="10" y="15"/>
                  </a:cubicBezTo>
                  <a:cubicBezTo>
                    <a:pt x="14" y="16"/>
                    <a:pt x="14" y="15"/>
                    <a:pt x="16" y="14"/>
                  </a:cubicBezTo>
                  <a:cubicBezTo>
                    <a:pt x="19" y="14"/>
                    <a:pt x="15" y="10"/>
                    <a:pt x="15" y="7"/>
                  </a:cubicBezTo>
                  <a:cubicBezTo>
                    <a:pt x="15" y="5"/>
                    <a:pt x="16" y="2"/>
                    <a:pt x="17" y="1"/>
                  </a:cubicBezTo>
                  <a:cubicBezTo>
                    <a:pt x="18" y="0"/>
                    <a:pt x="11" y="2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59" name="Freeform 135"/>
            <p:cNvSpPr/>
            <p:nvPr/>
          </p:nvSpPr>
          <p:spPr bwMode="auto">
            <a:xfrm>
              <a:off x="5990807" y="2546802"/>
              <a:ext cx="21189" cy="27340"/>
            </a:xfrm>
            <a:custGeom>
              <a:avLst/>
              <a:gdLst>
                <a:gd name="T0" fmla="*/ 8 w 13"/>
                <a:gd name="T1" fmla="*/ 9 h 17"/>
                <a:gd name="T2" fmla="*/ 11 w 13"/>
                <a:gd name="T3" fmla="*/ 2 h 17"/>
                <a:gd name="T4" fmla="*/ 4 w 13"/>
                <a:gd name="T5" fmla="*/ 5 h 17"/>
                <a:gd name="T6" fmla="*/ 2 w 13"/>
                <a:gd name="T7" fmla="*/ 15 h 17"/>
                <a:gd name="T8" fmla="*/ 8 w 1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8" y="9"/>
                  </a:moveTo>
                  <a:cubicBezTo>
                    <a:pt x="9" y="8"/>
                    <a:pt x="9" y="4"/>
                    <a:pt x="11" y="2"/>
                  </a:cubicBezTo>
                  <a:cubicBezTo>
                    <a:pt x="13" y="0"/>
                    <a:pt x="7" y="3"/>
                    <a:pt x="4" y="5"/>
                  </a:cubicBezTo>
                  <a:cubicBezTo>
                    <a:pt x="0" y="7"/>
                    <a:pt x="0" y="13"/>
                    <a:pt x="2" y="15"/>
                  </a:cubicBezTo>
                  <a:cubicBezTo>
                    <a:pt x="3" y="17"/>
                    <a:pt x="7" y="10"/>
                    <a:pt x="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60" name="Freeform 136"/>
            <p:cNvSpPr/>
            <p:nvPr/>
          </p:nvSpPr>
          <p:spPr bwMode="auto">
            <a:xfrm>
              <a:off x="6044121" y="2530397"/>
              <a:ext cx="21189" cy="14354"/>
            </a:xfrm>
            <a:custGeom>
              <a:avLst/>
              <a:gdLst>
                <a:gd name="T0" fmla="*/ 4 w 13"/>
                <a:gd name="T1" fmla="*/ 8 h 9"/>
                <a:gd name="T2" fmla="*/ 12 w 13"/>
                <a:gd name="T3" fmla="*/ 2 h 9"/>
                <a:gd name="T4" fmla="*/ 9 w 13"/>
                <a:gd name="T5" fmla="*/ 1 h 9"/>
                <a:gd name="T6" fmla="*/ 2 w 13"/>
                <a:gd name="T7" fmla="*/ 2 h 9"/>
                <a:gd name="T8" fmla="*/ 4 w 13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4" y="8"/>
                  </a:moveTo>
                  <a:cubicBezTo>
                    <a:pt x="8" y="7"/>
                    <a:pt x="11" y="4"/>
                    <a:pt x="12" y="2"/>
                  </a:cubicBezTo>
                  <a:cubicBezTo>
                    <a:pt x="13" y="1"/>
                    <a:pt x="12" y="0"/>
                    <a:pt x="9" y="1"/>
                  </a:cubicBezTo>
                  <a:cubicBezTo>
                    <a:pt x="6" y="2"/>
                    <a:pt x="3" y="1"/>
                    <a:pt x="2" y="2"/>
                  </a:cubicBezTo>
                  <a:cubicBezTo>
                    <a:pt x="0" y="3"/>
                    <a:pt x="2" y="9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61" name="Freeform 137"/>
            <p:cNvSpPr/>
            <p:nvPr/>
          </p:nvSpPr>
          <p:spPr bwMode="auto">
            <a:xfrm>
              <a:off x="6048905" y="2519461"/>
              <a:ext cx="11620" cy="6152"/>
            </a:xfrm>
            <a:custGeom>
              <a:avLst/>
              <a:gdLst>
                <a:gd name="T0" fmla="*/ 4 w 7"/>
                <a:gd name="T1" fmla="*/ 1 h 4"/>
                <a:gd name="T2" fmla="*/ 3 w 7"/>
                <a:gd name="T3" fmla="*/ 4 h 4"/>
                <a:gd name="T4" fmla="*/ 4 w 7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4" y="1"/>
                  </a:moveTo>
                  <a:cubicBezTo>
                    <a:pt x="3" y="2"/>
                    <a:pt x="0" y="4"/>
                    <a:pt x="3" y="4"/>
                  </a:cubicBezTo>
                  <a:cubicBezTo>
                    <a:pt x="7" y="4"/>
                    <a:pt x="6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62" name="Freeform 138"/>
            <p:cNvSpPr/>
            <p:nvPr/>
          </p:nvSpPr>
          <p:spPr bwMode="auto">
            <a:xfrm>
              <a:off x="6635355" y="3992420"/>
              <a:ext cx="16404" cy="17771"/>
            </a:xfrm>
            <a:custGeom>
              <a:avLst/>
              <a:gdLst>
                <a:gd name="T0" fmla="*/ 4 w 10"/>
                <a:gd name="T1" fmla="*/ 2 h 11"/>
                <a:gd name="T2" fmla="*/ 8 w 10"/>
                <a:gd name="T3" fmla="*/ 8 h 11"/>
                <a:gd name="T4" fmla="*/ 4 w 10"/>
                <a:gd name="T5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4" y="2"/>
                  </a:moveTo>
                  <a:cubicBezTo>
                    <a:pt x="0" y="4"/>
                    <a:pt x="6" y="11"/>
                    <a:pt x="8" y="8"/>
                  </a:cubicBezTo>
                  <a:cubicBezTo>
                    <a:pt x="10" y="6"/>
                    <a:pt x="7" y="0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63" name="Freeform 139"/>
            <p:cNvSpPr/>
            <p:nvPr/>
          </p:nvSpPr>
          <p:spPr bwMode="auto">
            <a:xfrm>
              <a:off x="8458952" y="3772330"/>
              <a:ext cx="28024" cy="11620"/>
            </a:xfrm>
            <a:custGeom>
              <a:avLst/>
              <a:gdLst>
                <a:gd name="T0" fmla="*/ 2 w 17"/>
                <a:gd name="T1" fmla="*/ 0 h 7"/>
                <a:gd name="T2" fmla="*/ 7 w 17"/>
                <a:gd name="T3" fmla="*/ 5 h 7"/>
                <a:gd name="T4" fmla="*/ 16 w 17"/>
                <a:gd name="T5" fmla="*/ 5 h 7"/>
                <a:gd name="T6" fmla="*/ 2 w 17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7">
                  <a:moveTo>
                    <a:pt x="2" y="0"/>
                  </a:moveTo>
                  <a:cubicBezTo>
                    <a:pt x="0" y="0"/>
                    <a:pt x="4" y="3"/>
                    <a:pt x="7" y="5"/>
                  </a:cubicBezTo>
                  <a:cubicBezTo>
                    <a:pt x="11" y="7"/>
                    <a:pt x="15" y="7"/>
                    <a:pt x="16" y="5"/>
                  </a:cubicBezTo>
                  <a:cubicBezTo>
                    <a:pt x="17" y="3"/>
                    <a:pt x="4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64" name="Freeform 140"/>
            <p:cNvSpPr/>
            <p:nvPr/>
          </p:nvSpPr>
          <p:spPr bwMode="auto">
            <a:xfrm>
              <a:off x="8509531" y="3793519"/>
              <a:ext cx="14354" cy="8202"/>
            </a:xfrm>
            <a:custGeom>
              <a:avLst/>
              <a:gdLst>
                <a:gd name="T0" fmla="*/ 0 w 9"/>
                <a:gd name="T1" fmla="*/ 2 h 5"/>
                <a:gd name="T2" fmla="*/ 9 w 9"/>
                <a:gd name="T3" fmla="*/ 4 h 5"/>
                <a:gd name="T4" fmla="*/ 0 w 9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0" y="2"/>
                  </a:moveTo>
                  <a:cubicBezTo>
                    <a:pt x="0" y="4"/>
                    <a:pt x="9" y="5"/>
                    <a:pt x="9" y="4"/>
                  </a:cubicBezTo>
                  <a:cubicBezTo>
                    <a:pt x="9" y="1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65" name="Freeform 141"/>
            <p:cNvSpPr/>
            <p:nvPr/>
          </p:nvSpPr>
          <p:spPr bwMode="auto">
            <a:xfrm>
              <a:off x="8423410" y="3740205"/>
              <a:ext cx="38960" cy="21189"/>
            </a:xfrm>
            <a:custGeom>
              <a:avLst/>
              <a:gdLst>
                <a:gd name="T0" fmla="*/ 21 w 24"/>
                <a:gd name="T1" fmla="*/ 10 h 13"/>
                <a:gd name="T2" fmla="*/ 6 w 24"/>
                <a:gd name="T3" fmla="*/ 0 h 13"/>
                <a:gd name="T4" fmla="*/ 21 w 24"/>
                <a:gd name="T5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3">
                  <a:moveTo>
                    <a:pt x="21" y="10"/>
                  </a:moveTo>
                  <a:cubicBezTo>
                    <a:pt x="24" y="5"/>
                    <a:pt x="12" y="0"/>
                    <a:pt x="6" y="0"/>
                  </a:cubicBezTo>
                  <a:cubicBezTo>
                    <a:pt x="0" y="0"/>
                    <a:pt x="19" y="13"/>
                    <a:pt x="2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66" name="Freeform 142"/>
            <p:cNvSpPr/>
            <p:nvPr/>
          </p:nvSpPr>
          <p:spPr bwMode="auto">
            <a:xfrm>
              <a:off x="5921089" y="2996549"/>
              <a:ext cx="10253" cy="6152"/>
            </a:xfrm>
            <a:custGeom>
              <a:avLst/>
              <a:gdLst>
                <a:gd name="T0" fmla="*/ 1 w 6"/>
                <a:gd name="T1" fmla="*/ 2 h 4"/>
                <a:gd name="T2" fmla="*/ 5 w 6"/>
                <a:gd name="T3" fmla="*/ 2 h 4"/>
                <a:gd name="T4" fmla="*/ 1 w 6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1" y="2"/>
                  </a:moveTo>
                  <a:cubicBezTo>
                    <a:pt x="1" y="4"/>
                    <a:pt x="6" y="4"/>
                    <a:pt x="5" y="2"/>
                  </a:cubicBezTo>
                  <a:cubicBezTo>
                    <a:pt x="4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67" name="Freeform 143"/>
            <p:cNvSpPr/>
            <p:nvPr/>
          </p:nvSpPr>
          <p:spPr bwMode="auto">
            <a:xfrm>
              <a:off x="5273808" y="3360175"/>
              <a:ext cx="12987" cy="8202"/>
            </a:xfrm>
            <a:custGeom>
              <a:avLst/>
              <a:gdLst>
                <a:gd name="T0" fmla="*/ 4 w 8"/>
                <a:gd name="T1" fmla="*/ 1 h 5"/>
                <a:gd name="T2" fmla="*/ 7 w 8"/>
                <a:gd name="T3" fmla="*/ 3 h 5"/>
                <a:gd name="T4" fmla="*/ 4 w 8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4" y="1"/>
                  </a:moveTo>
                  <a:cubicBezTo>
                    <a:pt x="0" y="3"/>
                    <a:pt x="5" y="5"/>
                    <a:pt x="7" y="3"/>
                  </a:cubicBezTo>
                  <a:cubicBezTo>
                    <a:pt x="8" y="1"/>
                    <a:pt x="7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68" name="Freeform 144"/>
            <p:cNvSpPr/>
            <p:nvPr/>
          </p:nvSpPr>
          <p:spPr bwMode="auto">
            <a:xfrm>
              <a:off x="5802159" y="3554291"/>
              <a:ext cx="10936" cy="8202"/>
            </a:xfrm>
            <a:custGeom>
              <a:avLst/>
              <a:gdLst>
                <a:gd name="T0" fmla="*/ 5 w 7"/>
                <a:gd name="T1" fmla="*/ 4 h 5"/>
                <a:gd name="T2" fmla="*/ 3 w 7"/>
                <a:gd name="T3" fmla="*/ 1 h 5"/>
                <a:gd name="T4" fmla="*/ 5 w 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6" y="3"/>
                    <a:pt x="7" y="0"/>
                    <a:pt x="3" y="1"/>
                  </a:cubicBezTo>
                  <a:cubicBezTo>
                    <a:pt x="0" y="2"/>
                    <a:pt x="5" y="5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69" name="Freeform 145"/>
            <p:cNvSpPr/>
            <p:nvPr/>
          </p:nvSpPr>
          <p:spPr bwMode="auto">
            <a:xfrm>
              <a:off x="5772768" y="3599403"/>
              <a:ext cx="8202" cy="6835"/>
            </a:xfrm>
            <a:custGeom>
              <a:avLst/>
              <a:gdLst>
                <a:gd name="T0" fmla="*/ 1 w 5"/>
                <a:gd name="T1" fmla="*/ 2 h 4"/>
                <a:gd name="T2" fmla="*/ 2 w 5"/>
                <a:gd name="T3" fmla="*/ 4 h 4"/>
                <a:gd name="T4" fmla="*/ 1 w 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1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5" y="4"/>
                    <a:pt x="3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70" name="Freeform 146"/>
            <p:cNvSpPr/>
            <p:nvPr/>
          </p:nvSpPr>
          <p:spPr bwMode="auto">
            <a:xfrm>
              <a:off x="6617583" y="3678690"/>
              <a:ext cx="11620" cy="9569"/>
            </a:xfrm>
            <a:custGeom>
              <a:avLst/>
              <a:gdLst>
                <a:gd name="T0" fmla="*/ 3 w 7"/>
                <a:gd name="T1" fmla="*/ 2 h 6"/>
                <a:gd name="T2" fmla="*/ 6 w 7"/>
                <a:gd name="T3" fmla="*/ 4 h 6"/>
                <a:gd name="T4" fmla="*/ 3 w 7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3" y="2"/>
                  </a:moveTo>
                  <a:cubicBezTo>
                    <a:pt x="0" y="3"/>
                    <a:pt x="5" y="6"/>
                    <a:pt x="6" y="4"/>
                  </a:cubicBezTo>
                  <a:cubicBezTo>
                    <a:pt x="7" y="3"/>
                    <a:pt x="7" y="0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71" name="Freeform 147"/>
            <p:cNvSpPr/>
            <p:nvPr/>
          </p:nvSpPr>
          <p:spPr bwMode="auto">
            <a:xfrm>
              <a:off x="6506171" y="3159224"/>
              <a:ext cx="6152" cy="8202"/>
            </a:xfrm>
            <a:custGeom>
              <a:avLst/>
              <a:gdLst>
                <a:gd name="T0" fmla="*/ 1 w 4"/>
                <a:gd name="T1" fmla="*/ 2 h 5"/>
                <a:gd name="T2" fmla="*/ 4 w 4"/>
                <a:gd name="T3" fmla="*/ 3 h 5"/>
                <a:gd name="T4" fmla="*/ 1 w 4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1" y="2"/>
                  </a:moveTo>
                  <a:cubicBezTo>
                    <a:pt x="0" y="3"/>
                    <a:pt x="3" y="5"/>
                    <a:pt x="4" y="3"/>
                  </a:cubicBezTo>
                  <a:cubicBezTo>
                    <a:pt x="4" y="3"/>
                    <a:pt x="2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72" name="Freeform 148"/>
            <p:cNvSpPr/>
            <p:nvPr/>
          </p:nvSpPr>
          <p:spPr bwMode="auto">
            <a:xfrm>
              <a:off x="6405696" y="3817442"/>
              <a:ext cx="21189" cy="11620"/>
            </a:xfrm>
            <a:custGeom>
              <a:avLst/>
              <a:gdLst>
                <a:gd name="T0" fmla="*/ 5 w 13"/>
                <a:gd name="T1" fmla="*/ 0 h 7"/>
                <a:gd name="T2" fmla="*/ 8 w 13"/>
                <a:gd name="T3" fmla="*/ 7 h 7"/>
                <a:gd name="T4" fmla="*/ 5 w 13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7">
                  <a:moveTo>
                    <a:pt x="5" y="0"/>
                  </a:moveTo>
                  <a:cubicBezTo>
                    <a:pt x="0" y="0"/>
                    <a:pt x="4" y="7"/>
                    <a:pt x="8" y="7"/>
                  </a:cubicBezTo>
                  <a:cubicBezTo>
                    <a:pt x="13" y="7"/>
                    <a:pt x="9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73" name="Freeform 149"/>
            <p:cNvSpPr/>
            <p:nvPr/>
          </p:nvSpPr>
          <p:spPr bwMode="auto">
            <a:xfrm>
              <a:off x="4637463" y="3426476"/>
              <a:ext cx="14354" cy="16404"/>
            </a:xfrm>
            <a:custGeom>
              <a:avLst/>
              <a:gdLst>
                <a:gd name="T0" fmla="*/ 7 w 9"/>
                <a:gd name="T1" fmla="*/ 6 h 10"/>
                <a:gd name="T2" fmla="*/ 2 w 9"/>
                <a:gd name="T3" fmla="*/ 5 h 10"/>
                <a:gd name="T4" fmla="*/ 7 w 9"/>
                <a:gd name="T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">
                  <a:moveTo>
                    <a:pt x="7" y="6"/>
                  </a:moveTo>
                  <a:cubicBezTo>
                    <a:pt x="9" y="2"/>
                    <a:pt x="3" y="0"/>
                    <a:pt x="2" y="5"/>
                  </a:cubicBezTo>
                  <a:cubicBezTo>
                    <a:pt x="0" y="10"/>
                    <a:pt x="5" y="9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74" name="Freeform 150"/>
            <p:cNvSpPr/>
            <p:nvPr/>
          </p:nvSpPr>
          <p:spPr bwMode="auto">
            <a:xfrm>
              <a:off x="7964776" y="2837976"/>
              <a:ext cx="14354" cy="14354"/>
            </a:xfrm>
            <a:custGeom>
              <a:avLst/>
              <a:gdLst>
                <a:gd name="T0" fmla="*/ 8 w 9"/>
                <a:gd name="T1" fmla="*/ 1 h 9"/>
                <a:gd name="T2" fmla="*/ 1 w 9"/>
                <a:gd name="T3" fmla="*/ 8 h 9"/>
                <a:gd name="T4" fmla="*/ 8 w 9"/>
                <a:gd name="T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8" y="1"/>
                  </a:moveTo>
                  <a:cubicBezTo>
                    <a:pt x="7" y="0"/>
                    <a:pt x="0" y="7"/>
                    <a:pt x="1" y="8"/>
                  </a:cubicBezTo>
                  <a:cubicBezTo>
                    <a:pt x="2" y="9"/>
                    <a:pt x="9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75" name="Freeform 151"/>
            <p:cNvSpPr/>
            <p:nvPr/>
          </p:nvSpPr>
          <p:spPr bwMode="auto">
            <a:xfrm>
              <a:off x="7981180" y="2816787"/>
              <a:ext cx="27340" cy="21189"/>
            </a:xfrm>
            <a:custGeom>
              <a:avLst/>
              <a:gdLst>
                <a:gd name="T0" fmla="*/ 16 w 17"/>
                <a:gd name="T1" fmla="*/ 0 h 13"/>
                <a:gd name="T2" fmla="*/ 9 w 17"/>
                <a:gd name="T3" fmla="*/ 4 h 13"/>
                <a:gd name="T4" fmla="*/ 4 w 17"/>
                <a:gd name="T5" fmla="*/ 13 h 13"/>
                <a:gd name="T6" fmla="*/ 16 w 1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6" y="0"/>
                  </a:moveTo>
                  <a:cubicBezTo>
                    <a:pt x="15" y="0"/>
                    <a:pt x="12" y="4"/>
                    <a:pt x="9" y="4"/>
                  </a:cubicBezTo>
                  <a:cubicBezTo>
                    <a:pt x="8" y="4"/>
                    <a:pt x="0" y="10"/>
                    <a:pt x="4" y="13"/>
                  </a:cubicBezTo>
                  <a:cubicBezTo>
                    <a:pt x="5" y="13"/>
                    <a:pt x="1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76" name="Freeform 152"/>
            <p:cNvSpPr/>
            <p:nvPr/>
          </p:nvSpPr>
          <p:spPr bwMode="auto">
            <a:xfrm>
              <a:off x="8014672" y="2799016"/>
              <a:ext cx="12987" cy="14354"/>
            </a:xfrm>
            <a:custGeom>
              <a:avLst/>
              <a:gdLst>
                <a:gd name="T0" fmla="*/ 6 w 8"/>
                <a:gd name="T1" fmla="*/ 2 h 9"/>
                <a:gd name="T2" fmla="*/ 2 w 8"/>
                <a:gd name="T3" fmla="*/ 9 h 9"/>
                <a:gd name="T4" fmla="*/ 6 w 8"/>
                <a:gd name="T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9">
                  <a:moveTo>
                    <a:pt x="6" y="2"/>
                  </a:moveTo>
                  <a:cubicBezTo>
                    <a:pt x="5" y="0"/>
                    <a:pt x="0" y="8"/>
                    <a:pt x="2" y="9"/>
                  </a:cubicBezTo>
                  <a:cubicBezTo>
                    <a:pt x="3" y="9"/>
                    <a:pt x="8" y="4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77" name="Freeform 153"/>
            <p:cNvSpPr/>
            <p:nvPr/>
          </p:nvSpPr>
          <p:spPr bwMode="auto">
            <a:xfrm>
              <a:off x="8037911" y="2782611"/>
              <a:ext cx="10936" cy="9569"/>
            </a:xfrm>
            <a:custGeom>
              <a:avLst/>
              <a:gdLst>
                <a:gd name="T0" fmla="*/ 6 w 7"/>
                <a:gd name="T1" fmla="*/ 0 h 6"/>
                <a:gd name="T2" fmla="*/ 2 w 7"/>
                <a:gd name="T3" fmla="*/ 4 h 6"/>
                <a:gd name="T4" fmla="*/ 6 w 7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6" y="0"/>
                  </a:moveTo>
                  <a:cubicBezTo>
                    <a:pt x="4" y="0"/>
                    <a:pt x="0" y="2"/>
                    <a:pt x="2" y="4"/>
                  </a:cubicBezTo>
                  <a:cubicBezTo>
                    <a:pt x="4" y="6"/>
                    <a:pt x="7" y="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78" name="Freeform 154"/>
            <p:cNvSpPr/>
            <p:nvPr/>
          </p:nvSpPr>
          <p:spPr bwMode="auto">
            <a:xfrm>
              <a:off x="8074821" y="2710160"/>
              <a:ext cx="16404" cy="14354"/>
            </a:xfrm>
            <a:custGeom>
              <a:avLst/>
              <a:gdLst>
                <a:gd name="T0" fmla="*/ 8 w 10"/>
                <a:gd name="T1" fmla="*/ 1 h 9"/>
                <a:gd name="T2" fmla="*/ 3 w 10"/>
                <a:gd name="T3" fmla="*/ 4 h 9"/>
                <a:gd name="T4" fmla="*/ 2 w 10"/>
                <a:gd name="T5" fmla="*/ 8 h 9"/>
                <a:gd name="T6" fmla="*/ 8 w 10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8" y="1"/>
                  </a:moveTo>
                  <a:cubicBezTo>
                    <a:pt x="6" y="0"/>
                    <a:pt x="6" y="3"/>
                    <a:pt x="3" y="4"/>
                  </a:cubicBezTo>
                  <a:cubicBezTo>
                    <a:pt x="1" y="4"/>
                    <a:pt x="0" y="8"/>
                    <a:pt x="2" y="8"/>
                  </a:cubicBezTo>
                  <a:cubicBezTo>
                    <a:pt x="4" y="9"/>
                    <a:pt x="10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79" name="Freeform 155"/>
            <p:cNvSpPr/>
            <p:nvPr/>
          </p:nvSpPr>
          <p:spPr bwMode="auto">
            <a:xfrm>
              <a:off x="8066619" y="2747069"/>
              <a:ext cx="3418" cy="4785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0"/>
                    <a:pt x="0" y="3"/>
                    <a:pt x="1" y="3"/>
                  </a:cubicBezTo>
                  <a:cubicBezTo>
                    <a:pt x="2" y="3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80" name="Freeform 156"/>
            <p:cNvSpPr/>
            <p:nvPr/>
          </p:nvSpPr>
          <p:spPr bwMode="auto">
            <a:xfrm>
              <a:off x="7693424" y="3200235"/>
              <a:ext cx="4785" cy="2734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1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1" y="0"/>
                    <a:pt x="0" y="1"/>
                    <a:pt x="2" y="1"/>
                  </a:cubicBezTo>
                  <a:cubicBezTo>
                    <a:pt x="3" y="2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81" name="Freeform 157"/>
            <p:cNvSpPr/>
            <p:nvPr/>
          </p:nvSpPr>
          <p:spPr bwMode="auto">
            <a:xfrm>
              <a:off x="5934076" y="4398423"/>
              <a:ext cx="34175" cy="46478"/>
            </a:xfrm>
            <a:custGeom>
              <a:avLst/>
              <a:gdLst>
                <a:gd name="T0" fmla="*/ 4 w 21"/>
                <a:gd name="T1" fmla="*/ 25 h 29"/>
                <a:gd name="T2" fmla="*/ 18 w 21"/>
                <a:gd name="T3" fmla="*/ 7 h 29"/>
                <a:gd name="T4" fmla="*/ 21 w 21"/>
                <a:gd name="T5" fmla="*/ 0 h 29"/>
                <a:gd name="T6" fmla="*/ 5 w 21"/>
                <a:gd name="T7" fmla="*/ 0 h 29"/>
                <a:gd name="T8" fmla="*/ 4 w 21"/>
                <a:gd name="T9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9">
                  <a:moveTo>
                    <a:pt x="4" y="25"/>
                  </a:moveTo>
                  <a:cubicBezTo>
                    <a:pt x="7" y="29"/>
                    <a:pt x="16" y="11"/>
                    <a:pt x="18" y="7"/>
                  </a:cubicBezTo>
                  <a:cubicBezTo>
                    <a:pt x="19" y="6"/>
                    <a:pt x="20" y="3"/>
                    <a:pt x="2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7"/>
                    <a:pt x="0" y="19"/>
                    <a:pt x="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771329" y="1725210"/>
            <a:ext cx="336871" cy="687240"/>
            <a:chOff x="2946461" y="1800300"/>
            <a:chExt cx="358159" cy="730670"/>
          </a:xfrm>
          <a:solidFill>
            <a:srgbClr val="A27802"/>
          </a:solidFill>
        </p:grpSpPr>
        <p:sp>
          <p:nvSpPr>
            <p:cNvPr id="182" name="Oval 158"/>
            <p:cNvSpPr>
              <a:spLocks noChangeArrowheads="1"/>
            </p:cNvSpPr>
            <p:nvPr/>
          </p:nvSpPr>
          <p:spPr bwMode="auto">
            <a:xfrm>
              <a:off x="3055827" y="2400419"/>
              <a:ext cx="131233" cy="13055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5990" tIns="43001" rIns="85990" bIns="43001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88" name="Freeform 164"/>
            <p:cNvSpPr>
              <a:spLocks noEditPoints="1"/>
            </p:cNvSpPr>
            <p:nvPr/>
          </p:nvSpPr>
          <p:spPr bwMode="auto">
            <a:xfrm>
              <a:off x="2946461" y="1800300"/>
              <a:ext cx="358159" cy="563895"/>
            </a:xfrm>
            <a:custGeom>
              <a:avLst/>
              <a:gdLst>
                <a:gd name="T0" fmla="*/ 111 w 222"/>
                <a:gd name="T1" fmla="*/ 0 h 349"/>
                <a:gd name="T2" fmla="*/ 0 w 222"/>
                <a:gd name="T3" fmla="*/ 111 h 349"/>
                <a:gd name="T4" fmla="*/ 111 w 222"/>
                <a:gd name="T5" fmla="*/ 349 h 349"/>
                <a:gd name="T6" fmla="*/ 222 w 222"/>
                <a:gd name="T7" fmla="*/ 111 h 349"/>
                <a:gd name="T8" fmla="*/ 111 w 222"/>
                <a:gd name="T9" fmla="*/ 0 h 349"/>
                <a:gd name="T10" fmla="*/ 111 w 222"/>
                <a:gd name="T11" fmla="*/ 162 h 349"/>
                <a:gd name="T12" fmla="*/ 54 w 222"/>
                <a:gd name="T13" fmla="*/ 105 h 349"/>
                <a:gd name="T14" fmla="*/ 111 w 222"/>
                <a:gd name="T15" fmla="*/ 47 h 349"/>
                <a:gd name="T16" fmla="*/ 168 w 222"/>
                <a:gd name="T17" fmla="*/ 105 h 349"/>
                <a:gd name="T18" fmla="*/ 111 w 222"/>
                <a:gd name="T19" fmla="*/ 16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349">
                  <a:moveTo>
                    <a:pt x="111" y="0"/>
                  </a:moveTo>
                  <a:cubicBezTo>
                    <a:pt x="50" y="0"/>
                    <a:pt x="0" y="50"/>
                    <a:pt x="0" y="111"/>
                  </a:cubicBezTo>
                  <a:cubicBezTo>
                    <a:pt x="0" y="173"/>
                    <a:pt x="111" y="349"/>
                    <a:pt x="111" y="349"/>
                  </a:cubicBezTo>
                  <a:cubicBezTo>
                    <a:pt x="111" y="349"/>
                    <a:pt x="222" y="173"/>
                    <a:pt x="222" y="111"/>
                  </a:cubicBezTo>
                  <a:cubicBezTo>
                    <a:pt x="222" y="50"/>
                    <a:pt x="173" y="0"/>
                    <a:pt x="111" y="0"/>
                  </a:cubicBezTo>
                  <a:close/>
                  <a:moveTo>
                    <a:pt x="111" y="162"/>
                  </a:moveTo>
                  <a:cubicBezTo>
                    <a:pt x="79" y="162"/>
                    <a:pt x="54" y="136"/>
                    <a:pt x="54" y="105"/>
                  </a:cubicBezTo>
                  <a:cubicBezTo>
                    <a:pt x="54" y="73"/>
                    <a:pt x="79" y="47"/>
                    <a:pt x="111" y="47"/>
                  </a:cubicBezTo>
                  <a:cubicBezTo>
                    <a:pt x="143" y="47"/>
                    <a:pt x="168" y="73"/>
                    <a:pt x="168" y="105"/>
                  </a:cubicBezTo>
                  <a:cubicBezTo>
                    <a:pt x="168" y="136"/>
                    <a:pt x="143" y="162"/>
                    <a:pt x="111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5990" tIns="43001" rIns="85990" bIns="43001" numCol="1" anchor="t" anchorCtr="0" compatLnSpc="1"/>
            <a:lstStyle/>
            <a:p>
              <a:endParaRPr lang="zh-CN" altLang="en-US" sz="127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705104" y="2903614"/>
            <a:ext cx="250724" cy="529724"/>
            <a:chOff x="5002441" y="3053173"/>
            <a:chExt cx="266568" cy="563200"/>
          </a:xfrm>
          <a:solidFill>
            <a:srgbClr val="A27802"/>
          </a:solidFill>
        </p:grpSpPr>
        <p:sp>
          <p:nvSpPr>
            <p:cNvPr id="187" name="Oval 163"/>
            <p:cNvSpPr>
              <a:spLocks noChangeArrowheads="1"/>
            </p:cNvSpPr>
            <p:nvPr/>
          </p:nvSpPr>
          <p:spPr bwMode="auto">
            <a:xfrm>
              <a:off x="5086303" y="3514530"/>
              <a:ext cx="101843" cy="10184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5990" tIns="43001" rIns="85990" bIns="43001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89" name="Freeform 165"/>
            <p:cNvSpPr>
              <a:spLocks noEditPoints="1"/>
            </p:cNvSpPr>
            <p:nvPr/>
          </p:nvSpPr>
          <p:spPr bwMode="auto">
            <a:xfrm>
              <a:off x="5002441" y="3053173"/>
              <a:ext cx="266568" cy="417623"/>
            </a:xfrm>
            <a:custGeom>
              <a:avLst/>
              <a:gdLst>
                <a:gd name="T0" fmla="*/ 82 w 165"/>
                <a:gd name="T1" fmla="*/ 0 h 258"/>
                <a:gd name="T2" fmla="*/ 0 w 165"/>
                <a:gd name="T3" fmla="*/ 82 h 258"/>
                <a:gd name="T4" fmla="*/ 82 w 165"/>
                <a:gd name="T5" fmla="*/ 258 h 258"/>
                <a:gd name="T6" fmla="*/ 165 w 165"/>
                <a:gd name="T7" fmla="*/ 82 h 258"/>
                <a:gd name="T8" fmla="*/ 82 w 165"/>
                <a:gd name="T9" fmla="*/ 0 h 258"/>
                <a:gd name="T10" fmla="*/ 82 w 165"/>
                <a:gd name="T11" fmla="*/ 120 h 258"/>
                <a:gd name="T12" fmla="*/ 40 w 165"/>
                <a:gd name="T13" fmla="*/ 77 h 258"/>
                <a:gd name="T14" fmla="*/ 82 w 165"/>
                <a:gd name="T15" fmla="*/ 35 h 258"/>
                <a:gd name="T16" fmla="*/ 125 w 165"/>
                <a:gd name="T17" fmla="*/ 77 h 258"/>
                <a:gd name="T18" fmla="*/ 82 w 165"/>
                <a:gd name="T19" fmla="*/ 12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258">
                  <a:moveTo>
                    <a:pt x="82" y="0"/>
                  </a:moveTo>
                  <a:cubicBezTo>
                    <a:pt x="37" y="0"/>
                    <a:pt x="0" y="36"/>
                    <a:pt x="0" y="82"/>
                  </a:cubicBezTo>
                  <a:cubicBezTo>
                    <a:pt x="0" y="128"/>
                    <a:pt x="82" y="258"/>
                    <a:pt x="82" y="258"/>
                  </a:cubicBezTo>
                  <a:cubicBezTo>
                    <a:pt x="82" y="258"/>
                    <a:pt x="165" y="128"/>
                    <a:pt x="165" y="82"/>
                  </a:cubicBezTo>
                  <a:cubicBezTo>
                    <a:pt x="165" y="36"/>
                    <a:pt x="128" y="0"/>
                    <a:pt x="82" y="0"/>
                  </a:cubicBezTo>
                  <a:close/>
                  <a:moveTo>
                    <a:pt x="82" y="120"/>
                  </a:moveTo>
                  <a:cubicBezTo>
                    <a:pt x="59" y="120"/>
                    <a:pt x="40" y="101"/>
                    <a:pt x="40" y="77"/>
                  </a:cubicBezTo>
                  <a:cubicBezTo>
                    <a:pt x="40" y="54"/>
                    <a:pt x="59" y="35"/>
                    <a:pt x="82" y="35"/>
                  </a:cubicBezTo>
                  <a:cubicBezTo>
                    <a:pt x="106" y="35"/>
                    <a:pt x="125" y="54"/>
                    <a:pt x="125" y="77"/>
                  </a:cubicBezTo>
                  <a:cubicBezTo>
                    <a:pt x="125" y="101"/>
                    <a:pt x="106" y="120"/>
                    <a:pt x="82" y="1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5990" tIns="43001" rIns="85990" bIns="43001" numCol="1" anchor="t" anchorCtr="0" compatLnSpc="1"/>
            <a:lstStyle/>
            <a:p>
              <a:endParaRPr lang="zh-CN" altLang="en-US" sz="127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680997" y="1525916"/>
            <a:ext cx="250724" cy="512371"/>
            <a:chOff x="6040005" y="1588412"/>
            <a:chExt cx="266568" cy="544750"/>
          </a:xfrm>
          <a:solidFill>
            <a:srgbClr val="A27802"/>
          </a:solidFill>
        </p:grpSpPr>
        <p:sp>
          <p:nvSpPr>
            <p:cNvPr id="186" name="Oval 162"/>
            <p:cNvSpPr>
              <a:spLocks noChangeArrowheads="1"/>
            </p:cNvSpPr>
            <p:nvPr/>
          </p:nvSpPr>
          <p:spPr bwMode="auto">
            <a:xfrm>
              <a:off x="6133646" y="2062077"/>
              <a:ext cx="71085" cy="710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5990" tIns="43001" rIns="85990" bIns="43001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90" name="Freeform 166"/>
            <p:cNvSpPr>
              <a:spLocks noEditPoints="1"/>
            </p:cNvSpPr>
            <p:nvPr/>
          </p:nvSpPr>
          <p:spPr bwMode="auto">
            <a:xfrm>
              <a:off x="6040005" y="1588412"/>
              <a:ext cx="266568" cy="418991"/>
            </a:xfrm>
            <a:custGeom>
              <a:avLst/>
              <a:gdLst>
                <a:gd name="T0" fmla="*/ 82 w 165"/>
                <a:gd name="T1" fmla="*/ 0 h 259"/>
                <a:gd name="T2" fmla="*/ 0 w 165"/>
                <a:gd name="T3" fmla="*/ 83 h 259"/>
                <a:gd name="T4" fmla="*/ 82 w 165"/>
                <a:gd name="T5" fmla="*/ 259 h 259"/>
                <a:gd name="T6" fmla="*/ 165 w 165"/>
                <a:gd name="T7" fmla="*/ 83 h 259"/>
                <a:gd name="T8" fmla="*/ 82 w 165"/>
                <a:gd name="T9" fmla="*/ 0 h 259"/>
                <a:gd name="T10" fmla="*/ 82 w 165"/>
                <a:gd name="T11" fmla="*/ 120 h 259"/>
                <a:gd name="T12" fmla="*/ 40 w 165"/>
                <a:gd name="T13" fmla="*/ 78 h 259"/>
                <a:gd name="T14" fmla="*/ 82 w 165"/>
                <a:gd name="T15" fmla="*/ 36 h 259"/>
                <a:gd name="T16" fmla="*/ 125 w 165"/>
                <a:gd name="T17" fmla="*/ 78 h 259"/>
                <a:gd name="T18" fmla="*/ 82 w 165"/>
                <a:gd name="T19" fmla="*/ 12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259">
                  <a:moveTo>
                    <a:pt x="82" y="0"/>
                  </a:moveTo>
                  <a:cubicBezTo>
                    <a:pt x="37" y="0"/>
                    <a:pt x="0" y="37"/>
                    <a:pt x="0" y="83"/>
                  </a:cubicBezTo>
                  <a:cubicBezTo>
                    <a:pt x="0" y="129"/>
                    <a:pt x="82" y="259"/>
                    <a:pt x="82" y="259"/>
                  </a:cubicBezTo>
                  <a:cubicBezTo>
                    <a:pt x="82" y="259"/>
                    <a:pt x="165" y="129"/>
                    <a:pt x="165" y="83"/>
                  </a:cubicBezTo>
                  <a:cubicBezTo>
                    <a:pt x="165" y="37"/>
                    <a:pt x="128" y="0"/>
                    <a:pt x="82" y="0"/>
                  </a:cubicBezTo>
                  <a:close/>
                  <a:moveTo>
                    <a:pt x="82" y="120"/>
                  </a:moveTo>
                  <a:cubicBezTo>
                    <a:pt x="59" y="120"/>
                    <a:pt x="40" y="102"/>
                    <a:pt x="40" y="78"/>
                  </a:cubicBezTo>
                  <a:cubicBezTo>
                    <a:pt x="40" y="55"/>
                    <a:pt x="59" y="36"/>
                    <a:pt x="82" y="36"/>
                  </a:cubicBezTo>
                  <a:cubicBezTo>
                    <a:pt x="106" y="36"/>
                    <a:pt x="125" y="55"/>
                    <a:pt x="125" y="78"/>
                  </a:cubicBezTo>
                  <a:cubicBezTo>
                    <a:pt x="125" y="102"/>
                    <a:pt x="106" y="120"/>
                    <a:pt x="82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5990" tIns="43001" rIns="85990" bIns="43001" numCol="1" anchor="t" anchorCtr="0" compatLnSpc="1"/>
            <a:lstStyle/>
            <a:p>
              <a:endParaRPr lang="zh-CN" altLang="en-US" sz="1270"/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5909179" y="1104869"/>
            <a:ext cx="1287143" cy="459620"/>
            <a:chOff x="6853137" y="1539372"/>
            <a:chExt cx="1368483" cy="488665"/>
          </a:xfrm>
        </p:grpSpPr>
        <p:sp>
          <p:nvSpPr>
            <p:cNvPr id="192" name="Freeform 788"/>
            <p:cNvSpPr>
              <a:spLocks noEditPoints="1"/>
            </p:cNvSpPr>
            <p:nvPr/>
          </p:nvSpPr>
          <p:spPr bwMode="auto">
            <a:xfrm>
              <a:off x="8079483" y="1539372"/>
              <a:ext cx="142137" cy="142137"/>
            </a:xfrm>
            <a:custGeom>
              <a:avLst/>
              <a:gdLst>
                <a:gd name="T0" fmla="*/ 54 w 109"/>
                <a:gd name="T1" fmla="*/ 109 h 109"/>
                <a:gd name="T2" fmla="*/ 0 w 109"/>
                <a:gd name="T3" fmla="*/ 55 h 109"/>
                <a:gd name="T4" fmla="*/ 54 w 109"/>
                <a:gd name="T5" fmla="*/ 0 h 109"/>
                <a:gd name="T6" fmla="*/ 109 w 109"/>
                <a:gd name="T7" fmla="*/ 55 h 109"/>
                <a:gd name="T8" fmla="*/ 54 w 109"/>
                <a:gd name="T9" fmla="*/ 109 h 109"/>
                <a:gd name="T10" fmla="*/ 54 w 109"/>
                <a:gd name="T11" fmla="*/ 24 h 109"/>
                <a:gd name="T12" fmla="*/ 23 w 109"/>
                <a:gd name="T13" fmla="*/ 55 h 109"/>
                <a:gd name="T14" fmla="*/ 54 w 109"/>
                <a:gd name="T15" fmla="*/ 86 h 109"/>
                <a:gd name="T16" fmla="*/ 85 w 109"/>
                <a:gd name="T17" fmla="*/ 55 h 109"/>
                <a:gd name="T18" fmla="*/ 54 w 109"/>
                <a:gd name="T19" fmla="*/ 2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9">
                  <a:moveTo>
                    <a:pt x="54" y="109"/>
                  </a:moveTo>
                  <a:cubicBezTo>
                    <a:pt x="24" y="109"/>
                    <a:pt x="0" y="85"/>
                    <a:pt x="0" y="55"/>
                  </a:cubicBezTo>
                  <a:cubicBezTo>
                    <a:pt x="0" y="25"/>
                    <a:pt x="24" y="0"/>
                    <a:pt x="54" y="0"/>
                  </a:cubicBezTo>
                  <a:cubicBezTo>
                    <a:pt x="84" y="0"/>
                    <a:pt x="109" y="25"/>
                    <a:pt x="109" y="55"/>
                  </a:cubicBezTo>
                  <a:cubicBezTo>
                    <a:pt x="109" y="85"/>
                    <a:pt x="84" y="109"/>
                    <a:pt x="54" y="109"/>
                  </a:cubicBezTo>
                  <a:close/>
                  <a:moveTo>
                    <a:pt x="54" y="24"/>
                  </a:moveTo>
                  <a:cubicBezTo>
                    <a:pt x="37" y="24"/>
                    <a:pt x="23" y="38"/>
                    <a:pt x="23" y="55"/>
                  </a:cubicBezTo>
                  <a:cubicBezTo>
                    <a:pt x="23" y="72"/>
                    <a:pt x="37" y="86"/>
                    <a:pt x="54" y="86"/>
                  </a:cubicBezTo>
                  <a:cubicBezTo>
                    <a:pt x="71" y="86"/>
                    <a:pt x="85" y="72"/>
                    <a:pt x="85" y="55"/>
                  </a:cubicBezTo>
                  <a:cubicBezTo>
                    <a:pt x="85" y="38"/>
                    <a:pt x="71" y="24"/>
                    <a:pt x="54" y="24"/>
                  </a:cubicBezTo>
                  <a:close/>
                </a:path>
              </a:pathLst>
            </a:custGeom>
            <a:solidFill>
              <a:srgbClr val="42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93" name="Freeform 789"/>
            <p:cNvSpPr/>
            <p:nvPr/>
          </p:nvSpPr>
          <p:spPr bwMode="auto">
            <a:xfrm>
              <a:off x="6853137" y="1604380"/>
              <a:ext cx="1232956" cy="423657"/>
            </a:xfrm>
            <a:custGeom>
              <a:avLst/>
              <a:gdLst>
                <a:gd name="T0" fmla="*/ 4 w 947"/>
                <a:gd name="T1" fmla="*/ 325 h 325"/>
                <a:gd name="T2" fmla="*/ 1 w 947"/>
                <a:gd name="T3" fmla="*/ 324 h 325"/>
                <a:gd name="T4" fmla="*/ 2 w 947"/>
                <a:gd name="T5" fmla="*/ 319 h 325"/>
                <a:gd name="T6" fmla="*/ 375 w 947"/>
                <a:gd name="T7" fmla="*/ 2 h 325"/>
                <a:gd name="T8" fmla="*/ 376 w 947"/>
                <a:gd name="T9" fmla="*/ 2 h 325"/>
                <a:gd name="T10" fmla="*/ 943 w 947"/>
                <a:gd name="T11" fmla="*/ 0 h 325"/>
                <a:gd name="T12" fmla="*/ 943 w 947"/>
                <a:gd name="T13" fmla="*/ 0 h 325"/>
                <a:gd name="T14" fmla="*/ 947 w 947"/>
                <a:gd name="T15" fmla="*/ 4 h 325"/>
                <a:gd name="T16" fmla="*/ 943 w 947"/>
                <a:gd name="T17" fmla="*/ 8 h 325"/>
                <a:gd name="T18" fmla="*/ 378 w 947"/>
                <a:gd name="T19" fmla="*/ 10 h 325"/>
                <a:gd name="T20" fmla="*/ 6 w 947"/>
                <a:gd name="T21" fmla="*/ 325 h 325"/>
                <a:gd name="T22" fmla="*/ 4 w 947"/>
                <a:gd name="T23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325">
                  <a:moveTo>
                    <a:pt x="4" y="325"/>
                  </a:moveTo>
                  <a:cubicBezTo>
                    <a:pt x="3" y="325"/>
                    <a:pt x="2" y="325"/>
                    <a:pt x="1" y="324"/>
                  </a:cubicBezTo>
                  <a:cubicBezTo>
                    <a:pt x="0" y="323"/>
                    <a:pt x="0" y="320"/>
                    <a:pt x="2" y="319"/>
                  </a:cubicBezTo>
                  <a:cubicBezTo>
                    <a:pt x="375" y="2"/>
                    <a:pt x="375" y="2"/>
                    <a:pt x="375" y="2"/>
                  </a:cubicBezTo>
                  <a:cubicBezTo>
                    <a:pt x="376" y="2"/>
                    <a:pt x="376" y="2"/>
                    <a:pt x="376" y="2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43" y="0"/>
                    <a:pt x="943" y="0"/>
                    <a:pt x="943" y="0"/>
                  </a:cubicBezTo>
                  <a:cubicBezTo>
                    <a:pt x="945" y="0"/>
                    <a:pt x="947" y="2"/>
                    <a:pt x="947" y="4"/>
                  </a:cubicBezTo>
                  <a:cubicBezTo>
                    <a:pt x="947" y="6"/>
                    <a:pt x="945" y="8"/>
                    <a:pt x="943" y="8"/>
                  </a:cubicBezTo>
                  <a:cubicBezTo>
                    <a:pt x="378" y="10"/>
                    <a:pt x="378" y="10"/>
                    <a:pt x="378" y="10"/>
                  </a:cubicBezTo>
                  <a:cubicBezTo>
                    <a:pt x="6" y="325"/>
                    <a:pt x="6" y="325"/>
                    <a:pt x="6" y="325"/>
                  </a:cubicBezTo>
                  <a:cubicBezTo>
                    <a:pt x="6" y="325"/>
                    <a:pt x="5" y="325"/>
                    <a:pt x="4" y="325"/>
                  </a:cubicBezTo>
                  <a:close/>
                </a:path>
              </a:pathLst>
            </a:custGeom>
            <a:solidFill>
              <a:srgbClr val="42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</p:grpSp>
      <p:grpSp>
        <p:nvGrpSpPr>
          <p:cNvPr id="194" name="组合 193"/>
          <p:cNvGrpSpPr/>
          <p:nvPr/>
        </p:nvGrpSpPr>
        <p:grpSpPr>
          <a:xfrm>
            <a:off x="1545457" y="1310229"/>
            <a:ext cx="1277297" cy="461175"/>
            <a:chOff x="4163551" y="970823"/>
            <a:chExt cx="1358015" cy="490319"/>
          </a:xfrm>
        </p:grpSpPr>
        <p:sp>
          <p:nvSpPr>
            <p:cNvPr id="195" name="Freeform 790"/>
            <p:cNvSpPr>
              <a:spLocks noEditPoints="1"/>
            </p:cNvSpPr>
            <p:nvPr/>
          </p:nvSpPr>
          <p:spPr bwMode="auto">
            <a:xfrm>
              <a:off x="4163551" y="970823"/>
              <a:ext cx="142137" cy="142137"/>
            </a:xfrm>
            <a:custGeom>
              <a:avLst/>
              <a:gdLst>
                <a:gd name="T0" fmla="*/ 55 w 109"/>
                <a:gd name="T1" fmla="*/ 109 h 109"/>
                <a:gd name="T2" fmla="*/ 0 w 109"/>
                <a:gd name="T3" fmla="*/ 54 h 109"/>
                <a:gd name="T4" fmla="*/ 55 w 109"/>
                <a:gd name="T5" fmla="*/ 0 h 109"/>
                <a:gd name="T6" fmla="*/ 109 w 109"/>
                <a:gd name="T7" fmla="*/ 54 h 109"/>
                <a:gd name="T8" fmla="*/ 55 w 109"/>
                <a:gd name="T9" fmla="*/ 109 h 109"/>
                <a:gd name="T10" fmla="*/ 55 w 109"/>
                <a:gd name="T11" fmla="*/ 23 h 109"/>
                <a:gd name="T12" fmla="*/ 23 w 109"/>
                <a:gd name="T13" fmla="*/ 54 h 109"/>
                <a:gd name="T14" fmla="*/ 55 w 109"/>
                <a:gd name="T15" fmla="*/ 86 h 109"/>
                <a:gd name="T16" fmla="*/ 86 w 109"/>
                <a:gd name="T17" fmla="*/ 54 h 109"/>
                <a:gd name="T18" fmla="*/ 55 w 109"/>
                <a:gd name="T19" fmla="*/ 2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9">
                  <a:moveTo>
                    <a:pt x="55" y="109"/>
                  </a:moveTo>
                  <a:cubicBezTo>
                    <a:pt x="25" y="109"/>
                    <a:pt x="0" y="84"/>
                    <a:pt x="0" y="54"/>
                  </a:cubicBezTo>
                  <a:cubicBezTo>
                    <a:pt x="0" y="24"/>
                    <a:pt x="25" y="0"/>
                    <a:pt x="55" y="0"/>
                  </a:cubicBezTo>
                  <a:cubicBezTo>
                    <a:pt x="85" y="0"/>
                    <a:pt x="109" y="24"/>
                    <a:pt x="109" y="54"/>
                  </a:cubicBezTo>
                  <a:cubicBezTo>
                    <a:pt x="109" y="84"/>
                    <a:pt x="85" y="109"/>
                    <a:pt x="55" y="109"/>
                  </a:cubicBezTo>
                  <a:close/>
                  <a:moveTo>
                    <a:pt x="55" y="23"/>
                  </a:moveTo>
                  <a:cubicBezTo>
                    <a:pt x="38" y="23"/>
                    <a:pt x="23" y="37"/>
                    <a:pt x="23" y="54"/>
                  </a:cubicBezTo>
                  <a:cubicBezTo>
                    <a:pt x="23" y="72"/>
                    <a:pt x="38" y="86"/>
                    <a:pt x="55" y="86"/>
                  </a:cubicBezTo>
                  <a:cubicBezTo>
                    <a:pt x="72" y="86"/>
                    <a:pt x="86" y="72"/>
                    <a:pt x="86" y="54"/>
                  </a:cubicBezTo>
                  <a:cubicBezTo>
                    <a:pt x="86" y="37"/>
                    <a:pt x="72" y="23"/>
                    <a:pt x="55" y="23"/>
                  </a:cubicBezTo>
                  <a:close/>
                </a:path>
              </a:pathLst>
            </a:custGeom>
            <a:solidFill>
              <a:srgbClr val="42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96" name="Freeform 791"/>
            <p:cNvSpPr/>
            <p:nvPr/>
          </p:nvSpPr>
          <p:spPr bwMode="auto">
            <a:xfrm>
              <a:off x="4288610" y="1036934"/>
              <a:ext cx="1232956" cy="424208"/>
            </a:xfrm>
            <a:custGeom>
              <a:avLst/>
              <a:gdLst>
                <a:gd name="T0" fmla="*/ 943 w 947"/>
                <a:gd name="T1" fmla="*/ 325 h 325"/>
                <a:gd name="T2" fmla="*/ 946 w 947"/>
                <a:gd name="T3" fmla="*/ 324 h 325"/>
                <a:gd name="T4" fmla="*/ 945 w 947"/>
                <a:gd name="T5" fmla="*/ 318 h 325"/>
                <a:gd name="T6" fmla="*/ 572 w 947"/>
                <a:gd name="T7" fmla="*/ 2 h 325"/>
                <a:gd name="T8" fmla="*/ 571 w 947"/>
                <a:gd name="T9" fmla="*/ 2 h 325"/>
                <a:gd name="T10" fmla="*/ 4 w 947"/>
                <a:gd name="T11" fmla="*/ 0 h 325"/>
                <a:gd name="T12" fmla="*/ 4 w 947"/>
                <a:gd name="T13" fmla="*/ 0 h 325"/>
                <a:gd name="T14" fmla="*/ 0 w 947"/>
                <a:gd name="T15" fmla="*/ 4 h 325"/>
                <a:gd name="T16" fmla="*/ 4 w 947"/>
                <a:gd name="T17" fmla="*/ 7 h 325"/>
                <a:gd name="T18" fmla="*/ 569 w 947"/>
                <a:gd name="T19" fmla="*/ 9 h 325"/>
                <a:gd name="T20" fmla="*/ 941 w 947"/>
                <a:gd name="T21" fmla="*/ 324 h 325"/>
                <a:gd name="T22" fmla="*/ 943 w 947"/>
                <a:gd name="T23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325">
                  <a:moveTo>
                    <a:pt x="943" y="325"/>
                  </a:moveTo>
                  <a:cubicBezTo>
                    <a:pt x="944" y="325"/>
                    <a:pt x="945" y="324"/>
                    <a:pt x="946" y="324"/>
                  </a:cubicBezTo>
                  <a:cubicBezTo>
                    <a:pt x="947" y="322"/>
                    <a:pt x="947" y="320"/>
                    <a:pt x="945" y="318"/>
                  </a:cubicBezTo>
                  <a:cubicBezTo>
                    <a:pt x="572" y="2"/>
                    <a:pt x="572" y="2"/>
                    <a:pt x="572" y="2"/>
                  </a:cubicBezTo>
                  <a:cubicBezTo>
                    <a:pt x="571" y="2"/>
                    <a:pt x="571" y="2"/>
                    <a:pt x="57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569" y="9"/>
                    <a:pt x="569" y="9"/>
                    <a:pt x="569" y="9"/>
                  </a:cubicBezTo>
                  <a:cubicBezTo>
                    <a:pt x="941" y="324"/>
                    <a:pt x="941" y="324"/>
                    <a:pt x="941" y="324"/>
                  </a:cubicBezTo>
                  <a:cubicBezTo>
                    <a:pt x="941" y="325"/>
                    <a:pt x="942" y="325"/>
                    <a:pt x="943" y="325"/>
                  </a:cubicBezTo>
                  <a:close/>
                </a:path>
              </a:pathLst>
            </a:custGeom>
            <a:solidFill>
              <a:srgbClr val="42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</p:grpSp>
      <p:grpSp>
        <p:nvGrpSpPr>
          <p:cNvPr id="197" name="组合 196"/>
          <p:cNvGrpSpPr/>
          <p:nvPr/>
        </p:nvGrpSpPr>
        <p:grpSpPr>
          <a:xfrm flipV="1">
            <a:off x="3630095" y="3424081"/>
            <a:ext cx="1153983" cy="418131"/>
            <a:chOff x="4163553" y="970822"/>
            <a:chExt cx="1358013" cy="490320"/>
          </a:xfrm>
        </p:grpSpPr>
        <p:sp>
          <p:nvSpPr>
            <p:cNvPr id="198" name="Freeform 790"/>
            <p:cNvSpPr>
              <a:spLocks noEditPoints="1"/>
            </p:cNvSpPr>
            <p:nvPr/>
          </p:nvSpPr>
          <p:spPr bwMode="auto">
            <a:xfrm>
              <a:off x="4163553" y="970822"/>
              <a:ext cx="142137" cy="142136"/>
            </a:xfrm>
            <a:custGeom>
              <a:avLst/>
              <a:gdLst>
                <a:gd name="T0" fmla="*/ 55 w 109"/>
                <a:gd name="T1" fmla="*/ 109 h 109"/>
                <a:gd name="T2" fmla="*/ 0 w 109"/>
                <a:gd name="T3" fmla="*/ 54 h 109"/>
                <a:gd name="T4" fmla="*/ 55 w 109"/>
                <a:gd name="T5" fmla="*/ 0 h 109"/>
                <a:gd name="T6" fmla="*/ 109 w 109"/>
                <a:gd name="T7" fmla="*/ 54 h 109"/>
                <a:gd name="T8" fmla="*/ 55 w 109"/>
                <a:gd name="T9" fmla="*/ 109 h 109"/>
                <a:gd name="T10" fmla="*/ 55 w 109"/>
                <a:gd name="T11" fmla="*/ 23 h 109"/>
                <a:gd name="T12" fmla="*/ 23 w 109"/>
                <a:gd name="T13" fmla="*/ 54 h 109"/>
                <a:gd name="T14" fmla="*/ 55 w 109"/>
                <a:gd name="T15" fmla="*/ 86 h 109"/>
                <a:gd name="T16" fmla="*/ 86 w 109"/>
                <a:gd name="T17" fmla="*/ 54 h 109"/>
                <a:gd name="T18" fmla="*/ 55 w 109"/>
                <a:gd name="T19" fmla="*/ 2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9">
                  <a:moveTo>
                    <a:pt x="55" y="109"/>
                  </a:moveTo>
                  <a:cubicBezTo>
                    <a:pt x="25" y="109"/>
                    <a:pt x="0" y="84"/>
                    <a:pt x="0" y="54"/>
                  </a:cubicBezTo>
                  <a:cubicBezTo>
                    <a:pt x="0" y="24"/>
                    <a:pt x="25" y="0"/>
                    <a:pt x="55" y="0"/>
                  </a:cubicBezTo>
                  <a:cubicBezTo>
                    <a:pt x="85" y="0"/>
                    <a:pt x="109" y="24"/>
                    <a:pt x="109" y="54"/>
                  </a:cubicBezTo>
                  <a:cubicBezTo>
                    <a:pt x="109" y="84"/>
                    <a:pt x="85" y="109"/>
                    <a:pt x="55" y="109"/>
                  </a:cubicBezTo>
                  <a:close/>
                  <a:moveTo>
                    <a:pt x="55" y="23"/>
                  </a:moveTo>
                  <a:cubicBezTo>
                    <a:pt x="38" y="23"/>
                    <a:pt x="23" y="37"/>
                    <a:pt x="23" y="54"/>
                  </a:cubicBezTo>
                  <a:cubicBezTo>
                    <a:pt x="23" y="72"/>
                    <a:pt x="38" y="86"/>
                    <a:pt x="55" y="86"/>
                  </a:cubicBezTo>
                  <a:cubicBezTo>
                    <a:pt x="72" y="86"/>
                    <a:pt x="86" y="72"/>
                    <a:pt x="86" y="54"/>
                  </a:cubicBezTo>
                  <a:cubicBezTo>
                    <a:pt x="86" y="37"/>
                    <a:pt x="72" y="23"/>
                    <a:pt x="55" y="23"/>
                  </a:cubicBezTo>
                  <a:close/>
                </a:path>
              </a:pathLst>
            </a:custGeom>
            <a:solidFill>
              <a:srgbClr val="42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  <p:sp>
          <p:nvSpPr>
            <p:cNvPr id="199" name="Freeform 791"/>
            <p:cNvSpPr/>
            <p:nvPr/>
          </p:nvSpPr>
          <p:spPr bwMode="auto">
            <a:xfrm>
              <a:off x="4288610" y="1036934"/>
              <a:ext cx="1232956" cy="424208"/>
            </a:xfrm>
            <a:custGeom>
              <a:avLst/>
              <a:gdLst>
                <a:gd name="T0" fmla="*/ 943 w 947"/>
                <a:gd name="T1" fmla="*/ 325 h 325"/>
                <a:gd name="T2" fmla="*/ 946 w 947"/>
                <a:gd name="T3" fmla="*/ 324 h 325"/>
                <a:gd name="T4" fmla="*/ 945 w 947"/>
                <a:gd name="T5" fmla="*/ 318 h 325"/>
                <a:gd name="T6" fmla="*/ 572 w 947"/>
                <a:gd name="T7" fmla="*/ 2 h 325"/>
                <a:gd name="T8" fmla="*/ 571 w 947"/>
                <a:gd name="T9" fmla="*/ 2 h 325"/>
                <a:gd name="T10" fmla="*/ 4 w 947"/>
                <a:gd name="T11" fmla="*/ 0 h 325"/>
                <a:gd name="T12" fmla="*/ 4 w 947"/>
                <a:gd name="T13" fmla="*/ 0 h 325"/>
                <a:gd name="T14" fmla="*/ 0 w 947"/>
                <a:gd name="T15" fmla="*/ 4 h 325"/>
                <a:gd name="T16" fmla="*/ 4 w 947"/>
                <a:gd name="T17" fmla="*/ 7 h 325"/>
                <a:gd name="T18" fmla="*/ 569 w 947"/>
                <a:gd name="T19" fmla="*/ 9 h 325"/>
                <a:gd name="T20" fmla="*/ 941 w 947"/>
                <a:gd name="T21" fmla="*/ 324 h 325"/>
                <a:gd name="T22" fmla="*/ 943 w 947"/>
                <a:gd name="T23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325">
                  <a:moveTo>
                    <a:pt x="943" y="325"/>
                  </a:moveTo>
                  <a:cubicBezTo>
                    <a:pt x="944" y="325"/>
                    <a:pt x="945" y="324"/>
                    <a:pt x="946" y="324"/>
                  </a:cubicBezTo>
                  <a:cubicBezTo>
                    <a:pt x="947" y="322"/>
                    <a:pt x="947" y="320"/>
                    <a:pt x="945" y="318"/>
                  </a:cubicBezTo>
                  <a:cubicBezTo>
                    <a:pt x="572" y="2"/>
                    <a:pt x="572" y="2"/>
                    <a:pt x="572" y="2"/>
                  </a:cubicBezTo>
                  <a:cubicBezTo>
                    <a:pt x="571" y="2"/>
                    <a:pt x="571" y="2"/>
                    <a:pt x="57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569" y="9"/>
                    <a:pt x="569" y="9"/>
                    <a:pt x="569" y="9"/>
                  </a:cubicBezTo>
                  <a:cubicBezTo>
                    <a:pt x="941" y="324"/>
                    <a:pt x="941" y="324"/>
                    <a:pt x="941" y="324"/>
                  </a:cubicBezTo>
                  <a:cubicBezTo>
                    <a:pt x="941" y="325"/>
                    <a:pt x="942" y="325"/>
                    <a:pt x="943" y="325"/>
                  </a:cubicBezTo>
                  <a:close/>
                </a:path>
              </a:pathLst>
            </a:custGeom>
            <a:solidFill>
              <a:srgbClr val="42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6005" tIns="43002" rIns="86005" bIns="43002" numCol="1" anchor="t" anchorCtr="0" compatLnSpc="1"/>
            <a:lstStyle/>
            <a:p>
              <a:endParaRPr lang="zh-CN" altLang="en-US" sz="1270"/>
            </a:p>
          </p:txBody>
        </p:sp>
      </p:grpSp>
      <p:sp>
        <p:nvSpPr>
          <p:cNvPr id="201" name="矩形 200"/>
          <p:cNvSpPr/>
          <p:nvPr/>
        </p:nvSpPr>
        <p:spPr>
          <a:xfrm flipH="1">
            <a:off x="580774" y="1800586"/>
            <a:ext cx="1349837" cy="1116039"/>
          </a:xfrm>
          <a:prstGeom prst="rect">
            <a:avLst/>
          </a:prstGeom>
          <a:effectLst/>
        </p:spPr>
        <p:txBody>
          <a:bodyPr wrap="square" lIns="114648" tIns="57323" rIns="114648" bIns="57323">
            <a:spAutoFit/>
          </a:bodyPr>
          <a:lstStyle/>
          <a:p>
            <a:pPr algn="just" defTabSz="1146810">
              <a:lnSpc>
                <a:spcPts val="1255"/>
              </a:lnSpc>
            </a:pPr>
            <a:r>
              <a:rPr lang="zh-CN" altLang="en-US" sz="113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请输入你的文字内容、请输入你的文字内容。请输入你的文字内容。请输入你的文字内容。</a:t>
            </a:r>
            <a:endParaRPr lang="en-US" altLang="zh-CN" sz="113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2" name="矩形 201"/>
          <p:cNvSpPr/>
          <p:nvPr/>
        </p:nvSpPr>
        <p:spPr>
          <a:xfrm>
            <a:off x="576050" y="1482731"/>
            <a:ext cx="1354560" cy="308126"/>
          </a:xfrm>
          <a:prstGeom prst="rect">
            <a:avLst/>
          </a:prstGeom>
        </p:spPr>
        <p:txBody>
          <a:bodyPr wrap="square" lIns="114648" tIns="57323" rIns="114648" bIns="57323">
            <a:spAutoFit/>
          </a:bodyPr>
          <a:lstStyle/>
          <a:p>
            <a:pPr algn="just" defTabSz="1146810" fontAlgn="base">
              <a:lnSpc>
                <a:spcPts val="150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2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这里填写小标题</a:t>
            </a:r>
            <a:endParaRPr lang="en-US" altLang="zh-CN" sz="1225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3" name="矩形 202"/>
          <p:cNvSpPr/>
          <p:nvPr/>
        </p:nvSpPr>
        <p:spPr>
          <a:xfrm flipH="1">
            <a:off x="7337740" y="1374324"/>
            <a:ext cx="1349837" cy="1116039"/>
          </a:xfrm>
          <a:prstGeom prst="rect">
            <a:avLst/>
          </a:prstGeom>
          <a:effectLst/>
        </p:spPr>
        <p:txBody>
          <a:bodyPr wrap="square" lIns="114648" tIns="57323" rIns="114648" bIns="57323">
            <a:spAutoFit/>
          </a:bodyPr>
          <a:lstStyle/>
          <a:p>
            <a:pPr algn="just" defTabSz="1146810">
              <a:lnSpc>
                <a:spcPts val="1255"/>
              </a:lnSpc>
            </a:pPr>
            <a:r>
              <a:rPr lang="zh-CN" altLang="en-US" sz="113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请输入你的文字内容、请输入你的文字内容。请输入你的文字内容。请输入你的文字内容。</a:t>
            </a:r>
            <a:endParaRPr lang="en-US" altLang="zh-CN" sz="113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" name="矩形 203"/>
          <p:cNvSpPr/>
          <p:nvPr/>
        </p:nvSpPr>
        <p:spPr>
          <a:xfrm>
            <a:off x="7333017" y="1056469"/>
            <a:ext cx="1354560" cy="308126"/>
          </a:xfrm>
          <a:prstGeom prst="rect">
            <a:avLst/>
          </a:prstGeom>
        </p:spPr>
        <p:txBody>
          <a:bodyPr wrap="square" lIns="114648" tIns="57323" rIns="114648" bIns="57323">
            <a:spAutoFit/>
          </a:bodyPr>
          <a:lstStyle/>
          <a:p>
            <a:pPr algn="just" defTabSz="1146810" fontAlgn="base">
              <a:lnSpc>
                <a:spcPts val="150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2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这里填写小标题</a:t>
            </a:r>
            <a:endParaRPr lang="en-US" altLang="zh-CN" sz="1225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" name="矩形 204"/>
          <p:cNvSpPr/>
          <p:nvPr/>
        </p:nvSpPr>
        <p:spPr>
          <a:xfrm flipH="1">
            <a:off x="3500852" y="4185774"/>
            <a:ext cx="2301649" cy="615903"/>
          </a:xfrm>
          <a:prstGeom prst="rect">
            <a:avLst/>
          </a:prstGeom>
          <a:effectLst/>
        </p:spPr>
        <p:txBody>
          <a:bodyPr wrap="square" lIns="114648" tIns="57323" rIns="114648" bIns="57323">
            <a:spAutoFit/>
          </a:bodyPr>
          <a:lstStyle/>
          <a:p>
            <a:pPr algn="just" defTabSz="1146810">
              <a:lnSpc>
                <a:spcPts val="1255"/>
              </a:lnSpc>
            </a:pPr>
            <a:r>
              <a:rPr lang="zh-CN" altLang="en-US" sz="113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请输入你的文字内容、请输入你的文字内容。请输入你的文字内容。请输入你的文字内容。</a:t>
            </a:r>
            <a:endParaRPr lang="en-US" altLang="zh-CN" sz="113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6" name="矩形 205"/>
          <p:cNvSpPr/>
          <p:nvPr/>
        </p:nvSpPr>
        <p:spPr>
          <a:xfrm>
            <a:off x="3496131" y="3867919"/>
            <a:ext cx="1354560" cy="308126"/>
          </a:xfrm>
          <a:prstGeom prst="rect">
            <a:avLst/>
          </a:prstGeom>
        </p:spPr>
        <p:txBody>
          <a:bodyPr wrap="square" lIns="114648" tIns="57323" rIns="114648" bIns="57323">
            <a:spAutoFit/>
          </a:bodyPr>
          <a:lstStyle/>
          <a:p>
            <a:pPr algn="just" defTabSz="1146810" fontAlgn="base">
              <a:lnSpc>
                <a:spcPts val="150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25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这里填写小标题</a:t>
            </a:r>
            <a:endParaRPr lang="en-US" altLang="zh-CN" sz="1225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400" tmFilter="0, 0; .2, .5; .8, .5; 1, 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00" autoRev="1" fill="hold"/>
                                        <p:tgtEl>
                                          <p:spTgt spid="2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400" tmFilter="0, 0; .2, .5; .8, .5; 1, 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00" autoRev="1" fill="hold"/>
                                        <p:tgtEl>
                                          <p:spTgt spid="2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400" tmFilter="0, 0; .2, .5; .8, .5; 1, 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00" autoRev="1" fill="hold"/>
                                        <p:tgtEl>
                                          <p:spTgt spid="2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  <p:bldP spid="202" grpId="0"/>
      <p:bldP spid="202" grpId="1"/>
      <p:bldP spid="203" grpId="0"/>
      <p:bldP spid="204" grpId="0"/>
      <p:bldP spid="204" grpId="1"/>
      <p:bldP spid="205" grpId="0"/>
      <p:bldP spid="206" grpId="0"/>
      <p:bldP spid="20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2688"/>
            <a:ext cx="9144000" cy="1280812"/>
          </a:xfrm>
          <a:prstGeom prst="rect">
            <a:avLst/>
          </a:prstGeom>
        </p:spPr>
      </p:pic>
      <p:sp>
        <p:nvSpPr>
          <p:cNvPr id="6" name="MH_Number_1">
            <a:hlinkClick r:id="rId17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3419059" y="672825"/>
            <a:ext cx="511803" cy="511529"/>
          </a:xfrm>
          <a:prstGeom prst="rect">
            <a:avLst/>
          </a:prstGeom>
          <a:noFill/>
          <a:ln w="25400">
            <a:solidFill>
              <a:srgbClr val="E98C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100" b="1" dirty="0">
                <a:solidFill>
                  <a:srgbClr val="E98C11"/>
                </a:solidFill>
                <a:ea typeface="华文细黑" panose="02010600040101010101" pitchFamily="2" charset="-122"/>
              </a:rPr>
              <a:t>01</a:t>
            </a:r>
            <a:endParaRPr lang="zh-CN" altLang="en-US" sz="2100" b="1" dirty="0">
              <a:solidFill>
                <a:srgbClr val="E98C11"/>
              </a:solidFill>
              <a:ea typeface="华文细黑" panose="02010600040101010101" pitchFamily="2" charset="-122"/>
            </a:endParaRPr>
          </a:p>
        </p:txBody>
      </p:sp>
      <p:sp>
        <p:nvSpPr>
          <p:cNvPr id="7" name="MH_Entry_1">
            <a:hlinkClick r:id="rId17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4043305" y="672825"/>
            <a:ext cx="3259920" cy="511529"/>
          </a:xfrm>
          <a:prstGeom prst="rect">
            <a:avLst/>
          </a:prstGeom>
          <a:solidFill>
            <a:srgbClr val="E98C1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en-US" sz="2100">
                <a:solidFill>
                  <a:srgbClr val="FFFFFF"/>
                </a:solidFill>
                <a:latin typeface="+mn-ea"/>
              </a:rPr>
              <a:t>单击此处添加文字标题</a:t>
            </a:r>
          </a:p>
        </p:txBody>
      </p:sp>
      <p:sp>
        <p:nvSpPr>
          <p:cNvPr id="8" name="MH_Number_3">
            <a:hlinkClick r:id="rId18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3419059" y="2432500"/>
            <a:ext cx="511803" cy="511529"/>
          </a:xfrm>
          <a:prstGeom prst="rect">
            <a:avLst/>
          </a:prstGeom>
          <a:noFill/>
          <a:ln w="25400">
            <a:solidFill>
              <a:srgbClr val="E98C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100" b="1">
                <a:solidFill>
                  <a:srgbClr val="E98C11"/>
                </a:solidFill>
                <a:ea typeface="华文细黑" panose="02010600040101010101" pitchFamily="2" charset="-122"/>
              </a:rPr>
              <a:t>03</a:t>
            </a:r>
            <a:endParaRPr lang="zh-CN" altLang="en-US" sz="2100" b="1">
              <a:solidFill>
                <a:srgbClr val="E98C11"/>
              </a:solidFill>
              <a:ea typeface="华文细黑" panose="02010600040101010101" pitchFamily="2" charset="-122"/>
            </a:endParaRPr>
          </a:p>
        </p:txBody>
      </p:sp>
      <p:sp>
        <p:nvSpPr>
          <p:cNvPr id="9" name="MH_Entry_3">
            <a:hlinkClick r:id="rId18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4043305" y="2432500"/>
            <a:ext cx="3259920" cy="511529"/>
          </a:xfrm>
          <a:prstGeom prst="rect">
            <a:avLst/>
          </a:prstGeom>
          <a:solidFill>
            <a:srgbClr val="E98C1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en-US" sz="2100">
                <a:solidFill>
                  <a:srgbClr val="FFFFFF"/>
                </a:solidFill>
                <a:latin typeface="+mn-ea"/>
              </a:rPr>
              <a:t>单击此处添加文字标题</a:t>
            </a:r>
          </a:p>
        </p:txBody>
      </p:sp>
      <p:sp>
        <p:nvSpPr>
          <p:cNvPr id="10" name="MH_Number_2">
            <a:hlinkClick r:id="rId19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3419059" y="1552663"/>
            <a:ext cx="511803" cy="511529"/>
          </a:xfrm>
          <a:prstGeom prst="rect">
            <a:avLst/>
          </a:prstGeom>
          <a:noFill/>
          <a:ln w="25400">
            <a:solidFill>
              <a:srgbClr val="E98C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100" b="1">
                <a:solidFill>
                  <a:srgbClr val="E98C11"/>
                </a:solidFill>
                <a:ea typeface="华文细黑" panose="02010600040101010101" pitchFamily="2" charset="-122"/>
              </a:rPr>
              <a:t>02</a:t>
            </a:r>
            <a:endParaRPr lang="zh-CN" altLang="en-US" sz="2100" b="1">
              <a:solidFill>
                <a:srgbClr val="E98C11"/>
              </a:solidFill>
              <a:ea typeface="华文细黑" panose="02010600040101010101" pitchFamily="2" charset="-122"/>
            </a:endParaRPr>
          </a:p>
        </p:txBody>
      </p:sp>
      <p:sp>
        <p:nvSpPr>
          <p:cNvPr id="11" name="MH_Entry_2">
            <a:hlinkClick r:id="rId19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4043305" y="1552663"/>
            <a:ext cx="3259920" cy="511529"/>
          </a:xfrm>
          <a:prstGeom prst="rect">
            <a:avLst/>
          </a:prstGeom>
          <a:solidFill>
            <a:srgbClr val="E98C1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en-US" sz="2100">
                <a:solidFill>
                  <a:srgbClr val="FFFFFF"/>
                </a:solidFill>
                <a:latin typeface="+mn-ea"/>
              </a:rPr>
              <a:t>单击此处添加文字标题</a:t>
            </a:r>
          </a:p>
        </p:txBody>
      </p:sp>
      <p:sp>
        <p:nvSpPr>
          <p:cNvPr id="12" name="MH_Number_4">
            <a:hlinkClick r:id="" action="ppaction://noaction"/>
          </p:cNvPr>
          <p:cNvSpPr/>
          <p:nvPr>
            <p:custDataLst>
              <p:tags r:id="rId7"/>
            </p:custDataLst>
          </p:nvPr>
        </p:nvSpPr>
        <p:spPr>
          <a:xfrm>
            <a:off x="3419059" y="3312338"/>
            <a:ext cx="511803" cy="511529"/>
          </a:xfrm>
          <a:prstGeom prst="rect">
            <a:avLst/>
          </a:prstGeom>
          <a:noFill/>
          <a:ln w="25400">
            <a:solidFill>
              <a:srgbClr val="E98C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100" b="1">
                <a:solidFill>
                  <a:srgbClr val="E98C11"/>
                </a:solidFill>
                <a:ea typeface="华文细黑" panose="02010600040101010101" pitchFamily="2" charset="-122"/>
              </a:rPr>
              <a:t>04</a:t>
            </a:r>
            <a:endParaRPr lang="zh-CN" altLang="en-US" sz="2100" b="1">
              <a:solidFill>
                <a:srgbClr val="E98C11"/>
              </a:solidFill>
              <a:ea typeface="华文细黑" panose="02010600040101010101" pitchFamily="2" charset="-122"/>
            </a:endParaRPr>
          </a:p>
        </p:txBody>
      </p:sp>
      <p:sp>
        <p:nvSpPr>
          <p:cNvPr id="13" name="MH_Entry_4">
            <a:hlinkClick r:id="" action="ppaction://noaction"/>
          </p:cNvPr>
          <p:cNvSpPr/>
          <p:nvPr>
            <p:custDataLst>
              <p:tags r:id="rId8"/>
            </p:custDataLst>
          </p:nvPr>
        </p:nvSpPr>
        <p:spPr>
          <a:xfrm>
            <a:off x="4043305" y="3312338"/>
            <a:ext cx="3259920" cy="511529"/>
          </a:xfrm>
          <a:prstGeom prst="rect">
            <a:avLst/>
          </a:prstGeom>
          <a:solidFill>
            <a:srgbClr val="E98C1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en-US" sz="2100">
                <a:solidFill>
                  <a:srgbClr val="FFFFFF"/>
                </a:solidFill>
                <a:latin typeface="+mn-ea"/>
              </a:rPr>
              <a:t>单击此处添加文字标题</a:t>
            </a:r>
          </a:p>
        </p:txBody>
      </p:sp>
      <p:cxnSp>
        <p:nvCxnSpPr>
          <p:cNvPr id="14" name="MH_Others_1"/>
          <p:cNvCxnSpPr/>
          <p:nvPr>
            <p:custDataLst>
              <p:tags r:id="rId9"/>
            </p:custDataLst>
          </p:nvPr>
        </p:nvCxnSpPr>
        <p:spPr>
          <a:xfrm>
            <a:off x="2899677" y="582697"/>
            <a:ext cx="0" cy="3368170"/>
          </a:xfrm>
          <a:prstGeom prst="line">
            <a:avLst/>
          </a:prstGeom>
          <a:ln w="41275">
            <a:solidFill>
              <a:srgbClr val="E98C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1745619" y="676426"/>
            <a:ext cx="790876" cy="3147441"/>
            <a:chOff x="1745619" y="676426"/>
            <a:chExt cx="790876" cy="3147441"/>
          </a:xfrm>
        </p:grpSpPr>
        <p:sp>
          <p:nvSpPr>
            <p:cNvPr id="15" name="MH_Others_2"/>
            <p:cNvSpPr txBox="1"/>
            <p:nvPr>
              <p:custDataLst>
                <p:tags r:id="rId10"/>
              </p:custDataLst>
            </p:nvPr>
          </p:nvSpPr>
          <p:spPr>
            <a:xfrm>
              <a:off x="1745619" y="676426"/>
              <a:ext cx="790876" cy="891431"/>
            </a:xfrm>
            <a:prstGeom prst="rect">
              <a:avLst/>
            </a:prstGeom>
            <a:noFill/>
          </p:spPr>
          <p:txBody>
            <a:bodyPr vert="eaVert" wrap="square" rtlCol="0" anchor="ctr" anchorCtr="0">
              <a:noAutofit/>
            </a:bodyPr>
            <a:lstStyle/>
            <a:p>
              <a:r>
                <a:rPr lang="en-US" altLang="zh-CN" sz="6600">
                  <a:solidFill>
                    <a:srgbClr val="E98C1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C</a:t>
              </a:r>
              <a:endParaRPr lang="zh-CN" altLang="en-US" sz="3300">
                <a:solidFill>
                  <a:srgbClr val="E98C1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6" name="MH_Others_3"/>
            <p:cNvSpPr txBox="1"/>
            <p:nvPr>
              <p:custDataLst>
                <p:tags r:id="rId11"/>
              </p:custDataLst>
            </p:nvPr>
          </p:nvSpPr>
          <p:spPr>
            <a:xfrm>
              <a:off x="1887810" y="2700020"/>
              <a:ext cx="520420" cy="1123847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noAutofit/>
            </a:bodyPr>
            <a:lstStyle/>
            <a:p>
              <a:pPr algn="ctr"/>
              <a:r>
                <a:rPr lang="zh-CN" altLang="en-US" sz="3600" b="1">
                  <a:solidFill>
                    <a:srgbClr val="E98C1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目</a:t>
              </a:r>
              <a:endParaRPr lang="en-US" altLang="zh-CN" sz="3600" b="1">
                <a:solidFill>
                  <a:srgbClr val="E98C1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  <a:p>
              <a:pPr algn="ctr"/>
              <a:r>
                <a:rPr lang="zh-CN" altLang="en-US" sz="3600" b="1">
                  <a:solidFill>
                    <a:srgbClr val="E98C1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录</a:t>
              </a:r>
            </a:p>
          </p:txBody>
        </p:sp>
        <p:sp>
          <p:nvSpPr>
            <p:cNvPr id="17" name="MH_Others_4"/>
            <p:cNvSpPr/>
            <p:nvPr>
              <p:custDataLst>
                <p:tags r:id="rId12"/>
              </p:custDataLst>
            </p:nvPr>
          </p:nvSpPr>
          <p:spPr>
            <a:xfrm>
              <a:off x="1917188" y="1240054"/>
              <a:ext cx="461665" cy="1546818"/>
            </a:xfrm>
            <a:prstGeom prst="rect">
              <a:avLst/>
            </a:prstGeom>
          </p:spPr>
          <p:txBody>
            <a:bodyPr vert="eaVert" wrap="square">
              <a:noAutofit/>
            </a:bodyPr>
            <a:lstStyle/>
            <a:p>
              <a:r>
                <a:rPr lang="en-US" altLang="zh-CN" sz="2000" spc="375" dirty="0">
                  <a:solidFill>
                    <a:srgbClr val="E98C1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ONTENTS</a:t>
              </a:r>
              <a:endParaRPr lang="zh-CN" altLang="en-US" sz="2000" spc="375" dirty="0">
                <a:solidFill>
                  <a:srgbClr val="E98C1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2688"/>
            <a:ext cx="9144000" cy="1280812"/>
          </a:xfrm>
          <a:prstGeom prst="rect">
            <a:avLst/>
          </a:prstGeom>
        </p:spPr>
      </p:pic>
      <p:sp>
        <p:nvSpPr>
          <p:cNvPr id="6" name="MH_Number_1">
            <a:hlinkClick r:id="rId11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4953911" y="1240054"/>
            <a:ext cx="1232835" cy="1232175"/>
          </a:xfrm>
          <a:prstGeom prst="rect">
            <a:avLst/>
          </a:prstGeom>
          <a:noFill/>
          <a:ln w="25400">
            <a:solidFill>
              <a:srgbClr val="E98C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7000" b="1" dirty="0">
                <a:solidFill>
                  <a:srgbClr val="E98C11"/>
                </a:solidFill>
                <a:ea typeface="华文细黑" panose="02010600040101010101" pitchFamily="2" charset="-122"/>
              </a:rPr>
              <a:t>04</a:t>
            </a:r>
            <a:endParaRPr lang="zh-CN" altLang="en-US" sz="7000" b="1" dirty="0">
              <a:solidFill>
                <a:srgbClr val="E98C11"/>
              </a:solidFill>
              <a:ea typeface="华文细黑" panose="02010600040101010101" pitchFamily="2" charset="-122"/>
            </a:endParaRPr>
          </a:p>
        </p:txBody>
      </p:sp>
      <p:sp>
        <p:nvSpPr>
          <p:cNvPr id="7" name="MH_Entry_1">
            <a:hlinkClick r:id="rId11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3419058" y="2700020"/>
            <a:ext cx="4302541" cy="678180"/>
          </a:xfrm>
          <a:prstGeom prst="rect">
            <a:avLst/>
          </a:prstGeom>
          <a:solidFill>
            <a:srgbClr val="E98C1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en-US" sz="3200" b="1" dirty="0">
                <a:solidFill>
                  <a:srgbClr val="FFFFFF"/>
                </a:solidFill>
                <a:latin typeface="+mn-ea"/>
              </a:rPr>
              <a:t>单击此处添加文字标题</a:t>
            </a:r>
          </a:p>
        </p:txBody>
      </p:sp>
      <p:cxnSp>
        <p:nvCxnSpPr>
          <p:cNvPr id="18" name="MH_Others_1"/>
          <p:cNvCxnSpPr/>
          <p:nvPr>
            <p:custDataLst>
              <p:tags r:id="rId3"/>
            </p:custDataLst>
          </p:nvPr>
        </p:nvCxnSpPr>
        <p:spPr>
          <a:xfrm>
            <a:off x="2899677" y="582697"/>
            <a:ext cx="0" cy="3368170"/>
          </a:xfrm>
          <a:prstGeom prst="line">
            <a:avLst/>
          </a:prstGeom>
          <a:ln w="41275">
            <a:solidFill>
              <a:srgbClr val="E98C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1745619" y="676426"/>
            <a:ext cx="790876" cy="3147441"/>
            <a:chOff x="1745619" y="676426"/>
            <a:chExt cx="790876" cy="3147441"/>
          </a:xfrm>
        </p:grpSpPr>
        <p:sp>
          <p:nvSpPr>
            <p:cNvPr id="20" name="MH_Others_2"/>
            <p:cNvSpPr txBox="1"/>
            <p:nvPr>
              <p:custDataLst>
                <p:tags r:id="rId4"/>
              </p:custDataLst>
            </p:nvPr>
          </p:nvSpPr>
          <p:spPr>
            <a:xfrm>
              <a:off x="1745619" y="676426"/>
              <a:ext cx="790876" cy="891431"/>
            </a:xfrm>
            <a:prstGeom prst="rect">
              <a:avLst/>
            </a:prstGeom>
            <a:noFill/>
          </p:spPr>
          <p:txBody>
            <a:bodyPr vert="eaVert" wrap="square" rtlCol="0" anchor="ctr" anchorCtr="0">
              <a:noAutofit/>
            </a:bodyPr>
            <a:lstStyle/>
            <a:p>
              <a:r>
                <a:rPr lang="en-US" altLang="zh-CN" sz="6600">
                  <a:solidFill>
                    <a:srgbClr val="E98C1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C</a:t>
              </a:r>
              <a:endParaRPr lang="zh-CN" altLang="en-US" sz="3300">
                <a:solidFill>
                  <a:srgbClr val="E98C1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1" name="MH_Others_3"/>
            <p:cNvSpPr txBox="1"/>
            <p:nvPr>
              <p:custDataLst>
                <p:tags r:id="rId5"/>
              </p:custDataLst>
            </p:nvPr>
          </p:nvSpPr>
          <p:spPr>
            <a:xfrm>
              <a:off x="1887810" y="2700020"/>
              <a:ext cx="520420" cy="1123847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noAutofit/>
            </a:bodyPr>
            <a:lstStyle/>
            <a:p>
              <a:pPr algn="ctr"/>
              <a:r>
                <a:rPr lang="zh-CN" altLang="en-US" sz="3600" b="1">
                  <a:solidFill>
                    <a:srgbClr val="E98C1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目</a:t>
              </a:r>
              <a:endParaRPr lang="en-US" altLang="zh-CN" sz="3600" b="1">
                <a:solidFill>
                  <a:srgbClr val="E98C1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  <a:p>
              <a:pPr algn="ctr"/>
              <a:r>
                <a:rPr lang="zh-CN" altLang="en-US" sz="3600" b="1">
                  <a:solidFill>
                    <a:srgbClr val="E98C1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录</a:t>
              </a:r>
            </a:p>
          </p:txBody>
        </p:sp>
        <p:sp>
          <p:nvSpPr>
            <p:cNvPr id="22" name="MH_Others_4"/>
            <p:cNvSpPr/>
            <p:nvPr>
              <p:custDataLst>
                <p:tags r:id="rId6"/>
              </p:custDataLst>
            </p:nvPr>
          </p:nvSpPr>
          <p:spPr>
            <a:xfrm>
              <a:off x="1917188" y="1240054"/>
              <a:ext cx="461665" cy="1546818"/>
            </a:xfrm>
            <a:prstGeom prst="rect">
              <a:avLst/>
            </a:prstGeom>
          </p:spPr>
          <p:txBody>
            <a:bodyPr vert="eaVert" wrap="square">
              <a:noAutofit/>
            </a:bodyPr>
            <a:lstStyle/>
            <a:p>
              <a:r>
                <a:rPr lang="en-US" altLang="zh-CN" sz="2000" spc="375" dirty="0">
                  <a:solidFill>
                    <a:srgbClr val="E98C1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ONTENTS</a:t>
              </a:r>
              <a:endParaRPr lang="zh-CN" altLang="en-US" sz="2000" spc="375" dirty="0">
                <a:solidFill>
                  <a:srgbClr val="E98C1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44"/>
          <p:cNvSpPr>
            <a:spLocks noEditPoints="1"/>
          </p:cNvSpPr>
          <p:nvPr/>
        </p:nvSpPr>
        <p:spPr bwMode="auto">
          <a:xfrm>
            <a:off x="4673188" y="2765252"/>
            <a:ext cx="1003876" cy="1059964"/>
          </a:xfrm>
          <a:custGeom>
            <a:avLst/>
            <a:gdLst/>
            <a:ahLst/>
            <a:cxnLst>
              <a:cxn ang="0">
                <a:pos x="5" y="693"/>
              </a:cxn>
              <a:cxn ang="0">
                <a:pos x="12" y="639"/>
              </a:cxn>
              <a:cxn ang="0">
                <a:pos x="24" y="642"/>
              </a:cxn>
              <a:cxn ang="0">
                <a:pos x="7" y="693"/>
              </a:cxn>
              <a:cxn ang="0">
                <a:pos x="30" y="601"/>
              </a:cxn>
              <a:cxn ang="0">
                <a:pos x="42" y="547"/>
              </a:cxn>
              <a:cxn ang="0">
                <a:pos x="53" y="552"/>
              </a:cxn>
              <a:cxn ang="0">
                <a:pos x="32" y="601"/>
              </a:cxn>
              <a:cxn ang="0">
                <a:pos x="62" y="510"/>
              </a:cxn>
              <a:cxn ang="0">
                <a:pos x="78" y="459"/>
              </a:cxn>
              <a:cxn ang="0">
                <a:pos x="89" y="464"/>
              </a:cxn>
              <a:cxn ang="0">
                <a:pos x="64" y="511"/>
              </a:cxn>
              <a:cxn ang="0">
                <a:pos x="102" y="424"/>
              </a:cxn>
              <a:cxn ang="0">
                <a:pos x="123" y="373"/>
              </a:cxn>
              <a:cxn ang="0">
                <a:pos x="134" y="380"/>
              </a:cxn>
              <a:cxn ang="0">
                <a:pos x="105" y="424"/>
              </a:cxn>
              <a:cxn ang="0">
                <a:pos x="151" y="341"/>
              </a:cxn>
              <a:cxn ang="0">
                <a:pos x="177" y="293"/>
              </a:cxn>
              <a:cxn ang="0">
                <a:pos x="187" y="301"/>
              </a:cxn>
              <a:cxn ang="0">
                <a:pos x="154" y="342"/>
              </a:cxn>
              <a:cxn ang="0">
                <a:pos x="208" y="264"/>
              </a:cxn>
              <a:cxn ang="0">
                <a:pos x="239" y="220"/>
              </a:cxn>
              <a:cxn ang="0">
                <a:pos x="248" y="228"/>
              </a:cxn>
              <a:cxn ang="0">
                <a:pos x="212" y="266"/>
              </a:cxn>
              <a:cxn ang="0">
                <a:pos x="274" y="195"/>
              </a:cxn>
              <a:cxn ang="0">
                <a:pos x="311" y="155"/>
              </a:cxn>
              <a:cxn ang="0">
                <a:pos x="318" y="165"/>
              </a:cxn>
              <a:cxn ang="0">
                <a:pos x="278" y="197"/>
              </a:cxn>
              <a:cxn ang="0">
                <a:pos x="348" y="135"/>
              </a:cxn>
              <a:cxn ang="0">
                <a:pos x="390" y="101"/>
              </a:cxn>
              <a:cxn ang="0">
                <a:pos x="396" y="111"/>
              </a:cxn>
              <a:cxn ang="0">
                <a:pos x="353" y="138"/>
              </a:cxn>
              <a:cxn ang="0">
                <a:pos x="430" y="86"/>
              </a:cxn>
              <a:cxn ang="0">
                <a:pos x="476" y="58"/>
              </a:cxn>
              <a:cxn ang="0">
                <a:pos x="481" y="69"/>
              </a:cxn>
              <a:cxn ang="0">
                <a:pos x="435" y="89"/>
              </a:cxn>
              <a:cxn ang="0">
                <a:pos x="518" y="49"/>
              </a:cxn>
              <a:cxn ang="0">
                <a:pos x="568" y="27"/>
              </a:cxn>
              <a:cxn ang="0">
                <a:pos x="571" y="39"/>
              </a:cxn>
              <a:cxn ang="0">
                <a:pos x="523" y="53"/>
              </a:cxn>
              <a:cxn ang="0">
                <a:pos x="610" y="23"/>
              </a:cxn>
              <a:cxn ang="0">
                <a:pos x="662" y="8"/>
              </a:cxn>
              <a:cxn ang="0">
                <a:pos x="664" y="20"/>
              </a:cxn>
              <a:cxn ang="0">
                <a:pos x="616" y="28"/>
              </a:cxn>
              <a:cxn ang="0">
                <a:pos x="704" y="9"/>
              </a:cxn>
              <a:cxn ang="0">
                <a:pos x="758" y="0"/>
              </a:cxn>
              <a:cxn ang="0">
                <a:pos x="758" y="12"/>
              </a:cxn>
              <a:cxn ang="0">
                <a:pos x="710" y="15"/>
              </a:cxn>
            </a:cxnLst>
            <a:rect l="0" t="0" r="r" b="b"/>
            <a:pathLst>
              <a:path w="764" h="693">
                <a:moveTo>
                  <a:pt x="7" y="693"/>
                </a:moveTo>
                <a:cubicBezTo>
                  <a:pt x="6" y="693"/>
                  <a:pt x="6" y="693"/>
                  <a:pt x="5" y="693"/>
                </a:cubicBezTo>
                <a:cubicBezTo>
                  <a:pt x="2" y="693"/>
                  <a:pt x="0" y="689"/>
                  <a:pt x="1" y="686"/>
                </a:cubicBezTo>
                <a:cubicBezTo>
                  <a:pt x="4" y="671"/>
                  <a:pt x="8" y="655"/>
                  <a:pt x="12" y="639"/>
                </a:cubicBezTo>
                <a:cubicBezTo>
                  <a:pt x="13" y="636"/>
                  <a:pt x="17" y="634"/>
                  <a:pt x="20" y="635"/>
                </a:cubicBezTo>
                <a:cubicBezTo>
                  <a:pt x="23" y="636"/>
                  <a:pt x="25" y="639"/>
                  <a:pt x="24" y="642"/>
                </a:cubicBezTo>
                <a:cubicBezTo>
                  <a:pt x="20" y="658"/>
                  <a:pt x="16" y="673"/>
                  <a:pt x="13" y="689"/>
                </a:cubicBezTo>
                <a:cubicBezTo>
                  <a:pt x="12" y="691"/>
                  <a:pt x="10" y="693"/>
                  <a:pt x="7" y="693"/>
                </a:cubicBezTo>
                <a:close/>
                <a:moveTo>
                  <a:pt x="32" y="601"/>
                </a:moveTo>
                <a:cubicBezTo>
                  <a:pt x="31" y="601"/>
                  <a:pt x="31" y="601"/>
                  <a:pt x="30" y="601"/>
                </a:cubicBezTo>
                <a:cubicBezTo>
                  <a:pt x="27" y="600"/>
                  <a:pt x="25" y="596"/>
                  <a:pt x="26" y="593"/>
                </a:cubicBezTo>
                <a:cubicBezTo>
                  <a:pt x="31" y="578"/>
                  <a:pt x="36" y="562"/>
                  <a:pt x="42" y="547"/>
                </a:cubicBezTo>
                <a:cubicBezTo>
                  <a:pt x="43" y="544"/>
                  <a:pt x="46" y="543"/>
                  <a:pt x="49" y="544"/>
                </a:cubicBezTo>
                <a:cubicBezTo>
                  <a:pt x="52" y="545"/>
                  <a:pt x="54" y="548"/>
                  <a:pt x="53" y="552"/>
                </a:cubicBezTo>
                <a:cubicBezTo>
                  <a:pt x="47" y="566"/>
                  <a:pt x="42" y="582"/>
                  <a:pt x="37" y="597"/>
                </a:cubicBezTo>
                <a:cubicBezTo>
                  <a:pt x="37" y="599"/>
                  <a:pt x="34" y="601"/>
                  <a:pt x="32" y="601"/>
                </a:cubicBezTo>
                <a:close/>
                <a:moveTo>
                  <a:pt x="64" y="511"/>
                </a:moveTo>
                <a:cubicBezTo>
                  <a:pt x="64" y="511"/>
                  <a:pt x="63" y="511"/>
                  <a:pt x="62" y="510"/>
                </a:cubicBezTo>
                <a:cubicBezTo>
                  <a:pt x="59" y="509"/>
                  <a:pt x="58" y="506"/>
                  <a:pt x="59" y="503"/>
                </a:cubicBezTo>
                <a:cubicBezTo>
                  <a:pt x="65" y="488"/>
                  <a:pt x="72" y="473"/>
                  <a:pt x="78" y="459"/>
                </a:cubicBezTo>
                <a:cubicBezTo>
                  <a:pt x="80" y="456"/>
                  <a:pt x="83" y="454"/>
                  <a:pt x="86" y="456"/>
                </a:cubicBezTo>
                <a:cubicBezTo>
                  <a:pt x="89" y="457"/>
                  <a:pt x="91" y="461"/>
                  <a:pt x="89" y="464"/>
                </a:cubicBezTo>
                <a:cubicBezTo>
                  <a:pt x="83" y="478"/>
                  <a:pt x="76" y="492"/>
                  <a:pt x="70" y="507"/>
                </a:cubicBezTo>
                <a:cubicBezTo>
                  <a:pt x="69" y="510"/>
                  <a:pt x="67" y="511"/>
                  <a:pt x="64" y="511"/>
                </a:cubicBezTo>
                <a:close/>
                <a:moveTo>
                  <a:pt x="105" y="424"/>
                </a:moveTo>
                <a:cubicBezTo>
                  <a:pt x="104" y="424"/>
                  <a:pt x="103" y="424"/>
                  <a:pt x="102" y="424"/>
                </a:cubicBezTo>
                <a:cubicBezTo>
                  <a:pt x="99" y="422"/>
                  <a:pt x="98" y="418"/>
                  <a:pt x="100" y="415"/>
                </a:cubicBezTo>
                <a:cubicBezTo>
                  <a:pt x="107" y="401"/>
                  <a:pt x="115" y="387"/>
                  <a:pt x="123" y="373"/>
                </a:cubicBezTo>
                <a:cubicBezTo>
                  <a:pt x="125" y="371"/>
                  <a:pt x="129" y="370"/>
                  <a:pt x="132" y="371"/>
                </a:cubicBezTo>
                <a:cubicBezTo>
                  <a:pt x="134" y="373"/>
                  <a:pt x="135" y="377"/>
                  <a:pt x="134" y="380"/>
                </a:cubicBezTo>
                <a:cubicBezTo>
                  <a:pt x="126" y="393"/>
                  <a:pt x="118" y="407"/>
                  <a:pt x="110" y="421"/>
                </a:cubicBezTo>
                <a:cubicBezTo>
                  <a:pt x="109" y="423"/>
                  <a:pt x="107" y="424"/>
                  <a:pt x="105" y="424"/>
                </a:cubicBezTo>
                <a:close/>
                <a:moveTo>
                  <a:pt x="154" y="342"/>
                </a:moveTo>
                <a:cubicBezTo>
                  <a:pt x="153" y="342"/>
                  <a:pt x="152" y="342"/>
                  <a:pt x="151" y="341"/>
                </a:cubicBezTo>
                <a:cubicBezTo>
                  <a:pt x="148" y="339"/>
                  <a:pt x="147" y="335"/>
                  <a:pt x="149" y="333"/>
                </a:cubicBezTo>
                <a:cubicBezTo>
                  <a:pt x="158" y="319"/>
                  <a:pt x="167" y="306"/>
                  <a:pt x="177" y="293"/>
                </a:cubicBezTo>
                <a:cubicBezTo>
                  <a:pt x="179" y="291"/>
                  <a:pt x="183" y="290"/>
                  <a:pt x="185" y="292"/>
                </a:cubicBezTo>
                <a:cubicBezTo>
                  <a:pt x="188" y="294"/>
                  <a:pt x="189" y="298"/>
                  <a:pt x="187" y="301"/>
                </a:cubicBezTo>
                <a:cubicBezTo>
                  <a:pt x="177" y="313"/>
                  <a:pt x="168" y="326"/>
                  <a:pt x="159" y="339"/>
                </a:cubicBezTo>
                <a:cubicBezTo>
                  <a:pt x="158" y="341"/>
                  <a:pt x="156" y="342"/>
                  <a:pt x="154" y="342"/>
                </a:cubicBezTo>
                <a:close/>
                <a:moveTo>
                  <a:pt x="212" y="266"/>
                </a:moveTo>
                <a:cubicBezTo>
                  <a:pt x="210" y="266"/>
                  <a:pt x="209" y="265"/>
                  <a:pt x="208" y="264"/>
                </a:cubicBezTo>
                <a:cubicBezTo>
                  <a:pt x="205" y="262"/>
                  <a:pt x="205" y="258"/>
                  <a:pt x="207" y="256"/>
                </a:cubicBezTo>
                <a:cubicBezTo>
                  <a:pt x="218" y="244"/>
                  <a:pt x="228" y="232"/>
                  <a:pt x="239" y="220"/>
                </a:cubicBezTo>
                <a:cubicBezTo>
                  <a:pt x="242" y="218"/>
                  <a:pt x="246" y="218"/>
                  <a:pt x="248" y="220"/>
                </a:cubicBezTo>
                <a:cubicBezTo>
                  <a:pt x="250" y="222"/>
                  <a:pt x="250" y="226"/>
                  <a:pt x="248" y="228"/>
                </a:cubicBezTo>
                <a:cubicBezTo>
                  <a:pt x="237" y="240"/>
                  <a:pt x="227" y="252"/>
                  <a:pt x="216" y="264"/>
                </a:cubicBezTo>
                <a:cubicBezTo>
                  <a:pt x="215" y="265"/>
                  <a:pt x="213" y="266"/>
                  <a:pt x="212" y="266"/>
                </a:cubicBezTo>
                <a:close/>
                <a:moveTo>
                  <a:pt x="278" y="197"/>
                </a:moveTo>
                <a:cubicBezTo>
                  <a:pt x="276" y="197"/>
                  <a:pt x="275" y="196"/>
                  <a:pt x="274" y="195"/>
                </a:cubicBezTo>
                <a:cubicBezTo>
                  <a:pt x="271" y="193"/>
                  <a:pt x="272" y="189"/>
                  <a:pt x="274" y="187"/>
                </a:cubicBezTo>
                <a:cubicBezTo>
                  <a:pt x="286" y="176"/>
                  <a:pt x="298" y="165"/>
                  <a:pt x="311" y="155"/>
                </a:cubicBezTo>
                <a:cubicBezTo>
                  <a:pt x="313" y="153"/>
                  <a:pt x="317" y="154"/>
                  <a:pt x="319" y="156"/>
                </a:cubicBezTo>
                <a:cubicBezTo>
                  <a:pt x="321" y="159"/>
                  <a:pt x="321" y="163"/>
                  <a:pt x="318" y="165"/>
                </a:cubicBezTo>
                <a:cubicBezTo>
                  <a:pt x="306" y="174"/>
                  <a:pt x="294" y="185"/>
                  <a:pt x="282" y="195"/>
                </a:cubicBezTo>
                <a:cubicBezTo>
                  <a:pt x="281" y="196"/>
                  <a:pt x="280" y="197"/>
                  <a:pt x="278" y="197"/>
                </a:cubicBezTo>
                <a:close/>
                <a:moveTo>
                  <a:pt x="353" y="138"/>
                </a:moveTo>
                <a:cubicBezTo>
                  <a:pt x="351" y="138"/>
                  <a:pt x="349" y="137"/>
                  <a:pt x="348" y="135"/>
                </a:cubicBezTo>
                <a:cubicBezTo>
                  <a:pt x="346" y="132"/>
                  <a:pt x="347" y="129"/>
                  <a:pt x="350" y="127"/>
                </a:cubicBezTo>
                <a:cubicBezTo>
                  <a:pt x="363" y="118"/>
                  <a:pt x="376" y="109"/>
                  <a:pt x="390" y="101"/>
                </a:cubicBezTo>
                <a:cubicBezTo>
                  <a:pt x="393" y="99"/>
                  <a:pt x="397" y="100"/>
                  <a:pt x="398" y="103"/>
                </a:cubicBezTo>
                <a:cubicBezTo>
                  <a:pt x="400" y="106"/>
                  <a:pt x="399" y="110"/>
                  <a:pt x="396" y="111"/>
                </a:cubicBezTo>
                <a:cubicBezTo>
                  <a:pt x="383" y="119"/>
                  <a:pt x="369" y="128"/>
                  <a:pt x="356" y="137"/>
                </a:cubicBezTo>
                <a:cubicBezTo>
                  <a:pt x="355" y="137"/>
                  <a:pt x="354" y="138"/>
                  <a:pt x="353" y="138"/>
                </a:cubicBezTo>
                <a:close/>
                <a:moveTo>
                  <a:pt x="435" y="89"/>
                </a:moveTo>
                <a:cubicBezTo>
                  <a:pt x="433" y="89"/>
                  <a:pt x="431" y="88"/>
                  <a:pt x="430" y="86"/>
                </a:cubicBezTo>
                <a:cubicBezTo>
                  <a:pt x="428" y="83"/>
                  <a:pt x="430" y="79"/>
                  <a:pt x="433" y="78"/>
                </a:cubicBezTo>
                <a:cubicBezTo>
                  <a:pt x="447" y="71"/>
                  <a:pt x="462" y="64"/>
                  <a:pt x="476" y="58"/>
                </a:cubicBezTo>
                <a:cubicBezTo>
                  <a:pt x="480" y="57"/>
                  <a:pt x="483" y="58"/>
                  <a:pt x="484" y="61"/>
                </a:cubicBezTo>
                <a:cubicBezTo>
                  <a:pt x="486" y="64"/>
                  <a:pt x="484" y="68"/>
                  <a:pt x="481" y="69"/>
                </a:cubicBezTo>
                <a:cubicBezTo>
                  <a:pt x="466" y="75"/>
                  <a:pt x="452" y="82"/>
                  <a:pt x="438" y="89"/>
                </a:cubicBezTo>
                <a:cubicBezTo>
                  <a:pt x="437" y="89"/>
                  <a:pt x="436" y="89"/>
                  <a:pt x="435" y="89"/>
                </a:cubicBezTo>
                <a:close/>
                <a:moveTo>
                  <a:pt x="523" y="53"/>
                </a:moveTo>
                <a:cubicBezTo>
                  <a:pt x="521" y="53"/>
                  <a:pt x="519" y="51"/>
                  <a:pt x="518" y="49"/>
                </a:cubicBezTo>
                <a:cubicBezTo>
                  <a:pt x="517" y="45"/>
                  <a:pt x="518" y="42"/>
                  <a:pt x="522" y="41"/>
                </a:cubicBezTo>
                <a:cubicBezTo>
                  <a:pt x="537" y="36"/>
                  <a:pt x="552" y="31"/>
                  <a:pt x="568" y="27"/>
                </a:cubicBezTo>
                <a:cubicBezTo>
                  <a:pt x="571" y="26"/>
                  <a:pt x="574" y="28"/>
                  <a:pt x="575" y="31"/>
                </a:cubicBezTo>
                <a:cubicBezTo>
                  <a:pt x="576" y="35"/>
                  <a:pt x="574" y="38"/>
                  <a:pt x="571" y="39"/>
                </a:cubicBezTo>
                <a:cubicBezTo>
                  <a:pt x="555" y="43"/>
                  <a:pt x="540" y="47"/>
                  <a:pt x="525" y="52"/>
                </a:cubicBezTo>
                <a:cubicBezTo>
                  <a:pt x="525" y="53"/>
                  <a:pt x="524" y="53"/>
                  <a:pt x="523" y="53"/>
                </a:cubicBezTo>
                <a:close/>
                <a:moveTo>
                  <a:pt x="616" y="28"/>
                </a:moveTo>
                <a:cubicBezTo>
                  <a:pt x="613" y="28"/>
                  <a:pt x="610" y="26"/>
                  <a:pt x="610" y="23"/>
                </a:cubicBezTo>
                <a:cubicBezTo>
                  <a:pt x="609" y="20"/>
                  <a:pt x="611" y="17"/>
                  <a:pt x="615" y="16"/>
                </a:cubicBezTo>
                <a:cubicBezTo>
                  <a:pt x="630" y="13"/>
                  <a:pt x="646" y="10"/>
                  <a:pt x="662" y="8"/>
                </a:cubicBezTo>
                <a:cubicBezTo>
                  <a:pt x="665" y="8"/>
                  <a:pt x="668" y="10"/>
                  <a:pt x="669" y="13"/>
                </a:cubicBezTo>
                <a:cubicBezTo>
                  <a:pt x="669" y="16"/>
                  <a:pt x="667" y="19"/>
                  <a:pt x="664" y="20"/>
                </a:cubicBezTo>
                <a:cubicBezTo>
                  <a:pt x="648" y="22"/>
                  <a:pt x="632" y="25"/>
                  <a:pt x="617" y="28"/>
                </a:cubicBezTo>
                <a:cubicBezTo>
                  <a:pt x="616" y="28"/>
                  <a:pt x="616" y="28"/>
                  <a:pt x="616" y="28"/>
                </a:cubicBezTo>
                <a:close/>
                <a:moveTo>
                  <a:pt x="710" y="15"/>
                </a:moveTo>
                <a:cubicBezTo>
                  <a:pt x="707" y="15"/>
                  <a:pt x="705" y="12"/>
                  <a:pt x="704" y="9"/>
                </a:cubicBezTo>
                <a:cubicBezTo>
                  <a:pt x="704" y="6"/>
                  <a:pt x="706" y="3"/>
                  <a:pt x="710" y="3"/>
                </a:cubicBezTo>
                <a:cubicBezTo>
                  <a:pt x="725" y="1"/>
                  <a:pt x="742" y="0"/>
                  <a:pt x="758" y="0"/>
                </a:cubicBezTo>
                <a:cubicBezTo>
                  <a:pt x="761" y="0"/>
                  <a:pt x="764" y="2"/>
                  <a:pt x="764" y="6"/>
                </a:cubicBezTo>
                <a:cubicBezTo>
                  <a:pt x="764" y="9"/>
                  <a:pt x="761" y="12"/>
                  <a:pt x="758" y="12"/>
                </a:cubicBezTo>
                <a:cubicBezTo>
                  <a:pt x="742" y="12"/>
                  <a:pt x="726" y="13"/>
                  <a:pt x="711" y="15"/>
                </a:cubicBezTo>
                <a:lnTo>
                  <a:pt x="710" y="15"/>
                </a:lnTo>
                <a:close/>
              </a:path>
            </a:pathLst>
          </a:custGeom>
          <a:solidFill>
            <a:srgbClr val="FCAF26"/>
          </a:solidFill>
          <a:ln w="9525">
            <a:solidFill>
              <a:srgbClr val="FCAF26"/>
            </a:solidFill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146"/>
          <p:cNvSpPr>
            <a:spLocks noEditPoints="1"/>
          </p:cNvSpPr>
          <p:nvPr/>
        </p:nvSpPr>
        <p:spPr bwMode="auto">
          <a:xfrm>
            <a:off x="4511581" y="2708215"/>
            <a:ext cx="199634" cy="1213650"/>
          </a:xfrm>
          <a:custGeom>
            <a:avLst/>
            <a:gdLst/>
            <a:ahLst/>
            <a:cxnLst>
              <a:cxn ang="0">
                <a:pos x="5" y="787"/>
              </a:cxn>
              <a:cxn ang="0">
                <a:pos x="8" y="733"/>
              </a:cxn>
              <a:cxn ang="0">
                <a:pos x="17" y="787"/>
              </a:cxn>
              <a:cxn ang="0">
                <a:pos x="7" y="699"/>
              </a:cxn>
              <a:cxn ang="0">
                <a:pos x="0" y="645"/>
              </a:cxn>
              <a:cxn ang="0">
                <a:pos x="6" y="639"/>
              </a:cxn>
              <a:cxn ang="0">
                <a:pos x="13" y="692"/>
              </a:cxn>
              <a:cxn ang="0">
                <a:pos x="6" y="603"/>
              </a:cxn>
              <a:cxn ang="0">
                <a:pos x="0" y="596"/>
              </a:cxn>
              <a:cxn ang="0">
                <a:pos x="8" y="541"/>
              </a:cxn>
              <a:cxn ang="0">
                <a:pos x="12" y="596"/>
              </a:cxn>
              <a:cxn ang="0">
                <a:pos x="9" y="505"/>
              </a:cxn>
              <a:cxn ang="0">
                <a:pos x="3" y="499"/>
              </a:cxn>
              <a:cxn ang="0">
                <a:pos x="13" y="445"/>
              </a:cxn>
              <a:cxn ang="0">
                <a:pos x="15" y="499"/>
              </a:cxn>
              <a:cxn ang="0">
                <a:pos x="16" y="409"/>
              </a:cxn>
              <a:cxn ang="0">
                <a:pos x="10" y="403"/>
              </a:cxn>
              <a:cxn ang="0">
                <a:pos x="22" y="349"/>
              </a:cxn>
              <a:cxn ang="0">
                <a:pos x="22" y="404"/>
              </a:cxn>
              <a:cxn ang="0">
                <a:pos x="28" y="314"/>
              </a:cxn>
              <a:cxn ang="0">
                <a:pos x="22" y="307"/>
              </a:cxn>
              <a:cxn ang="0">
                <a:pos x="37" y="255"/>
              </a:cxn>
              <a:cxn ang="0">
                <a:pos x="34" y="309"/>
              </a:cxn>
              <a:cxn ang="0">
                <a:pos x="45" y="219"/>
              </a:cxn>
              <a:cxn ang="0">
                <a:pos x="40" y="212"/>
              </a:cxn>
              <a:cxn ang="0">
                <a:pos x="59" y="161"/>
              </a:cxn>
              <a:cxn ang="0">
                <a:pos x="51" y="215"/>
              </a:cxn>
              <a:cxn ang="0">
                <a:pos x="71" y="127"/>
              </a:cxn>
              <a:cxn ang="0">
                <a:pos x="65" y="119"/>
              </a:cxn>
              <a:cxn ang="0">
                <a:pos x="90" y="70"/>
              </a:cxn>
              <a:cxn ang="0">
                <a:pos x="77" y="123"/>
              </a:cxn>
              <a:cxn ang="0">
                <a:pos x="108" y="39"/>
              </a:cxn>
              <a:cxn ang="0">
                <a:pos x="103" y="30"/>
              </a:cxn>
              <a:cxn ang="0">
                <a:pos x="126" y="2"/>
              </a:cxn>
              <a:cxn ang="0">
                <a:pos x="114" y="35"/>
              </a:cxn>
            </a:cxnLst>
            <a:rect l="0" t="0" r="r" b="b"/>
            <a:pathLst>
              <a:path w="130" h="793">
                <a:moveTo>
                  <a:pt x="11" y="793"/>
                </a:moveTo>
                <a:cubicBezTo>
                  <a:pt x="8" y="793"/>
                  <a:pt x="5" y="791"/>
                  <a:pt x="5" y="787"/>
                </a:cubicBezTo>
                <a:cubicBezTo>
                  <a:pt x="5" y="787"/>
                  <a:pt x="4" y="769"/>
                  <a:pt x="2" y="739"/>
                </a:cubicBezTo>
                <a:cubicBezTo>
                  <a:pt x="2" y="736"/>
                  <a:pt x="5" y="733"/>
                  <a:pt x="8" y="733"/>
                </a:cubicBezTo>
                <a:cubicBezTo>
                  <a:pt x="11" y="733"/>
                  <a:pt x="14" y="735"/>
                  <a:pt x="14" y="739"/>
                </a:cubicBezTo>
                <a:cubicBezTo>
                  <a:pt x="16" y="769"/>
                  <a:pt x="17" y="786"/>
                  <a:pt x="17" y="787"/>
                </a:cubicBezTo>
                <a:cubicBezTo>
                  <a:pt x="17" y="790"/>
                  <a:pt x="15" y="793"/>
                  <a:pt x="11" y="793"/>
                </a:cubicBezTo>
                <a:close/>
                <a:moveTo>
                  <a:pt x="7" y="699"/>
                </a:moveTo>
                <a:cubicBezTo>
                  <a:pt x="4" y="699"/>
                  <a:pt x="1" y="695"/>
                  <a:pt x="1" y="692"/>
                </a:cubicBezTo>
                <a:cubicBezTo>
                  <a:pt x="1" y="676"/>
                  <a:pt x="0" y="661"/>
                  <a:pt x="0" y="645"/>
                </a:cubicBezTo>
                <a:cubicBezTo>
                  <a:pt x="0" y="641"/>
                  <a:pt x="3" y="639"/>
                  <a:pt x="6" y="639"/>
                </a:cubicBezTo>
                <a:cubicBezTo>
                  <a:pt x="6" y="639"/>
                  <a:pt x="6" y="639"/>
                  <a:pt x="6" y="639"/>
                </a:cubicBezTo>
                <a:cubicBezTo>
                  <a:pt x="10" y="639"/>
                  <a:pt x="12" y="641"/>
                  <a:pt x="12" y="644"/>
                </a:cubicBezTo>
                <a:cubicBezTo>
                  <a:pt x="12" y="660"/>
                  <a:pt x="13" y="677"/>
                  <a:pt x="13" y="692"/>
                </a:cubicBezTo>
                <a:cubicBezTo>
                  <a:pt x="13" y="696"/>
                  <a:pt x="10" y="695"/>
                  <a:pt x="7" y="699"/>
                </a:cubicBezTo>
                <a:close/>
                <a:moveTo>
                  <a:pt x="6" y="603"/>
                </a:moveTo>
                <a:cubicBezTo>
                  <a:pt x="6" y="603"/>
                  <a:pt x="6" y="603"/>
                  <a:pt x="6" y="603"/>
                </a:cubicBezTo>
                <a:cubicBezTo>
                  <a:pt x="3" y="599"/>
                  <a:pt x="0" y="599"/>
                  <a:pt x="0" y="596"/>
                </a:cubicBezTo>
                <a:cubicBezTo>
                  <a:pt x="1" y="580"/>
                  <a:pt x="1" y="563"/>
                  <a:pt x="2" y="547"/>
                </a:cubicBezTo>
                <a:cubicBezTo>
                  <a:pt x="2" y="544"/>
                  <a:pt x="4" y="541"/>
                  <a:pt x="8" y="541"/>
                </a:cubicBezTo>
                <a:cubicBezTo>
                  <a:pt x="11" y="541"/>
                  <a:pt x="14" y="544"/>
                  <a:pt x="14" y="547"/>
                </a:cubicBezTo>
                <a:cubicBezTo>
                  <a:pt x="13" y="563"/>
                  <a:pt x="13" y="580"/>
                  <a:pt x="12" y="596"/>
                </a:cubicBezTo>
                <a:cubicBezTo>
                  <a:pt x="12" y="599"/>
                  <a:pt x="10" y="603"/>
                  <a:pt x="6" y="603"/>
                </a:cubicBezTo>
                <a:close/>
                <a:moveTo>
                  <a:pt x="9" y="505"/>
                </a:moveTo>
                <a:cubicBezTo>
                  <a:pt x="9" y="505"/>
                  <a:pt x="9" y="505"/>
                  <a:pt x="9" y="505"/>
                </a:cubicBezTo>
                <a:cubicBezTo>
                  <a:pt x="6" y="505"/>
                  <a:pt x="3" y="502"/>
                  <a:pt x="3" y="499"/>
                </a:cubicBezTo>
                <a:cubicBezTo>
                  <a:pt x="4" y="483"/>
                  <a:pt x="5" y="466"/>
                  <a:pt x="6" y="451"/>
                </a:cubicBezTo>
                <a:cubicBezTo>
                  <a:pt x="7" y="447"/>
                  <a:pt x="10" y="445"/>
                  <a:pt x="13" y="445"/>
                </a:cubicBezTo>
                <a:cubicBezTo>
                  <a:pt x="16" y="445"/>
                  <a:pt x="19" y="448"/>
                  <a:pt x="18" y="451"/>
                </a:cubicBezTo>
                <a:cubicBezTo>
                  <a:pt x="17" y="467"/>
                  <a:pt x="16" y="483"/>
                  <a:pt x="15" y="499"/>
                </a:cubicBezTo>
                <a:cubicBezTo>
                  <a:pt x="15" y="503"/>
                  <a:pt x="13" y="505"/>
                  <a:pt x="9" y="505"/>
                </a:cubicBezTo>
                <a:close/>
                <a:moveTo>
                  <a:pt x="16" y="409"/>
                </a:moveTo>
                <a:cubicBezTo>
                  <a:pt x="16" y="409"/>
                  <a:pt x="16" y="409"/>
                  <a:pt x="16" y="409"/>
                </a:cubicBezTo>
                <a:cubicBezTo>
                  <a:pt x="12" y="409"/>
                  <a:pt x="10" y="406"/>
                  <a:pt x="10" y="403"/>
                </a:cubicBezTo>
                <a:cubicBezTo>
                  <a:pt x="12" y="386"/>
                  <a:pt x="14" y="370"/>
                  <a:pt x="15" y="355"/>
                </a:cubicBezTo>
                <a:cubicBezTo>
                  <a:pt x="16" y="351"/>
                  <a:pt x="19" y="349"/>
                  <a:pt x="22" y="349"/>
                </a:cubicBezTo>
                <a:cubicBezTo>
                  <a:pt x="25" y="350"/>
                  <a:pt x="28" y="353"/>
                  <a:pt x="27" y="356"/>
                </a:cubicBezTo>
                <a:cubicBezTo>
                  <a:pt x="26" y="372"/>
                  <a:pt x="24" y="388"/>
                  <a:pt x="22" y="404"/>
                </a:cubicBezTo>
                <a:cubicBezTo>
                  <a:pt x="22" y="407"/>
                  <a:pt x="19" y="409"/>
                  <a:pt x="16" y="409"/>
                </a:cubicBezTo>
                <a:close/>
                <a:moveTo>
                  <a:pt x="28" y="314"/>
                </a:moveTo>
                <a:cubicBezTo>
                  <a:pt x="27" y="314"/>
                  <a:pt x="27" y="314"/>
                  <a:pt x="27" y="314"/>
                </a:cubicBezTo>
                <a:cubicBezTo>
                  <a:pt x="24" y="313"/>
                  <a:pt x="21" y="310"/>
                  <a:pt x="22" y="307"/>
                </a:cubicBezTo>
                <a:cubicBezTo>
                  <a:pt x="24" y="291"/>
                  <a:pt x="27" y="275"/>
                  <a:pt x="30" y="259"/>
                </a:cubicBezTo>
                <a:cubicBezTo>
                  <a:pt x="30" y="256"/>
                  <a:pt x="34" y="254"/>
                  <a:pt x="37" y="255"/>
                </a:cubicBezTo>
                <a:cubicBezTo>
                  <a:pt x="40" y="255"/>
                  <a:pt x="42" y="258"/>
                  <a:pt x="42" y="262"/>
                </a:cubicBezTo>
                <a:cubicBezTo>
                  <a:pt x="39" y="277"/>
                  <a:pt x="36" y="293"/>
                  <a:pt x="34" y="309"/>
                </a:cubicBezTo>
                <a:cubicBezTo>
                  <a:pt x="33" y="312"/>
                  <a:pt x="31" y="314"/>
                  <a:pt x="28" y="314"/>
                </a:cubicBezTo>
                <a:close/>
                <a:moveTo>
                  <a:pt x="45" y="219"/>
                </a:moveTo>
                <a:cubicBezTo>
                  <a:pt x="45" y="219"/>
                  <a:pt x="44" y="219"/>
                  <a:pt x="44" y="219"/>
                </a:cubicBezTo>
                <a:cubicBezTo>
                  <a:pt x="41" y="219"/>
                  <a:pt x="39" y="215"/>
                  <a:pt x="40" y="212"/>
                </a:cubicBezTo>
                <a:cubicBezTo>
                  <a:pt x="43" y="196"/>
                  <a:pt x="47" y="180"/>
                  <a:pt x="51" y="165"/>
                </a:cubicBezTo>
                <a:cubicBezTo>
                  <a:pt x="52" y="162"/>
                  <a:pt x="55" y="160"/>
                  <a:pt x="59" y="161"/>
                </a:cubicBezTo>
                <a:cubicBezTo>
                  <a:pt x="62" y="162"/>
                  <a:pt x="64" y="165"/>
                  <a:pt x="63" y="168"/>
                </a:cubicBezTo>
                <a:cubicBezTo>
                  <a:pt x="59" y="183"/>
                  <a:pt x="55" y="199"/>
                  <a:pt x="51" y="215"/>
                </a:cubicBezTo>
                <a:cubicBezTo>
                  <a:pt x="51" y="218"/>
                  <a:pt x="48" y="219"/>
                  <a:pt x="45" y="219"/>
                </a:cubicBezTo>
                <a:close/>
                <a:moveTo>
                  <a:pt x="71" y="127"/>
                </a:moveTo>
                <a:cubicBezTo>
                  <a:pt x="70" y="127"/>
                  <a:pt x="70" y="127"/>
                  <a:pt x="69" y="127"/>
                </a:cubicBezTo>
                <a:cubicBezTo>
                  <a:pt x="66" y="126"/>
                  <a:pt x="64" y="122"/>
                  <a:pt x="65" y="119"/>
                </a:cubicBezTo>
                <a:cubicBezTo>
                  <a:pt x="71" y="103"/>
                  <a:pt x="76" y="88"/>
                  <a:pt x="82" y="74"/>
                </a:cubicBezTo>
                <a:cubicBezTo>
                  <a:pt x="84" y="71"/>
                  <a:pt x="87" y="69"/>
                  <a:pt x="90" y="70"/>
                </a:cubicBezTo>
                <a:cubicBezTo>
                  <a:pt x="93" y="72"/>
                  <a:pt x="95" y="75"/>
                  <a:pt x="93" y="78"/>
                </a:cubicBezTo>
                <a:cubicBezTo>
                  <a:pt x="88" y="92"/>
                  <a:pt x="82" y="107"/>
                  <a:pt x="77" y="123"/>
                </a:cubicBezTo>
                <a:cubicBezTo>
                  <a:pt x="76" y="125"/>
                  <a:pt x="73" y="127"/>
                  <a:pt x="71" y="127"/>
                </a:cubicBezTo>
                <a:close/>
                <a:moveTo>
                  <a:pt x="108" y="39"/>
                </a:moveTo>
                <a:cubicBezTo>
                  <a:pt x="107" y="39"/>
                  <a:pt x="106" y="38"/>
                  <a:pt x="106" y="38"/>
                </a:cubicBezTo>
                <a:cubicBezTo>
                  <a:pt x="103" y="36"/>
                  <a:pt x="101" y="33"/>
                  <a:pt x="103" y="30"/>
                </a:cubicBezTo>
                <a:cubicBezTo>
                  <a:pt x="108" y="21"/>
                  <a:pt x="113" y="12"/>
                  <a:pt x="118" y="4"/>
                </a:cubicBezTo>
                <a:cubicBezTo>
                  <a:pt x="120" y="1"/>
                  <a:pt x="123" y="0"/>
                  <a:pt x="126" y="2"/>
                </a:cubicBezTo>
                <a:cubicBezTo>
                  <a:pt x="129" y="4"/>
                  <a:pt x="130" y="7"/>
                  <a:pt x="128" y="10"/>
                </a:cubicBezTo>
                <a:cubicBezTo>
                  <a:pt x="123" y="18"/>
                  <a:pt x="118" y="27"/>
                  <a:pt x="114" y="35"/>
                </a:cubicBezTo>
                <a:cubicBezTo>
                  <a:pt x="113" y="37"/>
                  <a:pt x="110" y="39"/>
                  <a:pt x="108" y="39"/>
                </a:cubicBezTo>
                <a:close/>
              </a:path>
            </a:pathLst>
          </a:custGeom>
          <a:solidFill>
            <a:srgbClr val="D7562E"/>
          </a:solidFill>
          <a:ln w="9525">
            <a:solidFill>
              <a:srgbClr val="B47730"/>
            </a:solidFill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147"/>
          <p:cNvSpPr>
            <a:spLocks noEditPoints="1"/>
          </p:cNvSpPr>
          <p:nvPr/>
        </p:nvSpPr>
        <p:spPr bwMode="auto">
          <a:xfrm>
            <a:off x="4326204" y="2011080"/>
            <a:ext cx="1229494" cy="1880683"/>
          </a:xfrm>
          <a:custGeom>
            <a:avLst/>
            <a:gdLst/>
            <a:ahLst/>
            <a:cxnLst>
              <a:cxn ang="0">
                <a:pos x="5" y="1217"/>
              </a:cxn>
              <a:cxn ang="0">
                <a:pos x="54" y="1210"/>
              </a:cxn>
              <a:cxn ang="0">
                <a:pos x="95" y="1189"/>
              </a:cxn>
              <a:cxn ang="0">
                <a:pos x="135" y="1156"/>
              </a:cxn>
              <a:cxn ang="0">
                <a:pos x="98" y="1189"/>
              </a:cxn>
              <a:cxn ang="0">
                <a:pos x="174" y="1141"/>
              </a:cxn>
              <a:cxn ang="0">
                <a:pos x="226" y="1110"/>
              </a:cxn>
              <a:cxn ang="0">
                <a:pos x="180" y="1144"/>
              </a:cxn>
              <a:cxn ang="0">
                <a:pos x="258" y="1082"/>
              </a:cxn>
              <a:cxn ang="0">
                <a:pos x="304" y="1064"/>
              </a:cxn>
              <a:cxn ang="0">
                <a:pos x="339" y="1037"/>
              </a:cxn>
              <a:cxn ang="0">
                <a:pos x="373" y="996"/>
              </a:cxn>
              <a:cxn ang="0">
                <a:pos x="343" y="1035"/>
              </a:cxn>
              <a:cxn ang="0">
                <a:pos x="409" y="974"/>
              </a:cxn>
              <a:cxn ang="0">
                <a:pos x="453" y="933"/>
              </a:cxn>
              <a:cxn ang="0">
                <a:pos x="413" y="976"/>
              </a:cxn>
              <a:cxn ang="0">
                <a:pos x="479" y="899"/>
              </a:cxn>
              <a:cxn ang="0">
                <a:pos x="521" y="873"/>
              </a:cxn>
              <a:cxn ang="0">
                <a:pos x="548" y="839"/>
              </a:cxn>
              <a:cxn ang="0">
                <a:pos x="573" y="791"/>
              </a:cxn>
              <a:cxn ang="0">
                <a:pos x="552" y="836"/>
              </a:cxn>
              <a:cxn ang="0">
                <a:pos x="603" y="761"/>
              </a:cxn>
              <a:cxn ang="0">
                <a:pos x="637" y="712"/>
              </a:cxn>
              <a:cxn ang="0">
                <a:pos x="607" y="763"/>
              </a:cxn>
              <a:cxn ang="0">
                <a:pos x="653" y="673"/>
              </a:cxn>
              <a:cxn ang="0">
                <a:pos x="687" y="637"/>
              </a:cxn>
              <a:cxn ang="0">
                <a:pos x="703" y="597"/>
              </a:cxn>
              <a:cxn ang="0">
                <a:pos x="717" y="545"/>
              </a:cxn>
              <a:cxn ang="0">
                <a:pos x="708" y="593"/>
              </a:cxn>
              <a:cxn ang="0">
                <a:pos x="737" y="508"/>
              </a:cxn>
              <a:cxn ang="0">
                <a:pos x="756" y="451"/>
              </a:cxn>
              <a:cxn ang="0">
                <a:pos x="739" y="508"/>
              </a:cxn>
              <a:cxn ang="0">
                <a:pos x="761" y="409"/>
              </a:cxn>
              <a:cxn ang="0">
                <a:pos x="784" y="365"/>
              </a:cxn>
              <a:cxn ang="0">
                <a:pos x="786" y="322"/>
              </a:cxn>
              <a:cxn ang="0">
                <a:pos x="786" y="268"/>
              </a:cxn>
              <a:cxn ang="0">
                <a:pos x="792" y="317"/>
              </a:cxn>
              <a:cxn ang="0">
                <a:pos x="796" y="227"/>
              </a:cxn>
              <a:cxn ang="0">
                <a:pos x="798" y="167"/>
              </a:cxn>
              <a:cxn ang="0">
                <a:pos x="802" y="221"/>
              </a:cxn>
              <a:cxn ang="0">
                <a:pos x="792" y="125"/>
              </a:cxn>
              <a:cxn ang="0">
                <a:pos x="802" y="77"/>
              </a:cxn>
              <a:cxn ang="0">
                <a:pos x="792" y="35"/>
              </a:cxn>
              <a:cxn ang="0">
                <a:pos x="789" y="0"/>
              </a:cxn>
              <a:cxn ang="0">
                <a:pos x="793" y="35"/>
              </a:cxn>
            </a:cxnLst>
            <a:rect l="0" t="0" r="r" b="b"/>
            <a:pathLst>
              <a:path w="804" h="1229">
                <a:moveTo>
                  <a:pt x="7" y="1229"/>
                </a:moveTo>
                <a:cubicBezTo>
                  <a:pt x="5" y="1229"/>
                  <a:pt x="2" y="1228"/>
                  <a:pt x="1" y="1225"/>
                </a:cubicBezTo>
                <a:cubicBezTo>
                  <a:pt x="0" y="1222"/>
                  <a:pt x="2" y="1219"/>
                  <a:pt x="5" y="1217"/>
                </a:cubicBezTo>
                <a:cubicBezTo>
                  <a:pt x="5" y="1217"/>
                  <a:pt x="22" y="1211"/>
                  <a:pt x="49" y="1199"/>
                </a:cubicBezTo>
                <a:cubicBezTo>
                  <a:pt x="52" y="1197"/>
                  <a:pt x="56" y="1199"/>
                  <a:pt x="57" y="1202"/>
                </a:cubicBezTo>
                <a:cubicBezTo>
                  <a:pt x="58" y="1205"/>
                  <a:pt x="57" y="1208"/>
                  <a:pt x="54" y="1210"/>
                </a:cubicBezTo>
                <a:cubicBezTo>
                  <a:pt x="26" y="1222"/>
                  <a:pt x="10" y="1228"/>
                  <a:pt x="9" y="1229"/>
                </a:cubicBezTo>
                <a:cubicBezTo>
                  <a:pt x="8" y="1229"/>
                  <a:pt x="8" y="1229"/>
                  <a:pt x="7" y="1229"/>
                </a:cubicBezTo>
                <a:close/>
                <a:moveTo>
                  <a:pt x="95" y="1189"/>
                </a:moveTo>
                <a:cubicBezTo>
                  <a:pt x="93" y="1189"/>
                  <a:pt x="91" y="1188"/>
                  <a:pt x="90" y="1186"/>
                </a:cubicBezTo>
                <a:cubicBezTo>
                  <a:pt x="88" y="1183"/>
                  <a:pt x="89" y="1180"/>
                  <a:pt x="92" y="1178"/>
                </a:cubicBezTo>
                <a:cubicBezTo>
                  <a:pt x="106" y="1171"/>
                  <a:pt x="121" y="1164"/>
                  <a:pt x="135" y="1156"/>
                </a:cubicBezTo>
                <a:cubicBezTo>
                  <a:pt x="138" y="1154"/>
                  <a:pt x="141" y="1155"/>
                  <a:pt x="143" y="1158"/>
                </a:cubicBezTo>
                <a:cubicBezTo>
                  <a:pt x="145" y="1161"/>
                  <a:pt x="143" y="1165"/>
                  <a:pt x="141" y="1166"/>
                </a:cubicBezTo>
                <a:cubicBezTo>
                  <a:pt x="126" y="1174"/>
                  <a:pt x="112" y="1182"/>
                  <a:pt x="98" y="1189"/>
                </a:cubicBezTo>
                <a:cubicBezTo>
                  <a:pt x="97" y="1189"/>
                  <a:pt x="96" y="1189"/>
                  <a:pt x="95" y="1189"/>
                </a:cubicBezTo>
                <a:close/>
                <a:moveTo>
                  <a:pt x="180" y="1144"/>
                </a:moveTo>
                <a:cubicBezTo>
                  <a:pt x="178" y="1144"/>
                  <a:pt x="176" y="1143"/>
                  <a:pt x="174" y="1141"/>
                </a:cubicBezTo>
                <a:cubicBezTo>
                  <a:pt x="173" y="1138"/>
                  <a:pt x="174" y="1134"/>
                  <a:pt x="177" y="1132"/>
                </a:cubicBezTo>
                <a:cubicBezTo>
                  <a:pt x="190" y="1124"/>
                  <a:pt x="204" y="1116"/>
                  <a:pt x="218" y="1108"/>
                </a:cubicBezTo>
                <a:cubicBezTo>
                  <a:pt x="220" y="1106"/>
                  <a:pt x="224" y="1107"/>
                  <a:pt x="226" y="1110"/>
                </a:cubicBezTo>
                <a:cubicBezTo>
                  <a:pt x="228" y="1112"/>
                  <a:pt x="227" y="1116"/>
                  <a:pt x="224" y="1118"/>
                </a:cubicBezTo>
                <a:cubicBezTo>
                  <a:pt x="210" y="1126"/>
                  <a:pt x="196" y="1135"/>
                  <a:pt x="183" y="1143"/>
                </a:cubicBezTo>
                <a:cubicBezTo>
                  <a:pt x="182" y="1143"/>
                  <a:pt x="181" y="1144"/>
                  <a:pt x="180" y="1144"/>
                </a:cubicBezTo>
                <a:close/>
                <a:moveTo>
                  <a:pt x="261" y="1093"/>
                </a:moveTo>
                <a:cubicBezTo>
                  <a:pt x="259" y="1093"/>
                  <a:pt x="257" y="1092"/>
                  <a:pt x="256" y="1090"/>
                </a:cubicBezTo>
                <a:cubicBezTo>
                  <a:pt x="254" y="1087"/>
                  <a:pt x="255" y="1083"/>
                  <a:pt x="258" y="1082"/>
                </a:cubicBezTo>
                <a:cubicBezTo>
                  <a:pt x="271" y="1073"/>
                  <a:pt x="284" y="1063"/>
                  <a:pt x="297" y="1054"/>
                </a:cubicBezTo>
                <a:cubicBezTo>
                  <a:pt x="300" y="1052"/>
                  <a:pt x="304" y="1053"/>
                  <a:pt x="306" y="1056"/>
                </a:cubicBezTo>
                <a:cubicBezTo>
                  <a:pt x="307" y="1058"/>
                  <a:pt x="307" y="1062"/>
                  <a:pt x="304" y="1064"/>
                </a:cubicBezTo>
                <a:cubicBezTo>
                  <a:pt x="291" y="1073"/>
                  <a:pt x="278" y="1083"/>
                  <a:pt x="264" y="1092"/>
                </a:cubicBezTo>
                <a:cubicBezTo>
                  <a:pt x="263" y="1092"/>
                  <a:pt x="262" y="1093"/>
                  <a:pt x="261" y="1093"/>
                </a:cubicBezTo>
                <a:close/>
                <a:moveTo>
                  <a:pt x="339" y="1037"/>
                </a:moveTo>
                <a:cubicBezTo>
                  <a:pt x="337" y="1037"/>
                  <a:pt x="336" y="1036"/>
                  <a:pt x="334" y="1034"/>
                </a:cubicBezTo>
                <a:cubicBezTo>
                  <a:pt x="332" y="1032"/>
                  <a:pt x="333" y="1028"/>
                  <a:pt x="336" y="1026"/>
                </a:cubicBezTo>
                <a:cubicBezTo>
                  <a:pt x="348" y="1016"/>
                  <a:pt x="361" y="1006"/>
                  <a:pt x="373" y="996"/>
                </a:cubicBezTo>
                <a:cubicBezTo>
                  <a:pt x="376" y="994"/>
                  <a:pt x="379" y="994"/>
                  <a:pt x="382" y="997"/>
                </a:cubicBezTo>
                <a:cubicBezTo>
                  <a:pt x="384" y="999"/>
                  <a:pt x="383" y="1003"/>
                  <a:pt x="381" y="1005"/>
                </a:cubicBezTo>
                <a:cubicBezTo>
                  <a:pt x="368" y="1015"/>
                  <a:pt x="356" y="1025"/>
                  <a:pt x="343" y="1035"/>
                </a:cubicBezTo>
                <a:cubicBezTo>
                  <a:pt x="342" y="1036"/>
                  <a:pt x="341" y="1037"/>
                  <a:pt x="339" y="1037"/>
                </a:cubicBezTo>
                <a:close/>
                <a:moveTo>
                  <a:pt x="413" y="976"/>
                </a:moveTo>
                <a:cubicBezTo>
                  <a:pt x="412" y="976"/>
                  <a:pt x="410" y="975"/>
                  <a:pt x="409" y="974"/>
                </a:cubicBezTo>
                <a:cubicBezTo>
                  <a:pt x="407" y="971"/>
                  <a:pt x="407" y="967"/>
                  <a:pt x="409" y="965"/>
                </a:cubicBezTo>
                <a:cubicBezTo>
                  <a:pt x="421" y="955"/>
                  <a:pt x="433" y="944"/>
                  <a:pt x="445" y="933"/>
                </a:cubicBezTo>
                <a:cubicBezTo>
                  <a:pt x="447" y="931"/>
                  <a:pt x="451" y="931"/>
                  <a:pt x="453" y="933"/>
                </a:cubicBezTo>
                <a:cubicBezTo>
                  <a:pt x="456" y="935"/>
                  <a:pt x="455" y="939"/>
                  <a:pt x="453" y="942"/>
                </a:cubicBezTo>
                <a:cubicBezTo>
                  <a:pt x="441" y="952"/>
                  <a:pt x="429" y="963"/>
                  <a:pt x="417" y="974"/>
                </a:cubicBezTo>
                <a:cubicBezTo>
                  <a:pt x="416" y="975"/>
                  <a:pt x="415" y="976"/>
                  <a:pt x="413" y="976"/>
                </a:cubicBezTo>
                <a:close/>
                <a:moveTo>
                  <a:pt x="483" y="910"/>
                </a:moveTo>
                <a:cubicBezTo>
                  <a:pt x="482" y="910"/>
                  <a:pt x="480" y="909"/>
                  <a:pt x="479" y="908"/>
                </a:cubicBezTo>
                <a:cubicBezTo>
                  <a:pt x="477" y="905"/>
                  <a:pt x="477" y="902"/>
                  <a:pt x="479" y="899"/>
                </a:cubicBezTo>
                <a:cubicBezTo>
                  <a:pt x="490" y="888"/>
                  <a:pt x="501" y="876"/>
                  <a:pt x="512" y="865"/>
                </a:cubicBezTo>
                <a:cubicBezTo>
                  <a:pt x="514" y="862"/>
                  <a:pt x="518" y="862"/>
                  <a:pt x="520" y="864"/>
                </a:cubicBezTo>
                <a:cubicBezTo>
                  <a:pt x="523" y="866"/>
                  <a:pt x="523" y="870"/>
                  <a:pt x="521" y="873"/>
                </a:cubicBezTo>
                <a:cubicBezTo>
                  <a:pt x="510" y="884"/>
                  <a:pt x="499" y="896"/>
                  <a:pt x="488" y="908"/>
                </a:cubicBezTo>
                <a:cubicBezTo>
                  <a:pt x="486" y="909"/>
                  <a:pt x="485" y="910"/>
                  <a:pt x="483" y="910"/>
                </a:cubicBezTo>
                <a:close/>
                <a:moveTo>
                  <a:pt x="548" y="839"/>
                </a:moveTo>
                <a:cubicBezTo>
                  <a:pt x="546" y="839"/>
                  <a:pt x="545" y="838"/>
                  <a:pt x="544" y="837"/>
                </a:cubicBezTo>
                <a:cubicBezTo>
                  <a:pt x="541" y="835"/>
                  <a:pt x="541" y="831"/>
                  <a:pt x="543" y="829"/>
                </a:cubicBezTo>
                <a:cubicBezTo>
                  <a:pt x="553" y="816"/>
                  <a:pt x="564" y="804"/>
                  <a:pt x="573" y="791"/>
                </a:cubicBezTo>
                <a:cubicBezTo>
                  <a:pt x="575" y="789"/>
                  <a:pt x="579" y="788"/>
                  <a:pt x="582" y="790"/>
                </a:cubicBezTo>
                <a:cubicBezTo>
                  <a:pt x="584" y="792"/>
                  <a:pt x="585" y="796"/>
                  <a:pt x="583" y="799"/>
                </a:cubicBezTo>
                <a:cubicBezTo>
                  <a:pt x="573" y="811"/>
                  <a:pt x="563" y="824"/>
                  <a:pt x="552" y="836"/>
                </a:cubicBezTo>
                <a:cubicBezTo>
                  <a:pt x="551" y="838"/>
                  <a:pt x="550" y="839"/>
                  <a:pt x="548" y="839"/>
                </a:cubicBezTo>
                <a:close/>
                <a:moveTo>
                  <a:pt x="607" y="763"/>
                </a:moveTo>
                <a:cubicBezTo>
                  <a:pt x="605" y="763"/>
                  <a:pt x="604" y="762"/>
                  <a:pt x="603" y="761"/>
                </a:cubicBezTo>
                <a:cubicBezTo>
                  <a:pt x="600" y="760"/>
                  <a:pt x="600" y="756"/>
                  <a:pt x="602" y="753"/>
                </a:cubicBezTo>
                <a:cubicBezTo>
                  <a:pt x="611" y="740"/>
                  <a:pt x="620" y="727"/>
                  <a:pt x="628" y="714"/>
                </a:cubicBezTo>
                <a:cubicBezTo>
                  <a:pt x="630" y="711"/>
                  <a:pt x="634" y="710"/>
                  <a:pt x="637" y="712"/>
                </a:cubicBezTo>
                <a:cubicBezTo>
                  <a:pt x="639" y="714"/>
                  <a:pt x="640" y="717"/>
                  <a:pt x="638" y="720"/>
                </a:cubicBezTo>
                <a:cubicBezTo>
                  <a:pt x="630" y="733"/>
                  <a:pt x="621" y="747"/>
                  <a:pt x="611" y="760"/>
                </a:cubicBezTo>
                <a:cubicBezTo>
                  <a:pt x="610" y="762"/>
                  <a:pt x="608" y="763"/>
                  <a:pt x="607" y="763"/>
                </a:cubicBezTo>
                <a:close/>
                <a:moveTo>
                  <a:pt x="658" y="682"/>
                </a:moveTo>
                <a:cubicBezTo>
                  <a:pt x="657" y="682"/>
                  <a:pt x="656" y="682"/>
                  <a:pt x="655" y="681"/>
                </a:cubicBezTo>
                <a:cubicBezTo>
                  <a:pt x="653" y="679"/>
                  <a:pt x="652" y="676"/>
                  <a:pt x="653" y="673"/>
                </a:cubicBezTo>
                <a:cubicBezTo>
                  <a:pt x="661" y="659"/>
                  <a:pt x="669" y="645"/>
                  <a:pt x="676" y="631"/>
                </a:cubicBezTo>
                <a:cubicBezTo>
                  <a:pt x="678" y="628"/>
                  <a:pt x="682" y="627"/>
                  <a:pt x="685" y="629"/>
                </a:cubicBezTo>
                <a:cubicBezTo>
                  <a:pt x="687" y="630"/>
                  <a:pt x="689" y="634"/>
                  <a:pt x="687" y="637"/>
                </a:cubicBezTo>
                <a:cubicBezTo>
                  <a:pt x="680" y="651"/>
                  <a:pt x="672" y="665"/>
                  <a:pt x="664" y="679"/>
                </a:cubicBezTo>
                <a:cubicBezTo>
                  <a:pt x="663" y="681"/>
                  <a:pt x="661" y="682"/>
                  <a:pt x="658" y="682"/>
                </a:cubicBezTo>
                <a:close/>
                <a:moveTo>
                  <a:pt x="703" y="597"/>
                </a:moveTo>
                <a:cubicBezTo>
                  <a:pt x="702" y="597"/>
                  <a:pt x="701" y="597"/>
                  <a:pt x="700" y="596"/>
                </a:cubicBezTo>
                <a:cubicBezTo>
                  <a:pt x="697" y="595"/>
                  <a:pt x="696" y="591"/>
                  <a:pt x="698" y="588"/>
                </a:cubicBezTo>
                <a:cubicBezTo>
                  <a:pt x="704" y="574"/>
                  <a:pt x="711" y="559"/>
                  <a:pt x="717" y="545"/>
                </a:cubicBezTo>
                <a:cubicBezTo>
                  <a:pt x="718" y="542"/>
                  <a:pt x="721" y="540"/>
                  <a:pt x="724" y="541"/>
                </a:cubicBezTo>
                <a:cubicBezTo>
                  <a:pt x="728" y="543"/>
                  <a:pt x="729" y="546"/>
                  <a:pt x="728" y="549"/>
                </a:cubicBezTo>
                <a:cubicBezTo>
                  <a:pt x="722" y="564"/>
                  <a:pt x="715" y="579"/>
                  <a:pt x="708" y="593"/>
                </a:cubicBezTo>
                <a:cubicBezTo>
                  <a:pt x="707" y="596"/>
                  <a:pt x="705" y="597"/>
                  <a:pt x="703" y="597"/>
                </a:cubicBezTo>
                <a:close/>
                <a:moveTo>
                  <a:pt x="739" y="508"/>
                </a:moveTo>
                <a:cubicBezTo>
                  <a:pt x="739" y="508"/>
                  <a:pt x="738" y="508"/>
                  <a:pt x="737" y="508"/>
                </a:cubicBezTo>
                <a:cubicBezTo>
                  <a:pt x="734" y="507"/>
                  <a:pt x="733" y="503"/>
                  <a:pt x="734" y="500"/>
                </a:cubicBezTo>
                <a:cubicBezTo>
                  <a:pt x="739" y="485"/>
                  <a:pt x="744" y="470"/>
                  <a:pt x="749" y="455"/>
                </a:cubicBezTo>
                <a:cubicBezTo>
                  <a:pt x="750" y="452"/>
                  <a:pt x="753" y="450"/>
                  <a:pt x="756" y="451"/>
                </a:cubicBezTo>
                <a:cubicBezTo>
                  <a:pt x="759" y="452"/>
                  <a:pt x="761" y="455"/>
                  <a:pt x="760" y="458"/>
                </a:cubicBezTo>
                <a:cubicBezTo>
                  <a:pt x="755" y="474"/>
                  <a:pt x="750" y="489"/>
                  <a:pt x="745" y="504"/>
                </a:cubicBezTo>
                <a:cubicBezTo>
                  <a:pt x="744" y="507"/>
                  <a:pt x="742" y="508"/>
                  <a:pt x="739" y="508"/>
                </a:cubicBezTo>
                <a:close/>
                <a:moveTo>
                  <a:pt x="767" y="416"/>
                </a:moveTo>
                <a:cubicBezTo>
                  <a:pt x="767" y="416"/>
                  <a:pt x="766" y="416"/>
                  <a:pt x="766" y="416"/>
                </a:cubicBezTo>
                <a:cubicBezTo>
                  <a:pt x="762" y="415"/>
                  <a:pt x="760" y="412"/>
                  <a:pt x="761" y="409"/>
                </a:cubicBezTo>
                <a:cubicBezTo>
                  <a:pt x="765" y="394"/>
                  <a:pt x="769" y="378"/>
                  <a:pt x="772" y="362"/>
                </a:cubicBezTo>
                <a:cubicBezTo>
                  <a:pt x="772" y="359"/>
                  <a:pt x="776" y="357"/>
                  <a:pt x="779" y="358"/>
                </a:cubicBezTo>
                <a:cubicBezTo>
                  <a:pt x="782" y="358"/>
                  <a:pt x="784" y="362"/>
                  <a:pt x="784" y="365"/>
                </a:cubicBezTo>
                <a:cubicBezTo>
                  <a:pt x="780" y="381"/>
                  <a:pt x="777" y="396"/>
                  <a:pt x="773" y="412"/>
                </a:cubicBezTo>
                <a:cubicBezTo>
                  <a:pt x="772" y="415"/>
                  <a:pt x="770" y="416"/>
                  <a:pt x="767" y="416"/>
                </a:cubicBezTo>
                <a:close/>
                <a:moveTo>
                  <a:pt x="786" y="322"/>
                </a:moveTo>
                <a:cubicBezTo>
                  <a:pt x="785" y="322"/>
                  <a:pt x="785" y="322"/>
                  <a:pt x="785" y="322"/>
                </a:cubicBezTo>
                <a:cubicBezTo>
                  <a:pt x="782" y="322"/>
                  <a:pt x="780" y="319"/>
                  <a:pt x="780" y="316"/>
                </a:cubicBezTo>
                <a:cubicBezTo>
                  <a:pt x="782" y="300"/>
                  <a:pt x="785" y="284"/>
                  <a:pt x="786" y="268"/>
                </a:cubicBezTo>
                <a:cubicBezTo>
                  <a:pt x="787" y="265"/>
                  <a:pt x="790" y="263"/>
                  <a:pt x="793" y="263"/>
                </a:cubicBezTo>
                <a:cubicBezTo>
                  <a:pt x="796" y="263"/>
                  <a:pt x="799" y="266"/>
                  <a:pt x="798" y="270"/>
                </a:cubicBezTo>
                <a:cubicBezTo>
                  <a:pt x="796" y="286"/>
                  <a:pt x="794" y="302"/>
                  <a:pt x="792" y="317"/>
                </a:cubicBezTo>
                <a:cubicBezTo>
                  <a:pt x="792" y="320"/>
                  <a:pt x="789" y="322"/>
                  <a:pt x="786" y="322"/>
                </a:cubicBezTo>
                <a:close/>
                <a:moveTo>
                  <a:pt x="796" y="227"/>
                </a:moveTo>
                <a:cubicBezTo>
                  <a:pt x="796" y="227"/>
                  <a:pt x="796" y="227"/>
                  <a:pt x="796" y="227"/>
                </a:cubicBezTo>
                <a:cubicBezTo>
                  <a:pt x="793" y="227"/>
                  <a:pt x="790" y="224"/>
                  <a:pt x="790" y="221"/>
                </a:cubicBezTo>
                <a:cubicBezTo>
                  <a:pt x="791" y="205"/>
                  <a:pt x="792" y="189"/>
                  <a:pt x="792" y="173"/>
                </a:cubicBezTo>
                <a:cubicBezTo>
                  <a:pt x="792" y="170"/>
                  <a:pt x="795" y="167"/>
                  <a:pt x="798" y="167"/>
                </a:cubicBezTo>
                <a:cubicBezTo>
                  <a:pt x="798" y="167"/>
                  <a:pt x="798" y="167"/>
                  <a:pt x="798" y="167"/>
                </a:cubicBezTo>
                <a:cubicBezTo>
                  <a:pt x="802" y="167"/>
                  <a:pt x="804" y="170"/>
                  <a:pt x="804" y="173"/>
                </a:cubicBezTo>
                <a:cubicBezTo>
                  <a:pt x="804" y="189"/>
                  <a:pt x="803" y="206"/>
                  <a:pt x="802" y="221"/>
                </a:cubicBezTo>
                <a:cubicBezTo>
                  <a:pt x="802" y="225"/>
                  <a:pt x="799" y="227"/>
                  <a:pt x="796" y="227"/>
                </a:cubicBezTo>
                <a:close/>
                <a:moveTo>
                  <a:pt x="798" y="131"/>
                </a:moveTo>
                <a:cubicBezTo>
                  <a:pt x="795" y="131"/>
                  <a:pt x="792" y="129"/>
                  <a:pt x="792" y="125"/>
                </a:cubicBezTo>
                <a:cubicBezTo>
                  <a:pt x="792" y="110"/>
                  <a:pt x="791" y="94"/>
                  <a:pt x="790" y="78"/>
                </a:cubicBezTo>
                <a:cubicBezTo>
                  <a:pt x="790" y="74"/>
                  <a:pt x="792" y="71"/>
                  <a:pt x="796" y="71"/>
                </a:cubicBezTo>
                <a:cubicBezTo>
                  <a:pt x="799" y="71"/>
                  <a:pt x="802" y="74"/>
                  <a:pt x="802" y="77"/>
                </a:cubicBezTo>
                <a:cubicBezTo>
                  <a:pt x="803" y="93"/>
                  <a:pt x="804" y="109"/>
                  <a:pt x="804" y="125"/>
                </a:cubicBezTo>
                <a:cubicBezTo>
                  <a:pt x="804" y="128"/>
                  <a:pt x="802" y="131"/>
                  <a:pt x="798" y="131"/>
                </a:cubicBezTo>
                <a:close/>
                <a:moveTo>
                  <a:pt x="792" y="35"/>
                </a:moveTo>
                <a:cubicBezTo>
                  <a:pt x="789" y="35"/>
                  <a:pt x="787" y="33"/>
                  <a:pt x="786" y="30"/>
                </a:cubicBezTo>
                <a:cubicBezTo>
                  <a:pt x="785" y="22"/>
                  <a:pt x="785" y="15"/>
                  <a:pt x="784" y="7"/>
                </a:cubicBezTo>
                <a:cubicBezTo>
                  <a:pt x="783" y="3"/>
                  <a:pt x="786" y="0"/>
                  <a:pt x="789" y="0"/>
                </a:cubicBezTo>
                <a:cubicBezTo>
                  <a:pt x="792" y="0"/>
                  <a:pt x="795" y="2"/>
                  <a:pt x="796" y="5"/>
                </a:cubicBezTo>
                <a:cubicBezTo>
                  <a:pt x="796" y="13"/>
                  <a:pt x="797" y="21"/>
                  <a:pt x="798" y="29"/>
                </a:cubicBezTo>
                <a:cubicBezTo>
                  <a:pt x="798" y="32"/>
                  <a:pt x="796" y="35"/>
                  <a:pt x="793" y="35"/>
                </a:cubicBezTo>
                <a:lnTo>
                  <a:pt x="792" y="35"/>
                </a:lnTo>
                <a:close/>
              </a:path>
            </a:pathLst>
          </a:custGeom>
          <a:solidFill>
            <a:srgbClr val="B47730"/>
          </a:solidFill>
          <a:ln w="9525">
            <a:solidFill>
              <a:srgbClr val="B47730"/>
            </a:solidFill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148"/>
          <p:cNvSpPr>
            <a:spLocks noEditPoints="1"/>
          </p:cNvSpPr>
          <p:nvPr/>
        </p:nvSpPr>
        <p:spPr bwMode="auto">
          <a:xfrm>
            <a:off x="3778001" y="2838134"/>
            <a:ext cx="654358" cy="1036197"/>
          </a:xfrm>
          <a:custGeom>
            <a:avLst/>
            <a:gdLst/>
            <a:ahLst/>
            <a:cxnLst>
              <a:cxn ang="0">
                <a:pos x="416" y="672"/>
              </a:cxn>
              <a:cxn ang="0">
                <a:pos x="417" y="618"/>
              </a:cxn>
              <a:cxn ang="0">
                <a:pos x="428" y="672"/>
              </a:cxn>
              <a:cxn ang="0">
                <a:pos x="422" y="678"/>
              </a:cxn>
              <a:cxn ang="0">
                <a:pos x="405" y="578"/>
              </a:cxn>
              <a:cxn ang="0">
                <a:pos x="400" y="524"/>
              </a:cxn>
              <a:cxn ang="0">
                <a:pos x="417" y="576"/>
              </a:cxn>
              <a:cxn ang="0">
                <a:pos x="411" y="583"/>
              </a:cxn>
              <a:cxn ang="0">
                <a:pos x="383" y="485"/>
              </a:cxn>
              <a:cxn ang="0">
                <a:pos x="371" y="432"/>
              </a:cxn>
              <a:cxn ang="0">
                <a:pos x="394" y="482"/>
              </a:cxn>
              <a:cxn ang="0">
                <a:pos x="389" y="490"/>
              </a:cxn>
              <a:cxn ang="0">
                <a:pos x="350" y="396"/>
              </a:cxn>
              <a:cxn ang="0">
                <a:pos x="331" y="345"/>
              </a:cxn>
              <a:cxn ang="0">
                <a:pos x="361" y="391"/>
              </a:cxn>
              <a:cxn ang="0">
                <a:pos x="355" y="400"/>
              </a:cxn>
              <a:cxn ang="0">
                <a:pos x="306" y="312"/>
              </a:cxn>
              <a:cxn ang="0">
                <a:pos x="282" y="263"/>
              </a:cxn>
              <a:cxn ang="0">
                <a:pos x="316" y="305"/>
              </a:cxn>
              <a:cxn ang="0">
                <a:pos x="311" y="315"/>
              </a:cxn>
              <a:cxn ang="0">
                <a:pos x="252" y="233"/>
              </a:cxn>
              <a:cxn ang="0">
                <a:pos x="223" y="187"/>
              </a:cxn>
              <a:cxn ang="0">
                <a:pos x="262" y="225"/>
              </a:cxn>
              <a:cxn ang="0">
                <a:pos x="257" y="235"/>
              </a:cxn>
              <a:cxn ang="0">
                <a:pos x="190" y="160"/>
              </a:cxn>
              <a:cxn ang="0">
                <a:pos x="156" y="118"/>
              </a:cxn>
              <a:cxn ang="0">
                <a:pos x="199" y="152"/>
              </a:cxn>
              <a:cxn ang="0">
                <a:pos x="195" y="162"/>
              </a:cxn>
              <a:cxn ang="0">
                <a:pos x="121" y="95"/>
              </a:cxn>
              <a:cxn ang="0">
                <a:pos x="82" y="57"/>
              </a:cxn>
              <a:cxn ang="0">
                <a:pos x="129" y="86"/>
              </a:cxn>
              <a:cxn ang="0">
                <a:pos x="125" y="96"/>
              </a:cxn>
              <a:cxn ang="0">
                <a:pos x="45" y="37"/>
              </a:cxn>
              <a:cxn ang="0">
                <a:pos x="2" y="4"/>
              </a:cxn>
              <a:cxn ang="0">
                <a:pos x="51" y="27"/>
              </a:cxn>
              <a:cxn ang="0">
                <a:pos x="48" y="38"/>
              </a:cxn>
            </a:cxnLst>
            <a:rect l="0" t="0" r="r" b="b"/>
            <a:pathLst>
              <a:path w="428" h="678">
                <a:moveTo>
                  <a:pt x="422" y="678"/>
                </a:moveTo>
                <a:cubicBezTo>
                  <a:pt x="419" y="678"/>
                  <a:pt x="416" y="676"/>
                  <a:pt x="416" y="672"/>
                </a:cubicBezTo>
                <a:cubicBezTo>
                  <a:pt x="415" y="656"/>
                  <a:pt x="414" y="641"/>
                  <a:pt x="412" y="625"/>
                </a:cubicBezTo>
                <a:cubicBezTo>
                  <a:pt x="412" y="622"/>
                  <a:pt x="414" y="619"/>
                  <a:pt x="417" y="618"/>
                </a:cubicBezTo>
                <a:cubicBezTo>
                  <a:pt x="421" y="618"/>
                  <a:pt x="424" y="620"/>
                  <a:pt x="424" y="623"/>
                </a:cubicBezTo>
                <a:cubicBezTo>
                  <a:pt x="426" y="639"/>
                  <a:pt x="427" y="656"/>
                  <a:pt x="428" y="672"/>
                </a:cubicBezTo>
                <a:cubicBezTo>
                  <a:pt x="428" y="675"/>
                  <a:pt x="426" y="678"/>
                  <a:pt x="423" y="678"/>
                </a:cubicBezTo>
                <a:lnTo>
                  <a:pt x="422" y="678"/>
                </a:lnTo>
                <a:close/>
                <a:moveTo>
                  <a:pt x="411" y="583"/>
                </a:moveTo>
                <a:cubicBezTo>
                  <a:pt x="408" y="583"/>
                  <a:pt x="406" y="581"/>
                  <a:pt x="405" y="578"/>
                </a:cubicBezTo>
                <a:cubicBezTo>
                  <a:pt x="402" y="562"/>
                  <a:pt x="399" y="547"/>
                  <a:pt x="395" y="531"/>
                </a:cubicBezTo>
                <a:cubicBezTo>
                  <a:pt x="395" y="528"/>
                  <a:pt x="397" y="525"/>
                  <a:pt x="400" y="524"/>
                </a:cubicBezTo>
                <a:cubicBezTo>
                  <a:pt x="403" y="523"/>
                  <a:pt x="406" y="525"/>
                  <a:pt x="407" y="528"/>
                </a:cubicBezTo>
                <a:cubicBezTo>
                  <a:pt x="411" y="544"/>
                  <a:pt x="414" y="560"/>
                  <a:pt x="417" y="576"/>
                </a:cubicBezTo>
                <a:cubicBezTo>
                  <a:pt x="418" y="579"/>
                  <a:pt x="415" y="582"/>
                  <a:pt x="412" y="583"/>
                </a:cubicBezTo>
                <a:lnTo>
                  <a:pt x="411" y="583"/>
                </a:lnTo>
                <a:close/>
                <a:moveTo>
                  <a:pt x="389" y="490"/>
                </a:moveTo>
                <a:cubicBezTo>
                  <a:pt x="386" y="490"/>
                  <a:pt x="384" y="488"/>
                  <a:pt x="383" y="485"/>
                </a:cubicBezTo>
                <a:cubicBezTo>
                  <a:pt x="378" y="470"/>
                  <a:pt x="373" y="455"/>
                  <a:pt x="368" y="440"/>
                </a:cubicBezTo>
                <a:cubicBezTo>
                  <a:pt x="366" y="437"/>
                  <a:pt x="368" y="434"/>
                  <a:pt x="371" y="432"/>
                </a:cubicBezTo>
                <a:cubicBezTo>
                  <a:pt x="374" y="431"/>
                  <a:pt x="378" y="433"/>
                  <a:pt x="379" y="436"/>
                </a:cubicBezTo>
                <a:cubicBezTo>
                  <a:pt x="384" y="451"/>
                  <a:pt x="390" y="466"/>
                  <a:pt x="394" y="482"/>
                </a:cubicBezTo>
                <a:cubicBezTo>
                  <a:pt x="395" y="485"/>
                  <a:pt x="394" y="488"/>
                  <a:pt x="390" y="489"/>
                </a:cubicBezTo>
                <a:cubicBezTo>
                  <a:pt x="390" y="489"/>
                  <a:pt x="389" y="490"/>
                  <a:pt x="389" y="490"/>
                </a:cubicBezTo>
                <a:close/>
                <a:moveTo>
                  <a:pt x="355" y="400"/>
                </a:moveTo>
                <a:cubicBezTo>
                  <a:pt x="353" y="400"/>
                  <a:pt x="351" y="398"/>
                  <a:pt x="350" y="396"/>
                </a:cubicBezTo>
                <a:cubicBezTo>
                  <a:pt x="343" y="382"/>
                  <a:pt x="336" y="367"/>
                  <a:pt x="329" y="353"/>
                </a:cubicBezTo>
                <a:cubicBezTo>
                  <a:pt x="327" y="350"/>
                  <a:pt x="329" y="347"/>
                  <a:pt x="331" y="345"/>
                </a:cubicBezTo>
                <a:cubicBezTo>
                  <a:pt x="334" y="344"/>
                  <a:pt x="338" y="345"/>
                  <a:pt x="340" y="348"/>
                </a:cubicBezTo>
                <a:cubicBezTo>
                  <a:pt x="347" y="362"/>
                  <a:pt x="354" y="377"/>
                  <a:pt x="361" y="391"/>
                </a:cubicBezTo>
                <a:cubicBezTo>
                  <a:pt x="362" y="394"/>
                  <a:pt x="361" y="398"/>
                  <a:pt x="357" y="399"/>
                </a:cubicBezTo>
                <a:cubicBezTo>
                  <a:pt x="357" y="400"/>
                  <a:pt x="356" y="400"/>
                  <a:pt x="355" y="400"/>
                </a:cubicBezTo>
                <a:close/>
                <a:moveTo>
                  <a:pt x="311" y="315"/>
                </a:moveTo>
                <a:cubicBezTo>
                  <a:pt x="309" y="315"/>
                  <a:pt x="307" y="314"/>
                  <a:pt x="306" y="312"/>
                </a:cubicBezTo>
                <a:cubicBezTo>
                  <a:pt x="298" y="298"/>
                  <a:pt x="289" y="285"/>
                  <a:pt x="280" y="271"/>
                </a:cubicBezTo>
                <a:cubicBezTo>
                  <a:pt x="278" y="269"/>
                  <a:pt x="279" y="265"/>
                  <a:pt x="282" y="263"/>
                </a:cubicBezTo>
                <a:cubicBezTo>
                  <a:pt x="284" y="261"/>
                  <a:pt x="288" y="262"/>
                  <a:pt x="290" y="265"/>
                </a:cubicBezTo>
                <a:cubicBezTo>
                  <a:pt x="299" y="278"/>
                  <a:pt x="308" y="292"/>
                  <a:pt x="316" y="305"/>
                </a:cubicBezTo>
                <a:cubicBezTo>
                  <a:pt x="318" y="308"/>
                  <a:pt x="317" y="312"/>
                  <a:pt x="314" y="314"/>
                </a:cubicBezTo>
                <a:cubicBezTo>
                  <a:pt x="313" y="314"/>
                  <a:pt x="312" y="315"/>
                  <a:pt x="311" y="315"/>
                </a:cubicBezTo>
                <a:close/>
                <a:moveTo>
                  <a:pt x="257" y="235"/>
                </a:moveTo>
                <a:cubicBezTo>
                  <a:pt x="255" y="235"/>
                  <a:pt x="253" y="234"/>
                  <a:pt x="252" y="233"/>
                </a:cubicBezTo>
                <a:cubicBezTo>
                  <a:pt x="243" y="220"/>
                  <a:pt x="233" y="208"/>
                  <a:pt x="222" y="196"/>
                </a:cubicBezTo>
                <a:cubicBezTo>
                  <a:pt x="220" y="193"/>
                  <a:pt x="220" y="189"/>
                  <a:pt x="223" y="187"/>
                </a:cubicBezTo>
                <a:cubicBezTo>
                  <a:pt x="225" y="185"/>
                  <a:pt x="229" y="185"/>
                  <a:pt x="231" y="188"/>
                </a:cubicBezTo>
                <a:cubicBezTo>
                  <a:pt x="242" y="200"/>
                  <a:pt x="252" y="213"/>
                  <a:pt x="262" y="225"/>
                </a:cubicBezTo>
                <a:cubicBezTo>
                  <a:pt x="264" y="228"/>
                  <a:pt x="263" y="232"/>
                  <a:pt x="261" y="234"/>
                </a:cubicBezTo>
                <a:cubicBezTo>
                  <a:pt x="260" y="235"/>
                  <a:pt x="258" y="235"/>
                  <a:pt x="257" y="235"/>
                </a:cubicBezTo>
                <a:close/>
                <a:moveTo>
                  <a:pt x="195" y="162"/>
                </a:moveTo>
                <a:cubicBezTo>
                  <a:pt x="193" y="162"/>
                  <a:pt x="191" y="162"/>
                  <a:pt x="190" y="160"/>
                </a:cubicBezTo>
                <a:cubicBezTo>
                  <a:pt x="179" y="149"/>
                  <a:pt x="168" y="138"/>
                  <a:pt x="156" y="127"/>
                </a:cubicBezTo>
                <a:cubicBezTo>
                  <a:pt x="154" y="124"/>
                  <a:pt x="154" y="121"/>
                  <a:pt x="156" y="118"/>
                </a:cubicBezTo>
                <a:cubicBezTo>
                  <a:pt x="158" y="116"/>
                  <a:pt x="162" y="116"/>
                  <a:pt x="165" y="118"/>
                </a:cubicBezTo>
                <a:cubicBezTo>
                  <a:pt x="176" y="129"/>
                  <a:pt x="188" y="140"/>
                  <a:pt x="199" y="152"/>
                </a:cubicBezTo>
                <a:cubicBezTo>
                  <a:pt x="201" y="154"/>
                  <a:pt x="201" y="158"/>
                  <a:pt x="199" y="161"/>
                </a:cubicBezTo>
                <a:cubicBezTo>
                  <a:pt x="198" y="162"/>
                  <a:pt x="196" y="162"/>
                  <a:pt x="195" y="162"/>
                </a:cubicBezTo>
                <a:close/>
                <a:moveTo>
                  <a:pt x="125" y="96"/>
                </a:moveTo>
                <a:cubicBezTo>
                  <a:pt x="123" y="96"/>
                  <a:pt x="122" y="96"/>
                  <a:pt x="121" y="95"/>
                </a:cubicBezTo>
                <a:cubicBezTo>
                  <a:pt x="109" y="85"/>
                  <a:pt x="96" y="74"/>
                  <a:pt x="84" y="65"/>
                </a:cubicBezTo>
                <a:cubicBezTo>
                  <a:pt x="81" y="63"/>
                  <a:pt x="80" y="59"/>
                  <a:pt x="82" y="57"/>
                </a:cubicBezTo>
                <a:cubicBezTo>
                  <a:pt x="84" y="54"/>
                  <a:pt x="88" y="53"/>
                  <a:pt x="91" y="55"/>
                </a:cubicBezTo>
                <a:cubicBezTo>
                  <a:pt x="104" y="65"/>
                  <a:pt x="116" y="75"/>
                  <a:pt x="129" y="86"/>
                </a:cubicBezTo>
                <a:cubicBezTo>
                  <a:pt x="131" y="88"/>
                  <a:pt x="131" y="92"/>
                  <a:pt x="129" y="94"/>
                </a:cubicBezTo>
                <a:cubicBezTo>
                  <a:pt x="128" y="96"/>
                  <a:pt x="126" y="96"/>
                  <a:pt x="125" y="96"/>
                </a:cubicBezTo>
                <a:close/>
                <a:moveTo>
                  <a:pt x="48" y="38"/>
                </a:moveTo>
                <a:cubicBezTo>
                  <a:pt x="47" y="38"/>
                  <a:pt x="46" y="38"/>
                  <a:pt x="45" y="37"/>
                </a:cubicBezTo>
                <a:cubicBezTo>
                  <a:pt x="20" y="21"/>
                  <a:pt x="4" y="12"/>
                  <a:pt x="4" y="12"/>
                </a:cubicBezTo>
                <a:cubicBezTo>
                  <a:pt x="1" y="11"/>
                  <a:pt x="0" y="7"/>
                  <a:pt x="2" y="4"/>
                </a:cubicBezTo>
                <a:cubicBezTo>
                  <a:pt x="3" y="1"/>
                  <a:pt x="7" y="0"/>
                  <a:pt x="10" y="2"/>
                </a:cubicBezTo>
                <a:cubicBezTo>
                  <a:pt x="10" y="2"/>
                  <a:pt x="26" y="10"/>
                  <a:pt x="51" y="27"/>
                </a:cubicBezTo>
                <a:cubicBezTo>
                  <a:pt x="54" y="29"/>
                  <a:pt x="55" y="33"/>
                  <a:pt x="53" y="36"/>
                </a:cubicBezTo>
                <a:cubicBezTo>
                  <a:pt x="52" y="37"/>
                  <a:pt x="50" y="38"/>
                  <a:pt x="48" y="38"/>
                </a:cubicBezTo>
                <a:close/>
              </a:path>
            </a:pathLst>
          </a:custGeom>
          <a:solidFill>
            <a:srgbClr val="FCAF26"/>
          </a:solidFill>
          <a:ln w="9525">
            <a:solidFill>
              <a:srgbClr val="FCAF26"/>
            </a:solidFill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149"/>
          <p:cNvSpPr>
            <a:spLocks noEditPoints="1"/>
          </p:cNvSpPr>
          <p:nvPr/>
        </p:nvSpPr>
        <p:spPr bwMode="auto">
          <a:xfrm>
            <a:off x="3153748" y="1908091"/>
            <a:ext cx="1511517" cy="1977331"/>
          </a:xfrm>
          <a:custGeom>
            <a:avLst/>
            <a:gdLst/>
            <a:ahLst/>
            <a:cxnLst>
              <a:cxn ang="0">
                <a:pos x="932" y="1280"/>
              </a:cxn>
              <a:cxn ang="0">
                <a:pos x="982" y="1280"/>
              </a:cxn>
              <a:cxn ang="0">
                <a:pos x="888" y="1267"/>
              </a:cxn>
              <a:cxn ang="0">
                <a:pos x="836" y="1244"/>
              </a:cxn>
              <a:cxn ang="0">
                <a:pos x="893" y="1263"/>
              </a:cxn>
              <a:cxn ang="0">
                <a:pos x="794" y="1235"/>
              </a:cxn>
              <a:cxn ang="0">
                <a:pos x="754" y="1206"/>
              </a:cxn>
              <a:cxn ang="0">
                <a:pos x="797" y="1236"/>
              </a:cxn>
              <a:cxn ang="0">
                <a:pos x="662" y="1178"/>
              </a:cxn>
              <a:cxn ang="0">
                <a:pos x="710" y="1187"/>
              </a:cxn>
              <a:cxn ang="0">
                <a:pos x="622" y="1156"/>
              </a:cxn>
              <a:cxn ang="0">
                <a:pos x="574" y="1124"/>
              </a:cxn>
              <a:cxn ang="0">
                <a:pos x="627" y="1153"/>
              </a:cxn>
              <a:cxn ang="0">
                <a:pos x="535" y="1107"/>
              </a:cxn>
              <a:cxn ang="0">
                <a:pos x="501" y="1071"/>
              </a:cxn>
              <a:cxn ang="0">
                <a:pos x="538" y="1108"/>
              </a:cxn>
              <a:cxn ang="0">
                <a:pos x="417" y="1024"/>
              </a:cxn>
              <a:cxn ang="0">
                <a:pos x="462" y="1044"/>
              </a:cxn>
              <a:cxn ang="0">
                <a:pos x="383" y="995"/>
              </a:cxn>
              <a:cxn ang="0">
                <a:pos x="343" y="953"/>
              </a:cxn>
              <a:cxn ang="0">
                <a:pos x="388" y="993"/>
              </a:cxn>
              <a:cxn ang="0">
                <a:pos x="309" y="928"/>
              </a:cxn>
              <a:cxn ang="0">
                <a:pos x="284" y="885"/>
              </a:cxn>
              <a:cxn ang="0">
                <a:pos x="313" y="930"/>
              </a:cxn>
              <a:cxn ang="0">
                <a:pos x="214" y="819"/>
              </a:cxn>
              <a:cxn ang="0">
                <a:pos x="253" y="849"/>
              </a:cxn>
              <a:cxn ang="0">
                <a:pos x="190" y="782"/>
              </a:cxn>
              <a:cxn ang="0">
                <a:pos x="161" y="731"/>
              </a:cxn>
              <a:cxn ang="0">
                <a:pos x="194" y="781"/>
              </a:cxn>
              <a:cxn ang="0">
                <a:pos x="135" y="698"/>
              </a:cxn>
              <a:cxn ang="0">
                <a:pos x="123" y="650"/>
              </a:cxn>
              <a:cxn ang="0">
                <a:pos x="140" y="701"/>
              </a:cxn>
              <a:cxn ang="0">
                <a:pos x="73" y="567"/>
              </a:cxn>
              <a:cxn ang="0">
                <a:pos x="103" y="607"/>
              </a:cxn>
              <a:cxn ang="0">
                <a:pos x="63" y="526"/>
              </a:cxn>
              <a:cxn ang="0">
                <a:pos x="47" y="468"/>
              </a:cxn>
              <a:cxn ang="0">
                <a:pos x="65" y="525"/>
              </a:cxn>
              <a:cxn ang="0">
                <a:pos x="31" y="429"/>
              </a:cxn>
              <a:cxn ang="0">
                <a:pos x="33" y="379"/>
              </a:cxn>
              <a:cxn ang="0">
                <a:pos x="37" y="433"/>
              </a:cxn>
              <a:cxn ang="0">
                <a:pos x="7" y="286"/>
              </a:cxn>
              <a:cxn ang="0">
                <a:pos x="25" y="332"/>
              </a:cxn>
              <a:cxn ang="0">
                <a:pos x="9" y="244"/>
              </a:cxn>
              <a:cxn ang="0">
                <a:pos x="6" y="184"/>
              </a:cxn>
              <a:cxn ang="0">
                <a:pos x="9" y="244"/>
              </a:cxn>
              <a:cxn ang="0">
                <a:pos x="0" y="143"/>
              </a:cxn>
              <a:cxn ang="0">
                <a:pos x="13" y="94"/>
              </a:cxn>
              <a:cxn ang="0">
                <a:pos x="10" y="52"/>
              </a:cxn>
              <a:cxn ang="0">
                <a:pos x="7" y="5"/>
              </a:cxn>
              <a:cxn ang="0">
                <a:pos x="16" y="47"/>
              </a:cxn>
            </a:cxnLst>
            <a:rect l="0" t="0" r="r" b="b"/>
            <a:pathLst>
              <a:path w="988" h="1292">
                <a:moveTo>
                  <a:pt x="981" y="1292"/>
                </a:moveTo>
                <a:cubicBezTo>
                  <a:pt x="981" y="1292"/>
                  <a:pt x="980" y="1292"/>
                  <a:pt x="980" y="1292"/>
                </a:cubicBezTo>
                <a:cubicBezTo>
                  <a:pt x="979" y="1292"/>
                  <a:pt x="962" y="1288"/>
                  <a:pt x="932" y="1280"/>
                </a:cubicBezTo>
                <a:cubicBezTo>
                  <a:pt x="929" y="1280"/>
                  <a:pt x="927" y="1276"/>
                  <a:pt x="928" y="1273"/>
                </a:cubicBezTo>
                <a:cubicBezTo>
                  <a:pt x="929" y="1270"/>
                  <a:pt x="932" y="1268"/>
                  <a:pt x="935" y="1269"/>
                </a:cubicBezTo>
                <a:cubicBezTo>
                  <a:pt x="965" y="1277"/>
                  <a:pt x="982" y="1280"/>
                  <a:pt x="982" y="1280"/>
                </a:cubicBezTo>
                <a:cubicBezTo>
                  <a:pt x="985" y="1281"/>
                  <a:pt x="988" y="1284"/>
                  <a:pt x="987" y="1287"/>
                </a:cubicBezTo>
                <a:cubicBezTo>
                  <a:pt x="986" y="1290"/>
                  <a:pt x="984" y="1292"/>
                  <a:pt x="981" y="1292"/>
                </a:cubicBezTo>
                <a:close/>
                <a:moveTo>
                  <a:pt x="888" y="1267"/>
                </a:moveTo>
                <a:cubicBezTo>
                  <a:pt x="887" y="1267"/>
                  <a:pt x="886" y="1267"/>
                  <a:pt x="886" y="1267"/>
                </a:cubicBezTo>
                <a:cubicBezTo>
                  <a:pt x="871" y="1262"/>
                  <a:pt x="855" y="1257"/>
                  <a:pt x="840" y="1252"/>
                </a:cubicBezTo>
                <a:cubicBezTo>
                  <a:pt x="837" y="1251"/>
                  <a:pt x="835" y="1247"/>
                  <a:pt x="836" y="1244"/>
                </a:cubicBezTo>
                <a:cubicBezTo>
                  <a:pt x="837" y="1241"/>
                  <a:pt x="841" y="1240"/>
                  <a:pt x="844" y="1241"/>
                </a:cubicBezTo>
                <a:cubicBezTo>
                  <a:pt x="859" y="1246"/>
                  <a:pt x="874" y="1251"/>
                  <a:pt x="889" y="1256"/>
                </a:cubicBezTo>
                <a:cubicBezTo>
                  <a:pt x="893" y="1256"/>
                  <a:pt x="894" y="1260"/>
                  <a:pt x="893" y="1263"/>
                </a:cubicBezTo>
                <a:cubicBezTo>
                  <a:pt x="893" y="1266"/>
                  <a:pt x="890" y="1267"/>
                  <a:pt x="888" y="1267"/>
                </a:cubicBezTo>
                <a:close/>
                <a:moveTo>
                  <a:pt x="797" y="1236"/>
                </a:moveTo>
                <a:cubicBezTo>
                  <a:pt x="796" y="1236"/>
                  <a:pt x="795" y="1236"/>
                  <a:pt x="794" y="1235"/>
                </a:cubicBezTo>
                <a:cubicBezTo>
                  <a:pt x="779" y="1230"/>
                  <a:pt x="764" y="1224"/>
                  <a:pt x="750" y="1218"/>
                </a:cubicBezTo>
                <a:cubicBezTo>
                  <a:pt x="747" y="1216"/>
                  <a:pt x="745" y="1213"/>
                  <a:pt x="746" y="1210"/>
                </a:cubicBezTo>
                <a:cubicBezTo>
                  <a:pt x="748" y="1207"/>
                  <a:pt x="751" y="1205"/>
                  <a:pt x="754" y="1206"/>
                </a:cubicBezTo>
                <a:cubicBezTo>
                  <a:pt x="769" y="1213"/>
                  <a:pt x="784" y="1219"/>
                  <a:pt x="799" y="1224"/>
                </a:cubicBezTo>
                <a:cubicBezTo>
                  <a:pt x="802" y="1225"/>
                  <a:pt x="803" y="1229"/>
                  <a:pt x="802" y="1232"/>
                </a:cubicBezTo>
                <a:cubicBezTo>
                  <a:pt x="801" y="1234"/>
                  <a:pt x="799" y="1236"/>
                  <a:pt x="797" y="1236"/>
                </a:cubicBezTo>
                <a:close/>
                <a:moveTo>
                  <a:pt x="708" y="1199"/>
                </a:moveTo>
                <a:cubicBezTo>
                  <a:pt x="707" y="1199"/>
                  <a:pt x="706" y="1199"/>
                  <a:pt x="705" y="1198"/>
                </a:cubicBezTo>
                <a:cubicBezTo>
                  <a:pt x="691" y="1192"/>
                  <a:pt x="676" y="1185"/>
                  <a:pt x="662" y="1178"/>
                </a:cubicBezTo>
                <a:cubicBezTo>
                  <a:pt x="659" y="1176"/>
                  <a:pt x="658" y="1173"/>
                  <a:pt x="659" y="1170"/>
                </a:cubicBezTo>
                <a:cubicBezTo>
                  <a:pt x="660" y="1167"/>
                  <a:pt x="664" y="1165"/>
                  <a:pt x="667" y="1167"/>
                </a:cubicBezTo>
                <a:cubicBezTo>
                  <a:pt x="681" y="1174"/>
                  <a:pt x="696" y="1181"/>
                  <a:pt x="710" y="1187"/>
                </a:cubicBezTo>
                <a:cubicBezTo>
                  <a:pt x="713" y="1189"/>
                  <a:pt x="715" y="1192"/>
                  <a:pt x="713" y="1195"/>
                </a:cubicBezTo>
                <a:cubicBezTo>
                  <a:pt x="712" y="1197"/>
                  <a:pt x="710" y="1199"/>
                  <a:pt x="708" y="1199"/>
                </a:cubicBezTo>
                <a:close/>
                <a:moveTo>
                  <a:pt x="622" y="1156"/>
                </a:moveTo>
                <a:cubicBezTo>
                  <a:pt x="621" y="1156"/>
                  <a:pt x="620" y="1156"/>
                  <a:pt x="619" y="1156"/>
                </a:cubicBezTo>
                <a:cubicBezTo>
                  <a:pt x="605" y="1148"/>
                  <a:pt x="590" y="1140"/>
                  <a:pt x="577" y="1132"/>
                </a:cubicBezTo>
                <a:cubicBezTo>
                  <a:pt x="574" y="1131"/>
                  <a:pt x="573" y="1127"/>
                  <a:pt x="574" y="1124"/>
                </a:cubicBezTo>
                <a:cubicBezTo>
                  <a:pt x="576" y="1121"/>
                  <a:pt x="580" y="1120"/>
                  <a:pt x="583" y="1122"/>
                </a:cubicBezTo>
                <a:cubicBezTo>
                  <a:pt x="596" y="1130"/>
                  <a:pt x="610" y="1137"/>
                  <a:pt x="624" y="1145"/>
                </a:cubicBezTo>
                <a:cubicBezTo>
                  <a:pt x="627" y="1147"/>
                  <a:pt x="628" y="1150"/>
                  <a:pt x="627" y="1153"/>
                </a:cubicBezTo>
                <a:cubicBezTo>
                  <a:pt x="626" y="1155"/>
                  <a:pt x="624" y="1156"/>
                  <a:pt x="622" y="1156"/>
                </a:cubicBezTo>
                <a:close/>
                <a:moveTo>
                  <a:pt x="538" y="1108"/>
                </a:moveTo>
                <a:cubicBezTo>
                  <a:pt x="537" y="1108"/>
                  <a:pt x="536" y="1108"/>
                  <a:pt x="535" y="1107"/>
                </a:cubicBezTo>
                <a:cubicBezTo>
                  <a:pt x="522" y="1099"/>
                  <a:pt x="508" y="1090"/>
                  <a:pt x="495" y="1081"/>
                </a:cubicBezTo>
                <a:cubicBezTo>
                  <a:pt x="492" y="1079"/>
                  <a:pt x="491" y="1076"/>
                  <a:pt x="493" y="1073"/>
                </a:cubicBezTo>
                <a:cubicBezTo>
                  <a:pt x="495" y="1070"/>
                  <a:pt x="499" y="1069"/>
                  <a:pt x="501" y="1071"/>
                </a:cubicBezTo>
                <a:cubicBezTo>
                  <a:pt x="515" y="1080"/>
                  <a:pt x="528" y="1089"/>
                  <a:pt x="542" y="1097"/>
                </a:cubicBezTo>
                <a:cubicBezTo>
                  <a:pt x="544" y="1099"/>
                  <a:pt x="545" y="1103"/>
                  <a:pt x="544" y="1105"/>
                </a:cubicBezTo>
                <a:cubicBezTo>
                  <a:pt x="542" y="1107"/>
                  <a:pt x="540" y="1108"/>
                  <a:pt x="538" y="1108"/>
                </a:cubicBezTo>
                <a:close/>
                <a:moveTo>
                  <a:pt x="459" y="1055"/>
                </a:moveTo>
                <a:cubicBezTo>
                  <a:pt x="458" y="1055"/>
                  <a:pt x="456" y="1054"/>
                  <a:pt x="455" y="1053"/>
                </a:cubicBezTo>
                <a:cubicBezTo>
                  <a:pt x="442" y="1044"/>
                  <a:pt x="429" y="1034"/>
                  <a:pt x="417" y="1024"/>
                </a:cubicBezTo>
                <a:cubicBezTo>
                  <a:pt x="414" y="1022"/>
                  <a:pt x="414" y="1018"/>
                  <a:pt x="416" y="1016"/>
                </a:cubicBezTo>
                <a:cubicBezTo>
                  <a:pt x="418" y="1013"/>
                  <a:pt x="422" y="1013"/>
                  <a:pt x="424" y="1015"/>
                </a:cubicBezTo>
                <a:cubicBezTo>
                  <a:pt x="437" y="1025"/>
                  <a:pt x="449" y="1034"/>
                  <a:pt x="462" y="1044"/>
                </a:cubicBezTo>
                <a:cubicBezTo>
                  <a:pt x="465" y="1046"/>
                  <a:pt x="466" y="1049"/>
                  <a:pt x="464" y="1052"/>
                </a:cubicBezTo>
                <a:cubicBezTo>
                  <a:pt x="462" y="1054"/>
                  <a:pt x="461" y="1055"/>
                  <a:pt x="459" y="1055"/>
                </a:cubicBezTo>
                <a:close/>
                <a:moveTo>
                  <a:pt x="383" y="995"/>
                </a:moveTo>
                <a:cubicBezTo>
                  <a:pt x="382" y="995"/>
                  <a:pt x="381" y="995"/>
                  <a:pt x="379" y="994"/>
                </a:cubicBezTo>
                <a:cubicBezTo>
                  <a:pt x="367" y="983"/>
                  <a:pt x="355" y="972"/>
                  <a:pt x="343" y="962"/>
                </a:cubicBezTo>
                <a:cubicBezTo>
                  <a:pt x="341" y="959"/>
                  <a:pt x="341" y="956"/>
                  <a:pt x="343" y="953"/>
                </a:cubicBezTo>
                <a:cubicBezTo>
                  <a:pt x="345" y="951"/>
                  <a:pt x="349" y="951"/>
                  <a:pt x="352" y="953"/>
                </a:cubicBezTo>
                <a:cubicBezTo>
                  <a:pt x="363" y="964"/>
                  <a:pt x="375" y="974"/>
                  <a:pt x="387" y="985"/>
                </a:cubicBezTo>
                <a:cubicBezTo>
                  <a:pt x="390" y="987"/>
                  <a:pt x="390" y="990"/>
                  <a:pt x="388" y="993"/>
                </a:cubicBezTo>
                <a:cubicBezTo>
                  <a:pt x="387" y="994"/>
                  <a:pt x="385" y="995"/>
                  <a:pt x="383" y="995"/>
                </a:cubicBezTo>
                <a:close/>
                <a:moveTo>
                  <a:pt x="313" y="930"/>
                </a:moveTo>
                <a:cubicBezTo>
                  <a:pt x="311" y="930"/>
                  <a:pt x="310" y="929"/>
                  <a:pt x="309" y="928"/>
                </a:cubicBezTo>
                <a:cubicBezTo>
                  <a:pt x="297" y="917"/>
                  <a:pt x="286" y="905"/>
                  <a:pt x="275" y="893"/>
                </a:cubicBezTo>
                <a:cubicBezTo>
                  <a:pt x="273" y="891"/>
                  <a:pt x="273" y="887"/>
                  <a:pt x="276" y="885"/>
                </a:cubicBezTo>
                <a:cubicBezTo>
                  <a:pt x="278" y="882"/>
                  <a:pt x="282" y="883"/>
                  <a:pt x="284" y="885"/>
                </a:cubicBezTo>
                <a:cubicBezTo>
                  <a:pt x="295" y="897"/>
                  <a:pt x="306" y="908"/>
                  <a:pt x="317" y="920"/>
                </a:cubicBezTo>
                <a:cubicBezTo>
                  <a:pt x="320" y="922"/>
                  <a:pt x="320" y="926"/>
                  <a:pt x="317" y="928"/>
                </a:cubicBezTo>
                <a:cubicBezTo>
                  <a:pt x="316" y="929"/>
                  <a:pt x="314" y="930"/>
                  <a:pt x="313" y="930"/>
                </a:cubicBezTo>
                <a:close/>
                <a:moveTo>
                  <a:pt x="248" y="859"/>
                </a:moveTo>
                <a:cubicBezTo>
                  <a:pt x="247" y="859"/>
                  <a:pt x="245" y="858"/>
                  <a:pt x="244" y="857"/>
                </a:cubicBezTo>
                <a:cubicBezTo>
                  <a:pt x="234" y="844"/>
                  <a:pt x="223" y="832"/>
                  <a:pt x="214" y="819"/>
                </a:cubicBezTo>
                <a:cubicBezTo>
                  <a:pt x="212" y="816"/>
                  <a:pt x="212" y="813"/>
                  <a:pt x="215" y="811"/>
                </a:cubicBezTo>
                <a:cubicBezTo>
                  <a:pt x="218" y="809"/>
                  <a:pt x="221" y="809"/>
                  <a:pt x="223" y="812"/>
                </a:cubicBezTo>
                <a:cubicBezTo>
                  <a:pt x="233" y="824"/>
                  <a:pt x="243" y="837"/>
                  <a:pt x="253" y="849"/>
                </a:cubicBezTo>
                <a:cubicBezTo>
                  <a:pt x="255" y="852"/>
                  <a:pt x="255" y="855"/>
                  <a:pt x="252" y="858"/>
                </a:cubicBezTo>
                <a:cubicBezTo>
                  <a:pt x="251" y="858"/>
                  <a:pt x="250" y="859"/>
                  <a:pt x="248" y="859"/>
                </a:cubicBezTo>
                <a:close/>
                <a:moveTo>
                  <a:pt x="190" y="782"/>
                </a:moveTo>
                <a:cubicBezTo>
                  <a:pt x="189" y="782"/>
                  <a:pt x="187" y="782"/>
                  <a:pt x="186" y="780"/>
                </a:cubicBezTo>
                <a:cubicBezTo>
                  <a:pt x="176" y="767"/>
                  <a:pt x="168" y="753"/>
                  <a:pt x="159" y="740"/>
                </a:cubicBezTo>
                <a:cubicBezTo>
                  <a:pt x="157" y="737"/>
                  <a:pt x="158" y="733"/>
                  <a:pt x="161" y="731"/>
                </a:cubicBezTo>
                <a:cubicBezTo>
                  <a:pt x="164" y="729"/>
                  <a:pt x="168" y="730"/>
                  <a:pt x="169" y="733"/>
                </a:cubicBezTo>
                <a:cubicBezTo>
                  <a:pt x="178" y="747"/>
                  <a:pt x="186" y="760"/>
                  <a:pt x="195" y="773"/>
                </a:cubicBezTo>
                <a:cubicBezTo>
                  <a:pt x="197" y="776"/>
                  <a:pt x="197" y="780"/>
                  <a:pt x="194" y="781"/>
                </a:cubicBezTo>
                <a:cubicBezTo>
                  <a:pt x="193" y="782"/>
                  <a:pt x="192" y="782"/>
                  <a:pt x="190" y="782"/>
                </a:cubicBezTo>
                <a:close/>
                <a:moveTo>
                  <a:pt x="140" y="701"/>
                </a:moveTo>
                <a:cubicBezTo>
                  <a:pt x="138" y="701"/>
                  <a:pt x="136" y="700"/>
                  <a:pt x="135" y="698"/>
                </a:cubicBezTo>
                <a:cubicBezTo>
                  <a:pt x="127" y="684"/>
                  <a:pt x="119" y="670"/>
                  <a:pt x="112" y="655"/>
                </a:cubicBezTo>
                <a:cubicBezTo>
                  <a:pt x="111" y="652"/>
                  <a:pt x="112" y="649"/>
                  <a:pt x="115" y="647"/>
                </a:cubicBezTo>
                <a:cubicBezTo>
                  <a:pt x="118" y="646"/>
                  <a:pt x="121" y="647"/>
                  <a:pt x="123" y="650"/>
                </a:cubicBezTo>
                <a:cubicBezTo>
                  <a:pt x="130" y="664"/>
                  <a:pt x="137" y="678"/>
                  <a:pt x="145" y="692"/>
                </a:cubicBezTo>
                <a:cubicBezTo>
                  <a:pt x="147" y="695"/>
                  <a:pt x="146" y="699"/>
                  <a:pt x="143" y="700"/>
                </a:cubicBezTo>
                <a:cubicBezTo>
                  <a:pt x="142" y="701"/>
                  <a:pt x="141" y="701"/>
                  <a:pt x="140" y="701"/>
                </a:cubicBezTo>
                <a:close/>
                <a:moveTo>
                  <a:pt x="97" y="615"/>
                </a:moveTo>
                <a:cubicBezTo>
                  <a:pt x="95" y="615"/>
                  <a:pt x="93" y="614"/>
                  <a:pt x="92" y="612"/>
                </a:cubicBezTo>
                <a:cubicBezTo>
                  <a:pt x="85" y="597"/>
                  <a:pt x="79" y="582"/>
                  <a:pt x="73" y="567"/>
                </a:cubicBezTo>
                <a:cubicBezTo>
                  <a:pt x="72" y="564"/>
                  <a:pt x="74" y="560"/>
                  <a:pt x="77" y="559"/>
                </a:cubicBezTo>
                <a:cubicBezTo>
                  <a:pt x="80" y="558"/>
                  <a:pt x="83" y="560"/>
                  <a:pt x="85" y="563"/>
                </a:cubicBezTo>
                <a:cubicBezTo>
                  <a:pt x="90" y="577"/>
                  <a:pt x="96" y="592"/>
                  <a:pt x="103" y="607"/>
                </a:cubicBezTo>
                <a:cubicBezTo>
                  <a:pt x="104" y="610"/>
                  <a:pt x="103" y="613"/>
                  <a:pt x="100" y="615"/>
                </a:cubicBezTo>
                <a:cubicBezTo>
                  <a:pt x="99" y="615"/>
                  <a:pt x="98" y="615"/>
                  <a:pt x="97" y="615"/>
                </a:cubicBezTo>
                <a:close/>
                <a:moveTo>
                  <a:pt x="63" y="526"/>
                </a:moveTo>
                <a:cubicBezTo>
                  <a:pt x="60" y="526"/>
                  <a:pt x="58" y="524"/>
                  <a:pt x="57" y="522"/>
                </a:cubicBezTo>
                <a:cubicBezTo>
                  <a:pt x="52" y="506"/>
                  <a:pt x="47" y="491"/>
                  <a:pt x="43" y="475"/>
                </a:cubicBezTo>
                <a:cubicBezTo>
                  <a:pt x="42" y="472"/>
                  <a:pt x="44" y="469"/>
                  <a:pt x="47" y="468"/>
                </a:cubicBezTo>
                <a:cubicBezTo>
                  <a:pt x="50" y="467"/>
                  <a:pt x="54" y="469"/>
                  <a:pt x="55" y="472"/>
                </a:cubicBezTo>
                <a:cubicBezTo>
                  <a:pt x="59" y="487"/>
                  <a:pt x="64" y="503"/>
                  <a:pt x="69" y="518"/>
                </a:cubicBezTo>
                <a:cubicBezTo>
                  <a:pt x="70" y="521"/>
                  <a:pt x="68" y="524"/>
                  <a:pt x="65" y="525"/>
                </a:cubicBezTo>
                <a:cubicBezTo>
                  <a:pt x="64" y="526"/>
                  <a:pt x="63" y="526"/>
                  <a:pt x="63" y="526"/>
                </a:cubicBezTo>
                <a:close/>
                <a:moveTo>
                  <a:pt x="37" y="433"/>
                </a:moveTo>
                <a:cubicBezTo>
                  <a:pt x="34" y="433"/>
                  <a:pt x="32" y="432"/>
                  <a:pt x="31" y="429"/>
                </a:cubicBezTo>
                <a:cubicBezTo>
                  <a:pt x="27" y="413"/>
                  <a:pt x="24" y="397"/>
                  <a:pt x="21" y="382"/>
                </a:cubicBezTo>
                <a:cubicBezTo>
                  <a:pt x="20" y="378"/>
                  <a:pt x="23" y="375"/>
                  <a:pt x="26" y="375"/>
                </a:cubicBezTo>
                <a:cubicBezTo>
                  <a:pt x="29" y="374"/>
                  <a:pt x="32" y="376"/>
                  <a:pt x="33" y="379"/>
                </a:cubicBezTo>
                <a:cubicBezTo>
                  <a:pt x="36" y="395"/>
                  <a:pt x="39" y="411"/>
                  <a:pt x="43" y="426"/>
                </a:cubicBezTo>
                <a:cubicBezTo>
                  <a:pt x="43" y="429"/>
                  <a:pt x="41" y="433"/>
                  <a:pt x="38" y="433"/>
                </a:cubicBezTo>
                <a:cubicBezTo>
                  <a:pt x="38" y="433"/>
                  <a:pt x="37" y="433"/>
                  <a:pt x="37" y="433"/>
                </a:cubicBezTo>
                <a:close/>
                <a:moveTo>
                  <a:pt x="19" y="339"/>
                </a:moveTo>
                <a:cubicBezTo>
                  <a:pt x="16" y="339"/>
                  <a:pt x="13" y="337"/>
                  <a:pt x="13" y="334"/>
                </a:cubicBezTo>
                <a:cubicBezTo>
                  <a:pt x="11" y="318"/>
                  <a:pt x="9" y="302"/>
                  <a:pt x="7" y="286"/>
                </a:cubicBezTo>
                <a:cubicBezTo>
                  <a:pt x="7" y="283"/>
                  <a:pt x="9" y="280"/>
                  <a:pt x="12" y="280"/>
                </a:cubicBezTo>
                <a:cubicBezTo>
                  <a:pt x="16" y="279"/>
                  <a:pt x="19" y="282"/>
                  <a:pt x="19" y="285"/>
                </a:cubicBezTo>
                <a:cubicBezTo>
                  <a:pt x="21" y="301"/>
                  <a:pt x="23" y="317"/>
                  <a:pt x="25" y="332"/>
                </a:cubicBezTo>
                <a:cubicBezTo>
                  <a:pt x="25" y="336"/>
                  <a:pt x="23" y="339"/>
                  <a:pt x="20" y="339"/>
                </a:cubicBezTo>
                <a:lnTo>
                  <a:pt x="19" y="339"/>
                </a:lnTo>
                <a:close/>
                <a:moveTo>
                  <a:pt x="9" y="244"/>
                </a:moveTo>
                <a:cubicBezTo>
                  <a:pt x="6" y="244"/>
                  <a:pt x="3" y="242"/>
                  <a:pt x="3" y="238"/>
                </a:cubicBezTo>
                <a:cubicBezTo>
                  <a:pt x="2" y="223"/>
                  <a:pt x="1" y="206"/>
                  <a:pt x="1" y="190"/>
                </a:cubicBezTo>
                <a:cubicBezTo>
                  <a:pt x="0" y="187"/>
                  <a:pt x="3" y="184"/>
                  <a:pt x="6" y="184"/>
                </a:cubicBezTo>
                <a:cubicBezTo>
                  <a:pt x="10" y="184"/>
                  <a:pt x="12" y="187"/>
                  <a:pt x="13" y="190"/>
                </a:cubicBezTo>
                <a:cubicBezTo>
                  <a:pt x="13" y="206"/>
                  <a:pt x="14" y="222"/>
                  <a:pt x="15" y="238"/>
                </a:cubicBezTo>
                <a:cubicBezTo>
                  <a:pt x="15" y="241"/>
                  <a:pt x="13" y="244"/>
                  <a:pt x="9" y="244"/>
                </a:cubicBezTo>
                <a:close/>
                <a:moveTo>
                  <a:pt x="6" y="150"/>
                </a:moveTo>
                <a:cubicBezTo>
                  <a:pt x="6" y="150"/>
                  <a:pt x="6" y="150"/>
                  <a:pt x="6" y="150"/>
                </a:cubicBezTo>
                <a:cubicBezTo>
                  <a:pt x="3" y="150"/>
                  <a:pt x="0" y="146"/>
                  <a:pt x="0" y="143"/>
                </a:cubicBezTo>
                <a:cubicBezTo>
                  <a:pt x="0" y="127"/>
                  <a:pt x="0" y="110"/>
                  <a:pt x="1" y="94"/>
                </a:cubicBezTo>
                <a:cubicBezTo>
                  <a:pt x="1" y="91"/>
                  <a:pt x="4" y="88"/>
                  <a:pt x="7" y="88"/>
                </a:cubicBezTo>
                <a:cubicBezTo>
                  <a:pt x="11" y="88"/>
                  <a:pt x="13" y="91"/>
                  <a:pt x="13" y="94"/>
                </a:cubicBezTo>
                <a:cubicBezTo>
                  <a:pt x="12" y="110"/>
                  <a:pt x="12" y="127"/>
                  <a:pt x="12" y="143"/>
                </a:cubicBezTo>
                <a:cubicBezTo>
                  <a:pt x="12" y="146"/>
                  <a:pt x="9" y="150"/>
                  <a:pt x="6" y="150"/>
                </a:cubicBezTo>
                <a:close/>
                <a:moveTo>
                  <a:pt x="10" y="52"/>
                </a:moveTo>
                <a:cubicBezTo>
                  <a:pt x="9" y="52"/>
                  <a:pt x="9" y="52"/>
                  <a:pt x="9" y="52"/>
                </a:cubicBezTo>
                <a:cubicBezTo>
                  <a:pt x="6" y="52"/>
                  <a:pt x="3" y="49"/>
                  <a:pt x="4" y="46"/>
                </a:cubicBezTo>
                <a:cubicBezTo>
                  <a:pt x="5" y="32"/>
                  <a:pt x="6" y="19"/>
                  <a:pt x="7" y="5"/>
                </a:cubicBezTo>
                <a:cubicBezTo>
                  <a:pt x="7" y="2"/>
                  <a:pt x="10" y="0"/>
                  <a:pt x="14" y="0"/>
                </a:cubicBezTo>
                <a:cubicBezTo>
                  <a:pt x="17" y="0"/>
                  <a:pt x="19" y="3"/>
                  <a:pt x="19" y="7"/>
                </a:cubicBezTo>
                <a:cubicBezTo>
                  <a:pt x="18" y="20"/>
                  <a:pt x="17" y="33"/>
                  <a:pt x="16" y="47"/>
                </a:cubicBezTo>
                <a:cubicBezTo>
                  <a:pt x="15" y="50"/>
                  <a:pt x="13" y="52"/>
                  <a:pt x="10" y="52"/>
                </a:cubicBezTo>
                <a:close/>
              </a:path>
            </a:pathLst>
          </a:custGeom>
          <a:solidFill>
            <a:srgbClr val="B47730"/>
          </a:solidFill>
          <a:ln w="9525">
            <a:solidFill>
              <a:srgbClr val="B47730"/>
            </a:solidFill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150"/>
          <p:cNvSpPr>
            <a:spLocks noEditPoints="1"/>
          </p:cNvSpPr>
          <p:nvPr/>
        </p:nvSpPr>
        <p:spPr bwMode="auto">
          <a:xfrm>
            <a:off x="4269165" y="2066533"/>
            <a:ext cx="153687" cy="1818890"/>
          </a:xfrm>
          <a:custGeom>
            <a:avLst/>
            <a:gdLst/>
            <a:ahLst/>
            <a:cxnLst>
              <a:cxn ang="0">
                <a:pos x="48" y="1184"/>
              </a:cxn>
              <a:cxn ang="0">
                <a:pos x="44" y="1130"/>
              </a:cxn>
              <a:cxn ang="0">
                <a:pos x="60" y="1182"/>
              </a:cxn>
              <a:cxn ang="0">
                <a:pos x="54" y="1189"/>
              </a:cxn>
              <a:cxn ang="0">
                <a:pos x="32" y="1089"/>
              </a:cxn>
              <a:cxn ang="0">
                <a:pos x="30" y="1035"/>
              </a:cxn>
              <a:cxn ang="0">
                <a:pos x="44" y="1087"/>
              </a:cxn>
              <a:cxn ang="0">
                <a:pos x="25" y="999"/>
              </a:cxn>
              <a:cxn ang="0">
                <a:pos x="14" y="946"/>
              </a:cxn>
              <a:cxn ang="0">
                <a:pos x="26" y="945"/>
              </a:cxn>
              <a:cxn ang="0">
                <a:pos x="26" y="999"/>
              </a:cxn>
              <a:cxn ang="0">
                <a:pos x="16" y="903"/>
              </a:cxn>
              <a:cxn ang="0">
                <a:pos x="6" y="850"/>
              </a:cxn>
              <a:cxn ang="0">
                <a:pos x="18" y="849"/>
              </a:cxn>
              <a:cxn ang="0">
                <a:pos x="16" y="903"/>
              </a:cxn>
              <a:cxn ang="0">
                <a:pos x="3" y="802"/>
              </a:cxn>
              <a:cxn ang="0">
                <a:pos x="7" y="748"/>
              </a:cxn>
              <a:cxn ang="0">
                <a:pos x="15" y="801"/>
              </a:cxn>
              <a:cxn ang="0">
                <a:pos x="9" y="808"/>
              </a:cxn>
              <a:cxn ang="0">
                <a:pos x="0" y="705"/>
              </a:cxn>
              <a:cxn ang="0">
                <a:pos x="6" y="651"/>
              </a:cxn>
              <a:cxn ang="0">
                <a:pos x="12" y="657"/>
              </a:cxn>
              <a:cxn ang="0">
                <a:pos x="6" y="711"/>
              </a:cxn>
              <a:cxn ang="0">
                <a:pos x="6" y="615"/>
              </a:cxn>
              <a:cxn ang="0">
                <a:pos x="1" y="561"/>
              </a:cxn>
              <a:cxn ang="0">
                <a:pos x="13" y="562"/>
              </a:cxn>
              <a:cxn ang="0">
                <a:pos x="6" y="615"/>
              </a:cxn>
              <a:cxn ang="0">
                <a:pos x="9" y="520"/>
              </a:cxn>
              <a:cxn ang="0">
                <a:pos x="6" y="465"/>
              </a:cxn>
              <a:cxn ang="0">
                <a:pos x="18" y="466"/>
              </a:cxn>
              <a:cxn ang="0">
                <a:pos x="9" y="520"/>
              </a:cxn>
              <a:cxn ang="0">
                <a:pos x="15" y="424"/>
              </a:cxn>
              <a:cxn ang="0">
                <a:pos x="15" y="370"/>
              </a:cxn>
              <a:cxn ang="0">
                <a:pos x="27" y="371"/>
              </a:cxn>
              <a:cxn ang="0">
                <a:pos x="16" y="424"/>
              </a:cxn>
              <a:cxn ang="0">
                <a:pos x="26" y="329"/>
              </a:cxn>
              <a:cxn ang="0">
                <a:pos x="27" y="274"/>
              </a:cxn>
              <a:cxn ang="0">
                <a:pos x="39" y="276"/>
              </a:cxn>
              <a:cxn ang="0">
                <a:pos x="27" y="329"/>
              </a:cxn>
              <a:cxn ang="0">
                <a:pos x="40" y="234"/>
              </a:cxn>
              <a:cxn ang="0">
                <a:pos x="44" y="179"/>
              </a:cxn>
              <a:cxn ang="0">
                <a:pos x="56" y="182"/>
              </a:cxn>
              <a:cxn ang="0">
                <a:pos x="41" y="234"/>
              </a:cxn>
              <a:cxn ang="0">
                <a:pos x="59" y="140"/>
              </a:cxn>
              <a:cxn ang="0">
                <a:pos x="66" y="86"/>
              </a:cxn>
              <a:cxn ang="0">
                <a:pos x="77" y="89"/>
              </a:cxn>
              <a:cxn ang="0">
                <a:pos x="60" y="140"/>
              </a:cxn>
              <a:cxn ang="0">
                <a:pos x="82" y="46"/>
              </a:cxn>
              <a:cxn ang="0">
                <a:pos x="88" y="5"/>
              </a:cxn>
              <a:cxn ang="0">
                <a:pos x="100" y="9"/>
              </a:cxn>
              <a:cxn ang="0">
                <a:pos x="84" y="47"/>
              </a:cxn>
            </a:cxnLst>
            <a:rect l="0" t="0" r="r" b="b"/>
            <a:pathLst>
              <a:path w="101" h="1189">
                <a:moveTo>
                  <a:pt x="54" y="1189"/>
                </a:moveTo>
                <a:cubicBezTo>
                  <a:pt x="51" y="1189"/>
                  <a:pt x="49" y="1187"/>
                  <a:pt x="48" y="1184"/>
                </a:cubicBezTo>
                <a:cubicBezTo>
                  <a:pt x="48" y="1184"/>
                  <a:pt x="44" y="1167"/>
                  <a:pt x="39" y="1137"/>
                </a:cubicBezTo>
                <a:cubicBezTo>
                  <a:pt x="39" y="1133"/>
                  <a:pt x="41" y="1130"/>
                  <a:pt x="44" y="1130"/>
                </a:cubicBezTo>
                <a:cubicBezTo>
                  <a:pt x="47" y="1129"/>
                  <a:pt x="51" y="1131"/>
                  <a:pt x="51" y="1135"/>
                </a:cubicBezTo>
                <a:cubicBezTo>
                  <a:pt x="56" y="1165"/>
                  <a:pt x="60" y="1182"/>
                  <a:pt x="60" y="1182"/>
                </a:cubicBezTo>
                <a:cubicBezTo>
                  <a:pt x="61" y="1185"/>
                  <a:pt x="58" y="1188"/>
                  <a:pt x="55" y="1189"/>
                </a:cubicBezTo>
                <a:cubicBezTo>
                  <a:pt x="55" y="1189"/>
                  <a:pt x="54" y="1189"/>
                  <a:pt x="54" y="1189"/>
                </a:cubicBezTo>
                <a:close/>
                <a:moveTo>
                  <a:pt x="38" y="1094"/>
                </a:moveTo>
                <a:cubicBezTo>
                  <a:pt x="35" y="1094"/>
                  <a:pt x="32" y="1092"/>
                  <a:pt x="32" y="1089"/>
                </a:cubicBezTo>
                <a:cubicBezTo>
                  <a:pt x="29" y="1074"/>
                  <a:pt x="27" y="1058"/>
                  <a:pt x="25" y="1042"/>
                </a:cubicBezTo>
                <a:cubicBezTo>
                  <a:pt x="25" y="1038"/>
                  <a:pt x="27" y="1035"/>
                  <a:pt x="30" y="1035"/>
                </a:cubicBezTo>
                <a:cubicBezTo>
                  <a:pt x="33" y="1034"/>
                  <a:pt x="36" y="1037"/>
                  <a:pt x="37" y="1040"/>
                </a:cubicBezTo>
                <a:cubicBezTo>
                  <a:pt x="39" y="1056"/>
                  <a:pt x="41" y="1072"/>
                  <a:pt x="44" y="1087"/>
                </a:cubicBezTo>
                <a:cubicBezTo>
                  <a:pt x="44" y="1091"/>
                  <a:pt x="42" y="1094"/>
                  <a:pt x="38" y="1094"/>
                </a:cubicBezTo>
                <a:close/>
                <a:moveTo>
                  <a:pt x="25" y="999"/>
                </a:moveTo>
                <a:cubicBezTo>
                  <a:pt x="22" y="999"/>
                  <a:pt x="19" y="997"/>
                  <a:pt x="19" y="994"/>
                </a:cubicBezTo>
                <a:cubicBezTo>
                  <a:pt x="17" y="978"/>
                  <a:pt x="16" y="962"/>
                  <a:pt x="14" y="946"/>
                </a:cubicBezTo>
                <a:cubicBezTo>
                  <a:pt x="14" y="943"/>
                  <a:pt x="16" y="940"/>
                  <a:pt x="19" y="939"/>
                </a:cubicBezTo>
                <a:cubicBezTo>
                  <a:pt x="23" y="939"/>
                  <a:pt x="26" y="941"/>
                  <a:pt x="26" y="945"/>
                </a:cubicBezTo>
                <a:cubicBezTo>
                  <a:pt x="28" y="961"/>
                  <a:pt x="29" y="977"/>
                  <a:pt x="31" y="992"/>
                </a:cubicBezTo>
                <a:cubicBezTo>
                  <a:pt x="31" y="996"/>
                  <a:pt x="29" y="999"/>
                  <a:pt x="26" y="999"/>
                </a:cubicBezTo>
                <a:lnTo>
                  <a:pt x="25" y="999"/>
                </a:lnTo>
                <a:close/>
                <a:moveTo>
                  <a:pt x="16" y="903"/>
                </a:moveTo>
                <a:cubicBezTo>
                  <a:pt x="13" y="903"/>
                  <a:pt x="10" y="901"/>
                  <a:pt x="10" y="898"/>
                </a:cubicBezTo>
                <a:cubicBezTo>
                  <a:pt x="8" y="882"/>
                  <a:pt x="7" y="866"/>
                  <a:pt x="6" y="850"/>
                </a:cubicBezTo>
                <a:cubicBezTo>
                  <a:pt x="6" y="847"/>
                  <a:pt x="8" y="844"/>
                  <a:pt x="12" y="844"/>
                </a:cubicBezTo>
                <a:cubicBezTo>
                  <a:pt x="15" y="843"/>
                  <a:pt x="18" y="846"/>
                  <a:pt x="18" y="849"/>
                </a:cubicBezTo>
                <a:cubicBezTo>
                  <a:pt x="19" y="865"/>
                  <a:pt x="20" y="881"/>
                  <a:pt x="22" y="897"/>
                </a:cubicBezTo>
                <a:cubicBezTo>
                  <a:pt x="22" y="900"/>
                  <a:pt x="19" y="903"/>
                  <a:pt x="16" y="903"/>
                </a:cubicBezTo>
                <a:close/>
                <a:moveTo>
                  <a:pt x="9" y="808"/>
                </a:moveTo>
                <a:cubicBezTo>
                  <a:pt x="6" y="808"/>
                  <a:pt x="3" y="805"/>
                  <a:pt x="3" y="802"/>
                </a:cubicBezTo>
                <a:cubicBezTo>
                  <a:pt x="3" y="786"/>
                  <a:pt x="2" y="770"/>
                  <a:pt x="1" y="754"/>
                </a:cubicBezTo>
                <a:cubicBezTo>
                  <a:pt x="1" y="751"/>
                  <a:pt x="4" y="748"/>
                  <a:pt x="7" y="748"/>
                </a:cubicBezTo>
                <a:cubicBezTo>
                  <a:pt x="10" y="747"/>
                  <a:pt x="13" y="750"/>
                  <a:pt x="13" y="754"/>
                </a:cubicBezTo>
                <a:cubicBezTo>
                  <a:pt x="14" y="769"/>
                  <a:pt x="15" y="785"/>
                  <a:pt x="15" y="801"/>
                </a:cubicBezTo>
                <a:cubicBezTo>
                  <a:pt x="15" y="805"/>
                  <a:pt x="13" y="808"/>
                  <a:pt x="10" y="808"/>
                </a:cubicBezTo>
                <a:lnTo>
                  <a:pt x="9" y="808"/>
                </a:lnTo>
                <a:close/>
                <a:moveTo>
                  <a:pt x="6" y="711"/>
                </a:moveTo>
                <a:cubicBezTo>
                  <a:pt x="3" y="711"/>
                  <a:pt x="0" y="709"/>
                  <a:pt x="0" y="705"/>
                </a:cubicBezTo>
                <a:cubicBezTo>
                  <a:pt x="0" y="689"/>
                  <a:pt x="0" y="673"/>
                  <a:pt x="0" y="657"/>
                </a:cubicBezTo>
                <a:cubicBezTo>
                  <a:pt x="0" y="654"/>
                  <a:pt x="2" y="651"/>
                  <a:pt x="6" y="651"/>
                </a:cubicBezTo>
                <a:cubicBezTo>
                  <a:pt x="6" y="651"/>
                  <a:pt x="6" y="651"/>
                  <a:pt x="6" y="651"/>
                </a:cubicBezTo>
                <a:cubicBezTo>
                  <a:pt x="9" y="651"/>
                  <a:pt x="12" y="654"/>
                  <a:pt x="12" y="657"/>
                </a:cubicBezTo>
                <a:cubicBezTo>
                  <a:pt x="12" y="673"/>
                  <a:pt x="12" y="689"/>
                  <a:pt x="12" y="705"/>
                </a:cubicBezTo>
                <a:cubicBezTo>
                  <a:pt x="12" y="708"/>
                  <a:pt x="9" y="711"/>
                  <a:pt x="6" y="711"/>
                </a:cubicBezTo>
                <a:close/>
                <a:moveTo>
                  <a:pt x="6" y="615"/>
                </a:moveTo>
                <a:cubicBezTo>
                  <a:pt x="6" y="615"/>
                  <a:pt x="6" y="615"/>
                  <a:pt x="6" y="615"/>
                </a:cubicBezTo>
                <a:cubicBezTo>
                  <a:pt x="3" y="615"/>
                  <a:pt x="0" y="613"/>
                  <a:pt x="0" y="609"/>
                </a:cubicBezTo>
                <a:cubicBezTo>
                  <a:pt x="0" y="593"/>
                  <a:pt x="1" y="577"/>
                  <a:pt x="1" y="561"/>
                </a:cubicBezTo>
                <a:cubicBezTo>
                  <a:pt x="1" y="558"/>
                  <a:pt x="4" y="555"/>
                  <a:pt x="7" y="556"/>
                </a:cubicBezTo>
                <a:cubicBezTo>
                  <a:pt x="11" y="556"/>
                  <a:pt x="13" y="559"/>
                  <a:pt x="13" y="562"/>
                </a:cubicBezTo>
                <a:cubicBezTo>
                  <a:pt x="13" y="578"/>
                  <a:pt x="12" y="593"/>
                  <a:pt x="12" y="609"/>
                </a:cubicBezTo>
                <a:cubicBezTo>
                  <a:pt x="12" y="613"/>
                  <a:pt x="9" y="615"/>
                  <a:pt x="6" y="615"/>
                </a:cubicBezTo>
                <a:close/>
                <a:moveTo>
                  <a:pt x="9" y="520"/>
                </a:moveTo>
                <a:cubicBezTo>
                  <a:pt x="9" y="520"/>
                  <a:pt x="9" y="520"/>
                  <a:pt x="9" y="520"/>
                </a:cubicBezTo>
                <a:cubicBezTo>
                  <a:pt x="6" y="520"/>
                  <a:pt x="3" y="517"/>
                  <a:pt x="3" y="513"/>
                </a:cubicBezTo>
                <a:cubicBezTo>
                  <a:pt x="4" y="497"/>
                  <a:pt x="5" y="481"/>
                  <a:pt x="6" y="465"/>
                </a:cubicBezTo>
                <a:cubicBezTo>
                  <a:pt x="6" y="462"/>
                  <a:pt x="9" y="460"/>
                  <a:pt x="13" y="460"/>
                </a:cubicBezTo>
                <a:cubicBezTo>
                  <a:pt x="16" y="460"/>
                  <a:pt x="18" y="463"/>
                  <a:pt x="18" y="466"/>
                </a:cubicBezTo>
                <a:cubicBezTo>
                  <a:pt x="17" y="482"/>
                  <a:pt x="16" y="498"/>
                  <a:pt x="15" y="514"/>
                </a:cubicBezTo>
                <a:cubicBezTo>
                  <a:pt x="15" y="517"/>
                  <a:pt x="12" y="520"/>
                  <a:pt x="9" y="520"/>
                </a:cubicBezTo>
                <a:close/>
                <a:moveTo>
                  <a:pt x="16" y="424"/>
                </a:moveTo>
                <a:cubicBezTo>
                  <a:pt x="15" y="424"/>
                  <a:pt x="15" y="424"/>
                  <a:pt x="15" y="424"/>
                </a:cubicBezTo>
                <a:cubicBezTo>
                  <a:pt x="12" y="424"/>
                  <a:pt x="10" y="421"/>
                  <a:pt x="10" y="417"/>
                </a:cubicBezTo>
                <a:cubicBezTo>
                  <a:pt x="11" y="401"/>
                  <a:pt x="13" y="385"/>
                  <a:pt x="15" y="370"/>
                </a:cubicBezTo>
                <a:cubicBezTo>
                  <a:pt x="15" y="366"/>
                  <a:pt x="18" y="364"/>
                  <a:pt x="21" y="364"/>
                </a:cubicBezTo>
                <a:cubicBezTo>
                  <a:pt x="25" y="365"/>
                  <a:pt x="27" y="368"/>
                  <a:pt x="27" y="371"/>
                </a:cubicBezTo>
                <a:cubicBezTo>
                  <a:pt x="25" y="387"/>
                  <a:pt x="23" y="403"/>
                  <a:pt x="22" y="419"/>
                </a:cubicBezTo>
                <a:cubicBezTo>
                  <a:pt x="22" y="422"/>
                  <a:pt x="19" y="424"/>
                  <a:pt x="16" y="424"/>
                </a:cubicBezTo>
                <a:close/>
                <a:moveTo>
                  <a:pt x="27" y="329"/>
                </a:moveTo>
                <a:cubicBezTo>
                  <a:pt x="26" y="329"/>
                  <a:pt x="26" y="329"/>
                  <a:pt x="26" y="329"/>
                </a:cubicBezTo>
                <a:cubicBezTo>
                  <a:pt x="22" y="328"/>
                  <a:pt x="20" y="325"/>
                  <a:pt x="21" y="322"/>
                </a:cubicBezTo>
                <a:cubicBezTo>
                  <a:pt x="23" y="306"/>
                  <a:pt x="25" y="290"/>
                  <a:pt x="27" y="274"/>
                </a:cubicBezTo>
                <a:cubicBezTo>
                  <a:pt x="28" y="271"/>
                  <a:pt x="31" y="269"/>
                  <a:pt x="34" y="269"/>
                </a:cubicBezTo>
                <a:cubicBezTo>
                  <a:pt x="38" y="270"/>
                  <a:pt x="40" y="273"/>
                  <a:pt x="39" y="276"/>
                </a:cubicBezTo>
                <a:cubicBezTo>
                  <a:pt x="37" y="292"/>
                  <a:pt x="35" y="308"/>
                  <a:pt x="33" y="323"/>
                </a:cubicBezTo>
                <a:cubicBezTo>
                  <a:pt x="32" y="326"/>
                  <a:pt x="30" y="329"/>
                  <a:pt x="27" y="329"/>
                </a:cubicBezTo>
                <a:close/>
                <a:moveTo>
                  <a:pt x="41" y="234"/>
                </a:moveTo>
                <a:cubicBezTo>
                  <a:pt x="40" y="234"/>
                  <a:pt x="40" y="234"/>
                  <a:pt x="40" y="234"/>
                </a:cubicBezTo>
                <a:cubicBezTo>
                  <a:pt x="37" y="233"/>
                  <a:pt x="35" y="230"/>
                  <a:pt x="35" y="227"/>
                </a:cubicBezTo>
                <a:cubicBezTo>
                  <a:pt x="38" y="211"/>
                  <a:pt x="41" y="195"/>
                  <a:pt x="44" y="179"/>
                </a:cubicBezTo>
                <a:cubicBezTo>
                  <a:pt x="45" y="176"/>
                  <a:pt x="48" y="174"/>
                  <a:pt x="51" y="175"/>
                </a:cubicBezTo>
                <a:cubicBezTo>
                  <a:pt x="55" y="175"/>
                  <a:pt x="57" y="179"/>
                  <a:pt x="56" y="182"/>
                </a:cubicBezTo>
                <a:cubicBezTo>
                  <a:pt x="53" y="197"/>
                  <a:pt x="50" y="213"/>
                  <a:pt x="47" y="229"/>
                </a:cubicBezTo>
                <a:cubicBezTo>
                  <a:pt x="47" y="232"/>
                  <a:pt x="44" y="234"/>
                  <a:pt x="41" y="234"/>
                </a:cubicBezTo>
                <a:close/>
                <a:moveTo>
                  <a:pt x="60" y="140"/>
                </a:moveTo>
                <a:cubicBezTo>
                  <a:pt x="60" y="140"/>
                  <a:pt x="59" y="140"/>
                  <a:pt x="59" y="140"/>
                </a:cubicBezTo>
                <a:cubicBezTo>
                  <a:pt x="56" y="139"/>
                  <a:pt x="54" y="136"/>
                  <a:pt x="54" y="132"/>
                </a:cubicBezTo>
                <a:cubicBezTo>
                  <a:pt x="58" y="117"/>
                  <a:pt x="62" y="101"/>
                  <a:pt x="66" y="86"/>
                </a:cubicBezTo>
                <a:cubicBezTo>
                  <a:pt x="67" y="82"/>
                  <a:pt x="70" y="80"/>
                  <a:pt x="73" y="81"/>
                </a:cubicBezTo>
                <a:cubicBezTo>
                  <a:pt x="76" y="82"/>
                  <a:pt x="78" y="85"/>
                  <a:pt x="77" y="89"/>
                </a:cubicBezTo>
                <a:cubicBezTo>
                  <a:pt x="73" y="104"/>
                  <a:pt x="70" y="119"/>
                  <a:pt x="66" y="135"/>
                </a:cubicBezTo>
                <a:cubicBezTo>
                  <a:pt x="65" y="138"/>
                  <a:pt x="63" y="140"/>
                  <a:pt x="60" y="140"/>
                </a:cubicBezTo>
                <a:close/>
                <a:moveTo>
                  <a:pt x="84" y="47"/>
                </a:moveTo>
                <a:cubicBezTo>
                  <a:pt x="83" y="47"/>
                  <a:pt x="83" y="47"/>
                  <a:pt x="82" y="46"/>
                </a:cubicBezTo>
                <a:cubicBezTo>
                  <a:pt x="79" y="46"/>
                  <a:pt x="77" y="42"/>
                  <a:pt x="78" y="39"/>
                </a:cubicBezTo>
                <a:cubicBezTo>
                  <a:pt x="81" y="28"/>
                  <a:pt x="85" y="16"/>
                  <a:pt x="88" y="5"/>
                </a:cubicBezTo>
                <a:cubicBezTo>
                  <a:pt x="89" y="2"/>
                  <a:pt x="93" y="0"/>
                  <a:pt x="96" y="1"/>
                </a:cubicBezTo>
                <a:cubicBezTo>
                  <a:pt x="99" y="2"/>
                  <a:pt x="101" y="6"/>
                  <a:pt x="100" y="9"/>
                </a:cubicBezTo>
                <a:cubicBezTo>
                  <a:pt x="96" y="20"/>
                  <a:pt x="93" y="31"/>
                  <a:pt x="90" y="42"/>
                </a:cubicBezTo>
                <a:cubicBezTo>
                  <a:pt x="89" y="45"/>
                  <a:pt x="87" y="47"/>
                  <a:pt x="84" y="47"/>
                </a:cubicBezTo>
                <a:close/>
              </a:path>
            </a:pathLst>
          </a:custGeom>
          <a:solidFill>
            <a:srgbClr val="FCAF26"/>
          </a:solidFill>
          <a:ln w="9525">
            <a:solidFill>
              <a:srgbClr val="FCAF26"/>
            </a:solidFill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151"/>
          <p:cNvSpPr/>
          <p:nvPr/>
        </p:nvSpPr>
        <p:spPr bwMode="auto">
          <a:xfrm>
            <a:off x="4042597" y="3744411"/>
            <a:ext cx="885680" cy="1231079"/>
          </a:xfrm>
          <a:custGeom>
            <a:avLst/>
            <a:gdLst/>
            <a:ahLst/>
            <a:cxnLst>
              <a:cxn ang="0">
                <a:pos x="0" y="761"/>
              </a:cxn>
              <a:cxn ang="0">
                <a:pos x="44" y="805"/>
              </a:cxn>
              <a:cxn ang="0">
                <a:pos x="535" y="805"/>
              </a:cxn>
              <a:cxn ang="0">
                <a:pos x="579" y="761"/>
              </a:cxn>
              <a:cxn ang="0">
                <a:pos x="579" y="44"/>
              </a:cxn>
              <a:cxn ang="0">
                <a:pos x="535" y="0"/>
              </a:cxn>
              <a:cxn ang="0">
                <a:pos x="44" y="0"/>
              </a:cxn>
              <a:cxn ang="0">
                <a:pos x="0" y="44"/>
              </a:cxn>
              <a:cxn ang="0">
                <a:pos x="0" y="761"/>
              </a:cxn>
            </a:cxnLst>
            <a:rect l="0" t="0" r="r" b="b"/>
            <a:pathLst>
              <a:path w="579" h="805">
                <a:moveTo>
                  <a:pt x="0" y="761"/>
                </a:moveTo>
                <a:cubicBezTo>
                  <a:pt x="0" y="786"/>
                  <a:pt x="20" y="805"/>
                  <a:pt x="44" y="805"/>
                </a:cubicBezTo>
                <a:cubicBezTo>
                  <a:pt x="535" y="805"/>
                  <a:pt x="535" y="805"/>
                  <a:pt x="535" y="805"/>
                </a:cubicBezTo>
                <a:cubicBezTo>
                  <a:pt x="559" y="805"/>
                  <a:pt x="579" y="786"/>
                  <a:pt x="579" y="761"/>
                </a:cubicBezTo>
                <a:cubicBezTo>
                  <a:pt x="579" y="44"/>
                  <a:pt x="579" y="44"/>
                  <a:pt x="579" y="44"/>
                </a:cubicBezTo>
                <a:cubicBezTo>
                  <a:pt x="579" y="20"/>
                  <a:pt x="559" y="0"/>
                  <a:pt x="535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20" y="0"/>
                  <a:pt x="0" y="20"/>
                  <a:pt x="0" y="44"/>
                </a:cubicBezTo>
                <a:lnTo>
                  <a:pt x="0" y="761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Rectangle 152"/>
          <p:cNvSpPr>
            <a:spLocks noChangeArrowheads="1"/>
          </p:cNvSpPr>
          <p:nvPr/>
        </p:nvSpPr>
        <p:spPr bwMode="auto">
          <a:xfrm>
            <a:off x="4107557" y="3799864"/>
            <a:ext cx="755759" cy="106947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>
            <a:noFill/>
            <a:miter lim="800000"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153"/>
          <p:cNvSpPr/>
          <p:nvPr/>
        </p:nvSpPr>
        <p:spPr bwMode="auto">
          <a:xfrm>
            <a:off x="4107557" y="3799864"/>
            <a:ext cx="755759" cy="1069470"/>
          </a:xfrm>
          <a:custGeom>
            <a:avLst/>
            <a:gdLst/>
            <a:ahLst/>
            <a:cxnLst>
              <a:cxn ang="0">
                <a:pos x="0" y="675"/>
              </a:cxn>
              <a:cxn ang="0">
                <a:pos x="0" y="0"/>
              </a:cxn>
              <a:cxn ang="0">
                <a:pos x="477" y="0"/>
              </a:cxn>
              <a:cxn ang="0">
                <a:pos x="0" y="675"/>
              </a:cxn>
            </a:cxnLst>
            <a:rect l="0" t="0" r="r" b="b"/>
            <a:pathLst>
              <a:path w="477" h="675">
                <a:moveTo>
                  <a:pt x="0" y="675"/>
                </a:moveTo>
                <a:lnTo>
                  <a:pt x="0" y="0"/>
                </a:lnTo>
                <a:lnTo>
                  <a:pt x="477" y="0"/>
                </a:lnTo>
                <a:lnTo>
                  <a:pt x="0" y="675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155"/>
          <p:cNvSpPr/>
          <p:nvPr/>
        </p:nvSpPr>
        <p:spPr bwMode="auto">
          <a:xfrm>
            <a:off x="4421269" y="3769762"/>
            <a:ext cx="126752" cy="9506"/>
          </a:xfrm>
          <a:custGeom>
            <a:avLst/>
            <a:gdLst/>
            <a:ahLst/>
            <a:cxnLst>
              <a:cxn ang="0">
                <a:pos x="80" y="7"/>
              </a:cxn>
              <a:cxn ang="0">
                <a:pos x="83" y="4"/>
              </a:cxn>
              <a:cxn ang="0">
                <a:pos x="80" y="0"/>
              </a:cxn>
              <a:cxn ang="0">
                <a:pos x="3" y="0"/>
              </a:cxn>
              <a:cxn ang="0">
                <a:pos x="0" y="4"/>
              </a:cxn>
              <a:cxn ang="0">
                <a:pos x="3" y="7"/>
              </a:cxn>
              <a:cxn ang="0">
                <a:pos x="80" y="7"/>
              </a:cxn>
            </a:cxnLst>
            <a:rect l="0" t="0" r="r" b="b"/>
            <a:pathLst>
              <a:path w="83" h="7">
                <a:moveTo>
                  <a:pt x="80" y="7"/>
                </a:moveTo>
                <a:cubicBezTo>
                  <a:pt x="82" y="7"/>
                  <a:pt x="83" y="5"/>
                  <a:pt x="83" y="4"/>
                </a:cubicBezTo>
                <a:cubicBezTo>
                  <a:pt x="83" y="2"/>
                  <a:pt x="82" y="0"/>
                  <a:pt x="80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2" y="7"/>
                  <a:pt x="3" y="7"/>
                </a:cubicBezTo>
                <a:lnTo>
                  <a:pt x="80" y="7"/>
                </a:lnTo>
                <a:close/>
              </a:path>
            </a:pathLst>
          </a:custGeom>
          <a:solidFill>
            <a:srgbClr val="6D6E70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3" name="Group 178"/>
          <p:cNvGrpSpPr/>
          <p:nvPr/>
        </p:nvGrpSpPr>
        <p:grpSpPr>
          <a:xfrm>
            <a:off x="4159843" y="4164276"/>
            <a:ext cx="646435" cy="497503"/>
            <a:chOff x="4248151" y="4264025"/>
            <a:chExt cx="647700" cy="498476"/>
          </a:xfrm>
          <a:solidFill>
            <a:sysClr val="windowText" lastClr="000000">
              <a:lumMod val="75000"/>
              <a:lumOff val="25000"/>
            </a:sysClr>
          </a:solidFill>
        </p:grpSpPr>
        <p:sp>
          <p:nvSpPr>
            <p:cNvPr id="24" name="Freeform 156"/>
            <p:cNvSpPr>
              <a:spLocks noEditPoints="1"/>
            </p:cNvSpPr>
            <p:nvPr/>
          </p:nvSpPr>
          <p:spPr bwMode="auto">
            <a:xfrm>
              <a:off x="4248151" y="4264025"/>
              <a:ext cx="647700" cy="347663"/>
            </a:xfrm>
            <a:custGeom>
              <a:avLst/>
              <a:gdLst/>
              <a:ahLst/>
              <a:cxnLst>
                <a:cxn ang="0">
                  <a:pos x="127" y="227"/>
                </a:cxn>
                <a:cxn ang="0">
                  <a:pos x="116" y="217"/>
                </a:cxn>
                <a:cxn ang="0">
                  <a:pos x="70" y="73"/>
                </a:cxn>
                <a:cxn ang="0">
                  <a:pos x="7" y="23"/>
                </a:cxn>
                <a:cxn ang="0">
                  <a:pos x="5" y="5"/>
                </a:cxn>
                <a:cxn ang="0">
                  <a:pos x="22" y="6"/>
                </a:cxn>
                <a:cxn ang="0">
                  <a:pos x="82" y="57"/>
                </a:cxn>
                <a:cxn ang="0">
                  <a:pos x="409" y="57"/>
                </a:cxn>
                <a:cxn ang="0">
                  <a:pos x="419" y="59"/>
                </a:cxn>
                <a:cxn ang="0">
                  <a:pos x="420" y="69"/>
                </a:cxn>
                <a:cxn ang="0">
                  <a:pos x="354" y="219"/>
                </a:cxn>
                <a:cxn ang="0">
                  <a:pos x="343" y="227"/>
                </a:cxn>
                <a:cxn ang="0">
                  <a:pos x="137" y="198"/>
                </a:cxn>
                <a:cxn ang="0">
                  <a:pos x="334" y="198"/>
                </a:cxn>
                <a:cxn ang="0">
                  <a:pos x="390" y="71"/>
                </a:cxn>
                <a:cxn ang="0">
                  <a:pos x="97" y="71"/>
                </a:cxn>
                <a:cxn ang="0">
                  <a:pos x="137" y="198"/>
                </a:cxn>
              </a:cxnLst>
              <a:rect l="0" t="0" r="r" b="b"/>
              <a:pathLst>
                <a:path w="422" h="227">
                  <a:moveTo>
                    <a:pt x="127" y="227"/>
                  </a:moveTo>
                  <a:cubicBezTo>
                    <a:pt x="122" y="227"/>
                    <a:pt x="117" y="222"/>
                    <a:pt x="116" y="217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" y="18"/>
                    <a:pt x="0" y="10"/>
                    <a:pt x="5" y="5"/>
                  </a:cubicBezTo>
                  <a:cubicBezTo>
                    <a:pt x="9" y="0"/>
                    <a:pt x="17" y="2"/>
                    <a:pt x="22" y="6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409" y="57"/>
                    <a:pt x="409" y="57"/>
                    <a:pt x="409" y="57"/>
                  </a:cubicBezTo>
                  <a:cubicBezTo>
                    <a:pt x="413" y="57"/>
                    <a:pt x="417" y="56"/>
                    <a:pt x="419" y="59"/>
                  </a:cubicBezTo>
                  <a:cubicBezTo>
                    <a:pt x="421" y="63"/>
                    <a:pt x="422" y="65"/>
                    <a:pt x="420" y="69"/>
                  </a:cubicBezTo>
                  <a:cubicBezTo>
                    <a:pt x="354" y="219"/>
                    <a:pt x="354" y="219"/>
                    <a:pt x="354" y="219"/>
                  </a:cubicBezTo>
                  <a:cubicBezTo>
                    <a:pt x="352" y="224"/>
                    <a:pt x="347" y="227"/>
                    <a:pt x="343" y="227"/>
                  </a:cubicBezTo>
                  <a:moveTo>
                    <a:pt x="137" y="198"/>
                  </a:moveTo>
                  <a:cubicBezTo>
                    <a:pt x="334" y="198"/>
                    <a:pt x="334" y="198"/>
                    <a:pt x="334" y="198"/>
                  </a:cubicBezTo>
                  <a:cubicBezTo>
                    <a:pt x="390" y="71"/>
                    <a:pt x="390" y="71"/>
                    <a:pt x="390" y="71"/>
                  </a:cubicBezTo>
                  <a:cubicBezTo>
                    <a:pt x="97" y="71"/>
                    <a:pt x="97" y="71"/>
                    <a:pt x="97" y="71"/>
                  </a:cubicBezTo>
                  <a:lnTo>
                    <a:pt x="137" y="19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157"/>
            <p:cNvSpPr/>
            <p:nvPr/>
          </p:nvSpPr>
          <p:spPr bwMode="auto">
            <a:xfrm>
              <a:off x="4459288" y="4349750"/>
              <a:ext cx="58738" cy="249238"/>
            </a:xfrm>
            <a:custGeom>
              <a:avLst/>
              <a:gdLst/>
              <a:ahLst/>
              <a:cxnLst>
                <a:cxn ang="0">
                  <a:pos x="32" y="163"/>
                </a:cxn>
                <a:cxn ang="0">
                  <a:pos x="26" y="158"/>
                </a:cxn>
                <a:cxn ang="0">
                  <a:pos x="1" y="8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39" y="155"/>
                </a:cxn>
                <a:cxn ang="0">
                  <a:pos x="33" y="163"/>
                </a:cxn>
                <a:cxn ang="0">
                  <a:pos x="32" y="163"/>
                </a:cxn>
              </a:cxnLst>
              <a:rect l="0" t="0" r="r" b="b"/>
              <a:pathLst>
                <a:path w="39" h="163">
                  <a:moveTo>
                    <a:pt x="32" y="163"/>
                  </a:moveTo>
                  <a:cubicBezTo>
                    <a:pt x="29" y="163"/>
                    <a:pt x="27" y="161"/>
                    <a:pt x="26" y="15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4"/>
                    <a:pt x="2" y="1"/>
                    <a:pt x="6" y="0"/>
                  </a:cubicBezTo>
                  <a:cubicBezTo>
                    <a:pt x="9" y="0"/>
                    <a:pt x="12" y="2"/>
                    <a:pt x="13" y="6"/>
                  </a:cubicBezTo>
                  <a:cubicBezTo>
                    <a:pt x="39" y="155"/>
                    <a:pt x="39" y="155"/>
                    <a:pt x="39" y="155"/>
                  </a:cubicBezTo>
                  <a:cubicBezTo>
                    <a:pt x="39" y="159"/>
                    <a:pt x="37" y="162"/>
                    <a:pt x="33" y="163"/>
                  </a:cubicBezTo>
                  <a:cubicBezTo>
                    <a:pt x="33" y="163"/>
                    <a:pt x="33" y="163"/>
                    <a:pt x="32" y="1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158"/>
            <p:cNvSpPr/>
            <p:nvPr/>
          </p:nvSpPr>
          <p:spPr bwMode="auto">
            <a:xfrm>
              <a:off x="4552951" y="4349750"/>
              <a:ext cx="47625" cy="249238"/>
            </a:xfrm>
            <a:custGeom>
              <a:avLst/>
              <a:gdLst/>
              <a:ahLst/>
              <a:cxnLst>
                <a:cxn ang="0">
                  <a:pos x="25" y="163"/>
                </a:cxn>
                <a:cxn ang="0">
                  <a:pos x="19" y="157"/>
                </a:cxn>
                <a:cxn ang="0">
                  <a:pos x="1" y="7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31" y="156"/>
                </a:cxn>
                <a:cxn ang="0">
                  <a:pos x="25" y="163"/>
                </a:cxn>
              </a:cxnLst>
              <a:rect l="0" t="0" r="r" b="b"/>
              <a:pathLst>
                <a:path w="31" h="163">
                  <a:moveTo>
                    <a:pt x="25" y="163"/>
                  </a:moveTo>
                  <a:cubicBezTo>
                    <a:pt x="22" y="163"/>
                    <a:pt x="19" y="160"/>
                    <a:pt x="19" y="15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"/>
                    <a:pt x="3" y="1"/>
                    <a:pt x="6" y="0"/>
                  </a:cubicBezTo>
                  <a:cubicBezTo>
                    <a:pt x="9" y="0"/>
                    <a:pt x="13" y="2"/>
                    <a:pt x="13" y="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1" y="159"/>
                    <a:pt x="29" y="162"/>
                    <a:pt x="25" y="1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159"/>
            <p:cNvSpPr/>
            <p:nvPr/>
          </p:nvSpPr>
          <p:spPr bwMode="auto">
            <a:xfrm>
              <a:off x="4648201" y="4352925"/>
              <a:ext cx="42863" cy="242888"/>
            </a:xfrm>
            <a:custGeom>
              <a:avLst/>
              <a:gdLst/>
              <a:ahLst/>
              <a:cxnLst>
                <a:cxn ang="0">
                  <a:pos x="7" y="159"/>
                </a:cxn>
                <a:cxn ang="0">
                  <a:pos x="6" y="159"/>
                </a:cxn>
                <a:cxn ang="0">
                  <a:pos x="1" y="152"/>
                </a:cxn>
                <a:cxn ang="0">
                  <a:pos x="16" y="6"/>
                </a:cxn>
                <a:cxn ang="0">
                  <a:pos x="22" y="0"/>
                </a:cxn>
                <a:cxn ang="0">
                  <a:pos x="28" y="7"/>
                </a:cxn>
                <a:cxn ang="0">
                  <a:pos x="13" y="154"/>
                </a:cxn>
                <a:cxn ang="0">
                  <a:pos x="7" y="159"/>
                </a:cxn>
              </a:cxnLst>
              <a:rect l="0" t="0" r="r" b="b"/>
              <a:pathLst>
                <a:path w="28" h="159">
                  <a:moveTo>
                    <a:pt x="7" y="159"/>
                  </a:moveTo>
                  <a:cubicBezTo>
                    <a:pt x="6" y="159"/>
                    <a:pt x="6" y="159"/>
                    <a:pt x="6" y="159"/>
                  </a:cubicBezTo>
                  <a:cubicBezTo>
                    <a:pt x="3" y="159"/>
                    <a:pt x="0" y="156"/>
                    <a:pt x="1" y="152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2"/>
                    <a:pt x="19" y="0"/>
                    <a:pt x="22" y="0"/>
                  </a:cubicBezTo>
                  <a:cubicBezTo>
                    <a:pt x="26" y="0"/>
                    <a:pt x="28" y="3"/>
                    <a:pt x="28" y="7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13" y="157"/>
                    <a:pt x="10" y="159"/>
                    <a:pt x="7" y="15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160"/>
            <p:cNvSpPr/>
            <p:nvPr/>
          </p:nvSpPr>
          <p:spPr bwMode="auto">
            <a:xfrm>
              <a:off x="4708526" y="4356100"/>
              <a:ext cx="104775" cy="238125"/>
            </a:xfrm>
            <a:custGeom>
              <a:avLst/>
              <a:gdLst/>
              <a:ahLst/>
              <a:cxnLst>
                <a:cxn ang="0">
                  <a:pos x="7" y="156"/>
                </a:cxn>
                <a:cxn ang="0">
                  <a:pos x="5" y="156"/>
                </a:cxn>
                <a:cxn ang="0">
                  <a:pos x="1" y="148"/>
                </a:cxn>
                <a:cxn ang="0">
                  <a:pos x="55" y="5"/>
                </a:cxn>
                <a:cxn ang="0">
                  <a:pos x="63" y="1"/>
                </a:cxn>
                <a:cxn ang="0">
                  <a:pos x="67" y="9"/>
                </a:cxn>
                <a:cxn ang="0">
                  <a:pos x="13" y="152"/>
                </a:cxn>
                <a:cxn ang="0">
                  <a:pos x="7" y="156"/>
                </a:cxn>
              </a:cxnLst>
              <a:rect l="0" t="0" r="r" b="b"/>
              <a:pathLst>
                <a:path w="68" h="156">
                  <a:moveTo>
                    <a:pt x="7" y="156"/>
                  </a:moveTo>
                  <a:cubicBezTo>
                    <a:pt x="6" y="156"/>
                    <a:pt x="5" y="156"/>
                    <a:pt x="5" y="156"/>
                  </a:cubicBezTo>
                  <a:cubicBezTo>
                    <a:pt x="1" y="155"/>
                    <a:pt x="0" y="151"/>
                    <a:pt x="1" y="148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7" y="2"/>
                    <a:pt x="60" y="0"/>
                    <a:pt x="63" y="1"/>
                  </a:cubicBezTo>
                  <a:cubicBezTo>
                    <a:pt x="67" y="3"/>
                    <a:pt x="68" y="6"/>
                    <a:pt x="67" y="9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12" y="155"/>
                    <a:pt x="9" y="156"/>
                    <a:pt x="7" y="1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161"/>
            <p:cNvSpPr/>
            <p:nvPr/>
          </p:nvSpPr>
          <p:spPr bwMode="auto">
            <a:xfrm>
              <a:off x="4383088" y="4414838"/>
              <a:ext cx="476250" cy="22225"/>
            </a:xfrm>
            <a:custGeom>
              <a:avLst/>
              <a:gdLst/>
              <a:ahLst/>
              <a:cxnLst>
                <a:cxn ang="0">
                  <a:pos x="304" y="14"/>
                </a:cxn>
                <a:cxn ang="0">
                  <a:pos x="6" y="14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304" y="0"/>
                </a:cxn>
                <a:cxn ang="0">
                  <a:pos x="310" y="7"/>
                </a:cxn>
                <a:cxn ang="0">
                  <a:pos x="304" y="14"/>
                </a:cxn>
              </a:cxnLst>
              <a:rect l="0" t="0" r="r" b="b"/>
              <a:pathLst>
                <a:path w="310" h="14">
                  <a:moveTo>
                    <a:pt x="304" y="14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4"/>
                    <a:pt x="3" y="0"/>
                    <a:pt x="6" y="0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308" y="0"/>
                    <a:pt x="310" y="4"/>
                    <a:pt x="310" y="7"/>
                  </a:cubicBezTo>
                  <a:cubicBezTo>
                    <a:pt x="310" y="11"/>
                    <a:pt x="308" y="14"/>
                    <a:pt x="304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162"/>
            <p:cNvSpPr/>
            <p:nvPr/>
          </p:nvSpPr>
          <p:spPr bwMode="auto">
            <a:xfrm>
              <a:off x="4402138" y="4481513"/>
              <a:ext cx="419100" cy="20638"/>
            </a:xfrm>
            <a:custGeom>
              <a:avLst/>
              <a:gdLst/>
              <a:ahLst/>
              <a:cxnLst>
                <a:cxn ang="0">
                  <a:pos x="267" y="14"/>
                </a:cxn>
                <a:cxn ang="0">
                  <a:pos x="6" y="14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267" y="0"/>
                </a:cxn>
                <a:cxn ang="0">
                  <a:pos x="274" y="7"/>
                </a:cxn>
                <a:cxn ang="0">
                  <a:pos x="267" y="14"/>
                </a:cxn>
              </a:cxnLst>
              <a:rect l="0" t="0" r="r" b="b"/>
              <a:pathLst>
                <a:path w="274" h="14">
                  <a:moveTo>
                    <a:pt x="267" y="14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0" y="10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271" y="0"/>
                    <a:pt x="274" y="3"/>
                    <a:pt x="274" y="7"/>
                  </a:cubicBezTo>
                  <a:cubicBezTo>
                    <a:pt x="274" y="10"/>
                    <a:pt x="271" y="14"/>
                    <a:pt x="267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163"/>
            <p:cNvSpPr/>
            <p:nvPr/>
          </p:nvSpPr>
          <p:spPr bwMode="auto">
            <a:xfrm>
              <a:off x="4421188" y="4524375"/>
              <a:ext cx="381000" cy="20638"/>
            </a:xfrm>
            <a:custGeom>
              <a:avLst/>
              <a:gdLst/>
              <a:ahLst/>
              <a:cxnLst>
                <a:cxn ang="0">
                  <a:pos x="242" y="14"/>
                </a:cxn>
                <a:cxn ang="0">
                  <a:pos x="6" y="14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242" y="0"/>
                </a:cxn>
                <a:cxn ang="0">
                  <a:pos x="248" y="7"/>
                </a:cxn>
                <a:cxn ang="0">
                  <a:pos x="242" y="14"/>
                </a:cxn>
              </a:cxnLst>
              <a:rect l="0" t="0" r="r" b="b"/>
              <a:pathLst>
                <a:path w="248" h="14">
                  <a:moveTo>
                    <a:pt x="242" y="14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4"/>
                    <a:pt x="2" y="0"/>
                    <a:pt x="6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45" y="0"/>
                    <a:pt x="248" y="4"/>
                    <a:pt x="248" y="7"/>
                  </a:cubicBezTo>
                  <a:cubicBezTo>
                    <a:pt x="248" y="11"/>
                    <a:pt x="245" y="14"/>
                    <a:pt x="242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164"/>
            <p:cNvSpPr/>
            <p:nvPr/>
          </p:nvSpPr>
          <p:spPr bwMode="auto">
            <a:xfrm>
              <a:off x="4425951" y="4583113"/>
              <a:ext cx="363538" cy="158750"/>
            </a:xfrm>
            <a:custGeom>
              <a:avLst/>
              <a:gdLst/>
              <a:ahLst/>
              <a:cxnLst>
                <a:cxn ang="0">
                  <a:pos x="230" y="104"/>
                </a:cxn>
                <a:cxn ang="0">
                  <a:pos x="7" y="104"/>
                </a:cxn>
                <a:cxn ang="0">
                  <a:pos x="2" y="102"/>
                </a:cxn>
                <a:cxn ang="0">
                  <a:pos x="0" y="96"/>
                </a:cxn>
                <a:cxn ang="0">
                  <a:pos x="4" y="7"/>
                </a:cxn>
                <a:cxn ang="0">
                  <a:pos x="11" y="0"/>
                </a:cxn>
                <a:cxn ang="0">
                  <a:pos x="18" y="8"/>
                </a:cxn>
                <a:cxn ang="0">
                  <a:pos x="15" y="90"/>
                </a:cxn>
                <a:cxn ang="0">
                  <a:pos x="230" y="90"/>
                </a:cxn>
                <a:cxn ang="0">
                  <a:pos x="237" y="97"/>
                </a:cxn>
                <a:cxn ang="0">
                  <a:pos x="230" y="104"/>
                </a:cxn>
              </a:cxnLst>
              <a:rect l="0" t="0" r="r" b="b"/>
              <a:pathLst>
                <a:path w="237" h="104">
                  <a:moveTo>
                    <a:pt x="230" y="104"/>
                  </a:moveTo>
                  <a:cubicBezTo>
                    <a:pt x="7" y="104"/>
                    <a:pt x="7" y="104"/>
                    <a:pt x="7" y="104"/>
                  </a:cubicBezTo>
                  <a:cubicBezTo>
                    <a:pt x="5" y="104"/>
                    <a:pt x="4" y="103"/>
                    <a:pt x="2" y="102"/>
                  </a:cubicBezTo>
                  <a:cubicBezTo>
                    <a:pt x="1" y="100"/>
                    <a:pt x="0" y="98"/>
                    <a:pt x="0" y="9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3"/>
                    <a:pt x="7" y="0"/>
                    <a:pt x="11" y="0"/>
                  </a:cubicBezTo>
                  <a:cubicBezTo>
                    <a:pt x="15" y="0"/>
                    <a:pt x="18" y="4"/>
                    <a:pt x="18" y="8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230" y="90"/>
                    <a:pt x="230" y="90"/>
                    <a:pt x="230" y="90"/>
                  </a:cubicBezTo>
                  <a:cubicBezTo>
                    <a:pt x="234" y="90"/>
                    <a:pt x="237" y="93"/>
                    <a:pt x="237" y="97"/>
                  </a:cubicBezTo>
                  <a:cubicBezTo>
                    <a:pt x="237" y="101"/>
                    <a:pt x="234" y="104"/>
                    <a:pt x="230" y="10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Oval 165"/>
            <p:cNvSpPr>
              <a:spLocks noChangeArrowheads="1"/>
            </p:cNvSpPr>
            <p:nvPr/>
          </p:nvSpPr>
          <p:spPr bwMode="auto">
            <a:xfrm>
              <a:off x="4397376" y="4681538"/>
              <a:ext cx="77788" cy="8096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Oval 166"/>
            <p:cNvSpPr>
              <a:spLocks noChangeArrowheads="1"/>
            </p:cNvSpPr>
            <p:nvPr/>
          </p:nvSpPr>
          <p:spPr bwMode="auto">
            <a:xfrm>
              <a:off x="4721226" y="4681538"/>
              <a:ext cx="79375" cy="8096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Freeform 167"/>
          <p:cNvSpPr/>
          <p:nvPr/>
        </p:nvSpPr>
        <p:spPr bwMode="auto">
          <a:xfrm>
            <a:off x="4454542" y="4034355"/>
            <a:ext cx="720902" cy="1009263"/>
          </a:xfrm>
          <a:custGeom>
            <a:avLst/>
            <a:gdLst/>
            <a:ahLst/>
            <a:cxnLst>
              <a:cxn ang="0">
                <a:pos x="33" y="292"/>
              </a:cxn>
              <a:cxn ang="0">
                <a:pos x="25" y="237"/>
              </a:cxn>
              <a:cxn ang="0">
                <a:pos x="100" y="283"/>
              </a:cxn>
              <a:cxn ang="0">
                <a:pos x="129" y="356"/>
              </a:cxn>
              <a:cxn ang="0">
                <a:pos x="124" y="229"/>
              </a:cxn>
              <a:cxn ang="0">
                <a:pos x="77" y="27"/>
              </a:cxn>
              <a:cxn ang="0">
                <a:pos x="130" y="51"/>
              </a:cxn>
              <a:cxn ang="0">
                <a:pos x="182" y="199"/>
              </a:cxn>
              <a:cxn ang="0">
                <a:pos x="229" y="197"/>
              </a:cxn>
              <a:cxn ang="0">
                <a:pos x="274" y="241"/>
              </a:cxn>
              <a:cxn ang="0">
                <a:pos x="333" y="256"/>
              </a:cxn>
              <a:cxn ang="0">
                <a:pos x="383" y="300"/>
              </a:cxn>
              <a:cxn ang="0">
                <a:pos x="384" y="436"/>
              </a:cxn>
              <a:cxn ang="0">
                <a:pos x="399" y="524"/>
              </a:cxn>
              <a:cxn ang="0">
                <a:pos x="472" y="660"/>
              </a:cxn>
              <a:cxn ang="0">
                <a:pos x="267" y="660"/>
              </a:cxn>
              <a:cxn ang="0">
                <a:pos x="158" y="515"/>
              </a:cxn>
              <a:cxn ang="0">
                <a:pos x="65" y="389"/>
              </a:cxn>
            </a:cxnLst>
            <a:rect l="0" t="0" r="r" b="b"/>
            <a:pathLst>
              <a:path w="472" h="660">
                <a:moveTo>
                  <a:pt x="33" y="292"/>
                </a:moveTo>
                <a:cubicBezTo>
                  <a:pt x="28" y="248"/>
                  <a:pt x="0" y="253"/>
                  <a:pt x="25" y="237"/>
                </a:cubicBezTo>
                <a:cubicBezTo>
                  <a:pt x="50" y="221"/>
                  <a:pt x="91" y="248"/>
                  <a:pt x="100" y="283"/>
                </a:cubicBezTo>
                <a:cubicBezTo>
                  <a:pt x="110" y="319"/>
                  <a:pt x="115" y="336"/>
                  <a:pt x="129" y="356"/>
                </a:cubicBezTo>
                <a:cubicBezTo>
                  <a:pt x="129" y="356"/>
                  <a:pt x="128" y="267"/>
                  <a:pt x="124" y="229"/>
                </a:cubicBezTo>
                <a:cubicBezTo>
                  <a:pt x="119" y="191"/>
                  <a:pt x="68" y="53"/>
                  <a:pt x="77" y="27"/>
                </a:cubicBezTo>
                <a:cubicBezTo>
                  <a:pt x="87" y="1"/>
                  <a:pt x="112" y="0"/>
                  <a:pt x="130" y="51"/>
                </a:cubicBezTo>
                <a:cubicBezTo>
                  <a:pt x="148" y="101"/>
                  <a:pt x="182" y="199"/>
                  <a:pt x="182" y="199"/>
                </a:cubicBezTo>
                <a:cubicBezTo>
                  <a:pt x="182" y="199"/>
                  <a:pt x="204" y="178"/>
                  <a:pt x="229" y="197"/>
                </a:cubicBezTo>
                <a:cubicBezTo>
                  <a:pt x="253" y="216"/>
                  <a:pt x="246" y="234"/>
                  <a:pt x="274" y="241"/>
                </a:cubicBezTo>
                <a:cubicBezTo>
                  <a:pt x="302" y="249"/>
                  <a:pt x="313" y="236"/>
                  <a:pt x="333" y="256"/>
                </a:cubicBezTo>
                <a:cubicBezTo>
                  <a:pt x="353" y="275"/>
                  <a:pt x="372" y="254"/>
                  <a:pt x="383" y="300"/>
                </a:cubicBezTo>
                <a:cubicBezTo>
                  <a:pt x="393" y="346"/>
                  <a:pt x="380" y="371"/>
                  <a:pt x="384" y="436"/>
                </a:cubicBezTo>
                <a:cubicBezTo>
                  <a:pt x="387" y="502"/>
                  <a:pt x="399" y="524"/>
                  <a:pt x="399" y="524"/>
                </a:cubicBezTo>
                <a:cubicBezTo>
                  <a:pt x="472" y="660"/>
                  <a:pt x="472" y="660"/>
                  <a:pt x="472" y="660"/>
                </a:cubicBezTo>
                <a:cubicBezTo>
                  <a:pt x="267" y="660"/>
                  <a:pt x="267" y="660"/>
                  <a:pt x="267" y="660"/>
                </a:cubicBezTo>
                <a:cubicBezTo>
                  <a:pt x="267" y="660"/>
                  <a:pt x="212" y="578"/>
                  <a:pt x="158" y="515"/>
                </a:cubicBezTo>
                <a:cubicBezTo>
                  <a:pt x="104" y="452"/>
                  <a:pt x="87" y="459"/>
                  <a:pt x="65" y="389"/>
                </a:cubicBezTo>
              </a:path>
            </a:pathLst>
          </a:custGeom>
          <a:solidFill>
            <a:srgbClr val="F7E39D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Freeform 168"/>
          <p:cNvSpPr/>
          <p:nvPr/>
        </p:nvSpPr>
        <p:spPr bwMode="auto">
          <a:xfrm>
            <a:off x="3464292" y="4059705"/>
            <a:ext cx="708227" cy="983913"/>
          </a:xfrm>
          <a:custGeom>
            <a:avLst/>
            <a:gdLst/>
            <a:ahLst/>
            <a:cxnLst>
              <a:cxn ang="0">
                <a:pos x="426" y="9"/>
              </a:cxn>
              <a:cxn ang="0">
                <a:pos x="450" y="99"/>
              </a:cxn>
              <a:cxn ang="0">
                <a:pos x="435" y="247"/>
              </a:cxn>
              <a:cxn ang="0">
                <a:pos x="394" y="437"/>
              </a:cxn>
              <a:cxn ang="0">
                <a:pos x="327" y="532"/>
              </a:cxn>
              <a:cxn ang="0">
                <a:pos x="253" y="643"/>
              </a:cxn>
              <a:cxn ang="0">
                <a:pos x="74" y="643"/>
              </a:cxn>
              <a:cxn ang="0">
                <a:pos x="0" y="643"/>
              </a:cxn>
              <a:cxn ang="0">
                <a:pos x="206" y="356"/>
              </a:cxn>
              <a:cxn ang="0">
                <a:pos x="217" y="162"/>
              </a:cxn>
              <a:cxn ang="0">
                <a:pos x="332" y="49"/>
              </a:cxn>
              <a:cxn ang="0">
                <a:pos x="380" y="42"/>
              </a:cxn>
              <a:cxn ang="0">
                <a:pos x="426" y="9"/>
              </a:cxn>
            </a:cxnLst>
            <a:rect l="0" t="0" r="r" b="b"/>
            <a:pathLst>
              <a:path w="463" h="643">
                <a:moveTo>
                  <a:pt x="426" y="9"/>
                </a:moveTo>
                <a:cubicBezTo>
                  <a:pt x="426" y="9"/>
                  <a:pt x="463" y="7"/>
                  <a:pt x="450" y="99"/>
                </a:cubicBezTo>
                <a:cubicBezTo>
                  <a:pt x="436" y="192"/>
                  <a:pt x="429" y="170"/>
                  <a:pt x="435" y="247"/>
                </a:cubicBezTo>
                <a:cubicBezTo>
                  <a:pt x="441" y="325"/>
                  <a:pt x="411" y="405"/>
                  <a:pt x="394" y="437"/>
                </a:cubicBezTo>
                <a:cubicBezTo>
                  <a:pt x="377" y="469"/>
                  <a:pt x="393" y="487"/>
                  <a:pt x="327" y="532"/>
                </a:cubicBezTo>
                <a:cubicBezTo>
                  <a:pt x="262" y="577"/>
                  <a:pt x="253" y="643"/>
                  <a:pt x="253" y="643"/>
                </a:cubicBezTo>
                <a:cubicBezTo>
                  <a:pt x="74" y="643"/>
                  <a:pt x="74" y="643"/>
                  <a:pt x="74" y="643"/>
                </a:cubicBezTo>
                <a:cubicBezTo>
                  <a:pt x="0" y="643"/>
                  <a:pt x="0" y="643"/>
                  <a:pt x="0" y="643"/>
                </a:cubicBezTo>
                <a:cubicBezTo>
                  <a:pt x="0" y="643"/>
                  <a:pt x="203" y="447"/>
                  <a:pt x="206" y="356"/>
                </a:cubicBezTo>
                <a:cubicBezTo>
                  <a:pt x="208" y="265"/>
                  <a:pt x="207" y="188"/>
                  <a:pt x="217" y="162"/>
                </a:cubicBezTo>
                <a:cubicBezTo>
                  <a:pt x="226" y="135"/>
                  <a:pt x="314" y="67"/>
                  <a:pt x="332" y="49"/>
                </a:cubicBezTo>
                <a:cubicBezTo>
                  <a:pt x="350" y="31"/>
                  <a:pt x="380" y="42"/>
                  <a:pt x="380" y="42"/>
                </a:cubicBezTo>
                <a:cubicBezTo>
                  <a:pt x="380" y="42"/>
                  <a:pt x="389" y="0"/>
                  <a:pt x="426" y="9"/>
                </a:cubicBezTo>
                <a:close/>
              </a:path>
            </a:pathLst>
          </a:custGeom>
          <a:solidFill>
            <a:srgbClr val="F7E39D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Freeform 140"/>
          <p:cNvSpPr/>
          <p:nvPr/>
        </p:nvSpPr>
        <p:spPr bwMode="auto">
          <a:xfrm flipH="1">
            <a:off x="4108896" y="1625434"/>
            <a:ext cx="699281" cy="633914"/>
          </a:xfrm>
          <a:custGeom>
            <a:avLst/>
            <a:gdLst/>
            <a:ahLst/>
            <a:cxnLst>
              <a:cxn ang="0">
                <a:pos x="56" y="315"/>
              </a:cxn>
              <a:cxn ang="0">
                <a:pos x="140" y="75"/>
              </a:cxn>
              <a:cxn ang="0">
                <a:pos x="531" y="242"/>
              </a:cxn>
              <a:cxn ang="0">
                <a:pos x="227" y="548"/>
              </a:cxn>
              <a:cxn ang="0">
                <a:pos x="266" y="472"/>
              </a:cxn>
              <a:cxn ang="0">
                <a:pos x="56" y="315"/>
              </a:cxn>
            </a:cxnLst>
            <a:rect l="0" t="0" r="r" b="b"/>
            <a:pathLst>
              <a:path w="541" h="548">
                <a:moveTo>
                  <a:pt x="56" y="315"/>
                </a:moveTo>
                <a:cubicBezTo>
                  <a:pt x="56" y="315"/>
                  <a:pt x="0" y="149"/>
                  <a:pt x="140" y="75"/>
                </a:cubicBezTo>
                <a:cubicBezTo>
                  <a:pt x="281" y="0"/>
                  <a:pt x="521" y="32"/>
                  <a:pt x="531" y="242"/>
                </a:cubicBezTo>
                <a:cubicBezTo>
                  <a:pt x="541" y="452"/>
                  <a:pt x="252" y="548"/>
                  <a:pt x="227" y="548"/>
                </a:cubicBezTo>
                <a:cubicBezTo>
                  <a:pt x="227" y="548"/>
                  <a:pt x="259" y="506"/>
                  <a:pt x="266" y="472"/>
                </a:cubicBezTo>
                <a:cubicBezTo>
                  <a:pt x="266" y="472"/>
                  <a:pt x="85" y="477"/>
                  <a:pt x="56" y="315"/>
                </a:cubicBezTo>
                <a:close/>
              </a:path>
            </a:pathLst>
          </a:custGeom>
          <a:solidFill>
            <a:srgbClr val="FCAF26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Freeform 142"/>
          <p:cNvSpPr/>
          <p:nvPr/>
        </p:nvSpPr>
        <p:spPr bwMode="auto">
          <a:xfrm>
            <a:off x="2866971" y="1450122"/>
            <a:ext cx="690400" cy="640924"/>
          </a:xfrm>
          <a:custGeom>
            <a:avLst/>
            <a:gdLst/>
            <a:ahLst/>
            <a:cxnLst>
              <a:cxn ang="0">
                <a:pos x="375" y="447"/>
              </a:cxn>
              <a:cxn ang="0">
                <a:pos x="426" y="604"/>
              </a:cxn>
              <a:cxn ang="0">
                <a:pos x="218" y="444"/>
              </a:cxn>
              <a:cxn ang="0">
                <a:pos x="14" y="235"/>
              </a:cxn>
              <a:cxn ang="0">
                <a:pos x="268" y="7"/>
              </a:cxn>
              <a:cxn ang="0">
                <a:pos x="559" y="276"/>
              </a:cxn>
              <a:cxn ang="0">
                <a:pos x="375" y="447"/>
              </a:cxn>
            </a:cxnLst>
            <a:rect l="0" t="0" r="r" b="b"/>
            <a:pathLst>
              <a:path w="594" h="604">
                <a:moveTo>
                  <a:pt x="375" y="447"/>
                </a:moveTo>
                <a:cubicBezTo>
                  <a:pt x="375" y="447"/>
                  <a:pt x="326" y="464"/>
                  <a:pt x="426" y="604"/>
                </a:cubicBezTo>
                <a:cubicBezTo>
                  <a:pt x="426" y="604"/>
                  <a:pt x="269" y="560"/>
                  <a:pt x="218" y="444"/>
                </a:cubicBezTo>
                <a:cubicBezTo>
                  <a:pt x="218" y="444"/>
                  <a:pt x="29" y="416"/>
                  <a:pt x="14" y="235"/>
                </a:cubicBezTo>
                <a:cubicBezTo>
                  <a:pt x="0" y="54"/>
                  <a:pt x="163" y="0"/>
                  <a:pt x="268" y="7"/>
                </a:cubicBezTo>
                <a:cubicBezTo>
                  <a:pt x="373" y="14"/>
                  <a:pt x="594" y="69"/>
                  <a:pt x="559" y="276"/>
                </a:cubicBezTo>
                <a:cubicBezTo>
                  <a:pt x="524" y="483"/>
                  <a:pt x="375" y="447"/>
                  <a:pt x="375" y="447"/>
                </a:cubicBezTo>
                <a:close/>
              </a:path>
            </a:pathLst>
          </a:custGeom>
          <a:solidFill>
            <a:srgbClr val="B47730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9" name="Group 133"/>
          <p:cNvGrpSpPr/>
          <p:nvPr/>
        </p:nvGrpSpPr>
        <p:grpSpPr>
          <a:xfrm>
            <a:off x="3051861" y="1552878"/>
            <a:ext cx="286685" cy="287263"/>
            <a:chOff x="2436813" y="361950"/>
            <a:chExt cx="790575" cy="792163"/>
          </a:xfrm>
          <a:solidFill>
            <a:sysClr val="window" lastClr="FFFFFF"/>
          </a:solidFill>
        </p:grpSpPr>
        <p:sp>
          <p:nvSpPr>
            <p:cNvPr id="40" name="Freeform 6"/>
            <p:cNvSpPr>
              <a:spLocks noEditPoints="1"/>
            </p:cNvSpPr>
            <p:nvPr/>
          </p:nvSpPr>
          <p:spPr bwMode="auto">
            <a:xfrm>
              <a:off x="2436813" y="509588"/>
              <a:ext cx="692150" cy="446088"/>
            </a:xfrm>
            <a:custGeom>
              <a:avLst/>
              <a:gdLst/>
              <a:ahLst/>
              <a:cxnLst>
                <a:cxn ang="0">
                  <a:pos x="436" y="281"/>
                </a:cxn>
                <a:cxn ang="0">
                  <a:pos x="177" y="281"/>
                </a:cxn>
                <a:cxn ang="0">
                  <a:pos x="68" y="31"/>
                </a:cxn>
                <a:cxn ang="0">
                  <a:pos x="0" y="31"/>
                </a:cxn>
                <a:cxn ang="0">
                  <a:pos x="0" y="0"/>
                </a:cxn>
                <a:cxn ang="0">
                  <a:pos x="88" y="0"/>
                </a:cxn>
                <a:cxn ang="0">
                  <a:pos x="197" y="250"/>
                </a:cxn>
                <a:cxn ang="0">
                  <a:pos x="436" y="250"/>
                </a:cxn>
                <a:cxn ang="0">
                  <a:pos x="436" y="281"/>
                </a:cxn>
                <a:cxn ang="0">
                  <a:pos x="436" y="281"/>
                </a:cxn>
                <a:cxn ang="0">
                  <a:pos x="436" y="281"/>
                </a:cxn>
              </a:cxnLst>
              <a:rect l="0" t="0" r="r" b="b"/>
              <a:pathLst>
                <a:path w="436" h="281">
                  <a:moveTo>
                    <a:pt x="436" y="281"/>
                  </a:moveTo>
                  <a:lnTo>
                    <a:pt x="177" y="281"/>
                  </a:lnTo>
                  <a:lnTo>
                    <a:pt x="68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88" y="0"/>
                  </a:lnTo>
                  <a:lnTo>
                    <a:pt x="197" y="250"/>
                  </a:lnTo>
                  <a:lnTo>
                    <a:pt x="436" y="250"/>
                  </a:lnTo>
                  <a:lnTo>
                    <a:pt x="436" y="281"/>
                  </a:lnTo>
                  <a:close/>
                  <a:moveTo>
                    <a:pt x="436" y="281"/>
                  </a:moveTo>
                  <a:lnTo>
                    <a:pt x="436" y="28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7"/>
            <p:cNvSpPr>
              <a:spLocks noEditPoints="1"/>
            </p:cNvSpPr>
            <p:nvPr/>
          </p:nvSpPr>
          <p:spPr bwMode="auto">
            <a:xfrm>
              <a:off x="2436813" y="509588"/>
              <a:ext cx="692150" cy="446088"/>
            </a:xfrm>
            <a:custGeom>
              <a:avLst/>
              <a:gdLst/>
              <a:ahLst/>
              <a:cxnLst>
                <a:cxn ang="0">
                  <a:pos x="436" y="281"/>
                </a:cxn>
                <a:cxn ang="0">
                  <a:pos x="177" y="281"/>
                </a:cxn>
                <a:cxn ang="0">
                  <a:pos x="68" y="31"/>
                </a:cxn>
                <a:cxn ang="0">
                  <a:pos x="0" y="31"/>
                </a:cxn>
                <a:cxn ang="0">
                  <a:pos x="0" y="0"/>
                </a:cxn>
                <a:cxn ang="0">
                  <a:pos x="88" y="0"/>
                </a:cxn>
                <a:cxn ang="0">
                  <a:pos x="197" y="250"/>
                </a:cxn>
                <a:cxn ang="0">
                  <a:pos x="436" y="250"/>
                </a:cxn>
                <a:cxn ang="0">
                  <a:pos x="436" y="281"/>
                </a:cxn>
                <a:cxn ang="0">
                  <a:pos x="436" y="281"/>
                </a:cxn>
                <a:cxn ang="0">
                  <a:pos x="436" y="281"/>
                </a:cxn>
              </a:cxnLst>
              <a:rect l="0" t="0" r="r" b="b"/>
              <a:pathLst>
                <a:path w="436" h="281">
                  <a:moveTo>
                    <a:pt x="436" y="281"/>
                  </a:moveTo>
                  <a:lnTo>
                    <a:pt x="177" y="281"/>
                  </a:lnTo>
                  <a:lnTo>
                    <a:pt x="68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88" y="0"/>
                  </a:lnTo>
                  <a:lnTo>
                    <a:pt x="197" y="250"/>
                  </a:lnTo>
                  <a:lnTo>
                    <a:pt x="436" y="250"/>
                  </a:lnTo>
                  <a:lnTo>
                    <a:pt x="436" y="281"/>
                  </a:lnTo>
                  <a:moveTo>
                    <a:pt x="436" y="281"/>
                  </a:moveTo>
                  <a:lnTo>
                    <a:pt x="436" y="281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 8"/>
            <p:cNvSpPr>
              <a:spLocks noEditPoints="1"/>
            </p:cNvSpPr>
            <p:nvPr/>
          </p:nvSpPr>
          <p:spPr bwMode="auto">
            <a:xfrm>
              <a:off x="2733675" y="1006475"/>
              <a:ext cx="147638" cy="147638"/>
            </a:xfrm>
            <a:custGeom>
              <a:avLst/>
              <a:gdLst/>
              <a:ahLst/>
              <a:cxnLst>
                <a:cxn ang="0">
                  <a:pos x="109" y="54"/>
                </a:cxn>
                <a:cxn ang="0">
                  <a:pos x="54" y="109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109" y="54"/>
                </a:cxn>
                <a:cxn ang="0">
                  <a:pos x="109" y="54"/>
                </a:cxn>
                <a:cxn ang="0">
                  <a:pos x="109" y="54"/>
                </a:cxn>
              </a:cxnLst>
              <a:rect l="0" t="0" r="r" b="b"/>
              <a:pathLst>
                <a:path w="109" h="109">
                  <a:moveTo>
                    <a:pt x="109" y="54"/>
                  </a:moveTo>
                  <a:cubicBezTo>
                    <a:pt x="109" y="84"/>
                    <a:pt x="84" y="109"/>
                    <a:pt x="54" y="109"/>
                  </a:cubicBezTo>
                  <a:cubicBezTo>
                    <a:pt x="24" y="109"/>
                    <a:pt x="0" y="84"/>
                    <a:pt x="0" y="54"/>
                  </a:cubicBezTo>
                  <a:cubicBezTo>
                    <a:pt x="0" y="24"/>
                    <a:pt x="24" y="0"/>
                    <a:pt x="54" y="0"/>
                  </a:cubicBezTo>
                  <a:cubicBezTo>
                    <a:pt x="84" y="0"/>
                    <a:pt x="109" y="24"/>
                    <a:pt x="109" y="54"/>
                  </a:cubicBezTo>
                  <a:close/>
                  <a:moveTo>
                    <a:pt x="109" y="54"/>
                  </a:moveTo>
                  <a:cubicBezTo>
                    <a:pt x="109" y="54"/>
                    <a:pt x="109" y="54"/>
                    <a:pt x="109" y="5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9"/>
            <p:cNvSpPr>
              <a:spLocks noEditPoints="1"/>
            </p:cNvSpPr>
            <p:nvPr/>
          </p:nvSpPr>
          <p:spPr bwMode="auto">
            <a:xfrm>
              <a:off x="2981325" y="1006475"/>
              <a:ext cx="147638" cy="147638"/>
            </a:xfrm>
            <a:custGeom>
              <a:avLst/>
              <a:gdLst/>
              <a:ahLst/>
              <a:cxnLst>
                <a:cxn ang="0">
                  <a:pos x="109" y="54"/>
                </a:cxn>
                <a:cxn ang="0">
                  <a:pos x="54" y="109"/>
                </a:cxn>
                <a:cxn ang="0">
                  <a:pos x="0" y="54"/>
                </a:cxn>
                <a:cxn ang="0">
                  <a:pos x="54" y="0"/>
                </a:cxn>
                <a:cxn ang="0">
                  <a:pos x="109" y="54"/>
                </a:cxn>
                <a:cxn ang="0">
                  <a:pos x="109" y="54"/>
                </a:cxn>
                <a:cxn ang="0">
                  <a:pos x="109" y="54"/>
                </a:cxn>
              </a:cxnLst>
              <a:rect l="0" t="0" r="r" b="b"/>
              <a:pathLst>
                <a:path w="109" h="109">
                  <a:moveTo>
                    <a:pt x="109" y="54"/>
                  </a:moveTo>
                  <a:cubicBezTo>
                    <a:pt x="109" y="84"/>
                    <a:pt x="84" y="109"/>
                    <a:pt x="54" y="109"/>
                  </a:cubicBezTo>
                  <a:cubicBezTo>
                    <a:pt x="24" y="109"/>
                    <a:pt x="0" y="84"/>
                    <a:pt x="0" y="54"/>
                  </a:cubicBezTo>
                  <a:cubicBezTo>
                    <a:pt x="0" y="24"/>
                    <a:pt x="24" y="0"/>
                    <a:pt x="54" y="0"/>
                  </a:cubicBezTo>
                  <a:cubicBezTo>
                    <a:pt x="84" y="0"/>
                    <a:pt x="109" y="24"/>
                    <a:pt x="109" y="54"/>
                  </a:cubicBezTo>
                  <a:close/>
                  <a:moveTo>
                    <a:pt x="109" y="54"/>
                  </a:moveTo>
                  <a:cubicBezTo>
                    <a:pt x="109" y="54"/>
                    <a:pt x="109" y="54"/>
                    <a:pt x="109" y="5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reeform 10"/>
            <p:cNvSpPr>
              <a:spLocks noEditPoints="1"/>
            </p:cNvSpPr>
            <p:nvPr/>
          </p:nvSpPr>
          <p:spPr bwMode="auto">
            <a:xfrm>
              <a:off x="2684463" y="609600"/>
              <a:ext cx="501649" cy="247650"/>
            </a:xfrm>
            <a:custGeom>
              <a:avLst/>
              <a:gdLst/>
              <a:ahLst/>
              <a:cxnLst>
                <a:cxn ang="0">
                  <a:pos x="273" y="109"/>
                </a:cxn>
                <a:cxn ang="0">
                  <a:pos x="120" y="0"/>
                </a:cxn>
                <a:cxn ang="0">
                  <a:pos x="0" y="0"/>
                </a:cxn>
                <a:cxn ang="0">
                  <a:pos x="73" y="182"/>
                </a:cxn>
                <a:cxn ang="0">
                  <a:pos x="328" y="182"/>
                </a:cxn>
                <a:cxn ang="0">
                  <a:pos x="370" y="77"/>
                </a:cxn>
                <a:cxn ang="0">
                  <a:pos x="273" y="109"/>
                </a:cxn>
                <a:cxn ang="0">
                  <a:pos x="273" y="109"/>
                </a:cxn>
                <a:cxn ang="0">
                  <a:pos x="273" y="109"/>
                </a:cxn>
              </a:cxnLst>
              <a:rect l="0" t="0" r="r" b="b"/>
              <a:pathLst>
                <a:path w="370" h="182">
                  <a:moveTo>
                    <a:pt x="273" y="109"/>
                  </a:moveTo>
                  <a:cubicBezTo>
                    <a:pt x="202" y="109"/>
                    <a:pt x="142" y="63"/>
                    <a:pt x="1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3" y="182"/>
                    <a:pt x="73" y="182"/>
                    <a:pt x="73" y="182"/>
                  </a:cubicBezTo>
                  <a:cubicBezTo>
                    <a:pt x="328" y="182"/>
                    <a:pt x="328" y="182"/>
                    <a:pt x="328" y="182"/>
                  </a:cubicBezTo>
                  <a:cubicBezTo>
                    <a:pt x="370" y="77"/>
                    <a:pt x="370" y="77"/>
                    <a:pt x="370" y="77"/>
                  </a:cubicBezTo>
                  <a:cubicBezTo>
                    <a:pt x="343" y="97"/>
                    <a:pt x="309" y="109"/>
                    <a:pt x="273" y="109"/>
                  </a:cubicBezTo>
                  <a:close/>
                  <a:moveTo>
                    <a:pt x="273" y="109"/>
                  </a:moveTo>
                  <a:cubicBezTo>
                    <a:pt x="273" y="109"/>
                    <a:pt x="273" y="109"/>
                    <a:pt x="273" y="10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Freeform 11"/>
            <p:cNvSpPr>
              <a:spLocks noEditPoints="1"/>
            </p:cNvSpPr>
            <p:nvPr/>
          </p:nvSpPr>
          <p:spPr bwMode="auto">
            <a:xfrm>
              <a:off x="2881313" y="361950"/>
              <a:ext cx="346075" cy="346075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0" y="127"/>
                </a:cxn>
                <a:cxn ang="0">
                  <a:pos x="127" y="254"/>
                </a:cxn>
                <a:cxn ang="0">
                  <a:pos x="255" y="127"/>
                </a:cxn>
                <a:cxn ang="0">
                  <a:pos x="127" y="0"/>
                </a:cxn>
                <a:cxn ang="0">
                  <a:pos x="108" y="191"/>
                </a:cxn>
                <a:cxn ang="0">
                  <a:pos x="44" y="127"/>
                </a:cxn>
                <a:cxn ang="0">
                  <a:pos x="69" y="101"/>
                </a:cxn>
                <a:cxn ang="0">
                  <a:pos x="108" y="140"/>
                </a:cxn>
                <a:cxn ang="0">
                  <a:pos x="185" y="63"/>
                </a:cxn>
                <a:cxn ang="0">
                  <a:pos x="211" y="89"/>
                </a:cxn>
                <a:cxn ang="0">
                  <a:pos x="108" y="191"/>
                </a:cxn>
                <a:cxn ang="0">
                  <a:pos x="108" y="191"/>
                </a:cxn>
                <a:cxn ang="0">
                  <a:pos x="108" y="191"/>
                </a:cxn>
              </a:cxnLst>
              <a:rect l="0" t="0" r="r" b="b"/>
              <a:pathLst>
                <a:path w="255" h="254">
                  <a:moveTo>
                    <a:pt x="127" y="0"/>
                  </a:moveTo>
                  <a:cubicBezTo>
                    <a:pt x="57" y="0"/>
                    <a:pt x="0" y="57"/>
                    <a:pt x="0" y="127"/>
                  </a:cubicBezTo>
                  <a:cubicBezTo>
                    <a:pt x="0" y="197"/>
                    <a:pt x="57" y="254"/>
                    <a:pt x="127" y="254"/>
                  </a:cubicBezTo>
                  <a:cubicBezTo>
                    <a:pt x="198" y="254"/>
                    <a:pt x="255" y="197"/>
                    <a:pt x="255" y="127"/>
                  </a:cubicBezTo>
                  <a:cubicBezTo>
                    <a:pt x="255" y="57"/>
                    <a:pt x="198" y="0"/>
                    <a:pt x="127" y="0"/>
                  </a:cubicBezTo>
                  <a:close/>
                  <a:moveTo>
                    <a:pt x="108" y="191"/>
                  </a:moveTo>
                  <a:cubicBezTo>
                    <a:pt x="44" y="127"/>
                    <a:pt x="44" y="127"/>
                    <a:pt x="44" y="127"/>
                  </a:cubicBezTo>
                  <a:cubicBezTo>
                    <a:pt x="69" y="101"/>
                    <a:pt x="69" y="101"/>
                    <a:pt x="69" y="101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185" y="63"/>
                    <a:pt x="185" y="63"/>
                    <a:pt x="185" y="63"/>
                  </a:cubicBezTo>
                  <a:cubicBezTo>
                    <a:pt x="211" y="89"/>
                    <a:pt x="211" y="89"/>
                    <a:pt x="211" y="89"/>
                  </a:cubicBezTo>
                  <a:lnTo>
                    <a:pt x="108" y="191"/>
                  </a:lnTo>
                  <a:close/>
                  <a:moveTo>
                    <a:pt x="108" y="191"/>
                  </a:moveTo>
                  <a:cubicBezTo>
                    <a:pt x="108" y="191"/>
                    <a:pt x="108" y="191"/>
                    <a:pt x="108" y="19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6" name="Freeform 137"/>
          <p:cNvSpPr/>
          <p:nvPr/>
        </p:nvSpPr>
        <p:spPr bwMode="auto">
          <a:xfrm>
            <a:off x="3383282" y="2361230"/>
            <a:ext cx="688849" cy="645321"/>
          </a:xfrm>
          <a:custGeom>
            <a:avLst/>
            <a:gdLst/>
            <a:ahLst/>
            <a:cxnLst>
              <a:cxn ang="0">
                <a:pos x="270" y="501"/>
              </a:cxn>
              <a:cxn ang="0">
                <a:pos x="299" y="608"/>
              </a:cxn>
              <a:cxn ang="0">
                <a:pos x="413" y="486"/>
              </a:cxn>
              <a:cxn ang="0">
                <a:pos x="639" y="239"/>
              </a:cxn>
              <a:cxn ang="0">
                <a:pos x="346" y="17"/>
              </a:cxn>
              <a:cxn ang="0">
                <a:pos x="56" y="333"/>
              </a:cxn>
              <a:cxn ang="0">
                <a:pos x="270" y="501"/>
              </a:cxn>
            </a:cxnLst>
            <a:rect l="0" t="0" r="r" b="b"/>
            <a:pathLst>
              <a:path w="640" h="608">
                <a:moveTo>
                  <a:pt x="270" y="501"/>
                </a:moveTo>
                <a:cubicBezTo>
                  <a:pt x="270" y="501"/>
                  <a:pt x="331" y="496"/>
                  <a:pt x="299" y="608"/>
                </a:cubicBezTo>
                <a:cubicBezTo>
                  <a:pt x="299" y="608"/>
                  <a:pt x="411" y="543"/>
                  <a:pt x="413" y="486"/>
                </a:cubicBezTo>
                <a:cubicBezTo>
                  <a:pt x="413" y="486"/>
                  <a:pt x="640" y="436"/>
                  <a:pt x="639" y="239"/>
                </a:cubicBezTo>
                <a:cubicBezTo>
                  <a:pt x="638" y="42"/>
                  <a:pt x="458" y="0"/>
                  <a:pt x="346" y="17"/>
                </a:cubicBezTo>
                <a:cubicBezTo>
                  <a:pt x="233" y="34"/>
                  <a:pt x="0" y="112"/>
                  <a:pt x="56" y="333"/>
                </a:cubicBezTo>
                <a:cubicBezTo>
                  <a:pt x="112" y="553"/>
                  <a:pt x="270" y="501"/>
                  <a:pt x="270" y="501"/>
                </a:cubicBezTo>
                <a:close/>
              </a:path>
            </a:pathLst>
          </a:custGeom>
          <a:solidFill>
            <a:srgbClr val="FCAF26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7" name="Group 177"/>
          <p:cNvGrpSpPr/>
          <p:nvPr/>
        </p:nvGrpSpPr>
        <p:grpSpPr>
          <a:xfrm>
            <a:off x="3665667" y="2452489"/>
            <a:ext cx="196466" cy="294698"/>
            <a:chOff x="3732213" y="776288"/>
            <a:chExt cx="196850" cy="295275"/>
          </a:xfrm>
          <a:solidFill>
            <a:sysClr val="window" lastClr="FFFFFF"/>
          </a:solidFill>
        </p:grpSpPr>
        <p:sp>
          <p:nvSpPr>
            <p:cNvPr id="48" name="Freeform 118"/>
            <p:cNvSpPr/>
            <p:nvPr/>
          </p:nvSpPr>
          <p:spPr bwMode="auto">
            <a:xfrm>
              <a:off x="3732213" y="871538"/>
              <a:ext cx="196850" cy="200025"/>
            </a:xfrm>
            <a:custGeom>
              <a:avLst/>
              <a:gdLst/>
              <a:ahLst/>
              <a:cxnLst>
                <a:cxn ang="0">
                  <a:pos x="124" y="126"/>
                </a:cxn>
                <a:cxn ang="0">
                  <a:pos x="0" y="126"/>
                </a:cxn>
                <a:cxn ang="0">
                  <a:pos x="2" y="115"/>
                </a:cxn>
                <a:cxn ang="0">
                  <a:pos x="5" y="0"/>
                </a:cxn>
                <a:cxn ang="0">
                  <a:pos x="119" y="0"/>
                </a:cxn>
                <a:cxn ang="0">
                  <a:pos x="122" y="116"/>
                </a:cxn>
                <a:cxn ang="0">
                  <a:pos x="124" y="126"/>
                </a:cxn>
              </a:cxnLst>
              <a:rect l="0" t="0" r="r" b="b"/>
              <a:pathLst>
                <a:path w="124" h="126">
                  <a:moveTo>
                    <a:pt x="124" y="126"/>
                  </a:moveTo>
                  <a:lnTo>
                    <a:pt x="0" y="126"/>
                  </a:lnTo>
                  <a:lnTo>
                    <a:pt x="2" y="115"/>
                  </a:lnTo>
                  <a:lnTo>
                    <a:pt x="5" y="0"/>
                  </a:lnTo>
                  <a:lnTo>
                    <a:pt x="119" y="0"/>
                  </a:lnTo>
                  <a:lnTo>
                    <a:pt x="122" y="116"/>
                  </a:lnTo>
                  <a:lnTo>
                    <a:pt x="124" y="12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119"/>
            <p:cNvSpPr/>
            <p:nvPr/>
          </p:nvSpPr>
          <p:spPr bwMode="auto">
            <a:xfrm>
              <a:off x="3760788" y="776288"/>
              <a:ext cx="138113" cy="111125"/>
            </a:xfrm>
            <a:custGeom>
              <a:avLst/>
              <a:gdLst/>
              <a:ahLst/>
              <a:cxnLst>
                <a:cxn ang="0">
                  <a:pos x="87" y="72"/>
                </a:cxn>
                <a:cxn ang="0">
                  <a:pos x="85" y="70"/>
                </a:cxn>
                <a:cxn ang="0">
                  <a:pos x="45" y="4"/>
                </a:cxn>
                <a:cxn ang="0">
                  <a:pos x="5" y="70"/>
                </a:cxn>
                <a:cxn ang="0">
                  <a:pos x="3" y="72"/>
                </a:cxn>
                <a:cxn ang="0">
                  <a:pos x="0" y="70"/>
                </a:cxn>
                <a:cxn ang="0">
                  <a:pos x="45" y="0"/>
                </a:cxn>
                <a:cxn ang="0">
                  <a:pos x="90" y="70"/>
                </a:cxn>
                <a:cxn ang="0">
                  <a:pos x="87" y="72"/>
                </a:cxn>
              </a:cxnLst>
              <a:rect l="0" t="0" r="r" b="b"/>
              <a:pathLst>
                <a:path w="90" h="72">
                  <a:moveTo>
                    <a:pt x="87" y="72"/>
                  </a:moveTo>
                  <a:cubicBezTo>
                    <a:pt x="86" y="72"/>
                    <a:pt x="85" y="71"/>
                    <a:pt x="85" y="70"/>
                  </a:cubicBezTo>
                  <a:cubicBezTo>
                    <a:pt x="85" y="34"/>
                    <a:pt x="67" y="4"/>
                    <a:pt x="45" y="4"/>
                  </a:cubicBezTo>
                  <a:cubicBezTo>
                    <a:pt x="23" y="4"/>
                    <a:pt x="5" y="34"/>
                    <a:pt x="5" y="70"/>
                  </a:cubicBezTo>
                  <a:cubicBezTo>
                    <a:pt x="5" y="71"/>
                    <a:pt x="4" y="72"/>
                    <a:pt x="3" y="72"/>
                  </a:cubicBezTo>
                  <a:cubicBezTo>
                    <a:pt x="1" y="72"/>
                    <a:pt x="0" y="71"/>
                    <a:pt x="0" y="70"/>
                  </a:cubicBezTo>
                  <a:cubicBezTo>
                    <a:pt x="0" y="31"/>
                    <a:pt x="20" y="0"/>
                    <a:pt x="45" y="0"/>
                  </a:cubicBezTo>
                  <a:cubicBezTo>
                    <a:pt x="70" y="0"/>
                    <a:pt x="90" y="31"/>
                    <a:pt x="90" y="70"/>
                  </a:cubicBezTo>
                  <a:cubicBezTo>
                    <a:pt x="90" y="71"/>
                    <a:pt x="89" y="72"/>
                    <a:pt x="87" y="7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0" name="Freeform 106"/>
          <p:cNvSpPr/>
          <p:nvPr/>
        </p:nvSpPr>
        <p:spPr bwMode="auto">
          <a:xfrm>
            <a:off x="4258867" y="1843447"/>
            <a:ext cx="263010" cy="250336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35" y="0"/>
              </a:cxn>
              <a:cxn ang="0">
                <a:pos x="0" y="32"/>
              </a:cxn>
              <a:cxn ang="0">
                <a:pos x="0" y="85"/>
              </a:cxn>
              <a:cxn ang="0">
                <a:pos x="35" y="117"/>
              </a:cxn>
              <a:cxn ang="0">
                <a:pos x="41" y="117"/>
              </a:cxn>
              <a:cxn ang="0">
                <a:pos x="23" y="162"/>
              </a:cxn>
              <a:cxn ang="0">
                <a:pos x="87" y="117"/>
              </a:cxn>
              <a:cxn ang="0">
                <a:pos x="137" y="117"/>
              </a:cxn>
              <a:cxn ang="0">
                <a:pos x="172" y="85"/>
              </a:cxn>
              <a:cxn ang="0">
                <a:pos x="172" y="32"/>
              </a:cxn>
              <a:cxn ang="0">
                <a:pos x="137" y="0"/>
              </a:cxn>
            </a:cxnLst>
            <a:rect l="0" t="0" r="r" b="b"/>
            <a:pathLst>
              <a:path w="172" h="163">
                <a:moveTo>
                  <a:pt x="137" y="0"/>
                </a:moveTo>
                <a:cubicBezTo>
                  <a:pt x="35" y="0"/>
                  <a:pt x="35" y="0"/>
                  <a:pt x="35" y="0"/>
                </a:cubicBezTo>
                <a:cubicBezTo>
                  <a:pt x="16" y="0"/>
                  <a:pt x="0" y="14"/>
                  <a:pt x="0" y="32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103"/>
                  <a:pt x="16" y="117"/>
                  <a:pt x="35" y="117"/>
                </a:cubicBezTo>
                <a:cubicBezTo>
                  <a:pt x="41" y="117"/>
                  <a:pt x="41" y="117"/>
                  <a:pt x="41" y="117"/>
                </a:cubicBezTo>
                <a:cubicBezTo>
                  <a:pt x="35" y="131"/>
                  <a:pt x="22" y="163"/>
                  <a:pt x="23" y="162"/>
                </a:cubicBezTo>
                <a:cubicBezTo>
                  <a:pt x="23" y="161"/>
                  <a:pt x="69" y="129"/>
                  <a:pt x="87" y="117"/>
                </a:cubicBezTo>
                <a:cubicBezTo>
                  <a:pt x="137" y="117"/>
                  <a:pt x="137" y="117"/>
                  <a:pt x="137" y="117"/>
                </a:cubicBezTo>
                <a:cubicBezTo>
                  <a:pt x="156" y="117"/>
                  <a:pt x="172" y="103"/>
                  <a:pt x="172" y="85"/>
                </a:cubicBezTo>
                <a:cubicBezTo>
                  <a:pt x="172" y="32"/>
                  <a:pt x="172" y="32"/>
                  <a:pt x="172" y="32"/>
                </a:cubicBezTo>
                <a:cubicBezTo>
                  <a:pt x="172" y="14"/>
                  <a:pt x="156" y="0"/>
                  <a:pt x="137" y="0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107"/>
          <p:cNvSpPr/>
          <p:nvPr/>
        </p:nvSpPr>
        <p:spPr bwMode="auto">
          <a:xfrm>
            <a:off x="4442658" y="1821265"/>
            <a:ext cx="191713" cy="204389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13" y="0"/>
              </a:cxn>
              <a:cxn ang="0">
                <a:pos x="0" y="3"/>
              </a:cxn>
              <a:cxn ang="0">
                <a:pos x="24" y="3"/>
              </a:cxn>
              <a:cxn ang="0">
                <a:pos x="64" y="40"/>
              </a:cxn>
              <a:cxn ang="0">
                <a:pos x="64" y="100"/>
              </a:cxn>
              <a:cxn ang="0">
                <a:pos x="64" y="103"/>
              </a:cxn>
              <a:cxn ang="0">
                <a:pos x="106" y="133"/>
              </a:cxn>
              <a:cxn ang="0">
                <a:pos x="92" y="96"/>
              </a:cxn>
              <a:cxn ang="0">
                <a:pos x="96" y="96"/>
              </a:cxn>
              <a:cxn ang="0">
                <a:pos x="125" y="70"/>
              </a:cxn>
              <a:cxn ang="0">
                <a:pos x="125" y="27"/>
              </a:cxn>
              <a:cxn ang="0">
                <a:pos x="96" y="0"/>
              </a:cxn>
            </a:cxnLst>
            <a:rect l="0" t="0" r="r" b="b"/>
            <a:pathLst>
              <a:path w="125" h="134">
                <a:moveTo>
                  <a:pt x="96" y="0"/>
                </a:moveTo>
                <a:cubicBezTo>
                  <a:pt x="13" y="0"/>
                  <a:pt x="13" y="0"/>
                  <a:pt x="13" y="0"/>
                </a:cubicBezTo>
                <a:cubicBezTo>
                  <a:pt x="8" y="0"/>
                  <a:pt x="4" y="1"/>
                  <a:pt x="0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46" y="3"/>
                  <a:pt x="64" y="20"/>
                  <a:pt x="64" y="40"/>
                </a:cubicBezTo>
                <a:cubicBezTo>
                  <a:pt x="64" y="100"/>
                  <a:pt x="64" y="100"/>
                  <a:pt x="64" y="100"/>
                </a:cubicBezTo>
                <a:cubicBezTo>
                  <a:pt x="64" y="101"/>
                  <a:pt x="64" y="102"/>
                  <a:pt x="64" y="103"/>
                </a:cubicBezTo>
                <a:cubicBezTo>
                  <a:pt x="81" y="115"/>
                  <a:pt x="106" y="133"/>
                  <a:pt x="106" y="133"/>
                </a:cubicBezTo>
                <a:cubicBezTo>
                  <a:pt x="107" y="134"/>
                  <a:pt x="96" y="107"/>
                  <a:pt x="92" y="96"/>
                </a:cubicBezTo>
                <a:cubicBezTo>
                  <a:pt x="96" y="96"/>
                  <a:pt x="96" y="96"/>
                  <a:pt x="96" y="96"/>
                </a:cubicBezTo>
                <a:cubicBezTo>
                  <a:pt x="112" y="96"/>
                  <a:pt x="125" y="84"/>
                  <a:pt x="125" y="70"/>
                </a:cubicBezTo>
                <a:cubicBezTo>
                  <a:pt x="125" y="27"/>
                  <a:pt x="125" y="27"/>
                  <a:pt x="125" y="27"/>
                </a:cubicBezTo>
                <a:cubicBezTo>
                  <a:pt x="125" y="12"/>
                  <a:pt x="112" y="0"/>
                  <a:pt x="96" y="0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138"/>
          <p:cNvSpPr/>
          <p:nvPr/>
        </p:nvSpPr>
        <p:spPr bwMode="auto">
          <a:xfrm>
            <a:off x="4355353" y="2274402"/>
            <a:ext cx="685789" cy="640082"/>
          </a:xfrm>
          <a:custGeom>
            <a:avLst/>
            <a:gdLst/>
            <a:ahLst/>
            <a:cxnLst>
              <a:cxn ang="0">
                <a:pos x="41" y="233"/>
              </a:cxn>
              <a:cxn ang="0">
                <a:pos x="104" y="55"/>
              </a:cxn>
              <a:cxn ang="0">
                <a:pos x="393" y="179"/>
              </a:cxn>
              <a:cxn ang="0">
                <a:pos x="168" y="406"/>
              </a:cxn>
              <a:cxn ang="0">
                <a:pos x="196" y="350"/>
              </a:cxn>
              <a:cxn ang="0">
                <a:pos x="41" y="233"/>
              </a:cxn>
            </a:cxnLst>
            <a:rect l="0" t="0" r="r" b="b"/>
            <a:pathLst>
              <a:path w="401" h="406">
                <a:moveTo>
                  <a:pt x="41" y="233"/>
                </a:moveTo>
                <a:cubicBezTo>
                  <a:pt x="41" y="233"/>
                  <a:pt x="0" y="110"/>
                  <a:pt x="104" y="55"/>
                </a:cubicBezTo>
                <a:cubicBezTo>
                  <a:pt x="208" y="0"/>
                  <a:pt x="386" y="24"/>
                  <a:pt x="393" y="179"/>
                </a:cubicBezTo>
                <a:cubicBezTo>
                  <a:pt x="401" y="335"/>
                  <a:pt x="186" y="406"/>
                  <a:pt x="168" y="406"/>
                </a:cubicBezTo>
                <a:cubicBezTo>
                  <a:pt x="168" y="406"/>
                  <a:pt x="191" y="375"/>
                  <a:pt x="196" y="350"/>
                </a:cubicBezTo>
                <a:cubicBezTo>
                  <a:pt x="196" y="350"/>
                  <a:pt x="62" y="354"/>
                  <a:pt x="41" y="233"/>
                </a:cubicBezTo>
                <a:close/>
              </a:path>
            </a:pathLst>
          </a:custGeom>
          <a:solidFill>
            <a:srgbClr val="B47730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3" name="Group 175"/>
          <p:cNvGrpSpPr/>
          <p:nvPr/>
        </p:nvGrpSpPr>
        <p:grpSpPr>
          <a:xfrm>
            <a:off x="4623910" y="2437280"/>
            <a:ext cx="289945" cy="272517"/>
            <a:chOff x="4797426" y="788988"/>
            <a:chExt cx="290512" cy="273050"/>
          </a:xfrm>
          <a:solidFill>
            <a:sysClr val="window" lastClr="FFFFFF"/>
          </a:solidFill>
        </p:grpSpPr>
        <p:sp>
          <p:nvSpPr>
            <p:cNvPr id="54" name="Freeform 109"/>
            <p:cNvSpPr/>
            <p:nvPr/>
          </p:nvSpPr>
          <p:spPr bwMode="auto">
            <a:xfrm>
              <a:off x="4797426" y="931863"/>
              <a:ext cx="122238" cy="117475"/>
            </a:xfrm>
            <a:custGeom>
              <a:avLst/>
              <a:gdLst/>
              <a:ahLst/>
              <a:cxnLst>
                <a:cxn ang="0">
                  <a:pos x="47" y="76"/>
                </a:cxn>
                <a:cxn ang="0">
                  <a:pos x="1" y="5"/>
                </a:cxn>
                <a:cxn ang="0">
                  <a:pos x="0" y="0"/>
                </a:cxn>
                <a:cxn ang="0">
                  <a:pos x="80" y="6"/>
                </a:cxn>
                <a:cxn ang="0">
                  <a:pos x="47" y="76"/>
                </a:cxn>
              </a:cxnLst>
              <a:rect l="0" t="0" r="r" b="b"/>
              <a:pathLst>
                <a:path w="80" h="76">
                  <a:moveTo>
                    <a:pt x="47" y="76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80" y="6"/>
                    <a:pt x="80" y="6"/>
                    <a:pt x="80" y="6"/>
                  </a:cubicBezTo>
                  <a:lnTo>
                    <a:pt x="47" y="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 110"/>
            <p:cNvSpPr/>
            <p:nvPr/>
          </p:nvSpPr>
          <p:spPr bwMode="auto">
            <a:xfrm>
              <a:off x="4956176" y="815975"/>
              <a:ext cx="125413" cy="115888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7" y="4"/>
                </a:cxn>
                <a:cxn ang="0">
                  <a:pos x="82" y="75"/>
                </a:cxn>
                <a:cxn ang="0">
                  <a:pos x="0" y="69"/>
                </a:cxn>
                <a:cxn ang="0">
                  <a:pos x="33" y="0"/>
                </a:cxn>
              </a:cxnLst>
              <a:rect l="0" t="0" r="r" b="b"/>
              <a:pathLst>
                <a:path w="82" h="75">
                  <a:moveTo>
                    <a:pt x="33" y="0"/>
                  </a:moveTo>
                  <a:cubicBezTo>
                    <a:pt x="34" y="1"/>
                    <a:pt x="36" y="2"/>
                    <a:pt x="37" y="4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0" y="69"/>
                    <a:pt x="0" y="69"/>
                    <a:pt x="0" y="69"/>
                  </a:cubicBezTo>
                  <a:lnTo>
                    <a:pt x="3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111"/>
            <p:cNvSpPr/>
            <p:nvPr/>
          </p:nvSpPr>
          <p:spPr bwMode="auto">
            <a:xfrm>
              <a:off x="4802188" y="815975"/>
              <a:ext cx="190500" cy="115888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2" y="67"/>
                </a:cxn>
                <a:cxn ang="0">
                  <a:pos x="123" y="0"/>
                </a:cxn>
                <a:cxn ang="0">
                  <a:pos x="125" y="0"/>
                </a:cxn>
                <a:cxn ang="0">
                  <a:pos x="89" y="75"/>
                </a:cxn>
                <a:cxn ang="0">
                  <a:pos x="0" y="68"/>
                </a:cxn>
              </a:cxnLst>
              <a:rect l="0" t="0" r="r" b="b"/>
              <a:pathLst>
                <a:path w="125" h="75">
                  <a:moveTo>
                    <a:pt x="0" y="68"/>
                  </a:moveTo>
                  <a:cubicBezTo>
                    <a:pt x="1" y="68"/>
                    <a:pt x="1" y="67"/>
                    <a:pt x="2" y="67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4" y="0"/>
                    <a:pt x="125" y="0"/>
                  </a:cubicBezTo>
                  <a:cubicBezTo>
                    <a:pt x="89" y="75"/>
                    <a:pt x="89" y="75"/>
                    <a:pt x="89" y="75"/>
                  </a:cubicBez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Freeform 112"/>
            <p:cNvSpPr/>
            <p:nvPr/>
          </p:nvSpPr>
          <p:spPr bwMode="auto">
            <a:xfrm>
              <a:off x="4878388" y="931863"/>
              <a:ext cx="209550" cy="130175"/>
            </a:xfrm>
            <a:custGeom>
              <a:avLst/>
              <a:gdLst/>
              <a:ahLst/>
              <a:cxnLst>
                <a:cxn ang="0">
                  <a:pos x="41" y="7"/>
                </a:cxn>
                <a:cxn ang="0">
                  <a:pos x="42" y="7"/>
                </a:cxn>
                <a:cxn ang="0">
                  <a:pos x="43" y="7"/>
                </a:cxn>
                <a:cxn ang="0">
                  <a:pos x="44" y="7"/>
                </a:cxn>
                <a:cxn ang="0">
                  <a:pos x="44" y="7"/>
                </a:cxn>
                <a:cxn ang="0">
                  <a:pos x="44" y="7"/>
                </a:cxn>
                <a:cxn ang="0">
                  <a:pos x="44" y="6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47" y="0"/>
                </a:cxn>
                <a:cxn ang="0">
                  <a:pos x="137" y="7"/>
                </a:cxn>
                <a:cxn ang="0">
                  <a:pos x="131" y="16"/>
                </a:cxn>
                <a:cxn ang="0">
                  <a:pos x="11" y="82"/>
                </a:cxn>
                <a:cxn ang="0">
                  <a:pos x="0" y="82"/>
                </a:cxn>
                <a:cxn ang="0">
                  <a:pos x="36" y="7"/>
                </a:cxn>
                <a:cxn ang="0">
                  <a:pos x="41" y="7"/>
                </a:cxn>
              </a:cxnLst>
              <a:rect l="0" t="0" r="r" b="b"/>
              <a:pathLst>
                <a:path w="137" h="84">
                  <a:moveTo>
                    <a:pt x="41" y="7"/>
                  </a:moveTo>
                  <a:cubicBezTo>
                    <a:pt x="41" y="7"/>
                    <a:pt x="42" y="7"/>
                    <a:pt x="42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5"/>
                    <a:pt x="45" y="5"/>
                    <a:pt x="45" y="4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37" y="7"/>
                    <a:pt x="137" y="7"/>
                    <a:pt x="137" y="7"/>
                  </a:cubicBezTo>
                  <a:cubicBezTo>
                    <a:pt x="137" y="10"/>
                    <a:pt x="135" y="14"/>
                    <a:pt x="131" y="16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7" y="84"/>
                    <a:pt x="3" y="84"/>
                    <a:pt x="0" y="82"/>
                  </a:cubicBezTo>
                  <a:cubicBezTo>
                    <a:pt x="36" y="7"/>
                    <a:pt x="36" y="7"/>
                    <a:pt x="36" y="7"/>
                  </a:cubicBezTo>
                  <a:lnTo>
                    <a:pt x="41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Freeform 113"/>
            <p:cNvSpPr/>
            <p:nvPr/>
          </p:nvSpPr>
          <p:spPr bwMode="auto">
            <a:xfrm>
              <a:off x="4806951" y="790575"/>
              <a:ext cx="60325" cy="61913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6" y="2"/>
                </a:cxn>
                <a:cxn ang="0">
                  <a:pos x="18" y="0"/>
                </a:cxn>
                <a:cxn ang="0">
                  <a:pos x="40" y="31"/>
                </a:cxn>
                <a:cxn ang="0">
                  <a:pos x="0" y="41"/>
                </a:cxn>
              </a:cxnLst>
              <a:rect l="0" t="0" r="r" b="b"/>
              <a:pathLst>
                <a:path w="40" h="41">
                  <a:moveTo>
                    <a:pt x="0" y="41"/>
                  </a:move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17" y="1"/>
                    <a:pt x="18" y="0"/>
                  </a:cubicBezTo>
                  <a:cubicBezTo>
                    <a:pt x="40" y="31"/>
                    <a:pt x="40" y="31"/>
                    <a:pt x="40" y="31"/>
                  </a:cubicBezTo>
                  <a:lnTo>
                    <a:pt x="0" y="4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Freeform 114"/>
            <p:cNvSpPr/>
            <p:nvPr/>
          </p:nvSpPr>
          <p:spPr bwMode="auto">
            <a:xfrm>
              <a:off x="4889501" y="831850"/>
              <a:ext cx="58738" cy="61913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8" y="2"/>
                </a:cxn>
                <a:cxn ang="0">
                  <a:pos x="22" y="41"/>
                </a:cxn>
                <a:cxn ang="0">
                  <a:pos x="0" y="9"/>
                </a:cxn>
                <a:cxn ang="0">
                  <a:pos x="39" y="0"/>
                </a:cxn>
              </a:cxnLst>
              <a:rect l="0" t="0" r="r" b="b"/>
              <a:pathLst>
                <a:path w="39" h="41">
                  <a:moveTo>
                    <a:pt x="39" y="0"/>
                  </a:moveTo>
                  <a:cubicBezTo>
                    <a:pt x="39" y="1"/>
                    <a:pt x="39" y="2"/>
                    <a:pt x="38" y="2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3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Freeform 115"/>
            <p:cNvSpPr/>
            <p:nvPr/>
          </p:nvSpPr>
          <p:spPr bwMode="auto">
            <a:xfrm>
              <a:off x="4840288" y="788988"/>
              <a:ext cx="104775" cy="52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67" y="24"/>
                </a:cxn>
                <a:cxn ang="0">
                  <a:pos x="68" y="24"/>
                </a:cxn>
                <a:cxn ang="0">
                  <a:pos x="25" y="34"/>
                </a:cxn>
                <a:cxn ang="0">
                  <a:pos x="0" y="0"/>
                </a:cxn>
              </a:cxnLst>
              <a:rect l="0" t="0" r="r" b="b"/>
              <a:pathLst>
                <a:path w="68" h="34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25" y="34"/>
                    <a:pt x="25" y="34"/>
                    <a:pt x="25" y="3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Freeform 116"/>
            <p:cNvSpPr/>
            <p:nvPr/>
          </p:nvSpPr>
          <p:spPr bwMode="auto">
            <a:xfrm>
              <a:off x="4805363" y="842963"/>
              <a:ext cx="114300" cy="58738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2"/>
                </a:cxn>
                <a:cxn ang="0">
                  <a:pos x="46" y="2"/>
                </a:cxn>
                <a:cxn ang="0">
                  <a:pos x="46" y="3"/>
                </a:cxn>
                <a:cxn ang="0">
                  <a:pos x="46" y="3"/>
                </a:cxn>
                <a:cxn ang="0">
                  <a:pos x="46" y="3"/>
                </a:cxn>
                <a:cxn ang="0">
                  <a:pos x="46" y="3"/>
                </a:cxn>
                <a:cxn ang="0">
                  <a:pos x="47" y="3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75" y="37"/>
                </a:cxn>
                <a:cxn ang="0">
                  <a:pos x="69" y="37"/>
                </a:cxn>
                <a:cxn ang="0">
                  <a:pos x="4" y="14"/>
                </a:cxn>
                <a:cxn ang="0">
                  <a:pos x="0" y="10"/>
                </a:cxn>
                <a:cxn ang="0">
                  <a:pos x="44" y="0"/>
                </a:cxn>
                <a:cxn ang="0">
                  <a:pos x="45" y="2"/>
                </a:cxn>
              </a:cxnLst>
              <a:rect l="0" t="0" r="r" b="b"/>
              <a:pathLst>
                <a:path w="75" h="38">
                  <a:moveTo>
                    <a:pt x="45" y="2"/>
                  </a:move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3" y="38"/>
                    <a:pt x="71" y="38"/>
                    <a:pt x="69" y="37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3"/>
                    <a:pt x="1" y="12"/>
                    <a:pt x="0" y="10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4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262" tIns="45631" rIns="91262" bIns="45631" numCol="1" anchor="t" anchorCtr="0" compatLnSpc="1"/>
            <a:lstStyle/>
            <a:p>
              <a:pPr defTabSz="913130">
                <a:defRPr/>
              </a:pPr>
              <a:endParaRPr lang="en-US" sz="23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2" name="Freeform 140"/>
          <p:cNvSpPr/>
          <p:nvPr/>
        </p:nvSpPr>
        <p:spPr bwMode="auto">
          <a:xfrm>
            <a:off x="5148506" y="1486643"/>
            <a:ext cx="699281" cy="633915"/>
          </a:xfrm>
          <a:custGeom>
            <a:avLst/>
            <a:gdLst/>
            <a:ahLst/>
            <a:cxnLst>
              <a:cxn ang="0">
                <a:pos x="56" y="315"/>
              </a:cxn>
              <a:cxn ang="0">
                <a:pos x="140" y="75"/>
              </a:cxn>
              <a:cxn ang="0">
                <a:pos x="531" y="242"/>
              </a:cxn>
              <a:cxn ang="0">
                <a:pos x="227" y="548"/>
              </a:cxn>
              <a:cxn ang="0">
                <a:pos x="266" y="472"/>
              </a:cxn>
              <a:cxn ang="0">
                <a:pos x="56" y="315"/>
              </a:cxn>
            </a:cxnLst>
            <a:rect l="0" t="0" r="r" b="b"/>
            <a:pathLst>
              <a:path w="541" h="548">
                <a:moveTo>
                  <a:pt x="56" y="315"/>
                </a:moveTo>
                <a:cubicBezTo>
                  <a:pt x="56" y="315"/>
                  <a:pt x="0" y="149"/>
                  <a:pt x="140" y="75"/>
                </a:cubicBezTo>
                <a:cubicBezTo>
                  <a:pt x="281" y="0"/>
                  <a:pt x="521" y="32"/>
                  <a:pt x="531" y="242"/>
                </a:cubicBezTo>
                <a:cubicBezTo>
                  <a:pt x="541" y="452"/>
                  <a:pt x="252" y="548"/>
                  <a:pt x="227" y="548"/>
                </a:cubicBezTo>
                <a:cubicBezTo>
                  <a:pt x="227" y="548"/>
                  <a:pt x="259" y="506"/>
                  <a:pt x="266" y="472"/>
                </a:cubicBezTo>
                <a:cubicBezTo>
                  <a:pt x="266" y="472"/>
                  <a:pt x="85" y="477"/>
                  <a:pt x="56" y="315"/>
                </a:cubicBezTo>
                <a:close/>
              </a:path>
            </a:pathLst>
          </a:custGeom>
          <a:solidFill>
            <a:srgbClr val="B47730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Freeform 78"/>
          <p:cNvSpPr/>
          <p:nvPr/>
        </p:nvSpPr>
        <p:spPr bwMode="auto">
          <a:xfrm>
            <a:off x="5437659" y="1623534"/>
            <a:ext cx="187231" cy="297725"/>
          </a:xfrm>
          <a:custGeom>
            <a:avLst/>
            <a:gdLst/>
            <a:ahLst/>
            <a:cxnLst>
              <a:cxn ang="0">
                <a:pos x="42" y="115"/>
              </a:cxn>
              <a:cxn ang="0">
                <a:pos x="30" y="115"/>
              </a:cxn>
              <a:cxn ang="0">
                <a:pos x="30" y="102"/>
              </a:cxn>
              <a:cxn ang="0">
                <a:pos x="10" y="94"/>
              </a:cxn>
              <a:cxn ang="0">
                <a:pos x="0" y="77"/>
              </a:cxn>
              <a:cxn ang="0">
                <a:pos x="19" y="73"/>
              </a:cxn>
              <a:cxn ang="0">
                <a:pos x="37" y="85"/>
              </a:cxn>
              <a:cxn ang="0">
                <a:pos x="47" y="83"/>
              </a:cxn>
              <a:cxn ang="0">
                <a:pos x="51" y="76"/>
              </a:cxn>
              <a:cxn ang="0">
                <a:pos x="47" y="70"/>
              </a:cxn>
              <a:cxn ang="0">
                <a:pos x="36" y="66"/>
              </a:cxn>
              <a:cxn ang="0">
                <a:pos x="20" y="62"/>
              </a:cxn>
              <a:cxn ang="0">
                <a:pos x="9" y="53"/>
              </a:cxn>
              <a:cxn ang="0">
                <a:pos x="4" y="39"/>
              </a:cxn>
              <a:cxn ang="0">
                <a:pos x="12" y="21"/>
              </a:cxn>
              <a:cxn ang="0">
                <a:pos x="30" y="11"/>
              </a:cxn>
              <a:cxn ang="0">
                <a:pos x="30" y="0"/>
              </a:cxn>
              <a:cxn ang="0">
                <a:pos x="42" y="0"/>
              </a:cxn>
              <a:cxn ang="0">
                <a:pos x="42" y="11"/>
              </a:cxn>
              <a:cxn ang="0">
                <a:pos x="51" y="13"/>
              </a:cxn>
              <a:cxn ang="0">
                <a:pos x="59" y="17"/>
              </a:cxn>
              <a:cxn ang="0">
                <a:pos x="70" y="32"/>
              </a:cxn>
              <a:cxn ang="0">
                <a:pos x="52" y="38"/>
              </a:cxn>
              <a:cxn ang="0">
                <a:pos x="37" y="27"/>
              </a:cxn>
              <a:cxn ang="0">
                <a:pos x="25" y="35"/>
              </a:cxn>
              <a:cxn ang="0">
                <a:pos x="28" y="41"/>
              </a:cxn>
              <a:cxn ang="0">
                <a:pos x="37" y="44"/>
              </a:cxn>
              <a:cxn ang="0">
                <a:pos x="60" y="51"/>
              </a:cxn>
              <a:cxn ang="0">
                <a:pos x="72" y="73"/>
              </a:cxn>
              <a:cxn ang="0">
                <a:pos x="68" y="87"/>
              </a:cxn>
              <a:cxn ang="0">
                <a:pos x="57" y="97"/>
              </a:cxn>
              <a:cxn ang="0">
                <a:pos x="49" y="100"/>
              </a:cxn>
              <a:cxn ang="0">
                <a:pos x="42" y="102"/>
              </a:cxn>
              <a:cxn ang="0">
                <a:pos x="42" y="115"/>
              </a:cxn>
            </a:cxnLst>
            <a:rect l="0" t="0" r="r" b="b"/>
            <a:pathLst>
              <a:path w="72" h="115">
                <a:moveTo>
                  <a:pt x="42" y="115"/>
                </a:moveTo>
                <a:cubicBezTo>
                  <a:pt x="30" y="115"/>
                  <a:pt x="30" y="115"/>
                  <a:pt x="30" y="115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22" y="101"/>
                  <a:pt x="16" y="98"/>
                  <a:pt x="10" y="94"/>
                </a:cubicBezTo>
                <a:cubicBezTo>
                  <a:pt x="5" y="90"/>
                  <a:pt x="2" y="85"/>
                  <a:pt x="0" y="77"/>
                </a:cubicBezTo>
                <a:cubicBezTo>
                  <a:pt x="19" y="73"/>
                  <a:pt x="19" y="73"/>
                  <a:pt x="19" y="73"/>
                </a:cubicBezTo>
                <a:cubicBezTo>
                  <a:pt x="21" y="81"/>
                  <a:pt x="27" y="85"/>
                  <a:pt x="37" y="85"/>
                </a:cubicBezTo>
                <a:cubicBezTo>
                  <a:pt x="41" y="85"/>
                  <a:pt x="44" y="85"/>
                  <a:pt x="47" y="83"/>
                </a:cubicBezTo>
                <a:cubicBezTo>
                  <a:pt x="50" y="82"/>
                  <a:pt x="51" y="79"/>
                  <a:pt x="51" y="76"/>
                </a:cubicBezTo>
                <a:cubicBezTo>
                  <a:pt x="51" y="73"/>
                  <a:pt x="50" y="71"/>
                  <a:pt x="47" y="70"/>
                </a:cubicBezTo>
                <a:cubicBezTo>
                  <a:pt x="44" y="68"/>
                  <a:pt x="41" y="67"/>
                  <a:pt x="36" y="66"/>
                </a:cubicBezTo>
                <a:cubicBezTo>
                  <a:pt x="29" y="65"/>
                  <a:pt x="24" y="63"/>
                  <a:pt x="20" y="62"/>
                </a:cubicBezTo>
                <a:cubicBezTo>
                  <a:pt x="15" y="60"/>
                  <a:pt x="12" y="57"/>
                  <a:pt x="9" y="53"/>
                </a:cubicBezTo>
                <a:cubicBezTo>
                  <a:pt x="6" y="50"/>
                  <a:pt x="4" y="45"/>
                  <a:pt x="4" y="39"/>
                </a:cubicBezTo>
                <a:cubicBezTo>
                  <a:pt x="4" y="32"/>
                  <a:pt x="7" y="26"/>
                  <a:pt x="12" y="21"/>
                </a:cubicBezTo>
                <a:cubicBezTo>
                  <a:pt x="17" y="15"/>
                  <a:pt x="23" y="12"/>
                  <a:pt x="30" y="11"/>
                </a:cubicBezTo>
                <a:cubicBezTo>
                  <a:pt x="30" y="0"/>
                  <a:pt x="30" y="0"/>
                  <a:pt x="30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11"/>
                  <a:pt x="42" y="11"/>
                  <a:pt x="42" y="11"/>
                </a:cubicBezTo>
                <a:cubicBezTo>
                  <a:pt x="45" y="11"/>
                  <a:pt x="48" y="12"/>
                  <a:pt x="51" y="13"/>
                </a:cubicBezTo>
                <a:cubicBezTo>
                  <a:pt x="54" y="14"/>
                  <a:pt x="56" y="15"/>
                  <a:pt x="59" y="17"/>
                </a:cubicBezTo>
                <a:cubicBezTo>
                  <a:pt x="64" y="20"/>
                  <a:pt x="67" y="25"/>
                  <a:pt x="70" y="32"/>
                </a:cubicBezTo>
                <a:cubicBezTo>
                  <a:pt x="52" y="38"/>
                  <a:pt x="52" y="38"/>
                  <a:pt x="52" y="38"/>
                </a:cubicBezTo>
                <a:cubicBezTo>
                  <a:pt x="50" y="31"/>
                  <a:pt x="45" y="27"/>
                  <a:pt x="37" y="27"/>
                </a:cubicBezTo>
                <a:cubicBezTo>
                  <a:pt x="29" y="27"/>
                  <a:pt x="25" y="30"/>
                  <a:pt x="25" y="35"/>
                </a:cubicBezTo>
                <a:cubicBezTo>
                  <a:pt x="25" y="38"/>
                  <a:pt x="26" y="40"/>
                  <a:pt x="28" y="41"/>
                </a:cubicBezTo>
                <a:cubicBezTo>
                  <a:pt x="30" y="42"/>
                  <a:pt x="33" y="43"/>
                  <a:pt x="37" y="44"/>
                </a:cubicBezTo>
                <a:cubicBezTo>
                  <a:pt x="48" y="46"/>
                  <a:pt x="56" y="49"/>
                  <a:pt x="60" y="51"/>
                </a:cubicBezTo>
                <a:cubicBezTo>
                  <a:pt x="68" y="56"/>
                  <a:pt x="72" y="64"/>
                  <a:pt x="72" y="73"/>
                </a:cubicBezTo>
                <a:cubicBezTo>
                  <a:pt x="72" y="78"/>
                  <a:pt x="71" y="83"/>
                  <a:pt x="68" y="87"/>
                </a:cubicBezTo>
                <a:cubicBezTo>
                  <a:pt x="65" y="91"/>
                  <a:pt x="61" y="95"/>
                  <a:pt x="57" y="97"/>
                </a:cubicBezTo>
                <a:cubicBezTo>
                  <a:pt x="54" y="99"/>
                  <a:pt x="52" y="100"/>
                  <a:pt x="49" y="100"/>
                </a:cubicBezTo>
                <a:cubicBezTo>
                  <a:pt x="47" y="101"/>
                  <a:pt x="44" y="102"/>
                  <a:pt x="42" y="102"/>
                </a:cubicBezTo>
                <a:lnTo>
                  <a:pt x="42" y="115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Freeform 139"/>
          <p:cNvSpPr/>
          <p:nvPr/>
        </p:nvSpPr>
        <p:spPr bwMode="auto">
          <a:xfrm>
            <a:off x="5527176" y="2483229"/>
            <a:ext cx="698720" cy="630591"/>
          </a:xfrm>
          <a:custGeom>
            <a:avLst/>
            <a:gdLst/>
            <a:ahLst/>
            <a:cxnLst>
              <a:cxn ang="0">
                <a:pos x="149" y="333"/>
              </a:cxn>
              <a:cxn ang="0">
                <a:pos x="159" y="412"/>
              </a:cxn>
              <a:cxn ang="0">
                <a:pos x="252" y="338"/>
              </a:cxn>
              <a:cxn ang="0">
                <a:pos x="437" y="188"/>
              </a:cxn>
              <a:cxn ang="0">
                <a:pos x="254" y="0"/>
              </a:cxn>
              <a:cxn ang="0">
                <a:pos x="16" y="192"/>
              </a:cxn>
              <a:cxn ang="0">
                <a:pos x="149" y="333"/>
              </a:cxn>
            </a:cxnLst>
            <a:rect l="0" t="0" r="r" b="b"/>
            <a:pathLst>
              <a:path w="457" h="412">
                <a:moveTo>
                  <a:pt x="149" y="333"/>
                </a:moveTo>
                <a:cubicBezTo>
                  <a:pt x="149" y="333"/>
                  <a:pt x="193" y="336"/>
                  <a:pt x="159" y="412"/>
                </a:cubicBezTo>
                <a:cubicBezTo>
                  <a:pt x="159" y="412"/>
                  <a:pt x="245" y="378"/>
                  <a:pt x="252" y="338"/>
                </a:cubicBezTo>
                <a:cubicBezTo>
                  <a:pt x="252" y="338"/>
                  <a:pt x="417" y="326"/>
                  <a:pt x="437" y="188"/>
                </a:cubicBezTo>
                <a:cubicBezTo>
                  <a:pt x="457" y="49"/>
                  <a:pt x="335" y="0"/>
                  <a:pt x="254" y="0"/>
                </a:cubicBezTo>
                <a:cubicBezTo>
                  <a:pt x="172" y="1"/>
                  <a:pt x="0" y="31"/>
                  <a:pt x="16" y="192"/>
                </a:cubicBezTo>
                <a:cubicBezTo>
                  <a:pt x="33" y="353"/>
                  <a:pt x="149" y="333"/>
                  <a:pt x="149" y="333"/>
                </a:cubicBezTo>
                <a:close/>
              </a:path>
            </a:pathLst>
          </a:custGeom>
          <a:solidFill>
            <a:srgbClr val="FCAF26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Freeform 117"/>
          <p:cNvSpPr>
            <a:spLocks noEditPoints="1"/>
          </p:cNvSpPr>
          <p:nvPr/>
        </p:nvSpPr>
        <p:spPr bwMode="auto">
          <a:xfrm>
            <a:off x="5741861" y="2650224"/>
            <a:ext cx="291848" cy="195898"/>
          </a:xfrm>
          <a:custGeom>
            <a:avLst/>
            <a:gdLst/>
            <a:ahLst/>
            <a:cxnLst>
              <a:cxn ang="0">
                <a:pos x="18" y="15"/>
              </a:cxn>
              <a:cxn ang="0">
                <a:pos x="209" y="15"/>
              </a:cxn>
              <a:cxn ang="0">
                <a:pos x="211" y="17"/>
              </a:cxn>
              <a:cxn ang="0">
                <a:pos x="211" y="31"/>
              </a:cxn>
              <a:cxn ang="0">
                <a:pos x="15" y="31"/>
              </a:cxn>
              <a:cxn ang="0">
                <a:pos x="15" y="17"/>
              </a:cxn>
              <a:cxn ang="0">
                <a:pos x="18" y="15"/>
              </a:cxn>
              <a:cxn ang="0">
                <a:pos x="209" y="0"/>
              </a:cxn>
              <a:cxn ang="0">
                <a:pos x="18" y="0"/>
              </a:cxn>
              <a:cxn ang="0">
                <a:pos x="0" y="17"/>
              </a:cxn>
              <a:cxn ang="0">
                <a:pos x="0" y="134"/>
              </a:cxn>
              <a:cxn ang="0">
                <a:pos x="18" y="152"/>
              </a:cxn>
              <a:cxn ang="0">
                <a:pos x="209" y="152"/>
              </a:cxn>
              <a:cxn ang="0">
                <a:pos x="227" y="134"/>
              </a:cxn>
              <a:cxn ang="0">
                <a:pos x="227" y="17"/>
              </a:cxn>
              <a:cxn ang="0">
                <a:pos x="209" y="0"/>
              </a:cxn>
              <a:cxn ang="0">
                <a:pos x="209" y="136"/>
              </a:cxn>
              <a:cxn ang="0">
                <a:pos x="18" y="136"/>
              </a:cxn>
              <a:cxn ang="0">
                <a:pos x="15" y="134"/>
              </a:cxn>
              <a:cxn ang="0">
                <a:pos x="15" y="71"/>
              </a:cxn>
              <a:cxn ang="0">
                <a:pos x="211" y="71"/>
              </a:cxn>
              <a:cxn ang="0">
                <a:pos x="211" y="134"/>
              </a:cxn>
              <a:cxn ang="0">
                <a:pos x="209" y="136"/>
              </a:cxn>
            </a:cxnLst>
            <a:rect l="0" t="0" r="r" b="b"/>
            <a:pathLst>
              <a:path w="227" h="152">
                <a:moveTo>
                  <a:pt x="18" y="15"/>
                </a:moveTo>
                <a:cubicBezTo>
                  <a:pt x="209" y="15"/>
                  <a:pt x="209" y="15"/>
                  <a:pt x="209" y="15"/>
                </a:cubicBezTo>
                <a:cubicBezTo>
                  <a:pt x="210" y="15"/>
                  <a:pt x="211" y="16"/>
                  <a:pt x="211" y="17"/>
                </a:cubicBezTo>
                <a:cubicBezTo>
                  <a:pt x="211" y="31"/>
                  <a:pt x="211" y="31"/>
                  <a:pt x="211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6"/>
                  <a:pt x="16" y="15"/>
                  <a:pt x="18" y="15"/>
                </a:cubicBezTo>
                <a:close/>
                <a:moveTo>
                  <a:pt x="209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44"/>
                  <a:pt x="8" y="152"/>
                  <a:pt x="18" y="152"/>
                </a:cubicBezTo>
                <a:cubicBezTo>
                  <a:pt x="209" y="152"/>
                  <a:pt x="209" y="152"/>
                  <a:pt x="209" y="152"/>
                </a:cubicBezTo>
                <a:cubicBezTo>
                  <a:pt x="219" y="152"/>
                  <a:pt x="226" y="144"/>
                  <a:pt x="227" y="134"/>
                </a:cubicBezTo>
                <a:cubicBezTo>
                  <a:pt x="227" y="17"/>
                  <a:pt x="227" y="17"/>
                  <a:pt x="227" y="17"/>
                </a:cubicBezTo>
                <a:cubicBezTo>
                  <a:pt x="226" y="8"/>
                  <a:pt x="219" y="0"/>
                  <a:pt x="209" y="0"/>
                </a:cubicBezTo>
                <a:close/>
                <a:moveTo>
                  <a:pt x="209" y="136"/>
                </a:moveTo>
                <a:cubicBezTo>
                  <a:pt x="18" y="136"/>
                  <a:pt x="18" y="136"/>
                  <a:pt x="18" y="136"/>
                </a:cubicBezTo>
                <a:cubicBezTo>
                  <a:pt x="16" y="136"/>
                  <a:pt x="15" y="135"/>
                  <a:pt x="15" y="134"/>
                </a:cubicBezTo>
                <a:cubicBezTo>
                  <a:pt x="15" y="71"/>
                  <a:pt x="15" y="71"/>
                  <a:pt x="15" y="71"/>
                </a:cubicBezTo>
                <a:cubicBezTo>
                  <a:pt x="211" y="71"/>
                  <a:pt x="211" y="71"/>
                  <a:pt x="211" y="71"/>
                </a:cubicBezTo>
                <a:cubicBezTo>
                  <a:pt x="211" y="134"/>
                  <a:pt x="211" y="134"/>
                  <a:pt x="211" y="134"/>
                </a:cubicBezTo>
                <a:cubicBezTo>
                  <a:pt x="211" y="135"/>
                  <a:pt x="210" y="136"/>
                  <a:pt x="209" y="136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Freeform 167"/>
          <p:cNvSpPr>
            <a:spLocks noEditPoints="1"/>
          </p:cNvSpPr>
          <p:nvPr/>
        </p:nvSpPr>
        <p:spPr bwMode="auto">
          <a:xfrm>
            <a:off x="6360142" y="1746926"/>
            <a:ext cx="248294" cy="250280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rgbClr val="FCAF26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Freeform 167"/>
          <p:cNvSpPr>
            <a:spLocks noEditPoints="1"/>
          </p:cNvSpPr>
          <p:nvPr/>
        </p:nvSpPr>
        <p:spPr bwMode="auto">
          <a:xfrm>
            <a:off x="2538208" y="1746926"/>
            <a:ext cx="248294" cy="250280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rgbClr val="B47730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Freeform 167"/>
          <p:cNvSpPr>
            <a:spLocks noEditPoints="1"/>
          </p:cNvSpPr>
          <p:nvPr/>
        </p:nvSpPr>
        <p:spPr bwMode="auto">
          <a:xfrm>
            <a:off x="6360142" y="2740345"/>
            <a:ext cx="248294" cy="250280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rgbClr val="B47730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Freeform 167"/>
          <p:cNvSpPr>
            <a:spLocks noEditPoints="1"/>
          </p:cNvSpPr>
          <p:nvPr/>
        </p:nvSpPr>
        <p:spPr bwMode="auto">
          <a:xfrm>
            <a:off x="2538208" y="2740345"/>
            <a:ext cx="248294" cy="250280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rgbClr val="FCAF26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Freeform 167"/>
          <p:cNvSpPr>
            <a:spLocks noEditPoints="1"/>
          </p:cNvSpPr>
          <p:nvPr/>
        </p:nvSpPr>
        <p:spPr bwMode="auto">
          <a:xfrm>
            <a:off x="6360142" y="3733764"/>
            <a:ext cx="248294" cy="250280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rgbClr val="FCAF26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Freeform 167"/>
          <p:cNvSpPr>
            <a:spLocks noEditPoints="1"/>
          </p:cNvSpPr>
          <p:nvPr/>
        </p:nvSpPr>
        <p:spPr bwMode="auto">
          <a:xfrm>
            <a:off x="2538208" y="3733764"/>
            <a:ext cx="248294" cy="250280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rgbClr val="B47730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TextBox 13"/>
          <p:cNvSpPr txBox="1"/>
          <p:nvPr/>
        </p:nvSpPr>
        <p:spPr>
          <a:xfrm>
            <a:off x="681743" y="2745805"/>
            <a:ext cx="175356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TextBox 13"/>
          <p:cNvSpPr txBox="1"/>
          <p:nvPr/>
        </p:nvSpPr>
        <p:spPr>
          <a:xfrm>
            <a:off x="684804" y="2960235"/>
            <a:ext cx="175049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xtBox 13"/>
          <p:cNvSpPr txBox="1"/>
          <p:nvPr/>
        </p:nvSpPr>
        <p:spPr>
          <a:xfrm>
            <a:off x="681743" y="3714089"/>
            <a:ext cx="175356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684804" y="3928519"/>
            <a:ext cx="175049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TextBox 13"/>
          <p:cNvSpPr txBox="1"/>
          <p:nvPr/>
        </p:nvSpPr>
        <p:spPr>
          <a:xfrm>
            <a:off x="681743" y="1719919"/>
            <a:ext cx="175356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TextBox 13"/>
          <p:cNvSpPr txBox="1"/>
          <p:nvPr/>
        </p:nvSpPr>
        <p:spPr>
          <a:xfrm>
            <a:off x="684804" y="1934348"/>
            <a:ext cx="175049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TextBox 13"/>
          <p:cNvSpPr txBox="1"/>
          <p:nvPr/>
        </p:nvSpPr>
        <p:spPr>
          <a:xfrm>
            <a:off x="6711929" y="2735053"/>
            <a:ext cx="175356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TextBox 13"/>
          <p:cNvSpPr txBox="1"/>
          <p:nvPr/>
        </p:nvSpPr>
        <p:spPr>
          <a:xfrm>
            <a:off x="6714991" y="2949483"/>
            <a:ext cx="175049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TextBox 13"/>
          <p:cNvSpPr txBox="1"/>
          <p:nvPr/>
        </p:nvSpPr>
        <p:spPr>
          <a:xfrm>
            <a:off x="6711929" y="3703337"/>
            <a:ext cx="175356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TextBox 13"/>
          <p:cNvSpPr txBox="1"/>
          <p:nvPr/>
        </p:nvSpPr>
        <p:spPr>
          <a:xfrm>
            <a:off x="6714991" y="3917767"/>
            <a:ext cx="175049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TextBox 13"/>
          <p:cNvSpPr txBox="1"/>
          <p:nvPr/>
        </p:nvSpPr>
        <p:spPr>
          <a:xfrm>
            <a:off x="6711929" y="1709167"/>
            <a:ext cx="175356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TextBox 13"/>
          <p:cNvSpPr txBox="1"/>
          <p:nvPr/>
        </p:nvSpPr>
        <p:spPr>
          <a:xfrm>
            <a:off x="6714991" y="1923596"/>
            <a:ext cx="175049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0" y="5057776"/>
            <a:ext cx="9144000" cy="96440"/>
            <a:chOff x="0" y="6672263"/>
            <a:chExt cx="10844214" cy="185737"/>
          </a:xfrm>
        </p:grpSpPr>
        <p:sp>
          <p:nvSpPr>
            <p:cNvPr id="89" name="矩形 88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1" name="矩形 90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组合 308"/>
          <p:cNvGrpSpPr/>
          <p:nvPr/>
        </p:nvGrpSpPr>
        <p:grpSpPr>
          <a:xfrm>
            <a:off x="0" y="5057776"/>
            <a:ext cx="9144000" cy="96440"/>
            <a:chOff x="0" y="6672263"/>
            <a:chExt cx="10844214" cy="185737"/>
          </a:xfrm>
        </p:grpSpPr>
        <p:sp>
          <p:nvSpPr>
            <p:cNvPr id="306" name="矩形 305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07" name="矩形 306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08" name="矩形 307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cxnSp>
        <p:nvCxnSpPr>
          <p:cNvPr id="12" name="Elbow Connector 91"/>
          <p:cNvCxnSpPr/>
          <p:nvPr/>
        </p:nvCxnSpPr>
        <p:spPr>
          <a:xfrm rot="5400000" flipH="1" flipV="1">
            <a:off x="2262564" y="2650982"/>
            <a:ext cx="12424" cy="1552508"/>
          </a:xfrm>
          <a:prstGeom prst="bentConnector3">
            <a:avLst>
              <a:gd name="adj1" fmla="val 1800000"/>
            </a:avLst>
          </a:prstGeom>
          <a:ln w="9525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92"/>
          <p:cNvCxnSpPr/>
          <p:nvPr/>
        </p:nvCxnSpPr>
        <p:spPr>
          <a:xfrm rot="16200000" flipH="1">
            <a:off x="3808862" y="3272581"/>
            <a:ext cx="12424" cy="1552508"/>
          </a:xfrm>
          <a:prstGeom prst="bentConnector3">
            <a:avLst>
              <a:gd name="adj1" fmla="val 1800000"/>
            </a:avLst>
          </a:prstGeom>
          <a:ln w="9525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93"/>
          <p:cNvCxnSpPr/>
          <p:nvPr/>
        </p:nvCxnSpPr>
        <p:spPr>
          <a:xfrm rot="5400000" flipH="1" flipV="1">
            <a:off x="5361372" y="2650982"/>
            <a:ext cx="12424" cy="1552508"/>
          </a:xfrm>
          <a:prstGeom prst="bentConnector3">
            <a:avLst>
              <a:gd name="adj1" fmla="val 1800000"/>
            </a:avLst>
          </a:prstGeom>
          <a:ln w="9525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94"/>
          <p:cNvCxnSpPr/>
          <p:nvPr/>
        </p:nvCxnSpPr>
        <p:spPr>
          <a:xfrm rot="16200000" flipH="1">
            <a:off x="3806806" y="1513584"/>
            <a:ext cx="16536" cy="1552508"/>
          </a:xfrm>
          <a:prstGeom prst="bentConnector3">
            <a:avLst>
              <a:gd name="adj1" fmla="val 1800000"/>
            </a:avLst>
          </a:prstGeom>
          <a:ln w="9525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95"/>
          <p:cNvCxnSpPr/>
          <p:nvPr/>
        </p:nvCxnSpPr>
        <p:spPr>
          <a:xfrm rot="5400000" flipH="1" flipV="1">
            <a:off x="5360750" y="885635"/>
            <a:ext cx="13668" cy="1552508"/>
          </a:xfrm>
          <a:prstGeom prst="bentConnector3">
            <a:avLst>
              <a:gd name="adj1" fmla="val 1800000"/>
            </a:avLst>
          </a:prstGeom>
          <a:ln w="9525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96"/>
          <p:cNvCxnSpPr/>
          <p:nvPr/>
        </p:nvCxnSpPr>
        <p:spPr>
          <a:xfrm rot="16200000" flipH="1">
            <a:off x="6911825" y="1513586"/>
            <a:ext cx="16536" cy="1552508"/>
          </a:xfrm>
          <a:prstGeom prst="bentConnector3">
            <a:avLst>
              <a:gd name="adj1" fmla="val 1800000"/>
            </a:avLst>
          </a:prstGeom>
          <a:ln w="9525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97"/>
          <p:cNvCxnSpPr>
            <a:stCxn id="31" idx="6"/>
            <a:endCxn id="39" idx="2"/>
          </p:cNvCxnSpPr>
          <p:nvPr/>
        </p:nvCxnSpPr>
        <p:spPr>
          <a:xfrm flipH="1">
            <a:off x="1178282" y="1971653"/>
            <a:ext cx="6823440" cy="1771696"/>
          </a:xfrm>
          <a:prstGeom prst="bentConnector5">
            <a:avLst>
              <a:gd name="adj1" fmla="val -3277"/>
              <a:gd name="adj2" fmla="val 50000"/>
              <a:gd name="adj3" fmla="val 103277"/>
            </a:avLst>
          </a:prstGeom>
          <a:ln w="9525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98"/>
          <p:cNvCxnSpPr/>
          <p:nvPr/>
        </p:nvCxnSpPr>
        <p:spPr>
          <a:xfrm rot="5400000" flipH="1" flipV="1">
            <a:off x="2255728" y="885635"/>
            <a:ext cx="13668" cy="1552508"/>
          </a:xfrm>
          <a:prstGeom prst="bentConnector3">
            <a:avLst>
              <a:gd name="adj1" fmla="val 1800000"/>
            </a:avLst>
          </a:prstGeom>
          <a:ln w="9525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99"/>
          <p:cNvCxnSpPr/>
          <p:nvPr/>
        </p:nvCxnSpPr>
        <p:spPr>
          <a:xfrm rot="16200000" flipH="1">
            <a:off x="6911231" y="3272582"/>
            <a:ext cx="12424" cy="1552508"/>
          </a:xfrm>
          <a:prstGeom prst="bentConnector3">
            <a:avLst>
              <a:gd name="adj1" fmla="val 1800000"/>
            </a:avLst>
          </a:prstGeom>
          <a:ln w="9525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132"/>
          <p:cNvSpPr/>
          <p:nvPr/>
        </p:nvSpPr>
        <p:spPr>
          <a:xfrm>
            <a:off x="1165088" y="1663626"/>
            <a:ext cx="616054" cy="616054"/>
          </a:xfrm>
          <a:prstGeom prst="ellipse">
            <a:avLst/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6"/>
          <p:cNvSpPr>
            <a:spLocks noEditPoints="1"/>
          </p:cNvSpPr>
          <p:nvPr/>
        </p:nvSpPr>
        <p:spPr bwMode="auto">
          <a:xfrm>
            <a:off x="1327906" y="1809728"/>
            <a:ext cx="296863" cy="323850"/>
          </a:xfrm>
          <a:custGeom>
            <a:avLst/>
            <a:gdLst>
              <a:gd name="T0" fmla="*/ 70 w 140"/>
              <a:gd name="T1" fmla="*/ 153 h 153"/>
              <a:gd name="T2" fmla="*/ 0 w 140"/>
              <a:gd name="T3" fmla="*/ 82 h 153"/>
              <a:gd name="T4" fmla="*/ 28 w 140"/>
              <a:gd name="T5" fmla="*/ 26 h 153"/>
              <a:gd name="T6" fmla="*/ 44 w 140"/>
              <a:gd name="T7" fmla="*/ 28 h 153"/>
              <a:gd name="T8" fmla="*/ 42 w 140"/>
              <a:gd name="T9" fmla="*/ 45 h 153"/>
              <a:gd name="T10" fmla="*/ 23 w 140"/>
              <a:gd name="T11" fmla="*/ 82 h 153"/>
              <a:gd name="T12" fmla="*/ 70 w 140"/>
              <a:gd name="T13" fmla="*/ 129 h 153"/>
              <a:gd name="T14" fmla="*/ 117 w 140"/>
              <a:gd name="T15" fmla="*/ 82 h 153"/>
              <a:gd name="T16" fmla="*/ 98 w 140"/>
              <a:gd name="T17" fmla="*/ 45 h 153"/>
              <a:gd name="T18" fmla="*/ 96 w 140"/>
              <a:gd name="T19" fmla="*/ 28 h 153"/>
              <a:gd name="T20" fmla="*/ 112 w 140"/>
              <a:gd name="T21" fmla="*/ 26 h 153"/>
              <a:gd name="T22" fmla="*/ 140 w 140"/>
              <a:gd name="T23" fmla="*/ 82 h 153"/>
              <a:gd name="T24" fmla="*/ 70 w 140"/>
              <a:gd name="T25" fmla="*/ 153 h 153"/>
              <a:gd name="T26" fmla="*/ 82 w 140"/>
              <a:gd name="T27" fmla="*/ 71 h 153"/>
              <a:gd name="T28" fmla="*/ 70 w 140"/>
              <a:gd name="T29" fmla="*/ 82 h 153"/>
              <a:gd name="T30" fmla="*/ 58 w 140"/>
              <a:gd name="T31" fmla="*/ 71 h 153"/>
              <a:gd name="T32" fmla="*/ 58 w 140"/>
              <a:gd name="T33" fmla="*/ 12 h 153"/>
              <a:gd name="T34" fmla="*/ 70 w 140"/>
              <a:gd name="T35" fmla="*/ 0 h 153"/>
              <a:gd name="T36" fmla="*/ 82 w 140"/>
              <a:gd name="T37" fmla="*/ 12 h 153"/>
              <a:gd name="T38" fmla="*/ 82 w 140"/>
              <a:gd name="T39" fmla="*/ 71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0" h="153">
                <a:moveTo>
                  <a:pt x="70" y="153"/>
                </a:moveTo>
                <a:cubicBezTo>
                  <a:pt x="31" y="153"/>
                  <a:pt x="0" y="121"/>
                  <a:pt x="0" y="82"/>
                </a:cubicBezTo>
                <a:cubicBezTo>
                  <a:pt x="0" y="60"/>
                  <a:pt x="10" y="40"/>
                  <a:pt x="28" y="26"/>
                </a:cubicBezTo>
                <a:cubicBezTo>
                  <a:pt x="33" y="22"/>
                  <a:pt x="40" y="23"/>
                  <a:pt x="44" y="28"/>
                </a:cubicBezTo>
                <a:cubicBezTo>
                  <a:pt x="48" y="34"/>
                  <a:pt x="47" y="41"/>
                  <a:pt x="42" y="45"/>
                </a:cubicBezTo>
                <a:cubicBezTo>
                  <a:pt x="30" y="54"/>
                  <a:pt x="23" y="67"/>
                  <a:pt x="23" y="82"/>
                </a:cubicBezTo>
                <a:cubicBezTo>
                  <a:pt x="23" y="108"/>
                  <a:pt x="44" y="129"/>
                  <a:pt x="70" y="129"/>
                </a:cubicBezTo>
                <a:cubicBezTo>
                  <a:pt x="96" y="129"/>
                  <a:pt x="117" y="108"/>
                  <a:pt x="117" y="82"/>
                </a:cubicBezTo>
                <a:cubicBezTo>
                  <a:pt x="117" y="67"/>
                  <a:pt x="110" y="54"/>
                  <a:pt x="98" y="45"/>
                </a:cubicBezTo>
                <a:cubicBezTo>
                  <a:pt x="93" y="41"/>
                  <a:pt x="92" y="34"/>
                  <a:pt x="96" y="28"/>
                </a:cubicBezTo>
                <a:cubicBezTo>
                  <a:pt x="100" y="23"/>
                  <a:pt x="107" y="22"/>
                  <a:pt x="112" y="26"/>
                </a:cubicBezTo>
                <a:cubicBezTo>
                  <a:pt x="130" y="40"/>
                  <a:pt x="140" y="60"/>
                  <a:pt x="140" y="82"/>
                </a:cubicBezTo>
                <a:cubicBezTo>
                  <a:pt x="140" y="121"/>
                  <a:pt x="109" y="153"/>
                  <a:pt x="70" y="153"/>
                </a:cubicBezTo>
                <a:close/>
                <a:moveTo>
                  <a:pt x="82" y="71"/>
                </a:moveTo>
                <a:cubicBezTo>
                  <a:pt x="82" y="77"/>
                  <a:pt x="77" y="82"/>
                  <a:pt x="70" y="82"/>
                </a:cubicBezTo>
                <a:cubicBezTo>
                  <a:pt x="64" y="82"/>
                  <a:pt x="58" y="77"/>
                  <a:pt x="58" y="71"/>
                </a:cubicBezTo>
                <a:cubicBezTo>
                  <a:pt x="58" y="12"/>
                  <a:pt x="58" y="12"/>
                  <a:pt x="58" y="12"/>
                </a:cubicBezTo>
                <a:cubicBezTo>
                  <a:pt x="58" y="6"/>
                  <a:pt x="64" y="0"/>
                  <a:pt x="70" y="0"/>
                </a:cubicBezTo>
                <a:cubicBezTo>
                  <a:pt x="77" y="0"/>
                  <a:pt x="82" y="6"/>
                  <a:pt x="82" y="12"/>
                </a:cubicBezTo>
                <a:lnTo>
                  <a:pt x="82" y="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Oval 102"/>
          <p:cNvSpPr/>
          <p:nvPr/>
        </p:nvSpPr>
        <p:spPr>
          <a:xfrm>
            <a:off x="4270110" y="3435322"/>
            <a:ext cx="616054" cy="616054"/>
          </a:xfrm>
          <a:prstGeom prst="ellipse">
            <a:avLst/>
          </a:pr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7"/>
          <p:cNvSpPr>
            <a:spLocks noEditPoints="1"/>
          </p:cNvSpPr>
          <p:nvPr/>
        </p:nvSpPr>
        <p:spPr bwMode="auto">
          <a:xfrm>
            <a:off x="4426660" y="3602365"/>
            <a:ext cx="296863" cy="298450"/>
          </a:xfrm>
          <a:custGeom>
            <a:avLst/>
            <a:gdLst>
              <a:gd name="T0" fmla="*/ 140 w 140"/>
              <a:gd name="T1" fmla="*/ 81 h 141"/>
              <a:gd name="T2" fmla="*/ 138 w 140"/>
              <a:gd name="T3" fmla="*/ 84 h 141"/>
              <a:gd name="T4" fmla="*/ 121 w 140"/>
              <a:gd name="T5" fmla="*/ 87 h 141"/>
              <a:gd name="T6" fmla="*/ 117 w 140"/>
              <a:gd name="T7" fmla="*/ 95 h 141"/>
              <a:gd name="T8" fmla="*/ 127 w 140"/>
              <a:gd name="T9" fmla="*/ 108 h 141"/>
              <a:gd name="T10" fmla="*/ 128 w 140"/>
              <a:gd name="T11" fmla="*/ 110 h 141"/>
              <a:gd name="T12" fmla="*/ 127 w 140"/>
              <a:gd name="T13" fmla="*/ 112 h 141"/>
              <a:gd name="T14" fmla="*/ 109 w 140"/>
              <a:gd name="T15" fmla="*/ 128 h 141"/>
              <a:gd name="T16" fmla="*/ 107 w 140"/>
              <a:gd name="T17" fmla="*/ 128 h 141"/>
              <a:gd name="T18" fmla="*/ 94 w 140"/>
              <a:gd name="T19" fmla="*/ 118 h 141"/>
              <a:gd name="T20" fmla="*/ 86 w 140"/>
              <a:gd name="T21" fmla="*/ 121 h 141"/>
              <a:gd name="T22" fmla="*/ 83 w 140"/>
              <a:gd name="T23" fmla="*/ 138 h 141"/>
              <a:gd name="T24" fmla="*/ 80 w 140"/>
              <a:gd name="T25" fmla="*/ 141 h 141"/>
              <a:gd name="T26" fmla="*/ 60 w 140"/>
              <a:gd name="T27" fmla="*/ 141 h 141"/>
              <a:gd name="T28" fmla="*/ 57 w 140"/>
              <a:gd name="T29" fmla="*/ 138 h 141"/>
              <a:gd name="T30" fmla="*/ 54 w 140"/>
              <a:gd name="T31" fmla="*/ 121 h 141"/>
              <a:gd name="T32" fmla="*/ 46 w 140"/>
              <a:gd name="T33" fmla="*/ 118 h 141"/>
              <a:gd name="T34" fmla="*/ 33 w 140"/>
              <a:gd name="T35" fmla="*/ 128 h 141"/>
              <a:gd name="T36" fmla="*/ 31 w 140"/>
              <a:gd name="T37" fmla="*/ 128 h 141"/>
              <a:gd name="T38" fmla="*/ 28 w 140"/>
              <a:gd name="T39" fmla="*/ 127 h 141"/>
              <a:gd name="T40" fmla="*/ 13 w 140"/>
              <a:gd name="T41" fmla="*/ 112 h 141"/>
              <a:gd name="T42" fmla="*/ 13 w 140"/>
              <a:gd name="T43" fmla="*/ 110 h 141"/>
              <a:gd name="T44" fmla="*/ 13 w 140"/>
              <a:gd name="T45" fmla="*/ 108 h 141"/>
              <a:gd name="T46" fmla="*/ 23 w 140"/>
              <a:gd name="T47" fmla="*/ 95 h 141"/>
              <a:gd name="T48" fmla="*/ 19 w 140"/>
              <a:gd name="T49" fmla="*/ 86 h 141"/>
              <a:gd name="T50" fmla="*/ 2 w 140"/>
              <a:gd name="T51" fmla="*/ 84 h 141"/>
              <a:gd name="T52" fmla="*/ 0 w 140"/>
              <a:gd name="T53" fmla="*/ 80 h 141"/>
              <a:gd name="T54" fmla="*/ 0 w 140"/>
              <a:gd name="T55" fmla="*/ 60 h 141"/>
              <a:gd name="T56" fmla="*/ 2 w 140"/>
              <a:gd name="T57" fmla="*/ 57 h 141"/>
              <a:gd name="T58" fmla="*/ 19 w 140"/>
              <a:gd name="T59" fmla="*/ 54 h 141"/>
              <a:gd name="T60" fmla="*/ 23 w 140"/>
              <a:gd name="T61" fmla="*/ 46 h 141"/>
              <a:gd name="T62" fmla="*/ 13 w 140"/>
              <a:gd name="T63" fmla="*/ 33 h 141"/>
              <a:gd name="T64" fmla="*/ 12 w 140"/>
              <a:gd name="T65" fmla="*/ 31 h 141"/>
              <a:gd name="T66" fmla="*/ 13 w 140"/>
              <a:gd name="T67" fmla="*/ 29 h 141"/>
              <a:gd name="T68" fmla="*/ 31 w 140"/>
              <a:gd name="T69" fmla="*/ 12 h 141"/>
              <a:gd name="T70" fmla="*/ 33 w 140"/>
              <a:gd name="T71" fmla="*/ 13 h 141"/>
              <a:gd name="T72" fmla="*/ 46 w 140"/>
              <a:gd name="T73" fmla="*/ 23 h 141"/>
              <a:gd name="T74" fmla="*/ 54 w 140"/>
              <a:gd name="T75" fmla="*/ 20 h 141"/>
              <a:gd name="T76" fmla="*/ 57 w 140"/>
              <a:gd name="T77" fmla="*/ 3 h 141"/>
              <a:gd name="T78" fmla="*/ 60 w 140"/>
              <a:gd name="T79" fmla="*/ 0 h 141"/>
              <a:gd name="T80" fmla="*/ 80 w 140"/>
              <a:gd name="T81" fmla="*/ 0 h 141"/>
              <a:gd name="T82" fmla="*/ 83 w 140"/>
              <a:gd name="T83" fmla="*/ 3 h 141"/>
              <a:gd name="T84" fmla="*/ 86 w 140"/>
              <a:gd name="T85" fmla="*/ 20 h 141"/>
              <a:gd name="T86" fmla="*/ 94 w 140"/>
              <a:gd name="T87" fmla="*/ 23 h 141"/>
              <a:gd name="T88" fmla="*/ 107 w 140"/>
              <a:gd name="T89" fmla="*/ 13 h 141"/>
              <a:gd name="T90" fmla="*/ 109 w 140"/>
              <a:gd name="T91" fmla="*/ 12 h 141"/>
              <a:gd name="T92" fmla="*/ 112 w 140"/>
              <a:gd name="T93" fmla="*/ 13 h 141"/>
              <a:gd name="T94" fmla="*/ 127 w 140"/>
              <a:gd name="T95" fmla="*/ 29 h 141"/>
              <a:gd name="T96" fmla="*/ 127 w 140"/>
              <a:gd name="T97" fmla="*/ 31 h 141"/>
              <a:gd name="T98" fmla="*/ 127 w 140"/>
              <a:gd name="T99" fmla="*/ 33 h 141"/>
              <a:gd name="T100" fmla="*/ 117 w 140"/>
              <a:gd name="T101" fmla="*/ 46 h 141"/>
              <a:gd name="T102" fmla="*/ 121 w 140"/>
              <a:gd name="T103" fmla="*/ 55 h 141"/>
              <a:gd name="T104" fmla="*/ 138 w 140"/>
              <a:gd name="T105" fmla="*/ 57 h 141"/>
              <a:gd name="T106" fmla="*/ 140 w 140"/>
              <a:gd name="T107" fmla="*/ 60 h 141"/>
              <a:gd name="T108" fmla="*/ 140 w 140"/>
              <a:gd name="T109" fmla="*/ 81 h 141"/>
              <a:gd name="T110" fmla="*/ 70 w 140"/>
              <a:gd name="T111" fmla="*/ 47 h 141"/>
              <a:gd name="T112" fmla="*/ 47 w 140"/>
              <a:gd name="T113" fmla="*/ 70 h 141"/>
              <a:gd name="T114" fmla="*/ 70 w 140"/>
              <a:gd name="T115" fmla="*/ 94 h 141"/>
              <a:gd name="T116" fmla="*/ 93 w 140"/>
              <a:gd name="T117" fmla="*/ 70 h 141"/>
              <a:gd name="T118" fmla="*/ 70 w 140"/>
              <a:gd name="T119" fmla="*/ 47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0" h="141">
                <a:moveTo>
                  <a:pt x="140" y="81"/>
                </a:moveTo>
                <a:cubicBezTo>
                  <a:pt x="140" y="82"/>
                  <a:pt x="139" y="84"/>
                  <a:pt x="138" y="84"/>
                </a:cubicBezTo>
                <a:cubicBezTo>
                  <a:pt x="121" y="87"/>
                  <a:pt x="121" y="87"/>
                  <a:pt x="121" y="87"/>
                </a:cubicBezTo>
                <a:cubicBezTo>
                  <a:pt x="120" y="90"/>
                  <a:pt x="119" y="92"/>
                  <a:pt x="117" y="95"/>
                </a:cubicBezTo>
                <a:cubicBezTo>
                  <a:pt x="120" y="99"/>
                  <a:pt x="124" y="103"/>
                  <a:pt x="127" y="108"/>
                </a:cubicBezTo>
                <a:cubicBezTo>
                  <a:pt x="128" y="108"/>
                  <a:pt x="128" y="109"/>
                  <a:pt x="128" y="110"/>
                </a:cubicBezTo>
                <a:cubicBezTo>
                  <a:pt x="128" y="111"/>
                  <a:pt x="128" y="111"/>
                  <a:pt x="127" y="112"/>
                </a:cubicBezTo>
                <a:cubicBezTo>
                  <a:pt x="125" y="115"/>
                  <a:pt x="113" y="128"/>
                  <a:pt x="109" y="128"/>
                </a:cubicBezTo>
                <a:cubicBezTo>
                  <a:pt x="109" y="128"/>
                  <a:pt x="108" y="128"/>
                  <a:pt x="107" y="128"/>
                </a:cubicBezTo>
                <a:cubicBezTo>
                  <a:pt x="94" y="118"/>
                  <a:pt x="94" y="118"/>
                  <a:pt x="94" y="118"/>
                </a:cubicBezTo>
                <a:cubicBezTo>
                  <a:pt x="92" y="119"/>
                  <a:pt x="89" y="120"/>
                  <a:pt x="86" y="121"/>
                </a:cubicBezTo>
                <a:cubicBezTo>
                  <a:pt x="85" y="127"/>
                  <a:pt x="85" y="133"/>
                  <a:pt x="83" y="138"/>
                </a:cubicBezTo>
                <a:cubicBezTo>
                  <a:pt x="83" y="140"/>
                  <a:pt x="82" y="141"/>
                  <a:pt x="80" y="141"/>
                </a:cubicBezTo>
                <a:cubicBezTo>
                  <a:pt x="60" y="141"/>
                  <a:pt x="60" y="141"/>
                  <a:pt x="60" y="141"/>
                </a:cubicBezTo>
                <a:cubicBezTo>
                  <a:pt x="58" y="141"/>
                  <a:pt x="57" y="140"/>
                  <a:pt x="57" y="138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51" y="120"/>
                  <a:pt x="48" y="119"/>
                  <a:pt x="46" y="118"/>
                </a:cubicBezTo>
                <a:cubicBezTo>
                  <a:pt x="33" y="128"/>
                  <a:pt x="33" y="128"/>
                  <a:pt x="33" y="128"/>
                </a:cubicBezTo>
                <a:cubicBezTo>
                  <a:pt x="32" y="128"/>
                  <a:pt x="31" y="128"/>
                  <a:pt x="31" y="128"/>
                </a:cubicBezTo>
                <a:cubicBezTo>
                  <a:pt x="30" y="128"/>
                  <a:pt x="29" y="128"/>
                  <a:pt x="28" y="127"/>
                </a:cubicBezTo>
                <a:cubicBezTo>
                  <a:pt x="23" y="123"/>
                  <a:pt x="17" y="117"/>
                  <a:pt x="13" y="112"/>
                </a:cubicBezTo>
                <a:cubicBezTo>
                  <a:pt x="13" y="111"/>
                  <a:pt x="13" y="111"/>
                  <a:pt x="13" y="110"/>
                </a:cubicBezTo>
                <a:cubicBezTo>
                  <a:pt x="13" y="109"/>
                  <a:pt x="13" y="108"/>
                  <a:pt x="13" y="108"/>
                </a:cubicBezTo>
                <a:cubicBezTo>
                  <a:pt x="16" y="104"/>
                  <a:pt x="20" y="100"/>
                  <a:pt x="23" y="95"/>
                </a:cubicBezTo>
                <a:cubicBezTo>
                  <a:pt x="21" y="92"/>
                  <a:pt x="20" y="89"/>
                  <a:pt x="19" y="86"/>
                </a:cubicBezTo>
                <a:cubicBezTo>
                  <a:pt x="2" y="84"/>
                  <a:pt x="2" y="84"/>
                  <a:pt x="2" y="84"/>
                </a:cubicBezTo>
                <a:cubicBezTo>
                  <a:pt x="1" y="83"/>
                  <a:pt x="0" y="82"/>
                  <a:pt x="0" y="8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9"/>
                  <a:pt x="1" y="57"/>
                  <a:pt x="2" y="57"/>
                </a:cubicBezTo>
                <a:cubicBezTo>
                  <a:pt x="19" y="54"/>
                  <a:pt x="19" y="54"/>
                  <a:pt x="19" y="54"/>
                </a:cubicBezTo>
                <a:cubicBezTo>
                  <a:pt x="20" y="51"/>
                  <a:pt x="21" y="49"/>
                  <a:pt x="23" y="46"/>
                </a:cubicBezTo>
                <a:cubicBezTo>
                  <a:pt x="20" y="41"/>
                  <a:pt x="16" y="37"/>
                  <a:pt x="13" y="33"/>
                </a:cubicBezTo>
                <a:cubicBezTo>
                  <a:pt x="12" y="33"/>
                  <a:pt x="12" y="32"/>
                  <a:pt x="12" y="31"/>
                </a:cubicBezTo>
                <a:cubicBezTo>
                  <a:pt x="12" y="30"/>
                  <a:pt x="12" y="30"/>
                  <a:pt x="13" y="29"/>
                </a:cubicBezTo>
                <a:cubicBezTo>
                  <a:pt x="15" y="26"/>
                  <a:pt x="27" y="12"/>
                  <a:pt x="31" y="12"/>
                </a:cubicBezTo>
                <a:cubicBezTo>
                  <a:pt x="31" y="12"/>
                  <a:pt x="32" y="13"/>
                  <a:pt x="33" y="13"/>
                </a:cubicBezTo>
                <a:cubicBezTo>
                  <a:pt x="46" y="23"/>
                  <a:pt x="46" y="23"/>
                  <a:pt x="46" y="23"/>
                </a:cubicBezTo>
                <a:cubicBezTo>
                  <a:pt x="48" y="22"/>
                  <a:pt x="51" y="21"/>
                  <a:pt x="54" y="20"/>
                </a:cubicBezTo>
                <a:cubicBezTo>
                  <a:pt x="55" y="14"/>
                  <a:pt x="55" y="8"/>
                  <a:pt x="57" y="3"/>
                </a:cubicBezTo>
                <a:cubicBezTo>
                  <a:pt x="57" y="1"/>
                  <a:pt x="58" y="0"/>
                  <a:pt x="6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2" y="0"/>
                  <a:pt x="83" y="1"/>
                  <a:pt x="83" y="3"/>
                </a:cubicBezTo>
                <a:cubicBezTo>
                  <a:pt x="86" y="20"/>
                  <a:pt x="86" y="20"/>
                  <a:pt x="86" y="20"/>
                </a:cubicBezTo>
                <a:cubicBezTo>
                  <a:pt x="89" y="21"/>
                  <a:pt x="92" y="22"/>
                  <a:pt x="94" y="23"/>
                </a:cubicBezTo>
                <a:cubicBezTo>
                  <a:pt x="107" y="13"/>
                  <a:pt x="107" y="13"/>
                  <a:pt x="107" y="13"/>
                </a:cubicBezTo>
                <a:cubicBezTo>
                  <a:pt x="108" y="13"/>
                  <a:pt x="109" y="12"/>
                  <a:pt x="109" y="12"/>
                </a:cubicBezTo>
                <a:cubicBezTo>
                  <a:pt x="110" y="12"/>
                  <a:pt x="111" y="13"/>
                  <a:pt x="112" y="13"/>
                </a:cubicBezTo>
                <a:cubicBezTo>
                  <a:pt x="117" y="18"/>
                  <a:pt x="123" y="24"/>
                  <a:pt x="127" y="29"/>
                </a:cubicBezTo>
                <a:cubicBezTo>
                  <a:pt x="127" y="30"/>
                  <a:pt x="127" y="30"/>
                  <a:pt x="127" y="31"/>
                </a:cubicBezTo>
                <a:cubicBezTo>
                  <a:pt x="127" y="32"/>
                  <a:pt x="127" y="32"/>
                  <a:pt x="127" y="33"/>
                </a:cubicBezTo>
                <a:cubicBezTo>
                  <a:pt x="124" y="37"/>
                  <a:pt x="120" y="41"/>
                  <a:pt x="117" y="46"/>
                </a:cubicBezTo>
                <a:cubicBezTo>
                  <a:pt x="119" y="49"/>
                  <a:pt x="120" y="52"/>
                  <a:pt x="121" y="55"/>
                </a:cubicBezTo>
                <a:cubicBezTo>
                  <a:pt x="138" y="57"/>
                  <a:pt x="138" y="57"/>
                  <a:pt x="138" y="57"/>
                </a:cubicBezTo>
                <a:cubicBezTo>
                  <a:pt x="139" y="57"/>
                  <a:pt x="140" y="59"/>
                  <a:pt x="140" y="60"/>
                </a:cubicBezTo>
                <a:lnTo>
                  <a:pt x="140" y="81"/>
                </a:lnTo>
                <a:close/>
                <a:moveTo>
                  <a:pt x="70" y="47"/>
                </a:moveTo>
                <a:cubicBezTo>
                  <a:pt x="57" y="47"/>
                  <a:pt x="47" y="58"/>
                  <a:pt x="47" y="70"/>
                </a:cubicBezTo>
                <a:cubicBezTo>
                  <a:pt x="47" y="83"/>
                  <a:pt x="57" y="94"/>
                  <a:pt x="70" y="94"/>
                </a:cubicBezTo>
                <a:cubicBezTo>
                  <a:pt x="83" y="94"/>
                  <a:pt x="93" y="83"/>
                  <a:pt x="93" y="70"/>
                </a:cubicBezTo>
                <a:cubicBezTo>
                  <a:pt x="93" y="58"/>
                  <a:pt x="83" y="47"/>
                  <a:pt x="70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Oval 103"/>
          <p:cNvSpPr/>
          <p:nvPr/>
        </p:nvSpPr>
        <p:spPr>
          <a:xfrm>
            <a:off x="5841443" y="3435322"/>
            <a:ext cx="616054" cy="616054"/>
          </a:xfrm>
          <a:prstGeom prst="ellipse">
            <a:avLst/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8"/>
          <p:cNvSpPr>
            <a:spLocks noEditPoints="1"/>
          </p:cNvSpPr>
          <p:nvPr/>
        </p:nvSpPr>
        <p:spPr bwMode="auto">
          <a:xfrm>
            <a:off x="5967747" y="3544026"/>
            <a:ext cx="373063" cy="347663"/>
          </a:xfrm>
          <a:custGeom>
            <a:avLst/>
            <a:gdLst>
              <a:gd name="T0" fmla="*/ 176 w 176"/>
              <a:gd name="T1" fmla="*/ 36 h 164"/>
              <a:gd name="T2" fmla="*/ 176 w 176"/>
              <a:gd name="T3" fmla="*/ 47 h 164"/>
              <a:gd name="T4" fmla="*/ 164 w 176"/>
              <a:gd name="T5" fmla="*/ 47 h 164"/>
              <a:gd name="T6" fmla="*/ 158 w 176"/>
              <a:gd name="T7" fmla="*/ 53 h 164"/>
              <a:gd name="T8" fmla="*/ 18 w 176"/>
              <a:gd name="T9" fmla="*/ 53 h 164"/>
              <a:gd name="T10" fmla="*/ 12 w 176"/>
              <a:gd name="T11" fmla="*/ 47 h 164"/>
              <a:gd name="T12" fmla="*/ 0 w 176"/>
              <a:gd name="T13" fmla="*/ 47 h 164"/>
              <a:gd name="T14" fmla="*/ 0 w 176"/>
              <a:gd name="T15" fmla="*/ 36 h 164"/>
              <a:gd name="T16" fmla="*/ 88 w 176"/>
              <a:gd name="T17" fmla="*/ 0 h 164"/>
              <a:gd name="T18" fmla="*/ 176 w 176"/>
              <a:gd name="T19" fmla="*/ 36 h 164"/>
              <a:gd name="T20" fmla="*/ 176 w 176"/>
              <a:gd name="T21" fmla="*/ 153 h 164"/>
              <a:gd name="T22" fmla="*/ 176 w 176"/>
              <a:gd name="T23" fmla="*/ 164 h 164"/>
              <a:gd name="T24" fmla="*/ 0 w 176"/>
              <a:gd name="T25" fmla="*/ 164 h 164"/>
              <a:gd name="T26" fmla="*/ 0 w 176"/>
              <a:gd name="T27" fmla="*/ 153 h 164"/>
              <a:gd name="T28" fmla="*/ 7 w 176"/>
              <a:gd name="T29" fmla="*/ 147 h 164"/>
              <a:gd name="T30" fmla="*/ 170 w 176"/>
              <a:gd name="T31" fmla="*/ 147 h 164"/>
              <a:gd name="T32" fmla="*/ 176 w 176"/>
              <a:gd name="T33" fmla="*/ 153 h 164"/>
              <a:gd name="T34" fmla="*/ 47 w 176"/>
              <a:gd name="T35" fmla="*/ 59 h 164"/>
              <a:gd name="T36" fmla="*/ 47 w 176"/>
              <a:gd name="T37" fmla="*/ 129 h 164"/>
              <a:gd name="T38" fmla="*/ 59 w 176"/>
              <a:gd name="T39" fmla="*/ 129 h 164"/>
              <a:gd name="T40" fmla="*/ 59 w 176"/>
              <a:gd name="T41" fmla="*/ 59 h 164"/>
              <a:gd name="T42" fmla="*/ 82 w 176"/>
              <a:gd name="T43" fmla="*/ 59 h 164"/>
              <a:gd name="T44" fmla="*/ 82 w 176"/>
              <a:gd name="T45" fmla="*/ 129 h 164"/>
              <a:gd name="T46" fmla="*/ 94 w 176"/>
              <a:gd name="T47" fmla="*/ 129 h 164"/>
              <a:gd name="T48" fmla="*/ 94 w 176"/>
              <a:gd name="T49" fmla="*/ 59 h 164"/>
              <a:gd name="T50" fmla="*/ 117 w 176"/>
              <a:gd name="T51" fmla="*/ 59 h 164"/>
              <a:gd name="T52" fmla="*/ 117 w 176"/>
              <a:gd name="T53" fmla="*/ 129 h 164"/>
              <a:gd name="T54" fmla="*/ 129 w 176"/>
              <a:gd name="T55" fmla="*/ 129 h 164"/>
              <a:gd name="T56" fmla="*/ 129 w 176"/>
              <a:gd name="T57" fmla="*/ 59 h 164"/>
              <a:gd name="T58" fmla="*/ 153 w 176"/>
              <a:gd name="T59" fmla="*/ 59 h 164"/>
              <a:gd name="T60" fmla="*/ 153 w 176"/>
              <a:gd name="T61" fmla="*/ 129 h 164"/>
              <a:gd name="T62" fmla="*/ 158 w 176"/>
              <a:gd name="T63" fmla="*/ 129 h 164"/>
              <a:gd name="T64" fmla="*/ 164 w 176"/>
              <a:gd name="T65" fmla="*/ 135 h 164"/>
              <a:gd name="T66" fmla="*/ 164 w 176"/>
              <a:gd name="T67" fmla="*/ 141 h 164"/>
              <a:gd name="T68" fmla="*/ 12 w 176"/>
              <a:gd name="T69" fmla="*/ 141 h 164"/>
              <a:gd name="T70" fmla="*/ 12 w 176"/>
              <a:gd name="T71" fmla="*/ 135 h 164"/>
              <a:gd name="T72" fmla="*/ 18 w 176"/>
              <a:gd name="T73" fmla="*/ 129 h 164"/>
              <a:gd name="T74" fmla="*/ 24 w 176"/>
              <a:gd name="T75" fmla="*/ 129 h 164"/>
              <a:gd name="T76" fmla="*/ 24 w 176"/>
              <a:gd name="T77" fmla="*/ 59 h 164"/>
              <a:gd name="T78" fmla="*/ 47 w 176"/>
              <a:gd name="T79" fmla="*/ 59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64">
                <a:moveTo>
                  <a:pt x="176" y="36"/>
                </a:moveTo>
                <a:cubicBezTo>
                  <a:pt x="176" y="47"/>
                  <a:pt x="176" y="47"/>
                  <a:pt x="176" y="47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50"/>
                  <a:pt x="161" y="53"/>
                  <a:pt x="15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15" y="53"/>
                  <a:pt x="12" y="50"/>
                  <a:pt x="12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36"/>
                  <a:pt x="0" y="36"/>
                  <a:pt x="0" y="36"/>
                </a:cubicBezTo>
                <a:cubicBezTo>
                  <a:pt x="88" y="0"/>
                  <a:pt x="88" y="0"/>
                  <a:pt x="88" y="0"/>
                </a:cubicBezTo>
                <a:lnTo>
                  <a:pt x="176" y="36"/>
                </a:lnTo>
                <a:close/>
                <a:moveTo>
                  <a:pt x="176" y="153"/>
                </a:moveTo>
                <a:cubicBezTo>
                  <a:pt x="176" y="164"/>
                  <a:pt x="176" y="164"/>
                  <a:pt x="176" y="164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53"/>
                  <a:pt x="0" y="153"/>
                  <a:pt x="0" y="153"/>
                </a:cubicBezTo>
                <a:cubicBezTo>
                  <a:pt x="0" y="150"/>
                  <a:pt x="3" y="147"/>
                  <a:pt x="7" y="147"/>
                </a:cubicBezTo>
                <a:cubicBezTo>
                  <a:pt x="170" y="147"/>
                  <a:pt x="170" y="147"/>
                  <a:pt x="170" y="147"/>
                </a:cubicBezTo>
                <a:cubicBezTo>
                  <a:pt x="173" y="147"/>
                  <a:pt x="176" y="150"/>
                  <a:pt x="176" y="153"/>
                </a:cubicBezTo>
                <a:close/>
                <a:moveTo>
                  <a:pt x="47" y="59"/>
                </a:moveTo>
                <a:cubicBezTo>
                  <a:pt x="47" y="129"/>
                  <a:pt x="47" y="129"/>
                  <a:pt x="47" y="129"/>
                </a:cubicBezTo>
                <a:cubicBezTo>
                  <a:pt x="59" y="129"/>
                  <a:pt x="59" y="129"/>
                  <a:pt x="59" y="129"/>
                </a:cubicBezTo>
                <a:cubicBezTo>
                  <a:pt x="59" y="59"/>
                  <a:pt x="59" y="59"/>
                  <a:pt x="59" y="59"/>
                </a:cubicBezTo>
                <a:cubicBezTo>
                  <a:pt x="82" y="59"/>
                  <a:pt x="82" y="59"/>
                  <a:pt x="82" y="59"/>
                </a:cubicBezTo>
                <a:cubicBezTo>
                  <a:pt x="82" y="129"/>
                  <a:pt x="82" y="129"/>
                  <a:pt x="82" y="129"/>
                </a:cubicBezTo>
                <a:cubicBezTo>
                  <a:pt x="94" y="129"/>
                  <a:pt x="94" y="129"/>
                  <a:pt x="94" y="129"/>
                </a:cubicBezTo>
                <a:cubicBezTo>
                  <a:pt x="94" y="59"/>
                  <a:pt x="94" y="59"/>
                  <a:pt x="94" y="59"/>
                </a:cubicBezTo>
                <a:cubicBezTo>
                  <a:pt x="117" y="59"/>
                  <a:pt x="117" y="59"/>
                  <a:pt x="117" y="59"/>
                </a:cubicBezTo>
                <a:cubicBezTo>
                  <a:pt x="117" y="129"/>
                  <a:pt x="117" y="129"/>
                  <a:pt x="117" y="129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29" y="59"/>
                  <a:pt x="129" y="59"/>
                  <a:pt x="129" y="59"/>
                </a:cubicBezTo>
                <a:cubicBezTo>
                  <a:pt x="153" y="59"/>
                  <a:pt x="153" y="59"/>
                  <a:pt x="153" y="59"/>
                </a:cubicBezTo>
                <a:cubicBezTo>
                  <a:pt x="153" y="129"/>
                  <a:pt x="153" y="129"/>
                  <a:pt x="153" y="129"/>
                </a:cubicBezTo>
                <a:cubicBezTo>
                  <a:pt x="158" y="129"/>
                  <a:pt x="158" y="129"/>
                  <a:pt x="158" y="129"/>
                </a:cubicBezTo>
                <a:cubicBezTo>
                  <a:pt x="161" y="129"/>
                  <a:pt x="164" y="132"/>
                  <a:pt x="164" y="135"/>
                </a:cubicBezTo>
                <a:cubicBezTo>
                  <a:pt x="164" y="141"/>
                  <a:pt x="164" y="141"/>
                  <a:pt x="164" y="141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2" y="135"/>
                  <a:pt x="12" y="135"/>
                  <a:pt x="12" y="135"/>
                </a:cubicBezTo>
                <a:cubicBezTo>
                  <a:pt x="12" y="132"/>
                  <a:pt x="15" y="129"/>
                  <a:pt x="18" y="129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4" y="59"/>
                  <a:pt x="24" y="59"/>
                  <a:pt x="24" y="59"/>
                </a:cubicBezTo>
                <a:lnTo>
                  <a:pt x="47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01"/>
          <p:cNvSpPr/>
          <p:nvPr/>
        </p:nvSpPr>
        <p:spPr>
          <a:xfrm>
            <a:off x="2730791" y="3435322"/>
            <a:ext cx="616054" cy="616054"/>
          </a:xfrm>
          <a:prstGeom prst="ellipse">
            <a:avLst/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reeform 9"/>
          <p:cNvSpPr>
            <a:spLocks noEditPoints="1"/>
          </p:cNvSpPr>
          <p:nvPr/>
        </p:nvSpPr>
        <p:spPr bwMode="auto">
          <a:xfrm>
            <a:off x="2886280" y="3579330"/>
            <a:ext cx="317500" cy="315913"/>
          </a:xfrm>
          <a:custGeom>
            <a:avLst/>
            <a:gdLst>
              <a:gd name="T0" fmla="*/ 146 w 150"/>
              <a:gd name="T1" fmla="*/ 30 h 149"/>
              <a:gd name="T2" fmla="*/ 28 w 150"/>
              <a:gd name="T3" fmla="*/ 148 h 149"/>
              <a:gd name="T4" fmla="*/ 24 w 150"/>
              <a:gd name="T5" fmla="*/ 149 h 149"/>
              <a:gd name="T6" fmla="*/ 20 w 150"/>
              <a:gd name="T7" fmla="*/ 148 h 149"/>
              <a:gd name="T8" fmla="*/ 2 w 150"/>
              <a:gd name="T9" fmla="*/ 130 h 149"/>
              <a:gd name="T10" fmla="*/ 0 w 150"/>
              <a:gd name="T11" fmla="*/ 125 h 149"/>
              <a:gd name="T12" fmla="*/ 2 w 150"/>
              <a:gd name="T13" fmla="*/ 121 h 149"/>
              <a:gd name="T14" fmla="*/ 119 w 150"/>
              <a:gd name="T15" fmla="*/ 4 h 149"/>
              <a:gd name="T16" fmla="*/ 123 w 150"/>
              <a:gd name="T17" fmla="*/ 2 h 149"/>
              <a:gd name="T18" fmla="*/ 128 w 150"/>
              <a:gd name="T19" fmla="*/ 4 h 149"/>
              <a:gd name="T20" fmla="*/ 146 w 150"/>
              <a:gd name="T21" fmla="*/ 22 h 149"/>
              <a:gd name="T22" fmla="*/ 147 w 150"/>
              <a:gd name="T23" fmla="*/ 26 h 149"/>
              <a:gd name="T24" fmla="*/ 146 w 150"/>
              <a:gd name="T25" fmla="*/ 30 h 149"/>
              <a:gd name="T26" fmla="*/ 33 w 150"/>
              <a:gd name="T27" fmla="*/ 11 h 149"/>
              <a:gd name="T28" fmla="*/ 24 w 150"/>
              <a:gd name="T29" fmla="*/ 14 h 149"/>
              <a:gd name="T30" fmla="*/ 21 w 150"/>
              <a:gd name="T31" fmla="*/ 23 h 149"/>
              <a:gd name="T32" fmla="*/ 18 w 150"/>
              <a:gd name="T33" fmla="*/ 14 h 149"/>
              <a:gd name="T34" fmla="*/ 9 w 150"/>
              <a:gd name="T35" fmla="*/ 11 h 149"/>
              <a:gd name="T36" fmla="*/ 18 w 150"/>
              <a:gd name="T37" fmla="*/ 8 h 149"/>
              <a:gd name="T38" fmla="*/ 21 w 150"/>
              <a:gd name="T39" fmla="*/ 0 h 149"/>
              <a:gd name="T40" fmla="*/ 24 w 150"/>
              <a:gd name="T41" fmla="*/ 8 h 149"/>
              <a:gd name="T42" fmla="*/ 33 w 150"/>
              <a:gd name="T43" fmla="*/ 11 h 149"/>
              <a:gd name="T44" fmla="*/ 74 w 150"/>
              <a:gd name="T45" fmla="*/ 29 h 149"/>
              <a:gd name="T46" fmla="*/ 56 w 150"/>
              <a:gd name="T47" fmla="*/ 34 h 149"/>
              <a:gd name="T48" fmla="*/ 50 w 150"/>
              <a:gd name="T49" fmla="*/ 52 h 149"/>
              <a:gd name="T50" fmla="*/ 45 w 150"/>
              <a:gd name="T51" fmla="*/ 34 h 149"/>
              <a:gd name="T52" fmla="*/ 27 w 150"/>
              <a:gd name="T53" fmla="*/ 29 h 149"/>
              <a:gd name="T54" fmla="*/ 45 w 150"/>
              <a:gd name="T55" fmla="*/ 23 h 149"/>
              <a:gd name="T56" fmla="*/ 50 w 150"/>
              <a:gd name="T57" fmla="*/ 5 h 149"/>
              <a:gd name="T58" fmla="*/ 56 w 150"/>
              <a:gd name="T59" fmla="*/ 23 h 149"/>
              <a:gd name="T60" fmla="*/ 74 w 150"/>
              <a:gd name="T61" fmla="*/ 29 h 149"/>
              <a:gd name="T62" fmla="*/ 91 w 150"/>
              <a:gd name="T63" fmla="*/ 11 h 149"/>
              <a:gd name="T64" fmla="*/ 82 w 150"/>
              <a:gd name="T65" fmla="*/ 14 h 149"/>
              <a:gd name="T66" fmla="*/ 80 w 150"/>
              <a:gd name="T67" fmla="*/ 23 h 149"/>
              <a:gd name="T68" fmla="*/ 77 w 150"/>
              <a:gd name="T69" fmla="*/ 14 h 149"/>
              <a:gd name="T70" fmla="*/ 68 w 150"/>
              <a:gd name="T71" fmla="*/ 11 h 149"/>
              <a:gd name="T72" fmla="*/ 77 w 150"/>
              <a:gd name="T73" fmla="*/ 8 h 149"/>
              <a:gd name="T74" fmla="*/ 80 w 150"/>
              <a:gd name="T75" fmla="*/ 0 h 149"/>
              <a:gd name="T76" fmla="*/ 82 w 150"/>
              <a:gd name="T77" fmla="*/ 8 h 149"/>
              <a:gd name="T78" fmla="*/ 91 w 150"/>
              <a:gd name="T79" fmla="*/ 11 h 149"/>
              <a:gd name="T80" fmla="*/ 133 w 150"/>
              <a:gd name="T81" fmla="*/ 26 h 149"/>
              <a:gd name="T82" fmla="*/ 123 w 150"/>
              <a:gd name="T83" fmla="*/ 16 h 149"/>
              <a:gd name="T84" fmla="*/ 97 w 150"/>
              <a:gd name="T85" fmla="*/ 43 h 149"/>
              <a:gd name="T86" fmla="*/ 106 w 150"/>
              <a:gd name="T87" fmla="*/ 53 h 149"/>
              <a:gd name="T88" fmla="*/ 133 w 150"/>
              <a:gd name="T89" fmla="*/ 26 h 149"/>
              <a:gd name="T90" fmla="*/ 150 w 150"/>
              <a:gd name="T91" fmla="*/ 70 h 149"/>
              <a:gd name="T92" fmla="*/ 141 w 150"/>
              <a:gd name="T93" fmla="*/ 73 h 149"/>
              <a:gd name="T94" fmla="*/ 138 w 150"/>
              <a:gd name="T95" fmla="*/ 82 h 149"/>
              <a:gd name="T96" fmla="*/ 135 w 150"/>
              <a:gd name="T97" fmla="*/ 73 h 149"/>
              <a:gd name="T98" fmla="*/ 126 w 150"/>
              <a:gd name="T99" fmla="*/ 70 h 149"/>
              <a:gd name="T100" fmla="*/ 135 w 150"/>
              <a:gd name="T101" fmla="*/ 67 h 149"/>
              <a:gd name="T102" fmla="*/ 138 w 150"/>
              <a:gd name="T103" fmla="*/ 58 h 149"/>
              <a:gd name="T104" fmla="*/ 141 w 150"/>
              <a:gd name="T105" fmla="*/ 67 h 149"/>
              <a:gd name="T106" fmla="*/ 150 w 150"/>
              <a:gd name="T107" fmla="*/ 7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0" h="149">
                <a:moveTo>
                  <a:pt x="146" y="30"/>
                </a:moveTo>
                <a:cubicBezTo>
                  <a:pt x="28" y="148"/>
                  <a:pt x="28" y="148"/>
                  <a:pt x="28" y="148"/>
                </a:cubicBezTo>
                <a:cubicBezTo>
                  <a:pt x="27" y="149"/>
                  <a:pt x="25" y="149"/>
                  <a:pt x="24" y="149"/>
                </a:cubicBezTo>
                <a:cubicBezTo>
                  <a:pt x="22" y="149"/>
                  <a:pt x="21" y="149"/>
                  <a:pt x="20" y="148"/>
                </a:cubicBezTo>
                <a:cubicBezTo>
                  <a:pt x="2" y="130"/>
                  <a:pt x="2" y="130"/>
                  <a:pt x="2" y="130"/>
                </a:cubicBezTo>
                <a:cubicBezTo>
                  <a:pt x="1" y="128"/>
                  <a:pt x="0" y="127"/>
                  <a:pt x="0" y="125"/>
                </a:cubicBezTo>
                <a:cubicBezTo>
                  <a:pt x="0" y="124"/>
                  <a:pt x="1" y="122"/>
                  <a:pt x="2" y="121"/>
                </a:cubicBezTo>
                <a:cubicBezTo>
                  <a:pt x="119" y="4"/>
                  <a:pt x="119" y="4"/>
                  <a:pt x="119" y="4"/>
                </a:cubicBezTo>
                <a:cubicBezTo>
                  <a:pt x="120" y="3"/>
                  <a:pt x="122" y="2"/>
                  <a:pt x="123" y="2"/>
                </a:cubicBezTo>
                <a:cubicBezTo>
                  <a:pt x="125" y="2"/>
                  <a:pt x="126" y="3"/>
                  <a:pt x="128" y="4"/>
                </a:cubicBezTo>
                <a:cubicBezTo>
                  <a:pt x="146" y="22"/>
                  <a:pt x="146" y="22"/>
                  <a:pt x="146" y="22"/>
                </a:cubicBezTo>
                <a:cubicBezTo>
                  <a:pt x="147" y="23"/>
                  <a:pt x="147" y="24"/>
                  <a:pt x="147" y="26"/>
                </a:cubicBezTo>
                <a:cubicBezTo>
                  <a:pt x="147" y="27"/>
                  <a:pt x="147" y="29"/>
                  <a:pt x="146" y="30"/>
                </a:cubicBezTo>
                <a:close/>
                <a:moveTo>
                  <a:pt x="33" y="11"/>
                </a:moveTo>
                <a:cubicBezTo>
                  <a:pt x="24" y="14"/>
                  <a:pt x="24" y="14"/>
                  <a:pt x="24" y="14"/>
                </a:cubicBezTo>
                <a:cubicBezTo>
                  <a:pt x="21" y="23"/>
                  <a:pt x="21" y="23"/>
                  <a:pt x="21" y="23"/>
                </a:cubicBezTo>
                <a:cubicBezTo>
                  <a:pt x="18" y="14"/>
                  <a:pt x="18" y="14"/>
                  <a:pt x="18" y="14"/>
                </a:cubicBezTo>
                <a:cubicBezTo>
                  <a:pt x="9" y="11"/>
                  <a:pt x="9" y="11"/>
                  <a:pt x="9" y="11"/>
                </a:cubicBezTo>
                <a:cubicBezTo>
                  <a:pt x="18" y="8"/>
                  <a:pt x="18" y="8"/>
                  <a:pt x="18" y="8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8"/>
                  <a:pt x="24" y="8"/>
                  <a:pt x="24" y="8"/>
                </a:cubicBezTo>
                <a:lnTo>
                  <a:pt x="33" y="11"/>
                </a:lnTo>
                <a:close/>
                <a:moveTo>
                  <a:pt x="74" y="29"/>
                </a:moveTo>
                <a:cubicBezTo>
                  <a:pt x="56" y="34"/>
                  <a:pt x="56" y="34"/>
                  <a:pt x="56" y="34"/>
                </a:cubicBezTo>
                <a:cubicBezTo>
                  <a:pt x="50" y="52"/>
                  <a:pt x="50" y="52"/>
                  <a:pt x="50" y="52"/>
                </a:cubicBezTo>
                <a:cubicBezTo>
                  <a:pt x="45" y="34"/>
                  <a:pt x="45" y="34"/>
                  <a:pt x="45" y="34"/>
                </a:cubicBezTo>
                <a:cubicBezTo>
                  <a:pt x="27" y="29"/>
                  <a:pt x="27" y="29"/>
                  <a:pt x="27" y="29"/>
                </a:cubicBezTo>
                <a:cubicBezTo>
                  <a:pt x="45" y="23"/>
                  <a:pt x="45" y="23"/>
                  <a:pt x="45" y="23"/>
                </a:cubicBezTo>
                <a:cubicBezTo>
                  <a:pt x="50" y="5"/>
                  <a:pt x="50" y="5"/>
                  <a:pt x="50" y="5"/>
                </a:cubicBezTo>
                <a:cubicBezTo>
                  <a:pt x="56" y="23"/>
                  <a:pt x="56" y="23"/>
                  <a:pt x="56" y="23"/>
                </a:cubicBezTo>
                <a:lnTo>
                  <a:pt x="74" y="29"/>
                </a:lnTo>
                <a:close/>
                <a:moveTo>
                  <a:pt x="91" y="11"/>
                </a:moveTo>
                <a:cubicBezTo>
                  <a:pt x="82" y="14"/>
                  <a:pt x="82" y="14"/>
                  <a:pt x="82" y="14"/>
                </a:cubicBezTo>
                <a:cubicBezTo>
                  <a:pt x="80" y="23"/>
                  <a:pt x="80" y="23"/>
                  <a:pt x="80" y="23"/>
                </a:cubicBezTo>
                <a:cubicBezTo>
                  <a:pt x="77" y="14"/>
                  <a:pt x="77" y="14"/>
                  <a:pt x="77" y="14"/>
                </a:cubicBezTo>
                <a:cubicBezTo>
                  <a:pt x="68" y="11"/>
                  <a:pt x="68" y="11"/>
                  <a:pt x="68" y="11"/>
                </a:cubicBezTo>
                <a:cubicBezTo>
                  <a:pt x="77" y="8"/>
                  <a:pt x="77" y="8"/>
                  <a:pt x="77" y="8"/>
                </a:cubicBezTo>
                <a:cubicBezTo>
                  <a:pt x="80" y="0"/>
                  <a:pt x="80" y="0"/>
                  <a:pt x="80" y="0"/>
                </a:cubicBezTo>
                <a:cubicBezTo>
                  <a:pt x="82" y="8"/>
                  <a:pt x="82" y="8"/>
                  <a:pt x="82" y="8"/>
                </a:cubicBezTo>
                <a:lnTo>
                  <a:pt x="91" y="11"/>
                </a:lnTo>
                <a:close/>
                <a:moveTo>
                  <a:pt x="133" y="26"/>
                </a:moveTo>
                <a:cubicBezTo>
                  <a:pt x="123" y="16"/>
                  <a:pt x="123" y="16"/>
                  <a:pt x="123" y="16"/>
                </a:cubicBezTo>
                <a:cubicBezTo>
                  <a:pt x="97" y="43"/>
                  <a:pt x="97" y="43"/>
                  <a:pt x="97" y="43"/>
                </a:cubicBezTo>
                <a:cubicBezTo>
                  <a:pt x="106" y="53"/>
                  <a:pt x="106" y="53"/>
                  <a:pt x="106" y="53"/>
                </a:cubicBezTo>
                <a:lnTo>
                  <a:pt x="133" y="26"/>
                </a:lnTo>
                <a:close/>
                <a:moveTo>
                  <a:pt x="150" y="70"/>
                </a:moveTo>
                <a:cubicBezTo>
                  <a:pt x="141" y="73"/>
                  <a:pt x="141" y="73"/>
                  <a:pt x="141" y="73"/>
                </a:cubicBezTo>
                <a:cubicBezTo>
                  <a:pt x="138" y="82"/>
                  <a:pt x="138" y="82"/>
                  <a:pt x="138" y="82"/>
                </a:cubicBezTo>
                <a:cubicBezTo>
                  <a:pt x="135" y="73"/>
                  <a:pt x="135" y="73"/>
                  <a:pt x="135" y="73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135" y="67"/>
                  <a:pt x="135" y="67"/>
                  <a:pt x="135" y="67"/>
                </a:cubicBezTo>
                <a:cubicBezTo>
                  <a:pt x="138" y="58"/>
                  <a:pt x="138" y="58"/>
                  <a:pt x="138" y="58"/>
                </a:cubicBezTo>
                <a:cubicBezTo>
                  <a:pt x="141" y="67"/>
                  <a:pt x="141" y="67"/>
                  <a:pt x="141" y="67"/>
                </a:cubicBezTo>
                <a:lnTo>
                  <a:pt x="150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104"/>
          <p:cNvSpPr/>
          <p:nvPr/>
        </p:nvSpPr>
        <p:spPr>
          <a:xfrm>
            <a:off x="2730791" y="1663626"/>
            <a:ext cx="616054" cy="616054"/>
          </a:xfrm>
          <a:prstGeom prst="ellipse">
            <a:avLst/>
          </a:pr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Freeform 10"/>
          <p:cNvSpPr>
            <a:spLocks noEditPoints="1"/>
          </p:cNvSpPr>
          <p:nvPr/>
        </p:nvSpPr>
        <p:spPr bwMode="auto">
          <a:xfrm>
            <a:off x="2868799" y="1808475"/>
            <a:ext cx="323850" cy="298450"/>
          </a:xfrm>
          <a:custGeom>
            <a:avLst/>
            <a:gdLst>
              <a:gd name="T0" fmla="*/ 26 w 153"/>
              <a:gd name="T1" fmla="*/ 94 h 141"/>
              <a:gd name="T2" fmla="*/ 0 w 153"/>
              <a:gd name="T3" fmla="*/ 63 h 141"/>
              <a:gd name="T4" fmla="*/ 15 w 153"/>
              <a:gd name="T5" fmla="*/ 45 h 141"/>
              <a:gd name="T6" fmla="*/ 40 w 153"/>
              <a:gd name="T7" fmla="*/ 76 h 141"/>
              <a:gd name="T8" fmla="*/ 26 w 153"/>
              <a:gd name="T9" fmla="*/ 94 h 141"/>
              <a:gd name="T10" fmla="*/ 129 w 153"/>
              <a:gd name="T11" fmla="*/ 127 h 141"/>
              <a:gd name="T12" fmla="*/ 110 w 153"/>
              <a:gd name="T13" fmla="*/ 141 h 141"/>
              <a:gd name="T14" fmla="*/ 76 w 153"/>
              <a:gd name="T15" fmla="*/ 132 h 141"/>
              <a:gd name="T16" fmla="*/ 41 w 153"/>
              <a:gd name="T17" fmla="*/ 141 h 141"/>
              <a:gd name="T18" fmla="*/ 24 w 153"/>
              <a:gd name="T19" fmla="*/ 127 h 141"/>
              <a:gd name="T20" fmla="*/ 76 w 153"/>
              <a:gd name="T21" fmla="*/ 73 h 141"/>
              <a:gd name="T22" fmla="*/ 129 w 153"/>
              <a:gd name="T23" fmla="*/ 127 h 141"/>
              <a:gd name="T24" fmla="*/ 55 w 153"/>
              <a:gd name="T25" fmla="*/ 54 h 141"/>
              <a:gd name="T26" fmla="*/ 31 w 153"/>
              <a:gd name="T27" fmla="*/ 23 h 141"/>
              <a:gd name="T28" fmla="*/ 48 w 153"/>
              <a:gd name="T29" fmla="*/ 0 h 141"/>
              <a:gd name="T30" fmla="*/ 72 w 153"/>
              <a:gd name="T31" fmla="*/ 32 h 141"/>
              <a:gd name="T32" fmla="*/ 55 w 153"/>
              <a:gd name="T33" fmla="*/ 54 h 141"/>
              <a:gd name="T34" fmla="*/ 81 w 153"/>
              <a:gd name="T35" fmla="*/ 32 h 141"/>
              <a:gd name="T36" fmla="*/ 105 w 153"/>
              <a:gd name="T37" fmla="*/ 0 h 141"/>
              <a:gd name="T38" fmla="*/ 122 w 153"/>
              <a:gd name="T39" fmla="*/ 23 h 141"/>
              <a:gd name="T40" fmla="*/ 98 w 153"/>
              <a:gd name="T41" fmla="*/ 54 h 141"/>
              <a:gd name="T42" fmla="*/ 81 w 153"/>
              <a:gd name="T43" fmla="*/ 32 h 141"/>
              <a:gd name="T44" fmla="*/ 153 w 153"/>
              <a:gd name="T45" fmla="*/ 63 h 141"/>
              <a:gd name="T46" fmla="*/ 127 w 153"/>
              <a:gd name="T47" fmla="*/ 94 h 141"/>
              <a:gd name="T48" fmla="*/ 113 w 153"/>
              <a:gd name="T49" fmla="*/ 76 h 141"/>
              <a:gd name="T50" fmla="*/ 138 w 153"/>
              <a:gd name="T51" fmla="*/ 45 h 141"/>
              <a:gd name="T52" fmla="*/ 153 w 153"/>
              <a:gd name="T53" fmla="*/ 63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3" h="141">
                <a:moveTo>
                  <a:pt x="26" y="94"/>
                </a:moveTo>
                <a:cubicBezTo>
                  <a:pt x="11" y="94"/>
                  <a:pt x="0" y="76"/>
                  <a:pt x="0" y="63"/>
                </a:cubicBezTo>
                <a:cubicBezTo>
                  <a:pt x="0" y="54"/>
                  <a:pt x="5" y="45"/>
                  <a:pt x="15" y="45"/>
                </a:cubicBezTo>
                <a:cubicBezTo>
                  <a:pt x="30" y="45"/>
                  <a:pt x="40" y="63"/>
                  <a:pt x="40" y="76"/>
                </a:cubicBezTo>
                <a:cubicBezTo>
                  <a:pt x="40" y="85"/>
                  <a:pt x="36" y="94"/>
                  <a:pt x="26" y="94"/>
                </a:cubicBezTo>
                <a:close/>
                <a:moveTo>
                  <a:pt x="129" y="127"/>
                </a:moveTo>
                <a:cubicBezTo>
                  <a:pt x="129" y="139"/>
                  <a:pt x="120" y="141"/>
                  <a:pt x="110" y="141"/>
                </a:cubicBezTo>
                <a:cubicBezTo>
                  <a:pt x="98" y="141"/>
                  <a:pt x="88" y="132"/>
                  <a:pt x="76" y="132"/>
                </a:cubicBezTo>
                <a:cubicBezTo>
                  <a:pt x="64" y="132"/>
                  <a:pt x="54" y="141"/>
                  <a:pt x="41" y="141"/>
                </a:cubicBezTo>
                <a:cubicBezTo>
                  <a:pt x="32" y="141"/>
                  <a:pt x="24" y="138"/>
                  <a:pt x="24" y="127"/>
                </a:cubicBezTo>
                <a:cubicBezTo>
                  <a:pt x="24" y="106"/>
                  <a:pt x="54" y="73"/>
                  <a:pt x="76" y="73"/>
                </a:cubicBezTo>
                <a:cubicBezTo>
                  <a:pt x="99" y="73"/>
                  <a:pt x="129" y="106"/>
                  <a:pt x="129" y="127"/>
                </a:cubicBezTo>
                <a:close/>
                <a:moveTo>
                  <a:pt x="55" y="54"/>
                </a:moveTo>
                <a:cubicBezTo>
                  <a:pt x="40" y="54"/>
                  <a:pt x="31" y="35"/>
                  <a:pt x="31" y="23"/>
                </a:cubicBezTo>
                <a:cubicBezTo>
                  <a:pt x="31" y="12"/>
                  <a:pt x="36" y="0"/>
                  <a:pt x="48" y="0"/>
                </a:cubicBezTo>
                <a:cubicBezTo>
                  <a:pt x="63" y="0"/>
                  <a:pt x="72" y="19"/>
                  <a:pt x="72" y="32"/>
                </a:cubicBezTo>
                <a:cubicBezTo>
                  <a:pt x="72" y="42"/>
                  <a:pt x="66" y="54"/>
                  <a:pt x="55" y="54"/>
                </a:cubicBezTo>
                <a:close/>
                <a:moveTo>
                  <a:pt x="81" y="32"/>
                </a:moveTo>
                <a:cubicBezTo>
                  <a:pt x="81" y="19"/>
                  <a:pt x="90" y="0"/>
                  <a:pt x="105" y="0"/>
                </a:cubicBezTo>
                <a:cubicBezTo>
                  <a:pt x="117" y="0"/>
                  <a:pt x="122" y="12"/>
                  <a:pt x="122" y="23"/>
                </a:cubicBezTo>
                <a:cubicBezTo>
                  <a:pt x="122" y="35"/>
                  <a:pt x="113" y="54"/>
                  <a:pt x="98" y="54"/>
                </a:cubicBezTo>
                <a:cubicBezTo>
                  <a:pt x="87" y="54"/>
                  <a:pt x="81" y="42"/>
                  <a:pt x="81" y="32"/>
                </a:cubicBezTo>
                <a:close/>
                <a:moveTo>
                  <a:pt x="153" y="63"/>
                </a:moveTo>
                <a:cubicBezTo>
                  <a:pt x="153" y="76"/>
                  <a:pt x="142" y="94"/>
                  <a:pt x="127" y="94"/>
                </a:cubicBezTo>
                <a:cubicBezTo>
                  <a:pt x="117" y="94"/>
                  <a:pt x="113" y="85"/>
                  <a:pt x="113" y="76"/>
                </a:cubicBezTo>
                <a:cubicBezTo>
                  <a:pt x="113" y="63"/>
                  <a:pt x="123" y="45"/>
                  <a:pt x="138" y="45"/>
                </a:cubicBezTo>
                <a:cubicBezTo>
                  <a:pt x="148" y="45"/>
                  <a:pt x="153" y="54"/>
                  <a:pt x="153" y="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Oval 107"/>
          <p:cNvSpPr/>
          <p:nvPr/>
        </p:nvSpPr>
        <p:spPr>
          <a:xfrm>
            <a:off x="7385670" y="1663626"/>
            <a:ext cx="616054" cy="616054"/>
          </a:xfrm>
          <a:prstGeom prst="ellipse">
            <a:avLst/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Freeform 11"/>
          <p:cNvSpPr>
            <a:spLocks noEditPoints="1"/>
          </p:cNvSpPr>
          <p:nvPr/>
        </p:nvSpPr>
        <p:spPr bwMode="auto">
          <a:xfrm>
            <a:off x="7507468" y="1815957"/>
            <a:ext cx="346075" cy="377825"/>
          </a:xfrm>
          <a:custGeom>
            <a:avLst/>
            <a:gdLst>
              <a:gd name="T0" fmla="*/ 127 w 164"/>
              <a:gd name="T1" fmla="*/ 107 h 178"/>
              <a:gd name="T2" fmla="*/ 84 w 164"/>
              <a:gd name="T3" fmla="*/ 147 h 178"/>
              <a:gd name="T4" fmla="*/ 84 w 164"/>
              <a:gd name="T5" fmla="*/ 117 h 178"/>
              <a:gd name="T6" fmla="*/ 80 w 164"/>
              <a:gd name="T7" fmla="*/ 116 h 178"/>
              <a:gd name="T8" fmla="*/ 80 w 164"/>
              <a:gd name="T9" fmla="*/ 147 h 178"/>
              <a:gd name="T10" fmla="*/ 37 w 164"/>
              <a:gd name="T11" fmla="*/ 107 h 178"/>
              <a:gd name="T12" fmla="*/ 3 w 164"/>
              <a:gd name="T13" fmla="*/ 84 h 178"/>
              <a:gd name="T14" fmla="*/ 8 w 164"/>
              <a:gd name="T15" fmla="*/ 79 h 178"/>
              <a:gd name="T16" fmla="*/ 10 w 164"/>
              <a:gd name="T17" fmla="*/ 80 h 178"/>
              <a:gd name="T18" fmla="*/ 10 w 164"/>
              <a:gd name="T19" fmla="*/ 16 h 178"/>
              <a:gd name="T20" fmla="*/ 25 w 164"/>
              <a:gd name="T21" fmla="*/ 0 h 178"/>
              <a:gd name="T22" fmla="*/ 140 w 164"/>
              <a:gd name="T23" fmla="*/ 0 h 178"/>
              <a:gd name="T24" fmla="*/ 154 w 164"/>
              <a:gd name="T25" fmla="*/ 16 h 178"/>
              <a:gd name="T26" fmla="*/ 154 w 164"/>
              <a:gd name="T27" fmla="*/ 80 h 178"/>
              <a:gd name="T28" fmla="*/ 156 w 164"/>
              <a:gd name="T29" fmla="*/ 79 h 178"/>
              <a:gd name="T30" fmla="*/ 161 w 164"/>
              <a:gd name="T31" fmla="*/ 84 h 178"/>
              <a:gd name="T32" fmla="*/ 127 w 164"/>
              <a:gd name="T33" fmla="*/ 107 h 178"/>
              <a:gd name="T34" fmla="*/ 146 w 164"/>
              <a:gd name="T35" fmla="*/ 24 h 178"/>
              <a:gd name="T36" fmla="*/ 133 w 164"/>
              <a:gd name="T37" fmla="*/ 9 h 178"/>
              <a:gd name="T38" fmla="*/ 32 w 164"/>
              <a:gd name="T39" fmla="*/ 9 h 178"/>
              <a:gd name="T40" fmla="*/ 19 w 164"/>
              <a:gd name="T41" fmla="*/ 24 h 178"/>
              <a:gd name="T42" fmla="*/ 19 w 164"/>
              <a:gd name="T43" fmla="*/ 85 h 178"/>
              <a:gd name="T44" fmla="*/ 69 w 164"/>
              <a:gd name="T45" fmla="*/ 94 h 178"/>
              <a:gd name="T46" fmla="*/ 78 w 164"/>
              <a:gd name="T47" fmla="*/ 97 h 178"/>
              <a:gd name="T48" fmla="*/ 79 w 164"/>
              <a:gd name="T49" fmla="*/ 97 h 178"/>
              <a:gd name="T50" fmla="*/ 84 w 164"/>
              <a:gd name="T51" fmla="*/ 102 h 178"/>
              <a:gd name="T52" fmla="*/ 95 w 164"/>
              <a:gd name="T53" fmla="*/ 94 h 178"/>
              <a:gd name="T54" fmla="*/ 146 w 164"/>
              <a:gd name="T55" fmla="*/ 85 h 178"/>
              <a:gd name="T56" fmla="*/ 146 w 164"/>
              <a:gd name="T57" fmla="*/ 24 h 178"/>
              <a:gd name="T58" fmla="*/ 60 w 164"/>
              <a:gd name="T59" fmla="*/ 87 h 178"/>
              <a:gd name="T60" fmla="*/ 40 w 164"/>
              <a:gd name="T61" fmla="*/ 68 h 178"/>
              <a:gd name="T62" fmla="*/ 60 w 164"/>
              <a:gd name="T63" fmla="*/ 50 h 178"/>
              <a:gd name="T64" fmla="*/ 80 w 164"/>
              <a:gd name="T65" fmla="*/ 68 h 178"/>
              <a:gd name="T66" fmla="*/ 60 w 164"/>
              <a:gd name="T67" fmla="*/ 87 h 178"/>
              <a:gd name="T68" fmla="*/ 106 w 164"/>
              <a:gd name="T69" fmla="*/ 87 h 178"/>
              <a:gd name="T70" fmla="*/ 86 w 164"/>
              <a:gd name="T71" fmla="*/ 68 h 178"/>
              <a:gd name="T72" fmla="*/ 106 w 164"/>
              <a:gd name="T73" fmla="*/ 50 h 178"/>
              <a:gd name="T74" fmla="*/ 126 w 164"/>
              <a:gd name="T75" fmla="*/ 68 h 178"/>
              <a:gd name="T76" fmla="*/ 106 w 164"/>
              <a:gd name="T77" fmla="*/ 87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4" h="178">
                <a:moveTo>
                  <a:pt x="127" y="107"/>
                </a:moveTo>
                <a:cubicBezTo>
                  <a:pt x="145" y="169"/>
                  <a:pt x="83" y="178"/>
                  <a:pt x="84" y="147"/>
                </a:cubicBezTo>
                <a:cubicBezTo>
                  <a:pt x="84" y="148"/>
                  <a:pt x="84" y="130"/>
                  <a:pt x="84" y="117"/>
                </a:cubicBezTo>
                <a:cubicBezTo>
                  <a:pt x="83" y="117"/>
                  <a:pt x="81" y="116"/>
                  <a:pt x="80" y="116"/>
                </a:cubicBezTo>
                <a:cubicBezTo>
                  <a:pt x="80" y="129"/>
                  <a:pt x="80" y="148"/>
                  <a:pt x="80" y="147"/>
                </a:cubicBezTo>
                <a:cubicBezTo>
                  <a:pt x="81" y="178"/>
                  <a:pt x="19" y="169"/>
                  <a:pt x="37" y="107"/>
                </a:cubicBezTo>
                <a:cubicBezTo>
                  <a:pt x="20" y="100"/>
                  <a:pt x="8" y="91"/>
                  <a:pt x="3" y="84"/>
                </a:cubicBezTo>
                <a:cubicBezTo>
                  <a:pt x="0" y="80"/>
                  <a:pt x="3" y="75"/>
                  <a:pt x="8" y="79"/>
                </a:cubicBezTo>
                <a:cubicBezTo>
                  <a:pt x="8" y="79"/>
                  <a:pt x="9" y="79"/>
                  <a:pt x="10" y="80"/>
                </a:cubicBezTo>
                <a:cubicBezTo>
                  <a:pt x="10" y="16"/>
                  <a:pt x="10" y="16"/>
                  <a:pt x="10" y="16"/>
                </a:cubicBezTo>
                <a:cubicBezTo>
                  <a:pt x="10" y="8"/>
                  <a:pt x="16" y="0"/>
                  <a:pt x="25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8" y="0"/>
                  <a:pt x="154" y="8"/>
                  <a:pt x="154" y="16"/>
                </a:cubicBezTo>
                <a:cubicBezTo>
                  <a:pt x="154" y="80"/>
                  <a:pt x="154" y="80"/>
                  <a:pt x="154" y="80"/>
                </a:cubicBezTo>
                <a:cubicBezTo>
                  <a:pt x="155" y="79"/>
                  <a:pt x="156" y="79"/>
                  <a:pt x="156" y="79"/>
                </a:cubicBezTo>
                <a:cubicBezTo>
                  <a:pt x="161" y="75"/>
                  <a:pt x="164" y="80"/>
                  <a:pt x="161" y="84"/>
                </a:cubicBezTo>
                <a:cubicBezTo>
                  <a:pt x="155" y="91"/>
                  <a:pt x="144" y="100"/>
                  <a:pt x="127" y="107"/>
                </a:cubicBezTo>
                <a:close/>
                <a:moveTo>
                  <a:pt x="146" y="24"/>
                </a:moveTo>
                <a:cubicBezTo>
                  <a:pt x="146" y="13"/>
                  <a:pt x="143" y="9"/>
                  <a:pt x="133" y="9"/>
                </a:cubicBezTo>
                <a:cubicBezTo>
                  <a:pt x="32" y="9"/>
                  <a:pt x="32" y="9"/>
                  <a:pt x="32" y="9"/>
                </a:cubicBezTo>
                <a:cubicBezTo>
                  <a:pt x="21" y="9"/>
                  <a:pt x="19" y="12"/>
                  <a:pt x="19" y="24"/>
                </a:cubicBezTo>
                <a:cubicBezTo>
                  <a:pt x="19" y="85"/>
                  <a:pt x="19" y="85"/>
                  <a:pt x="19" y="85"/>
                </a:cubicBezTo>
                <a:cubicBezTo>
                  <a:pt x="40" y="97"/>
                  <a:pt x="59" y="95"/>
                  <a:pt x="69" y="94"/>
                </a:cubicBezTo>
                <a:cubicBezTo>
                  <a:pt x="73" y="94"/>
                  <a:pt x="76" y="95"/>
                  <a:pt x="78" y="97"/>
                </a:cubicBezTo>
                <a:cubicBezTo>
                  <a:pt x="78" y="97"/>
                  <a:pt x="78" y="97"/>
                  <a:pt x="79" y="97"/>
                </a:cubicBezTo>
                <a:cubicBezTo>
                  <a:pt x="81" y="99"/>
                  <a:pt x="82" y="101"/>
                  <a:pt x="84" y="102"/>
                </a:cubicBezTo>
                <a:cubicBezTo>
                  <a:pt x="85" y="97"/>
                  <a:pt x="87" y="94"/>
                  <a:pt x="95" y="94"/>
                </a:cubicBezTo>
                <a:cubicBezTo>
                  <a:pt x="105" y="95"/>
                  <a:pt x="124" y="97"/>
                  <a:pt x="146" y="85"/>
                </a:cubicBezTo>
                <a:lnTo>
                  <a:pt x="146" y="24"/>
                </a:lnTo>
                <a:close/>
                <a:moveTo>
                  <a:pt x="60" y="87"/>
                </a:moveTo>
                <a:cubicBezTo>
                  <a:pt x="49" y="87"/>
                  <a:pt x="40" y="78"/>
                  <a:pt x="40" y="68"/>
                </a:cubicBezTo>
                <a:cubicBezTo>
                  <a:pt x="40" y="58"/>
                  <a:pt x="49" y="50"/>
                  <a:pt x="60" y="50"/>
                </a:cubicBezTo>
                <a:cubicBezTo>
                  <a:pt x="71" y="50"/>
                  <a:pt x="80" y="58"/>
                  <a:pt x="80" y="68"/>
                </a:cubicBezTo>
                <a:cubicBezTo>
                  <a:pt x="80" y="78"/>
                  <a:pt x="71" y="87"/>
                  <a:pt x="60" y="87"/>
                </a:cubicBezTo>
                <a:close/>
                <a:moveTo>
                  <a:pt x="106" y="87"/>
                </a:moveTo>
                <a:cubicBezTo>
                  <a:pt x="95" y="87"/>
                  <a:pt x="86" y="78"/>
                  <a:pt x="86" y="68"/>
                </a:cubicBezTo>
                <a:cubicBezTo>
                  <a:pt x="86" y="58"/>
                  <a:pt x="95" y="50"/>
                  <a:pt x="106" y="50"/>
                </a:cubicBezTo>
                <a:cubicBezTo>
                  <a:pt x="117" y="50"/>
                  <a:pt x="126" y="58"/>
                  <a:pt x="126" y="68"/>
                </a:cubicBezTo>
                <a:cubicBezTo>
                  <a:pt x="126" y="78"/>
                  <a:pt x="117" y="87"/>
                  <a:pt x="106" y="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Oval 105"/>
          <p:cNvSpPr/>
          <p:nvPr/>
        </p:nvSpPr>
        <p:spPr>
          <a:xfrm>
            <a:off x="4270110" y="1663626"/>
            <a:ext cx="616054" cy="616054"/>
          </a:xfrm>
          <a:prstGeom prst="ellipse">
            <a:avLst/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Freeform 12"/>
          <p:cNvSpPr>
            <a:spLocks noEditPoints="1"/>
          </p:cNvSpPr>
          <p:nvPr/>
        </p:nvSpPr>
        <p:spPr bwMode="auto">
          <a:xfrm>
            <a:off x="4423869" y="1803792"/>
            <a:ext cx="347663" cy="298450"/>
          </a:xfrm>
          <a:custGeom>
            <a:avLst/>
            <a:gdLst>
              <a:gd name="T0" fmla="*/ 26 w 164"/>
              <a:gd name="T1" fmla="*/ 141 h 141"/>
              <a:gd name="T2" fmla="*/ 20 w 164"/>
              <a:gd name="T3" fmla="*/ 141 h 141"/>
              <a:gd name="T4" fmla="*/ 0 w 164"/>
              <a:gd name="T5" fmla="*/ 120 h 141"/>
              <a:gd name="T6" fmla="*/ 0 w 164"/>
              <a:gd name="T7" fmla="*/ 44 h 141"/>
              <a:gd name="T8" fmla="*/ 20 w 164"/>
              <a:gd name="T9" fmla="*/ 24 h 141"/>
              <a:gd name="T10" fmla="*/ 26 w 164"/>
              <a:gd name="T11" fmla="*/ 24 h 141"/>
              <a:gd name="T12" fmla="*/ 26 w 164"/>
              <a:gd name="T13" fmla="*/ 141 h 141"/>
              <a:gd name="T14" fmla="*/ 128 w 164"/>
              <a:gd name="T15" fmla="*/ 141 h 141"/>
              <a:gd name="T16" fmla="*/ 35 w 164"/>
              <a:gd name="T17" fmla="*/ 141 h 141"/>
              <a:gd name="T18" fmla="*/ 35 w 164"/>
              <a:gd name="T19" fmla="*/ 24 h 141"/>
              <a:gd name="T20" fmla="*/ 46 w 164"/>
              <a:gd name="T21" fmla="*/ 24 h 141"/>
              <a:gd name="T22" fmla="*/ 46 w 164"/>
              <a:gd name="T23" fmla="*/ 9 h 141"/>
              <a:gd name="T24" fmla="*/ 55 w 164"/>
              <a:gd name="T25" fmla="*/ 0 h 141"/>
              <a:gd name="T26" fmla="*/ 108 w 164"/>
              <a:gd name="T27" fmla="*/ 0 h 141"/>
              <a:gd name="T28" fmla="*/ 117 w 164"/>
              <a:gd name="T29" fmla="*/ 9 h 141"/>
              <a:gd name="T30" fmla="*/ 117 w 164"/>
              <a:gd name="T31" fmla="*/ 24 h 141"/>
              <a:gd name="T32" fmla="*/ 128 w 164"/>
              <a:gd name="T33" fmla="*/ 24 h 141"/>
              <a:gd name="T34" fmla="*/ 128 w 164"/>
              <a:gd name="T35" fmla="*/ 141 h 141"/>
              <a:gd name="T36" fmla="*/ 105 w 164"/>
              <a:gd name="T37" fmla="*/ 24 h 141"/>
              <a:gd name="T38" fmla="*/ 105 w 164"/>
              <a:gd name="T39" fmla="*/ 12 h 141"/>
              <a:gd name="T40" fmla="*/ 58 w 164"/>
              <a:gd name="T41" fmla="*/ 12 h 141"/>
              <a:gd name="T42" fmla="*/ 58 w 164"/>
              <a:gd name="T43" fmla="*/ 24 h 141"/>
              <a:gd name="T44" fmla="*/ 105 w 164"/>
              <a:gd name="T45" fmla="*/ 24 h 141"/>
              <a:gd name="T46" fmla="*/ 164 w 164"/>
              <a:gd name="T47" fmla="*/ 120 h 141"/>
              <a:gd name="T48" fmla="*/ 143 w 164"/>
              <a:gd name="T49" fmla="*/ 141 h 141"/>
              <a:gd name="T50" fmla="*/ 137 w 164"/>
              <a:gd name="T51" fmla="*/ 141 h 141"/>
              <a:gd name="T52" fmla="*/ 137 w 164"/>
              <a:gd name="T53" fmla="*/ 24 h 141"/>
              <a:gd name="T54" fmla="*/ 143 w 164"/>
              <a:gd name="T55" fmla="*/ 24 h 141"/>
              <a:gd name="T56" fmla="*/ 164 w 164"/>
              <a:gd name="T57" fmla="*/ 44 h 141"/>
              <a:gd name="T58" fmla="*/ 164 w 164"/>
              <a:gd name="T59" fmla="*/ 12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4" h="141">
                <a:moveTo>
                  <a:pt x="26" y="141"/>
                </a:moveTo>
                <a:cubicBezTo>
                  <a:pt x="20" y="141"/>
                  <a:pt x="20" y="141"/>
                  <a:pt x="20" y="141"/>
                </a:cubicBezTo>
                <a:cubicBezTo>
                  <a:pt x="9" y="141"/>
                  <a:pt x="0" y="131"/>
                  <a:pt x="0" y="120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33"/>
                  <a:pt x="9" y="24"/>
                  <a:pt x="20" y="24"/>
                </a:cubicBezTo>
                <a:cubicBezTo>
                  <a:pt x="26" y="24"/>
                  <a:pt x="26" y="24"/>
                  <a:pt x="26" y="24"/>
                </a:cubicBezTo>
                <a:lnTo>
                  <a:pt x="26" y="141"/>
                </a:lnTo>
                <a:close/>
                <a:moveTo>
                  <a:pt x="128" y="141"/>
                </a:moveTo>
                <a:cubicBezTo>
                  <a:pt x="35" y="141"/>
                  <a:pt x="35" y="141"/>
                  <a:pt x="35" y="141"/>
                </a:cubicBezTo>
                <a:cubicBezTo>
                  <a:pt x="35" y="24"/>
                  <a:pt x="35" y="24"/>
                  <a:pt x="35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4"/>
                  <a:pt x="50" y="0"/>
                  <a:pt x="55" y="0"/>
                </a:cubicBezTo>
                <a:cubicBezTo>
                  <a:pt x="108" y="0"/>
                  <a:pt x="108" y="0"/>
                  <a:pt x="108" y="0"/>
                </a:cubicBezTo>
                <a:cubicBezTo>
                  <a:pt x="113" y="0"/>
                  <a:pt x="117" y="4"/>
                  <a:pt x="117" y="9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28" y="24"/>
                  <a:pt x="128" y="24"/>
                  <a:pt x="128" y="24"/>
                </a:cubicBezTo>
                <a:lnTo>
                  <a:pt x="128" y="141"/>
                </a:lnTo>
                <a:close/>
                <a:moveTo>
                  <a:pt x="105" y="24"/>
                </a:moveTo>
                <a:cubicBezTo>
                  <a:pt x="105" y="12"/>
                  <a:pt x="105" y="12"/>
                  <a:pt x="105" y="12"/>
                </a:cubicBezTo>
                <a:cubicBezTo>
                  <a:pt x="58" y="12"/>
                  <a:pt x="58" y="12"/>
                  <a:pt x="58" y="12"/>
                </a:cubicBezTo>
                <a:cubicBezTo>
                  <a:pt x="58" y="24"/>
                  <a:pt x="58" y="24"/>
                  <a:pt x="58" y="24"/>
                </a:cubicBezTo>
                <a:lnTo>
                  <a:pt x="105" y="24"/>
                </a:lnTo>
                <a:close/>
                <a:moveTo>
                  <a:pt x="164" y="120"/>
                </a:moveTo>
                <a:cubicBezTo>
                  <a:pt x="164" y="131"/>
                  <a:pt x="154" y="141"/>
                  <a:pt x="143" y="141"/>
                </a:cubicBezTo>
                <a:cubicBezTo>
                  <a:pt x="137" y="141"/>
                  <a:pt x="137" y="141"/>
                  <a:pt x="137" y="141"/>
                </a:cubicBezTo>
                <a:cubicBezTo>
                  <a:pt x="137" y="24"/>
                  <a:pt x="137" y="24"/>
                  <a:pt x="137" y="24"/>
                </a:cubicBezTo>
                <a:cubicBezTo>
                  <a:pt x="143" y="24"/>
                  <a:pt x="143" y="24"/>
                  <a:pt x="143" y="24"/>
                </a:cubicBezTo>
                <a:cubicBezTo>
                  <a:pt x="154" y="24"/>
                  <a:pt x="164" y="33"/>
                  <a:pt x="164" y="44"/>
                </a:cubicBezTo>
                <a:lnTo>
                  <a:pt x="164" y="1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Oval 133"/>
          <p:cNvSpPr/>
          <p:nvPr/>
        </p:nvSpPr>
        <p:spPr>
          <a:xfrm>
            <a:off x="7372479" y="3435323"/>
            <a:ext cx="616054" cy="616054"/>
          </a:xfrm>
          <a:prstGeom prst="ellipse">
            <a:avLst/>
          </a:pr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Freeform 13"/>
          <p:cNvSpPr>
            <a:spLocks noEditPoints="1"/>
          </p:cNvSpPr>
          <p:nvPr/>
        </p:nvSpPr>
        <p:spPr bwMode="auto">
          <a:xfrm>
            <a:off x="7520167" y="3587422"/>
            <a:ext cx="320675" cy="298450"/>
          </a:xfrm>
          <a:custGeom>
            <a:avLst/>
            <a:gdLst>
              <a:gd name="T0" fmla="*/ 152 w 152"/>
              <a:gd name="T1" fmla="*/ 44 h 141"/>
              <a:gd name="T2" fmla="*/ 103 w 152"/>
              <a:gd name="T3" fmla="*/ 82 h 141"/>
              <a:gd name="T4" fmla="*/ 94 w 152"/>
              <a:gd name="T5" fmla="*/ 91 h 141"/>
              <a:gd name="T6" fmla="*/ 88 w 152"/>
              <a:gd name="T7" fmla="*/ 106 h 141"/>
              <a:gd name="T8" fmla="*/ 99 w 152"/>
              <a:gd name="T9" fmla="*/ 117 h 141"/>
              <a:gd name="T10" fmla="*/ 117 w 152"/>
              <a:gd name="T11" fmla="*/ 132 h 141"/>
              <a:gd name="T12" fmla="*/ 117 w 152"/>
              <a:gd name="T13" fmla="*/ 138 h 141"/>
              <a:gd name="T14" fmla="*/ 114 w 152"/>
              <a:gd name="T15" fmla="*/ 141 h 141"/>
              <a:gd name="T16" fmla="*/ 38 w 152"/>
              <a:gd name="T17" fmla="*/ 141 h 141"/>
              <a:gd name="T18" fmla="*/ 35 w 152"/>
              <a:gd name="T19" fmla="*/ 138 h 141"/>
              <a:gd name="T20" fmla="*/ 35 w 152"/>
              <a:gd name="T21" fmla="*/ 132 h 141"/>
              <a:gd name="T22" fmla="*/ 53 w 152"/>
              <a:gd name="T23" fmla="*/ 117 h 141"/>
              <a:gd name="T24" fmla="*/ 64 w 152"/>
              <a:gd name="T25" fmla="*/ 106 h 141"/>
              <a:gd name="T26" fmla="*/ 58 w 152"/>
              <a:gd name="T27" fmla="*/ 91 h 141"/>
              <a:gd name="T28" fmla="*/ 49 w 152"/>
              <a:gd name="T29" fmla="*/ 82 h 141"/>
              <a:gd name="T30" fmla="*/ 0 w 152"/>
              <a:gd name="T31" fmla="*/ 44 h 141"/>
              <a:gd name="T32" fmla="*/ 0 w 152"/>
              <a:gd name="T33" fmla="*/ 32 h 141"/>
              <a:gd name="T34" fmla="*/ 9 w 152"/>
              <a:gd name="T35" fmla="*/ 24 h 141"/>
              <a:gd name="T36" fmla="*/ 35 w 152"/>
              <a:gd name="T37" fmla="*/ 24 h 141"/>
              <a:gd name="T38" fmla="*/ 35 w 152"/>
              <a:gd name="T39" fmla="*/ 15 h 141"/>
              <a:gd name="T40" fmla="*/ 50 w 152"/>
              <a:gd name="T41" fmla="*/ 0 h 141"/>
              <a:gd name="T42" fmla="*/ 102 w 152"/>
              <a:gd name="T43" fmla="*/ 0 h 141"/>
              <a:gd name="T44" fmla="*/ 117 w 152"/>
              <a:gd name="T45" fmla="*/ 15 h 141"/>
              <a:gd name="T46" fmla="*/ 117 w 152"/>
              <a:gd name="T47" fmla="*/ 24 h 141"/>
              <a:gd name="T48" fmla="*/ 143 w 152"/>
              <a:gd name="T49" fmla="*/ 24 h 141"/>
              <a:gd name="T50" fmla="*/ 152 w 152"/>
              <a:gd name="T51" fmla="*/ 32 h 141"/>
              <a:gd name="T52" fmla="*/ 152 w 152"/>
              <a:gd name="T53" fmla="*/ 44 h 141"/>
              <a:gd name="T54" fmla="*/ 35 w 152"/>
              <a:gd name="T55" fmla="*/ 35 h 141"/>
              <a:gd name="T56" fmla="*/ 12 w 152"/>
              <a:gd name="T57" fmla="*/ 35 h 141"/>
              <a:gd name="T58" fmla="*/ 12 w 152"/>
              <a:gd name="T59" fmla="*/ 44 h 141"/>
              <a:gd name="T60" fmla="*/ 42 w 152"/>
              <a:gd name="T61" fmla="*/ 69 h 141"/>
              <a:gd name="T62" fmla="*/ 35 w 152"/>
              <a:gd name="T63" fmla="*/ 35 h 141"/>
              <a:gd name="T64" fmla="*/ 140 w 152"/>
              <a:gd name="T65" fmla="*/ 35 h 141"/>
              <a:gd name="T66" fmla="*/ 117 w 152"/>
              <a:gd name="T67" fmla="*/ 35 h 141"/>
              <a:gd name="T68" fmla="*/ 110 w 152"/>
              <a:gd name="T69" fmla="*/ 69 h 141"/>
              <a:gd name="T70" fmla="*/ 140 w 152"/>
              <a:gd name="T71" fmla="*/ 44 h 141"/>
              <a:gd name="T72" fmla="*/ 140 w 152"/>
              <a:gd name="T73" fmla="*/ 35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2" h="141">
                <a:moveTo>
                  <a:pt x="152" y="44"/>
                </a:moveTo>
                <a:cubicBezTo>
                  <a:pt x="152" y="61"/>
                  <a:pt x="131" y="81"/>
                  <a:pt x="103" y="82"/>
                </a:cubicBezTo>
                <a:cubicBezTo>
                  <a:pt x="99" y="87"/>
                  <a:pt x="95" y="89"/>
                  <a:pt x="94" y="91"/>
                </a:cubicBezTo>
                <a:cubicBezTo>
                  <a:pt x="89" y="95"/>
                  <a:pt x="88" y="100"/>
                  <a:pt x="88" y="106"/>
                </a:cubicBezTo>
                <a:cubicBezTo>
                  <a:pt x="88" y="111"/>
                  <a:pt x="91" y="117"/>
                  <a:pt x="99" y="117"/>
                </a:cubicBezTo>
                <a:cubicBezTo>
                  <a:pt x="108" y="117"/>
                  <a:pt x="117" y="123"/>
                  <a:pt x="117" y="132"/>
                </a:cubicBezTo>
                <a:cubicBezTo>
                  <a:pt x="117" y="138"/>
                  <a:pt x="117" y="138"/>
                  <a:pt x="117" y="138"/>
                </a:cubicBezTo>
                <a:cubicBezTo>
                  <a:pt x="117" y="139"/>
                  <a:pt x="116" y="141"/>
                  <a:pt x="114" y="141"/>
                </a:cubicBezTo>
                <a:cubicBezTo>
                  <a:pt x="38" y="141"/>
                  <a:pt x="38" y="141"/>
                  <a:pt x="38" y="141"/>
                </a:cubicBezTo>
                <a:cubicBezTo>
                  <a:pt x="36" y="141"/>
                  <a:pt x="35" y="139"/>
                  <a:pt x="35" y="138"/>
                </a:cubicBezTo>
                <a:cubicBezTo>
                  <a:pt x="35" y="132"/>
                  <a:pt x="35" y="132"/>
                  <a:pt x="35" y="132"/>
                </a:cubicBezTo>
                <a:cubicBezTo>
                  <a:pt x="35" y="123"/>
                  <a:pt x="44" y="117"/>
                  <a:pt x="53" y="117"/>
                </a:cubicBezTo>
                <a:cubicBezTo>
                  <a:pt x="61" y="117"/>
                  <a:pt x="64" y="111"/>
                  <a:pt x="64" y="106"/>
                </a:cubicBezTo>
                <a:cubicBezTo>
                  <a:pt x="64" y="100"/>
                  <a:pt x="63" y="95"/>
                  <a:pt x="58" y="91"/>
                </a:cubicBezTo>
                <a:cubicBezTo>
                  <a:pt x="56" y="89"/>
                  <a:pt x="53" y="87"/>
                  <a:pt x="49" y="82"/>
                </a:cubicBezTo>
                <a:cubicBezTo>
                  <a:pt x="21" y="81"/>
                  <a:pt x="0" y="61"/>
                  <a:pt x="0" y="44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27"/>
                  <a:pt x="4" y="24"/>
                  <a:pt x="9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7"/>
                  <a:pt x="42" y="0"/>
                  <a:pt x="50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110" y="0"/>
                  <a:pt x="117" y="7"/>
                  <a:pt x="117" y="15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43" y="24"/>
                  <a:pt x="143" y="24"/>
                  <a:pt x="143" y="24"/>
                </a:cubicBezTo>
                <a:cubicBezTo>
                  <a:pt x="148" y="24"/>
                  <a:pt x="152" y="27"/>
                  <a:pt x="152" y="32"/>
                </a:cubicBezTo>
                <a:lnTo>
                  <a:pt x="152" y="44"/>
                </a:lnTo>
                <a:close/>
                <a:moveTo>
                  <a:pt x="35" y="35"/>
                </a:moveTo>
                <a:cubicBezTo>
                  <a:pt x="12" y="35"/>
                  <a:pt x="12" y="35"/>
                  <a:pt x="12" y="35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53"/>
                  <a:pt x="24" y="65"/>
                  <a:pt x="42" y="69"/>
                </a:cubicBezTo>
                <a:cubicBezTo>
                  <a:pt x="38" y="61"/>
                  <a:pt x="35" y="50"/>
                  <a:pt x="35" y="35"/>
                </a:cubicBezTo>
                <a:close/>
                <a:moveTo>
                  <a:pt x="140" y="35"/>
                </a:moveTo>
                <a:cubicBezTo>
                  <a:pt x="117" y="35"/>
                  <a:pt x="117" y="35"/>
                  <a:pt x="117" y="35"/>
                </a:cubicBezTo>
                <a:cubicBezTo>
                  <a:pt x="117" y="50"/>
                  <a:pt x="114" y="61"/>
                  <a:pt x="110" y="69"/>
                </a:cubicBezTo>
                <a:cubicBezTo>
                  <a:pt x="128" y="65"/>
                  <a:pt x="140" y="53"/>
                  <a:pt x="140" y="44"/>
                </a:cubicBezTo>
                <a:lnTo>
                  <a:pt x="140" y="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Oval 106"/>
          <p:cNvSpPr/>
          <p:nvPr/>
        </p:nvSpPr>
        <p:spPr>
          <a:xfrm>
            <a:off x="5841443" y="1663626"/>
            <a:ext cx="616054" cy="616054"/>
          </a:xfrm>
          <a:prstGeom prst="ellipse">
            <a:avLst/>
          </a:pr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Freeform 14"/>
          <p:cNvSpPr>
            <a:spLocks noEditPoints="1"/>
          </p:cNvSpPr>
          <p:nvPr/>
        </p:nvSpPr>
        <p:spPr bwMode="auto">
          <a:xfrm>
            <a:off x="5967747" y="1841653"/>
            <a:ext cx="336550" cy="273050"/>
          </a:xfrm>
          <a:custGeom>
            <a:avLst/>
            <a:gdLst>
              <a:gd name="T0" fmla="*/ 159 w 159"/>
              <a:gd name="T1" fmla="*/ 100 h 129"/>
              <a:gd name="T2" fmla="*/ 147 w 159"/>
              <a:gd name="T3" fmla="*/ 105 h 129"/>
              <a:gd name="T4" fmla="*/ 123 w 159"/>
              <a:gd name="T5" fmla="*/ 129 h 129"/>
              <a:gd name="T6" fmla="*/ 100 w 159"/>
              <a:gd name="T7" fmla="*/ 105 h 129"/>
              <a:gd name="T8" fmla="*/ 65 w 159"/>
              <a:gd name="T9" fmla="*/ 105 h 129"/>
              <a:gd name="T10" fmla="*/ 41 w 159"/>
              <a:gd name="T11" fmla="*/ 129 h 129"/>
              <a:gd name="T12" fmla="*/ 18 w 159"/>
              <a:gd name="T13" fmla="*/ 105 h 129"/>
              <a:gd name="T14" fmla="*/ 12 w 159"/>
              <a:gd name="T15" fmla="*/ 105 h 129"/>
              <a:gd name="T16" fmla="*/ 0 w 159"/>
              <a:gd name="T17" fmla="*/ 100 h 129"/>
              <a:gd name="T18" fmla="*/ 6 w 159"/>
              <a:gd name="T19" fmla="*/ 94 h 129"/>
              <a:gd name="T20" fmla="*/ 6 w 159"/>
              <a:gd name="T21" fmla="*/ 64 h 129"/>
              <a:gd name="T22" fmla="*/ 10 w 159"/>
              <a:gd name="T23" fmla="*/ 46 h 129"/>
              <a:gd name="T24" fmla="*/ 29 w 159"/>
              <a:gd name="T25" fmla="*/ 28 h 129"/>
              <a:gd name="T26" fmla="*/ 39 w 159"/>
              <a:gd name="T27" fmla="*/ 23 h 129"/>
              <a:gd name="T28" fmla="*/ 53 w 159"/>
              <a:gd name="T29" fmla="*/ 23 h 129"/>
              <a:gd name="T30" fmla="*/ 53 w 159"/>
              <a:gd name="T31" fmla="*/ 6 h 129"/>
              <a:gd name="T32" fmla="*/ 59 w 159"/>
              <a:gd name="T33" fmla="*/ 0 h 129"/>
              <a:gd name="T34" fmla="*/ 153 w 159"/>
              <a:gd name="T35" fmla="*/ 0 h 129"/>
              <a:gd name="T36" fmla="*/ 159 w 159"/>
              <a:gd name="T37" fmla="*/ 6 h 129"/>
              <a:gd name="T38" fmla="*/ 159 w 159"/>
              <a:gd name="T39" fmla="*/ 100 h 129"/>
              <a:gd name="T40" fmla="*/ 53 w 159"/>
              <a:gd name="T41" fmla="*/ 59 h 129"/>
              <a:gd name="T42" fmla="*/ 53 w 159"/>
              <a:gd name="T43" fmla="*/ 35 h 129"/>
              <a:gd name="T44" fmla="*/ 39 w 159"/>
              <a:gd name="T45" fmla="*/ 35 h 129"/>
              <a:gd name="T46" fmla="*/ 37 w 159"/>
              <a:gd name="T47" fmla="*/ 36 h 129"/>
              <a:gd name="T48" fmla="*/ 19 w 159"/>
              <a:gd name="T49" fmla="*/ 54 h 129"/>
              <a:gd name="T50" fmla="*/ 18 w 159"/>
              <a:gd name="T51" fmla="*/ 56 h 129"/>
              <a:gd name="T52" fmla="*/ 18 w 159"/>
              <a:gd name="T53" fmla="*/ 59 h 129"/>
              <a:gd name="T54" fmla="*/ 53 w 159"/>
              <a:gd name="T55" fmla="*/ 59 h 129"/>
              <a:gd name="T56" fmla="*/ 41 w 159"/>
              <a:gd name="T57" fmla="*/ 94 h 129"/>
              <a:gd name="T58" fmla="*/ 30 w 159"/>
              <a:gd name="T59" fmla="*/ 105 h 129"/>
              <a:gd name="T60" fmla="*/ 41 w 159"/>
              <a:gd name="T61" fmla="*/ 117 h 129"/>
              <a:gd name="T62" fmla="*/ 53 w 159"/>
              <a:gd name="T63" fmla="*/ 105 h 129"/>
              <a:gd name="T64" fmla="*/ 41 w 159"/>
              <a:gd name="T65" fmla="*/ 94 h 129"/>
              <a:gd name="T66" fmla="*/ 123 w 159"/>
              <a:gd name="T67" fmla="*/ 94 h 129"/>
              <a:gd name="T68" fmla="*/ 112 w 159"/>
              <a:gd name="T69" fmla="*/ 105 h 129"/>
              <a:gd name="T70" fmla="*/ 123 w 159"/>
              <a:gd name="T71" fmla="*/ 117 h 129"/>
              <a:gd name="T72" fmla="*/ 135 w 159"/>
              <a:gd name="T73" fmla="*/ 105 h 129"/>
              <a:gd name="T74" fmla="*/ 123 w 159"/>
              <a:gd name="T75" fmla="*/ 94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9" h="129">
                <a:moveTo>
                  <a:pt x="159" y="100"/>
                </a:moveTo>
                <a:cubicBezTo>
                  <a:pt x="159" y="106"/>
                  <a:pt x="151" y="105"/>
                  <a:pt x="147" y="105"/>
                </a:cubicBezTo>
                <a:cubicBezTo>
                  <a:pt x="147" y="118"/>
                  <a:pt x="136" y="129"/>
                  <a:pt x="123" y="129"/>
                </a:cubicBezTo>
                <a:cubicBezTo>
                  <a:pt x="111" y="129"/>
                  <a:pt x="100" y="118"/>
                  <a:pt x="100" y="105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65" y="118"/>
                  <a:pt x="54" y="129"/>
                  <a:pt x="41" y="129"/>
                </a:cubicBezTo>
                <a:cubicBezTo>
                  <a:pt x="29" y="129"/>
                  <a:pt x="18" y="118"/>
                  <a:pt x="18" y="105"/>
                </a:cubicBezTo>
                <a:cubicBezTo>
                  <a:pt x="12" y="105"/>
                  <a:pt x="12" y="105"/>
                  <a:pt x="12" y="105"/>
                </a:cubicBezTo>
                <a:cubicBezTo>
                  <a:pt x="8" y="105"/>
                  <a:pt x="0" y="106"/>
                  <a:pt x="0" y="100"/>
                </a:cubicBezTo>
                <a:cubicBezTo>
                  <a:pt x="0" y="96"/>
                  <a:pt x="3" y="94"/>
                  <a:pt x="6" y="94"/>
                </a:cubicBezTo>
                <a:cubicBezTo>
                  <a:pt x="6" y="64"/>
                  <a:pt x="6" y="64"/>
                  <a:pt x="6" y="64"/>
                </a:cubicBezTo>
                <a:cubicBezTo>
                  <a:pt x="6" y="58"/>
                  <a:pt x="5" y="51"/>
                  <a:pt x="10" y="46"/>
                </a:cubicBezTo>
                <a:cubicBezTo>
                  <a:pt x="29" y="28"/>
                  <a:pt x="29" y="28"/>
                  <a:pt x="29" y="28"/>
                </a:cubicBezTo>
                <a:cubicBezTo>
                  <a:pt x="31" y="25"/>
                  <a:pt x="35" y="23"/>
                  <a:pt x="39" y="23"/>
                </a:cubicBezTo>
                <a:cubicBezTo>
                  <a:pt x="53" y="23"/>
                  <a:pt x="53" y="23"/>
                  <a:pt x="53" y="23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3"/>
                  <a:pt x="56" y="0"/>
                  <a:pt x="59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6" y="0"/>
                  <a:pt x="159" y="3"/>
                  <a:pt x="159" y="6"/>
                </a:cubicBezTo>
                <a:lnTo>
                  <a:pt x="159" y="100"/>
                </a:lnTo>
                <a:close/>
                <a:moveTo>
                  <a:pt x="53" y="59"/>
                </a:moveTo>
                <a:cubicBezTo>
                  <a:pt x="53" y="35"/>
                  <a:pt x="53" y="35"/>
                  <a:pt x="53" y="35"/>
                </a:cubicBezTo>
                <a:cubicBezTo>
                  <a:pt x="39" y="35"/>
                  <a:pt x="39" y="35"/>
                  <a:pt x="39" y="35"/>
                </a:cubicBezTo>
                <a:cubicBezTo>
                  <a:pt x="38" y="35"/>
                  <a:pt x="37" y="36"/>
                  <a:pt x="37" y="36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5"/>
                  <a:pt x="18" y="56"/>
                </a:cubicBezTo>
                <a:cubicBezTo>
                  <a:pt x="18" y="59"/>
                  <a:pt x="18" y="59"/>
                  <a:pt x="18" y="59"/>
                </a:cubicBezTo>
                <a:lnTo>
                  <a:pt x="53" y="59"/>
                </a:lnTo>
                <a:close/>
                <a:moveTo>
                  <a:pt x="41" y="94"/>
                </a:moveTo>
                <a:cubicBezTo>
                  <a:pt x="35" y="94"/>
                  <a:pt x="30" y="99"/>
                  <a:pt x="30" y="105"/>
                </a:cubicBezTo>
                <a:cubicBezTo>
                  <a:pt x="30" y="112"/>
                  <a:pt x="35" y="117"/>
                  <a:pt x="41" y="117"/>
                </a:cubicBezTo>
                <a:cubicBezTo>
                  <a:pt x="48" y="117"/>
                  <a:pt x="53" y="112"/>
                  <a:pt x="53" y="105"/>
                </a:cubicBezTo>
                <a:cubicBezTo>
                  <a:pt x="53" y="99"/>
                  <a:pt x="48" y="94"/>
                  <a:pt x="41" y="94"/>
                </a:cubicBezTo>
                <a:close/>
                <a:moveTo>
                  <a:pt x="123" y="94"/>
                </a:moveTo>
                <a:cubicBezTo>
                  <a:pt x="117" y="94"/>
                  <a:pt x="112" y="99"/>
                  <a:pt x="112" y="105"/>
                </a:cubicBezTo>
                <a:cubicBezTo>
                  <a:pt x="112" y="112"/>
                  <a:pt x="117" y="117"/>
                  <a:pt x="123" y="117"/>
                </a:cubicBezTo>
                <a:cubicBezTo>
                  <a:pt x="130" y="117"/>
                  <a:pt x="135" y="112"/>
                  <a:pt x="135" y="105"/>
                </a:cubicBezTo>
                <a:cubicBezTo>
                  <a:pt x="135" y="99"/>
                  <a:pt x="130" y="94"/>
                  <a:pt x="123" y="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Oval 100"/>
          <p:cNvSpPr/>
          <p:nvPr/>
        </p:nvSpPr>
        <p:spPr>
          <a:xfrm>
            <a:off x="1178283" y="3435322"/>
            <a:ext cx="616054" cy="616054"/>
          </a:xfrm>
          <a:prstGeom prst="ellipse">
            <a:avLst/>
          </a:pr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Freeform 15"/>
          <p:cNvSpPr/>
          <p:nvPr/>
        </p:nvSpPr>
        <p:spPr bwMode="auto">
          <a:xfrm>
            <a:off x="1319814" y="3634254"/>
            <a:ext cx="371475" cy="222250"/>
          </a:xfrm>
          <a:custGeom>
            <a:avLst/>
            <a:gdLst>
              <a:gd name="T0" fmla="*/ 150 w 176"/>
              <a:gd name="T1" fmla="*/ 61 h 105"/>
              <a:gd name="T2" fmla="*/ 118 w 176"/>
              <a:gd name="T3" fmla="*/ 64 h 105"/>
              <a:gd name="T4" fmla="*/ 97 w 176"/>
              <a:gd name="T5" fmla="*/ 70 h 105"/>
              <a:gd name="T6" fmla="*/ 91 w 176"/>
              <a:gd name="T7" fmla="*/ 70 h 105"/>
              <a:gd name="T8" fmla="*/ 64 w 176"/>
              <a:gd name="T9" fmla="*/ 102 h 105"/>
              <a:gd name="T10" fmla="*/ 71 w 176"/>
              <a:gd name="T11" fmla="*/ 102 h 105"/>
              <a:gd name="T12" fmla="*/ 77 w 176"/>
              <a:gd name="T13" fmla="*/ 104 h 105"/>
              <a:gd name="T14" fmla="*/ 71 w 176"/>
              <a:gd name="T15" fmla="*/ 105 h 105"/>
              <a:gd name="T16" fmla="*/ 62 w 176"/>
              <a:gd name="T17" fmla="*/ 105 h 105"/>
              <a:gd name="T18" fmla="*/ 47 w 176"/>
              <a:gd name="T19" fmla="*/ 105 h 105"/>
              <a:gd name="T20" fmla="*/ 41 w 176"/>
              <a:gd name="T21" fmla="*/ 105 h 105"/>
              <a:gd name="T22" fmla="*/ 41 w 176"/>
              <a:gd name="T23" fmla="*/ 102 h 105"/>
              <a:gd name="T24" fmla="*/ 47 w 176"/>
              <a:gd name="T25" fmla="*/ 102 h 105"/>
              <a:gd name="T26" fmla="*/ 47 w 176"/>
              <a:gd name="T27" fmla="*/ 64 h 105"/>
              <a:gd name="T28" fmla="*/ 33 w 176"/>
              <a:gd name="T29" fmla="*/ 64 h 105"/>
              <a:gd name="T30" fmla="*/ 15 w 176"/>
              <a:gd name="T31" fmla="*/ 85 h 105"/>
              <a:gd name="T32" fmla="*/ 6 w 176"/>
              <a:gd name="T33" fmla="*/ 85 h 105"/>
              <a:gd name="T34" fmla="*/ 3 w 176"/>
              <a:gd name="T35" fmla="*/ 82 h 105"/>
              <a:gd name="T36" fmla="*/ 3 w 176"/>
              <a:gd name="T37" fmla="*/ 64 h 105"/>
              <a:gd name="T38" fmla="*/ 6 w 176"/>
              <a:gd name="T39" fmla="*/ 64 h 105"/>
              <a:gd name="T40" fmla="*/ 6 w 176"/>
              <a:gd name="T41" fmla="*/ 61 h 105"/>
              <a:gd name="T42" fmla="*/ 18 w 176"/>
              <a:gd name="T43" fmla="*/ 61 h 105"/>
              <a:gd name="T44" fmla="*/ 18 w 176"/>
              <a:gd name="T45" fmla="*/ 60 h 105"/>
              <a:gd name="T46" fmla="*/ 0 w 176"/>
              <a:gd name="T47" fmla="*/ 58 h 105"/>
              <a:gd name="T48" fmla="*/ 0 w 176"/>
              <a:gd name="T49" fmla="*/ 47 h 105"/>
              <a:gd name="T50" fmla="*/ 18 w 176"/>
              <a:gd name="T51" fmla="*/ 44 h 105"/>
              <a:gd name="T52" fmla="*/ 18 w 176"/>
              <a:gd name="T53" fmla="*/ 44 h 105"/>
              <a:gd name="T54" fmla="*/ 6 w 176"/>
              <a:gd name="T55" fmla="*/ 44 h 105"/>
              <a:gd name="T56" fmla="*/ 6 w 176"/>
              <a:gd name="T57" fmla="*/ 41 h 105"/>
              <a:gd name="T58" fmla="*/ 3 w 176"/>
              <a:gd name="T59" fmla="*/ 41 h 105"/>
              <a:gd name="T60" fmla="*/ 3 w 176"/>
              <a:gd name="T61" fmla="*/ 23 h 105"/>
              <a:gd name="T62" fmla="*/ 6 w 176"/>
              <a:gd name="T63" fmla="*/ 20 h 105"/>
              <a:gd name="T64" fmla="*/ 15 w 176"/>
              <a:gd name="T65" fmla="*/ 20 h 105"/>
              <a:gd name="T66" fmla="*/ 33 w 176"/>
              <a:gd name="T67" fmla="*/ 41 h 105"/>
              <a:gd name="T68" fmla="*/ 47 w 176"/>
              <a:gd name="T69" fmla="*/ 41 h 105"/>
              <a:gd name="T70" fmla="*/ 47 w 176"/>
              <a:gd name="T71" fmla="*/ 3 h 105"/>
              <a:gd name="T72" fmla="*/ 41 w 176"/>
              <a:gd name="T73" fmla="*/ 3 h 105"/>
              <a:gd name="T74" fmla="*/ 41 w 176"/>
              <a:gd name="T75" fmla="*/ 0 h 105"/>
              <a:gd name="T76" fmla="*/ 47 w 176"/>
              <a:gd name="T77" fmla="*/ 0 h 105"/>
              <a:gd name="T78" fmla="*/ 62 w 176"/>
              <a:gd name="T79" fmla="*/ 0 h 105"/>
              <a:gd name="T80" fmla="*/ 71 w 176"/>
              <a:gd name="T81" fmla="*/ 0 h 105"/>
              <a:gd name="T82" fmla="*/ 77 w 176"/>
              <a:gd name="T83" fmla="*/ 1 h 105"/>
              <a:gd name="T84" fmla="*/ 71 w 176"/>
              <a:gd name="T85" fmla="*/ 3 h 105"/>
              <a:gd name="T86" fmla="*/ 64 w 176"/>
              <a:gd name="T87" fmla="*/ 3 h 105"/>
              <a:gd name="T88" fmla="*/ 91 w 176"/>
              <a:gd name="T89" fmla="*/ 35 h 105"/>
              <a:gd name="T90" fmla="*/ 97 w 176"/>
              <a:gd name="T91" fmla="*/ 35 h 105"/>
              <a:gd name="T92" fmla="*/ 118 w 176"/>
              <a:gd name="T93" fmla="*/ 41 h 105"/>
              <a:gd name="T94" fmla="*/ 150 w 176"/>
              <a:gd name="T95" fmla="*/ 44 h 105"/>
              <a:gd name="T96" fmla="*/ 176 w 176"/>
              <a:gd name="T97" fmla="*/ 52 h 105"/>
              <a:gd name="T98" fmla="*/ 150 w 176"/>
              <a:gd name="T99" fmla="*/ 61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6" h="105">
                <a:moveTo>
                  <a:pt x="150" y="61"/>
                </a:moveTo>
                <a:cubicBezTo>
                  <a:pt x="118" y="64"/>
                  <a:pt x="118" y="64"/>
                  <a:pt x="118" y="64"/>
                </a:cubicBezTo>
                <a:cubicBezTo>
                  <a:pt x="97" y="70"/>
                  <a:pt x="97" y="70"/>
                  <a:pt x="97" y="70"/>
                </a:cubicBezTo>
                <a:cubicBezTo>
                  <a:pt x="91" y="70"/>
                  <a:pt x="91" y="70"/>
                  <a:pt x="91" y="70"/>
                </a:cubicBezTo>
                <a:cubicBezTo>
                  <a:pt x="64" y="102"/>
                  <a:pt x="64" y="102"/>
                  <a:pt x="64" y="102"/>
                </a:cubicBezTo>
                <a:cubicBezTo>
                  <a:pt x="71" y="102"/>
                  <a:pt x="71" y="102"/>
                  <a:pt x="71" y="102"/>
                </a:cubicBezTo>
                <a:cubicBezTo>
                  <a:pt x="74" y="102"/>
                  <a:pt x="77" y="103"/>
                  <a:pt x="77" y="104"/>
                </a:cubicBezTo>
                <a:cubicBezTo>
                  <a:pt x="77" y="105"/>
                  <a:pt x="74" y="105"/>
                  <a:pt x="71" y="105"/>
                </a:cubicBezTo>
                <a:cubicBezTo>
                  <a:pt x="62" y="105"/>
                  <a:pt x="62" y="105"/>
                  <a:pt x="62" y="105"/>
                </a:cubicBezTo>
                <a:cubicBezTo>
                  <a:pt x="47" y="105"/>
                  <a:pt x="47" y="105"/>
                  <a:pt x="47" y="105"/>
                </a:cubicBezTo>
                <a:cubicBezTo>
                  <a:pt x="41" y="105"/>
                  <a:pt x="41" y="105"/>
                  <a:pt x="41" y="105"/>
                </a:cubicBezTo>
                <a:cubicBezTo>
                  <a:pt x="41" y="102"/>
                  <a:pt x="41" y="102"/>
                  <a:pt x="41" y="102"/>
                </a:cubicBezTo>
                <a:cubicBezTo>
                  <a:pt x="47" y="102"/>
                  <a:pt x="47" y="102"/>
                  <a:pt x="47" y="102"/>
                </a:cubicBezTo>
                <a:cubicBezTo>
                  <a:pt x="47" y="64"/>
                  <a:pt x="47" y="64"/>
                  <a:pt x="47" y="64"/>
                </a:cubicBezTo>
                <a:cubicBezTo>
                  <a:pt x="33" y="64"/>
                  <a:pt x="33" y="64"/>
                  <a:pt x="33" y="64"/>
                </a:cubicBezTo>
                <a:cubicBezTo>
                  <a:pt x="15" y="85"/>
                  <a:pt x="15" y="85"/>
                  <a:pt x="15" y="85"/>
                </a:cubicBezTo>
                <a:cubicBezTo>
                  <a:pt x="6" y="85"/>
                  <a:pt x="6" y="85"/>
                  <a:pt x="6" y="85"/>
                </a:cubicBezTo>
                <a:cubicBezTo>
                  <a:pt x="3" y="82"/>
                  <a:pt x="3" y="82"/>
                  <a:pt x="3" y="82"/>
                </a:cubicBezTo>
                <a:cubicBezTo>
                  <a:pt x="3" y="64"/>
                  <a:pt x="3" y="64"/>
                  <a:pt x="3" y="64"/>
                </a:cubicBezTo>
                <a:cubicBezTo>
                  <a:pt x="6" y="64"/>
                  <a:pt x="6" y="64"/>
                  <a:pt x="6" y="64"/>
                </a:cubicBezTo>
                <a:cubicBezTo>
                  <a:pt x="6" y="61"/>
                  <a:pt x="6" y="61"/>
                  <a:pt x="6" y="61"/>
                </a:cubicBezTo>
                <a:cubicBezTo>
                  <a:pt x="18" y="61"/>
                  <a:pt x="18" y="61"/>
                  <a:pt x="18" y="61"/>
                </a:cubicBezTo>
                <a:cubicBezTo>
                  <a:pt x="18" y="60"/>
                  <a:pt x="18" y="60"/>
                  <a:pt x="18" y="60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47"/>
                  <a:pt x="0" y="47"/>
                  <a:pt x="0" y="47"/>
                </a:cubicBezTo>
                <a:cubicBezTo>
                  <a:pt x="18" y="44"/>
                  <a:pt x="18" y="44"/>
                  <a:pt x="18" y="44"/>
                </a:cubicBezTo>
                <a:cubicBezTo>
                  <a:pt x="18" y="44"/>
                  <a:pt x="18" y="44"/>
                  <a:pt x="18" y="44"/>
                </a:cubicBezTo>
                <a:cubicBezTo>
                  <a:pt x="6" y="44"/>
                  <a:pt x="6" y="44"/>
                  <a:pt x="6" y="44"/>
                </a:cubicBezTo>
                <a:cubicBezTo>
                  <a:pt x="6" y="41"/>
                  <a:pt x="6" y="41"/>
                  <a:pt x="6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3" y="23"/>
                  <a:pt x="3" y="23"/>
                  <a:pt x="3" y="23"/>
                </a:cubicBezTo>
                <a:cubicBezTo>
                  <a:pt x="6" y="20"/>
                  <a:pt x="6" y="20"/>
                  <a:pt x="6" y="20"/>
                </a:cubicBezTo>
                <a:cubicBezTo>
                  <a:pt x="15" y="20"/>
                  <a:pt x="15" y="20"/>
                  <a:pt x="15" y="20"/>
                </a:cubicBezTo>
                <a:cubicBezTo>
                  <a:pt x="33" y="41"/>
                  <a:pt x="33" y="41"/>
                  <a:pt x="33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3"/>
                  <a:pt x="47" y="3"/>
                  <a:pt x="47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0"/>
                  <a:pt x="41" y="0"/>
                  <a:pt x="4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4" y="0"/>
                  <a:pt x="77" y="0"/>
                  <a:pt x="77" y="1"/>
                </a:cubicBezTo>
                <a:cubicBezTo>
                  <a:pt x="77" y="2"/>
                  <a:pt x="74" y="3"/>
                  <a:pt x="71" y="3"/>
                </a:cubicBezTo>
                <a:cubicBezTo>
                  <a:pt x="64" y="3"/>
                  <a:pt x="64" y="3"/>
                  <a:pt x="64" y="3"/>
                </a:cubicBezTo>
                <a:cubicBezTo>
                  <a:pt x="91" y="35"/>
                  <a:pt x="91" y="35"/>
                  <a:pt x="91" y="35"/>
                </a:cubicBezTo>
                <a:cubicBezTo>
                  <a:pt x="97" y="35"/>
                  <a:pt x="97" y="35"/>
                  <a:pt x="97" y="35"/>
                </a:cubicBezTo>
                <a:cubicBezTo>
                  <a:pt x="118" y="41"/>
                  <a:pt x="118" y="41"/>
                  <a:pt x="118" y="41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176" y="50"/>
                  <a:pt x="176" y="52"/>
                  <a:pt x="176" y="52"/>
                </a:cubicBezTo>
                <a:cubicBezTo>
                  <a:pt x="176" y="52"/>
                  <a:pt x="176" y="55"/>
                  <a:pt x="150" y="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1382001" y="1696180"/>
            <a:ext cx="175356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1851844" y="1923904"/>
            <a:ext cx="828572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3324353" y="1696180"/>
            <a:ext cx="98144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3393654" y="1923904"/>
            <a:ext cx="828572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4476945" y="1696180"/>
            <a:ext cx="175356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4946788" y="1923904"/>
            <a:ext cx="828572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6044804" y="1696180"/>
            <a:ext cx="175356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13"/>
          <p:cNvSpPr txBox="1"/>
          <p:nvPr/>
        </p:nvSpPr>
        <p:spPr>
          <a:xfrm>
            <a:off x="6514647" y="1923904"/>
            <a:ext cx="828572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1382001" y="3352486"/>
            <a:ext cx="175356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1851844" y="3580211"/>
            <a:ext cx="828572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2923811" y="3352486"/>
            <a:ext cx="175356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13"/>
          <p:cNvSpPr txBox="1"/>
          <p:nvPr/>
        </p:nvSpPr>
        <p:spPr>
          <a:xfrm>
            <a:off x="3393654" y="3580211"/>
            <a:ext cx="828572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13"/>
          <p:cNvSpPr txBox="1"/>
          <p:nvPr/>
        </p:nvSpPr>
        <p:spPr>
          <a:xfrm>
            <a:off x="4476945" y="3352486"/>
            <a:ext cx="175356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13"/>
          <p:cNvSpPr txBox="1"/>
          <p:nvPr/>
        </p:nvSpPr>
        <p:spPr>
          <a:xfrm>
            <a:off x="4946788" y="3580211"/>
            <a:ext cx="828572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13"/>
          <p:cNvSpPr txBox="1"/>
          <p:nvPr/>
        </p:nvSpPr>
        <p:spPr>
          <a:xfrm>
            <a:off x="6044804" y="3352486"/>
            <a:ext cx="175356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Box 13"/>
          <p:cNvSpPr txBox="1"/>
          <p:nvPr/>
        </p:nvSpPr>
        <p:spPr>
          <a:xfrm>
            <a:off x="6514647" y="3580211"/>
            <a:ext cx="828572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55"/>
          <p:cNvCxnSpPr/>
          <p:nvPr/>
        </p:nvCxnSpPr>
        <p:spPr>
          <a:xfrm flipV="1">
            <a:off x="3184922" y="3174205"/>
            <a:ext cx="0" cy="644129"/>
          </a:xfrm>
          <a:prstGeom prst="line">
            <a:avLst/>
          </a:prstGeom>
          <a:ln>
            <a:solidFill>
              <a:srgbClr val="ADBAC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6"/>
          <p:cNvCxnSpPr/>
          <p:nvPr/>
        </p:nvCxnSpPr>
        <p:spPr>
          <a:xfrm>
            <a:off x="4598194" y="2851547"/>
            <a:ext cx="0" cy="644128"/>
          </a:xfrm>
          <a:prstGeom prst="line">
            <a:avLst/>
          </a:prstGeom>
          <a:ln>
            <a:solidFill>
              <a:srgbClr val="ADBAC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57"/>
          <p:cNvCxnSpPr/>
          <p:nvPr/>
        </p:nvCxnSpPr>
        <p:spPr>
          <a:xfrm flipV="1">
            <a:off x="6011466" y="2639616"/>
            <a:ext cx="0" cy="644128"/>
          </a:xfrm>
          <a:prstGeom prst="line">
            <a:avLst/>
          </a:prstGeom>
          <a:ln>
            <a:solidFill>
              <a:srgbClr val="ADBAC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60"/>
          <p:cNvCxnSpPr/>
          <p:nvPr/>
        </p:nvCxnSpPr>
        <p:spPr>
          <a:xfrm flipV="1">
            <a:off x="1753791" y="2799159"/>
            <a:ext cx="0" cy="645319"/>
          </a:xfrm>
          <a:prstGeom prst="line">
            <a:avLst/>
          </a:prstGeom>
          <a:ln>
            <a:solidFill>
              <a:srgbClr val="ADBAC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21"/>
          <p:cNvSpPr/>
          <p:nvPr/>
        </p:nvSpPr>
        <p:spPr bwMode="auto">
          <a:xfrm>
            <a:off x="-5954" y="1984772"/>
            <a:ext cx="7346157" cy="2687240"/>
          </a:xfrm>
          <a:custGeom>
            <a:avLst/>
            <a:gdLst>
              <a:gd name="T0" fmla="*/ 0 w 2828"/>
              <a:gd name="T1" fmla="*/ 856 h 1032"/>
              <a:gd name="T2" fmla="*/ 660 w 2828"/>
              <a:gd name="T3" fmla="*/ 540 h 1032"/>
              <a:gd name="T4" fmla="*/ 1232 w 2828"/>
              <a:gd name="T5" fmla="*/ 720 h 1032"/>
              <a:gd name="T6" fmla="*/ 1772 w 2828"/>
              <a:gd name="T7" fmla="*/ 320 h 1032"/>
              <a:gd name="T8" fmla="*/ 2315 w 2828"/>
              <a:gd name="T9" fmla="*/ 479 h 1032"/>
              <a:gd name="T10" fmla="*/ 2828 w 2828"/>
              <a:gd name="T11" fmla="*/ 0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28" h="1032">
                <a:moveTo>
                  <a:pt x="0" y="856"/>
                </a:moveTo>
                <a:cubicBezTo>
                  <a:pt x="420" y="1032"/>
                  <a:pt x="464" y="536"/>
                  <a:pt x="660" y="540"/>
                </a:cubicBezTo>
                <a:cubicBezTo>
                  <a:pt x="856" y="544"/>
                  <a:pt x="976" y="736"/>
                  <a:pt x="1232" y="720"/>
                </a:cubicBezTo>
                <a:cubicBezTo>
                  <a:pt x="1488" y="704"/>
                  <a:pt x="1508" y="352"/>
                  <a:pt x="1772" y="320"/>
                </a:cubicBezTo>
                <a:cubicBezTo>
                  <a:pt x="2036" y="288"/>
                  <a:pt x="2063" y="491"/>
                  <a:pt x="2315" y="479"/>
                </a:cubicBezTo>
                <a:cubicBezTo>
                  <a:pt x="2567" y="467"/>
                  <a:pt x="2572" y="84"/>
                  <a:pt x="2828" y="0"/>
                </a:cubicBezTo>
              </a:path>
            </a:pathLst>
          </a:custGeom>
          <a:noFill/>
          <a:ln w="15875" cap="flat">
            <a:solidFill>
              <a:srgbClr val="ADBACA"/>
            </a:solidFill>
            <a:prstDash val="dash"/>
            <a:miter lim="800000"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2800350" y="3495675"/>
            <a:ext cx="747713" cy="745331"/>
          </a:xfrm>
          <a:prstGeom prst="ellipse">
            <a:avLst/>
          </a:prstGeom>
          <a:solidFill>
            <a:srgbClr val="B47730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4224337" y="2478881"/>
            <a:ext cx="747713" cy="745331"/>
          </a:xfrm>
          <a:prstGeom prst="ellipse">
            <a:avLst/>
          </a:prstGeom>
          <a:solidFill>
            <a:srgbClr val="FCAF26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r>
              <a:rPr lang="en-AU" sz="1800" dirty="0">
                <a:solidFill>
                  <a:srgbClr val="1C8EE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</a:t>
            </a:r>
            <a:endParaRPr lang="en-US" sz="1800" dirty="0">
              <a:solidFill>
                <a:srgbClr val="1C8EE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5648326" y="2874168"/>
            <a:ext cx="746522" cy="74414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377553" y="3030141"/>
            <a:ext cx="746522" cy="745331"/>
          </a:xfrm>
          <a:prstGeom prst="ellipse">
            <a:avLst/>
          </a:prstGeom>
          <a:solidFill>
            <a:srgbClr val="934500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22"/>
          <p:cNvSpPr/>
          <p:nvPr/>
        </p:nvSpPr>
        <p:spPr bwMode="auto">
          <a:xfrm>
            <a:off x="7564041" y="1874043"/>
            <a:ext cx="304800" cy="266700"/>
          </a:xfrm>
          <a:custGeom>
            <a:avLst/>
            <a:gdLst>
              <a:gd name="T0" fmla="*/ 71 w 71"/>
              <a:gd name="T1" fmla="*/ 3 h 62"/>
              <a:gd name="T2" fmla="*/ 0 w 71"/>
              <a:gd name="T3" fmla="*/ 62 h 62"/>
              <a:gd name="T4" fmla="*/ 14 w 71"/>
              <a:gd name="T5" fmla="*/ 0 h 62"/>
              <a:gd name="T6" fmla="*/ 71 w 71"/>
              <a:gd name="T7" fmla="*/ 3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" h="62">
                <a:moveTo>
                  <a:pt x="71" y="3"/>
                </a:moveTo>
                <a:lnTo>
                  <a:pt x="0" y="62"/>
                </a:lnTo>
                <a:lnTo>
                  <a:pt x="14" y="0"/>
                </a:lnTo>
                <a:lnTo>
                  <a:pt x="71" y="3"/>
                </a:lnTo>
                <a:close/>
              </a:path>
            </a:pathLst>
          </a:custGeom>
          <a:solidFill>
            <a:srgbClr val="566172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23"/>
          <p:cNvSpPr/>
          <p:nvPr/>
        </p:nvSpPr>
        <p:spPr bwMode="auto">
          <a:xfrm>
            <a:off x="7298531" y="1547812"/>
            <a:ext cx="987029" cy="510779"/>
          </a:xfrm>
          <a:custGeom>
            <a:avLst/>
            <a:gdLst>
              <a:gd name="T0" fmla="*/ 230 w 230"/>
              <a:gd name="T1" fmla="*/ 0 h 119"/>
              <a:gd name="T2" fmla="*/ 0 w 230"/>
              <a:gd name="T3" fmla="*/ 26 h 119"/>
              <a:gd name="T4" fmla="*/ 140 w 230"/>
              <a:gd name="T5" fmla="*/ 119 h 119"/>
              <a:gd name="T6" fmla="*/ 230 w 230"/>
              <a:gd name="T7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0" h="119">
                <a:moveTo>
                  <a:pt x="230" y="0"/>
                </a:moveTo>
                <a:lnTo>
                  <a:pt x="0" y="26"/>
                </a:lnTo>
                <a:lnTo>
                  <a:pt x="140" y="119"/>
                </a:lnTo>
                <a:lnTo>
                  <a:pt x="230" y="0"/>
                </a:lnTo>
                <a:close/>
              </a:path>
            </a:pathLst>
          </a:custGeom>
          <a:solidFill>
            <a:srgbClr val="C1C7D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Freeform 24"/>
          <p:cNvSpPr/>
          <p:nvPr/>
        </p:nvSpPr>
        <p:spPr bwMode="auto">
          <a:xfrm>
            <a:off x="7512844" y="1582341"/>
            <a:ext cx="700088" cy="558403"/>
          </a:xfrm>
          <a:custGeom>
            <a:avLst/>
            <a:gdLst>
              <a:gd name="T0" fmla="*/ 163 w 163"/>
              <a:gd name="T1" fmla="*/ 0 h 130"/>
              <a:gd name="T2" fmla="*/ 0 w 163"/>
              <a:gd name="T3" fmla="*/ 52 h 130"/>
              <a:gd name="T4" fmla="*/ 12 w 163"/>
              <a:gd name="T5" fmla="*/ 130 h 130"/>
              <a:gd name="T6" fmla="*/ 26 w 163"/>
              <a:gd name="T7" fmla="*/ 68 h 130"/>
              <a:gd name="T8" fmla="*/ 163 w 163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" h="130">
                <a:moveTo>
                  <a:pt x="163" y="0"/>
                </a:moveTo>
                <a:lnTo>
                  <a:pt x="0" y="52"/>
                </a:lnTo>
                <a:lnTo>
                  <a:pt x="12" y="130"/>
                </a:lnTo>
                <a:lnTo>
                  <a:pt x="26" y="68"/>
                </a:lnTo>
                <a:lnTo>
                  <a:pt x="163" y="0"/>
                </a:lnTo>
                <a:close/>
              </a:path>
            </a:pathLst>
          </a:custGeom>
          <a:solidFill>
            <a:srgbClr val="8893A5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72"/>
          <p:cNvSpPr txBox="1"/>
          <p:nvPr/>
        </p:nvSpPr>
        <p:spPr>
          <a:xfrm flipH="1">
            <a:off x="2605088" y="1887021"/>
            <a:ext cx="1179910" cy="369332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>
            <a:defPPr>
              <a:defRPr lang="zh-CN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AU" sz="2400" dirty="0">
                <a:sym typeface="Arial" panose="020B0604020202020204" pitchFamily="34" charset="0"/>
              </a:rPr>
              <a:t>37%</a:t>
            </a:r>
          </a:p>
        </p:txBody>
      </p:sp>
      <p:sp>
        <p:nvSpPr>
          <p:cNvPr id="25" name="TextBox 73"/>
          <p:cNvSpPr txBox="1"/>
          <p:nvPr/>
        </p:nvSpPr>
        <p:spPr>
          <a:xfrm flipH="1">
            <a:off x="1164432" y="1526262"/>
            <a:ext cx="1179910" cy="369332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>
            <a:defPPr>
              <a:defRPr lang="zh-CN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AU" sz="2400" dirty="0">
                <a:sym typeface="Arial" panose="020B0604020202020204" pitchFamily="34" charset="0"/>
              </a:rPr>
              <a:t>12%</a:t>
            </a:r>
          </a:p>
        </p:txBody>
      </p:sp>
      <p:sp>
        <p:nvSpPr>
          <p:cNvPr id="26" name="TextBox 76"/>
          <p:cNvSpPr txBox="1"/>
          <p:nvPr/>
        </p:nvSpPr>
        <p:spPr>
          <a:xfrm flipH="1">
            <a:off x="4018360" y="3646765"/>
            <a:ext cx="1179909" cy="369332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AU" sz="24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25%</a:t>
            </a:r>
          </a:p>
        </p:txBody>
      </p:sp>
      <p:sp>
        <p:nvSpPr>
          <p:cNvPr id="27" name="TextBox 79"/>
          <p:cNvSpPr txBox="1"/>
          <p:nvPr/>
        </p:nvSpPr>
        <p:spPr>
          <a:xfrm flipH="1">
            <a:off x="5420916" y="1488162"/>
            <a:ext cx="1179909" cy="369332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>
            <a:defPPr>
              <a:defRPr lang="zh-CN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AU" sz="2400" dirty="0">
                <a:sym typeface="Arial" panose="020B0604020202020204" pitchFamily="34" charset="0"/>
              </a:rPr>
              <a:t>9%</a:t>
            </a:r>
          </a:p>
        </p:txBody>
      </p:sp>
      <p:sp>
        <p:nvSpPr>
          <p:cNvPr id="28" name="TextBox 13"/>
          <p:cNvSpPr txBox="1"/>
          <p:nvPr/>
        </p:nvSpPr>
        <p:spPr>
          <a:xfrm>
            <a:off x="1228725" y="1941909"/>
            <a:ext cx="1033463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1232298" y="2156222"/>
            <a:ext cx="1035844" cy="1384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2631281" y="2272903"/>
            <a:ext cx="1033463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2634854" y="2487216"/>
            <a:ext cx="1035844" cy="1384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4069556" y="4056459"/>
            <a:ext cx="1033463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4073129" y="4270772"/>
            <a:ext cx="1035844" cy="1384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5494735" y="1887140"/>
            <a:ext cx="1032272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5498307" y="2101453"/>
            <a:ext cx="1035844" cy="13849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Freeform 170"/>
          <p:cNvSpPr>
            <a:spLocks noEditPoints="1"/>
          </p:cNvSpPr>
          <p:nvPr/>
        </p:nvSpPr>
        <p:spPr bwMode="auto">
          <a:xfrm>
            <a:off x="1614488" y="3209925"/>
            <a:ext cx="314325" cy="265510"/>
          </a:xfrm>
          <a:custGeom>
            <a:avLst/>
            <a:gdLst/>
            <a:ahLst/>
            <a:cxnLst>
              <a:cxn ang="0">
                <a:pos x="244" y="216"/>
              </a:cxn>
              <a:cxn ang="0">
                <a:pos x="12" y="216"/>
              </a:cxn>
              <a:cxn ang="0">
                <a:pos x="0" y="204"/>
              </a:cxn>
              <a:cxn ang="0">
                <a:pos x="0" y="12"/>
              </a:cxn>
              <a:cxn ang="0">
                <a:pos x="12" y="0"/>
              </a:cxn>
              <a:cxn ang="0">
                <a:pos x="24" y="12"/>
              </a:cxn>
              <a:cxn ang="0">
                <a:pos x="24" y="164"/>
              </a:cxn>
              <a:cxn ang="0">
                <a:pos x="24" y="192"/>
              </a:cxn>
              <a:cxn ang="0">
                <a:pos x="244" y="192"/>
              </a:cxn>
              <a:cxn ang="0">
                <a:pos x="256" y="204"/>
              </a:cxn>
              <a:cxn ang="0">
                <a:pos x="244" y="216"/>
              </a:cxn>
              <a:cxn ang="0">
                <a:pos x="216" y="180"/>
              </a:cxn>
              <a:cxn ang="0">
                <a:pos x="192" y="180"/>
              </a:cxn>
              <a:cxn ang="0">
                <a:pos x="180" y="168"/>
              </a:cxn>
              <a:cxn ang="0">
                <a:pos x="180" y="84"/>
              </a:cxn>
              <a:cxn ang="0">
                <a:pos x="192" y="72"/>
              </a:cxn>
              <a:cxn ang="0">
                <a:pos x="216" y="72"/>
              </a:cxn>
              <a:cxn ang="0">
                <a:pos x="228" y="84"/>
              </a:cxn>
              <a:cxn ang="0">
                <a:pos x="228" y="168"/>
              </a:cxn>
              <a:cxn ang="0">
                <a:pos x="216" y="180"/>
              </a:cxn>
              <a:cxn ang="0">
                <a:pos x="148" y="180"/>
              </a:cxn>
              <a:cxn ang="0">
                <a:pos x="124" y="180"/>
              </a:cxn>
              <a:cxn ang="0">
                <a:pos x="112" y="168"/>
              </a:cxn>
              <a:cxn ang="0">
                <a:pos x="112" y="36"/>
              </a:cxn>
              <a:cxn ang="0">
                <a:pos x="124" y="24"/>
              </a:cxn>
              <a:cxn ang="0">
                <a:pos x="148" y="24"/>
              </a:cxn>
              <a:cxn ang="0">
                <a:pos x="160" y="36"/>
              </a:cxn>
              <a:cxn ang="0">
                <a:pos x="160" y="168"/>
              </a:cxn>
              <a:cxn ang="0">
                <a:pos x="148" y="180"/>
              </a:cxn>
              <a:cxn ang="0">
                <a:pos x="80" y="180"/>
              </a:cxn>
              <a:cxn ang="0">
                <a:pos x="56" y="180"/>
              </a:cxn>
              <a:cxn ang="0">
                <a:pos x="44" y="168"/>
              </a:cxn>
              <a:cxn ang="0">
                <a:pos x="44" y="144"/>
              </a:cxn>
              <a:cxn ang="0">
                <a:pos x="56" y="132"/>
              </a:cxn>
              <a:cxn ang="0">
                <a:pos x="80" y="132"/>
              </a:cxn>
              <a:cxn ang="0">
                <a:pos x="92" y="144"/>
              </a:cxn>
              <a:cxn ang="0">
                <a:pos x="92" y="168"/>
              </a:cxn>
              <a:cxn ang="0">
                <a:pos x="80" y="180"/>
              </a:cxn>
            </a:cxnLst>
            <a:rect l="0" t="0" r="r" b="b"/>
            <a:pathLst>
              <a:path w="256" h="216">
                <a:moveTo>
                  <a:pt x="244" y="216"/>
                </a:moveTo>
                <a:cubicBezTo>
                  <a:pt x="12" y="216"/>
                  <a:pt x="12" y="216"/>
                  <a:pt x="12" y="216"/>
                </a:cubicBezTo>
                <a:cubicBezTo>
                  <a:pt x="5" y="216"/>
                  <a:pt x="0" y="211"/>
                  <a:pt x="0" y="20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164"/>
                  <a:pt x="24" y="164"/>
                  <a:pt x="24" y="164"/>
                </a:cubicBezTo>
                <a:cubicBezTo>
                  <a:pt x="24" y="192"/>
                  <a:pt x="24" y="192"/>
                  <a:pt x="24" y="192"/>
                </a:cubicBezTo>
                <a:cubicBezTo>
                  <a:pt x="244" y="192"/>
                  <a:pt x="244" y="192"/>
                  <a:pt x="244" y="192"/>
                </a:cubicBezTo>
                <a:cubicBezTo>
                  <a:pt x="251" y="192"/>
                  <a:pt x="256" y="197"/>
                  <a:pt x="256" y="204"/>
                </a:cubicBezTo>
                <a:cubicBezTo>
                  <a:pt x="256" y="211"/>
                  <a:pt x="251" y="216"/>
                  <a:pt x="244" y="216"/>
                </a:cubicBezTo>
                <a:moveTo>
                  <a:pt x="216" y="180"/>
                </a:moveTo>
                <a:cubicBezTo>
                  <a:pt x="192" y="180"/>
                  <a:pt x="192" y="180"/>
                  <a:pt x="192" y="180"/>
                </a:cubicBezTo>
                <a:cubicBezTo>
                  <a:pt x="185" y="180"/>
                  <a:pt x="180" y="175"/>
                  <a:pt x="180" y="168"/>
                </a:cubicBezTo>
                <a:cubicBezTo>
                  <a:pt x="180" y="84"/>
                  <a:pt x="180" y="84"/>
                  <a:pt x="180" y="84"/>
                </a:cubicBezTo>
                <a:cubicBezTo>
                  <a:pt x="180" y="77"/>
                  <a:pt x="185" y="72"/>
                  <a:pt x="192" y="72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23" y="72"/>
                  <a:pt x="228" y="77"/>
                  <a:pt x="228" y="84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28" y="175"/>
                  <a:pt x="223" y="180"/>
                  <a:pt x="216" y="180"/>
                </a:cubicBezTo>
                <a:moveTo>
                  <a:pt x="148" y="180"/>
                </a:moveTo>
                <a:cubicBezTo>
                  <a:pt x="124" y="180"/>
                  <a:pt x="124" y="180"/>
                  <a:pt x="124" y="180"/>
                </a:cubicBezTo>
                <a:cubicBezTo>
                  <a:pt x="117" y="180"/>
                  <a:pt x="112" y="175"/>
                  <a:pt x="112" y="168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2" y="29"/>
                  <a:pt x="117" y="24"/>
                  <a:pt x="124" y="24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5" y="24"/>
                  <a:pt x="160" y="29"/>
                  <a:pt x="160" y="36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75"/>
                  <a:pt x="155" y="180"/>
                  <a:pt x="148" y="180"/>
                </a:cubicBezTo>
                <a:moveTo>
                  <a:pt x="80" y="180"/>
                </a:moveTo>
                <a:cubicBezTo>
                  <a:pt x="56" y="180"/>
                  <a:pt x="56" y="180"/>
                  <a:pt x="56" y="180"/>
                </a:cubicBezTo>
                <a:cubicBezTo>
                  <a:pt x="49" y="180"/>
                  <a:pt x="44" y="175"/>
                  <a:pt x="44" y="168"/>
                </a:cubicBezTo>
                <a:cubicBezTo>
                  <a:pt x="44" y="144"/>
                  <a:pt x="44" y="144"/>
                  <a:pt x="44" y="144"/>
                </a:cubicBezTo>
                <a:cubicBezTo>
                  <a:pt x="44" y="137"/>
                  <a:pt x="49" y="132"/>
                  <a:pt x="56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7" y="132"/>
                  <a:pt x="92" y="137"/>
                  <a:pt x="92" y="144"/>
                </a:cubicBezTo>
                <a:cubicBezTo>
                  <a:pt x="92" y="168"/>
                  <a:pt x="92" y="168"/>
                  <a:pt x="92" y="168"/>
                </a:cubicBezTo>
                <a:cubicBezTo>
                  <a:pt x="92" y="175"/>
                  <a:pt x="87" y="180"/>
                  <a:pt x="80" y="180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91262" tIns="45631" rIns="91262" bIns="4563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Freeform 5"/>
          <p:cNvSpPr>
            <a:spLocks noEditPoints="1"/>
          </p:cNvSpPr>
          <p:nvPr/>
        </p:nvSpPr>
        <p:spPr bwMode="auto">
          <a:xfrm>
            <a:off x="4444603" y="2737246"/>
            <a:ext cx="327422" cy="317897"/>
          </a:xfrm>
          <a:custGeom>
            <a:avLst/>
            <a:gdLst/>
            <a:ahLst/>
            <a:cxnLst>
              <a:cxn ang="0">
                <a:pos x="671" y="73"/>
              </a:cxn>
              <a:cxn ang="0">
                <a:pos x="569" y="25"/>
              </a:cxn>
              <a:cxn ang="0">
                <a:pos x="576" y="4"/>
              </a:cxn>
              <a:cxn ang="0">
                <a:pos x="567" y="0"/>
              </a:cxn>
              <a:cxn ang="0">
                <a:pos x="111" y="1"/>
              </a:cxn>
              <a:cxn ang="0">
                <a:pos x="107" y="18"/>
              </a:cxn>
              <a:cxn ang="0">
                <a:pos x="103" y="73"/>
              </a:cxn>
              <a:cxn ang="0">
                <a:pos x="4" y="77"/>
              </a:cxn>
              <a:cxn ang="0">
                <a:pos x="67" y="254"/>
              </a:cxn>
              <a:cxn ang="0">
                <a:pos x="241" y="392"/>
              </a:cxn>
              <a:cxn ang="0">
                <a:pos x="271" y="444"/>
              </a:cxn>
              <a:cxn ang="0">
                <a:pos x="292" y="590"/>
              </a:cxn>
              <a:cxn ang="0">
                <a:pos x="254" y="594"/>
              </a:cxn>
              <a:cxn ang="0">
                <a:pos x="204" y="629"/>
              </a:cxn>
              <a:cxn ang="0">
                <a:pos x="213" y="662"/>
              </a:cxn>
              <a:cxn ang="0">
                <a:pos x="479" y="654"/>
              </a:cxn>
              <a:cxn ang="0">
                <a:pos x="472" y="617"/>
              </a:cxn>
              <a:cxn ang="0">
                <a:pos x="414" y="590"/>
              </a:cxn>
              <a:cxn ang="0">
                <a:pos x="416" y="455"/>
              </a:cxn>
              <a:cxn ang="0">
                <a:pos x="406" y="437"/>
              </a:cxn>
              <a:cxn ang="0">
                <a:pos x="431" y="397"/>
              </a:cxn>
              <a:cxn ang="0">
                <a:pos x="455" y="357"/>
              </a:cxn>
              <a:cxn ang="0">
                <a:pos x="683" y="85"/>
              </a:cxn>
              <a:cxn ang="0">
                <a:pos x="146" y="288"/>
              </a:cxn>
              <a:cxn ang="0">
                <a:pos x="95" y="244"/>
              </a:cxn>
              <a:cxn ang="0">
                <a:pos x="81" y="229"/>
              </a:cxn>
              <a:cxn ang="0">
                <a:pos x="78" y="224"/>
              </a:cxn>
              <a:cxn ang="0">
                <a:pos x="43" y="166"/>
              </a:cxn>
              <a:cxn ang="0">
                <a:pos x="41" y="161"/>
              </a:cxn>
              <a:cxn ang="0">
                <a:pos x="30" y="130"/>
              </a:cxn>
              <a:cxn ang="0">
                <a:pos x="23" y="97"/>
              </a:cxn>
              <a:cxn ang="0">
                <a:pos x="180" y="307"/>
              </a:cxn>
              <a:cxn ang="0">
                <a:pos x="453" y="141"/>
              </a:cxn>
              <a:cxn ang="0">
                <a:pos x="413" y="266"/>
              </a:cxn>
              <a:cxn ang="0">
                <a:pos x="342" y="222"/>
              </a:cxn>
              <a:cxn ang="0">
                <a:pos x="271" y="266"/>
              </a:cxn>
              <a:cxn ang="0">
                <a:pos x="230" y="141"/>
              </a:cxn>
              <a:cxn ang="0">
                <a:pos x="314" y="135"/>
              </a:cxn>
              <a:cxn ang="0">
                <a:pos x="345" y="57"/>
              </a:cxn>
              <a:cxn ang="0">
                <a:pos x="452" y="135"/>
              </a:cxn>
              <a:cxn ang="0">
                <a:pos x="653" y="103"/>
              </a:cxn>
              <a:cxn ang="0">
                <a:pos x="638" y="156"/>
              </a:cxn>
              <a:cxn ang="0">
                <a:pos x="635" y="163"/>
              </a:cxn>
              <a:cxn ang="0">
                <a:pos x="627" y="179"/>
              </a:cxn>
              <a:cxn ang="0">
                <a:pos x="598" y="226"/>
              </a:cxn>
              <a:cxn ang="0">
                <a:pos x="591" y="234"/>
              </a:cxn>
              <a:cxn ang="0">
                <a:pos x="563" y="263"/>
              </a:cxn>
              <a:cxn ang="0">
                <a:pos x="497" y="307"/>
              </a:cxn>
              <a:cxn ang="0">
                <a:pos x="654" y="97"/>
              </a:cxn>
              <a:cxn ang="0">
                <a:pos x="653" y="103"/>
              </a:cxn>
            </a:cxnLst>
            <a:rect l="0" t="0" r="r" b="b"/>
            <a:pathLst>
              <a:path w="683" h="662">
                <a:moveTo>
                  <a:pt x="680" y="78"/>
                </a:moveTo>
                <a:cubicBezTo>
                  <a:pt x="678" y="75"/>
                  <a:pt x="675" y="73"/>
                  <a:pt x="671" y="73"/>
                </a:cubicBezTo>
                <a:cubicBezTo>
                  <a:pt x="580" y="73"/>
                  <a:pt x="580" y="73"/>
                  <a:pt x="580" y="73"/>
                </a:cubicBezTo>
                <a:cubicBezTo>
                  <a:pt x="577" y="49"/>
                  <a:pt x="571" y="32"/>
                  <a:pt x="569" y="25"/>
                </a:cubicBezTo>
                <a:cubicBezTo>
                  <a:pt x="572" y="23"/>
                  <a:pt x="574" y="20"/>
                  <a:pt x="576" y="18"/>
                </a:cubicBezTo>
                <a:cubicBezTo>
                  <a:pt x="580" y="14"/>
                  <a:pt x="580" y="8"/>
                  <a:pt x="576" y="4"/>
                </a:cubicBezTo>
                <a:cubicBezTo>
                  <a:pt x="575" y="3"/>
                  <a:pt x="574" y="2"/>
                  <a:pt x="572" y="1"/>
                </a:cubicBezTo>
                <a:cubicBezTo>
                  <a:pt x="571" y="1"/>
                  <a:pt x="569" y="0"/>
                  <a:pt x="567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2" y="1"/>
                  <a:pt x="111" y="1"/>
                </a:cubicBezTo>
                <a:cubicBezTo>
                  <a:pt x="109" y="2"/>
                  <a:pt x="108" y="3"/>
                  <a:pt x="107" y="4"/>
                </a:cubicBezTo>
                <a:cubicBezTo>
                  <a:pt x="103" y="8"/>
                  <a:pt x="103" y="14"/>
                  <a:pt x="107" y="18"/>
                </a:cubicBezTo>
                <a:cubicBezTo>
                  <a:pt x="109" y="20"/>
                  <a:pt x="111" y="23"/>
                  <a:pt x="114" y="25"/>
                </a:cubicBezTo>
                <a:cubicBezTo>
                  <a:pt x="112" y="32"/>
                  <a:pt x="107" y="49"/>
                  <a:pt x="10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8" y="73"/>
                  <a:pt x="6" y="75"/>
                  <a:pt x="4" y="77"/>
                </a:cubicBezTo>
                <a:cubicBezTo>
                  <a:pt x="1" y="79"/>
                  <a:pt x="0" y="82"/>
                  <a:pt x="0" y="85"/>
                </a:cubicBezTo>
                <a:cubicBezTo>
                  <a:pt x="5" y="147"/>
                  <a:pt x="28" y="206"/>
                  <a:pt x="67" y="254"/>
                </a:cubicBezTo>
                <a:cubicBezTo>
                  <a:pt x="108" y="304"/>
                  <a:pt x="165" y="341"/>
                  <a:pt x="228" y="357"/>
                </a:cubicBezTo>
                <a:cubicBezTo>
                  <a:pt x="225" y="368"/>
                  <a:pt x="224" y="385"/>
                  <a:pt x="241" y="392"/>
                </a:cubicBezTo>
                <a:cubicBezTo>
                  <a:pt x="253" y="397"/>
                  <a:pt x="266" y="403"/>
                  <a:pt x="275" y="413"/>
                </a:cubicBezTo>
                <a:cubicBezTo>
                  <a:pt x="284" y="423"/>
                  <a:pt x="281" y="435"/>
                  <a:pt x="271" y="444"/>
                </a:cubicBezTo>
                <a:cubicBezTo>
                  <a:pt x="268" y="447"/>
                  <a:pt x="267" y="450"/>
                  <a:pt x="268" y="455"/>
                </a:cubicBezTo>
                <a:cubicBezTo>
                  <a:pt x="292" y="590"/>
                  <a:pt x="292" y="590"/>
                  <a:pt x="292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64" y="590"/>
                  <a:pt x="258" y="591"/>
                  <a:pt x="254" y="594"/>
                </a:cubicBezTo>
                <a:cubicBezTo>
                  <a:pt x="212" y="617"/>
                  <a:pt x="212" y="617"/>
                  <a:pt x="212" y="617"/>
                </a:cubicBezTo>
                <a:cubicBezTo>
                  <a:pt x="208" y="619"/>
                  <a:pt x="204" y="624"/>
                  <a:pt x="204" y="629"/>
                </a:cubicBezTo>
                <a:cubicBezTo>
                  <a:pt x="204" y="654"/>
                  <a:pt x="204" y="654"/>
                  <a:pt x="204" y="654"/>
                </a:cubicBezTo>
                <a:cubicBezTo>
                  <a:pt x="204" y="659"/>
                  <a:pt x="208" y="662"/>
                  <a:pt x="213" y="662"/>
                </a:cubicBezTo>
                <a:cubicBezTo>
                  <a:pt x="471" y="662"/>
                  <a:pt x="471" y="662"/>
                  <a:pt x="471" y="662"/>
                </a:cubicBezTo>
                <a:cubicBezTo>
                  <a:pt x="475" y="662"/>
                  <a:pt x="479" y="659"/>
                  <a:pt x="479" y="654"/>
                </a:cubicBezTo>
                <a:cubicBezTo>
                  <a:pt x="479" y="628"/>
                  <a:pt x="479" y="628"/>
                  <a:pt x="479" y="628"/>
                </a:cubicBezTo>
                <a:cubicBezTo>
                  <a:pt x="479" y="624"/>
                  <a:pt x="476" y="619"/>
                  <a:pt x="472" y="617"/>
                </a:cubicBezTo>
                <a:cubicBezTo>
                  <a:pt x="461" y="611"/>
                  <a:pt x="440" y="600"/>
                  <a:pt x="429" y="594"/>
                </a:cubicBezTo>
                <a:cubicBezTo>
                  <a:pt x="426" y="591"/>
                  <a:pt x="419" y="590"/>
                  <a:pt x="414" y="590"/>
                </a:cubicBezTo>
                <a:cubicBezTo>
                  <a:pt x="392" y="590"/>
                  <a:pt x="392" y="590"/>
                  <a:pt x="392" y="590"/>
                </a:cubicBezTo>
                <a:cubicBezTo>
                  <a:pt x="392" y="590"/>
                  <a:pt x="415" y="456"/>
                  <a:pt x="416" y="455"/>
                </a:cubicBezTo>
                <a:cubicBezTo>
                  <a:pt x="416" y="452"/>
                  <a:pt x="416" y="448"/>
                  <a:pt x="414" y="446"/>
                </a:cubicBezTo>
                <a:cubicBezTo>
                  <a:pt x="411" y="443"/>
                  <a:pt x="408" y="440"/>
                  <a:pt x="406" y="437"/>
                </a:cubicBezTo>
                <a:cubicBezTo>
                  <a:pt x="403" y="432"/>
                  <a:pt x="402" y="427"/>
                  <a:pt x="403" y="421"/>
                </a:cubicBezTo>
                <a:cubicBezTo>
                  <a:pt x="407" y="409"/>
                  <a:pt x="421" y="402"/>
                  <a:pt x="431" y="397"/>
                </a:cubicBezTo>
                <a:cubicBezTo>
                  <a:pt x="435" y="395"/>
                  <a:pt x="438" y="394"/>
                  <a:pt x="442" y="392"/>
                </a:cubicBezTo>
                <a:cubicBezTo>
                  <a:pt x="460" y="385"/>
                  <a:pt x="458" y="368"/>
                  <a:pt x="455" y="357"/>
                </a:cubicBezTo>
                <a:cubicBezTo>
                  <a:pt x="518" y="340"/>
                  <a:pt x="575" y="304"/>
                  <a:pt x="616" y="254"/>
                </a:cubicBezTo>
                <a:cubicBezTo>
                  <a:pt x="655" y="206"/>
                  <a:pt x="679" y="147"/>
                  <a:pt x="683" y="85"/>
                </a:cubicBezTo>
                <a:cubicBezTo>
                  <a:pt x="683" y="83"/>
                  <a:pt x="682" y="80"/>
                  <a:pt x="680" y="78"/>
                </a:cubicBezTo>
                <a:close/>
                <a:moveTo>
                  <a:pt x="146" y="288"/>
                </a:moveTo>
                <a:cubicBezTo>
                  <a:pt x="133" y="279"/>
                  <a:pt x="125" y="273"/>
                  <a:pt x="114" y="263"/>
                </a:cubicBezTo>
                <a:cubicBezTo>
                  <a:pt x="108" y="257"/>
                  <a:pt x="101" y="251"/>
                  <a:pt x="95" y="244"/>
                </a:cubicBezTo>
                <a:cubicBezTo>
                  <a:pt x="91" y="241"/>
                  <a:pt x="88" y="237"/>
                  <a:pt x="85" y="234"/>
                </a:cubicBezTo>
                <a:cubicBezTo>
                  <a:pt x="84" y="232"/>
                  <a:pt x="82" y="230"/>
                  <a:pt x="81" y="229"/>
                </a:cubicBezTo>
                <a:cubicBezTo>
                  <a:pt x="80" y="228"/>
                  <a:pt x="80" y="227"/>
                  <a:pt x="79" y="226"/>
                </a:cubicBezTo>
                <a:cubicBezTo>
                  <a:pt x="79" y="226"/>
                  <a:pt x="78" y="225"/>
                  <a:pt x="78" y="224"/>
                </a:cubicBezTo>
                <a:cubicBezTo>
                  <a:pt x="67" y="210"/>
                  <a:pt x="57" y="195"/>
                  <a:pt x="49" y="179"/>
                </a:cubicBezTo>
                <a:cubicBezTo>
                  <a:pt x="47" y="175"/>
                  <a:pt x="45" y="171"/>
                  <a:pt x="43" y="166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42" y="163"/>
                  <a:pt x="41" y="161"/>
                  <a:pt x="41" y="161"/>
                </a:cubicBezTo>
                <a:cubicBezTo>
                  <a:pt x="40" y="159"/>
                  <a:pt x="40" y="158"/>
                  <a:pt x="39" y="156"/>
                </a:cubicBezTo>
                <a:cubicBezTo>
                  <a:pt x="36" y="147"/>
                  <a:pt x="33" y="139"/>
                  <a:pt x="30" y="130"/>
                </a:cubicBezTo>
                <a:cubicBezTo>
                  <a:pt x="28" y="121"/>
                  <a:pt x="26" y="112"/>
                  <a:pt x="24" y="103"/>
                </a:cubicBezTo>
                <a:cubicBezTo>
                  <a:pt x="24" y="101"/>
                  <a:pt x="23" y="99"/>
                  <a:pt x="23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159"/>
                  <a:pt x="105" y="244"/>
                  <a:pt x="180" y="307"/>
                </a:cubicBezTo>
                <a:cubicBezTo>
                  <a:pt x="168" y="301"/>
                  <a:pt x="156" y="295"/>
                  <a:pt x="146" y="288"/>
                </a:cubicBezTo>
                <a:close/>
                <a:moveTo>
                  <a:pt x="453" y="141"/>
                </a:moveTo>
                <a:cubicBezTo>
                  <a:pt x="388" y="188"/>
                  <a:pt x="388" y="188"/>
                  <a:pt x="388" y="188"/>
                </a:cubicBezTo>
                <a:cubicBezTo>
                  <a:pt x="413" y="266"/>
                  <a:pt x="413" y="266"/>
                  <a:pt x="413" y="266"/>
                </a:cubicBezTo>
                <a:cubicBezTo>
                  <a:pt x="415" y="271"/>
                  <a:pt x="412" y="273"/>
                  <a:pt x="408" y="270"/>
                </a:cubicBezTo>
                <a:cubicBezTo>
                  <a:pt x="342" y="222"/>
                  <a:pt x="342" y="222"/>
                  <a:pt x="342" y="222"/>
                </a:cubicBezTo>
                <a:cubicBezTo>
                  <a:pt x="276" y="270"/>
                  <a:pt x="276" y="270"/>
                  <a:pt x="276" y="270"/>
                </a:cubicBezTo>
                <a:cubicBezTo>
                  <a:pt x="271" y="273"/>
                  <a:pt x="269" y="271"/>
                  <a:pt x="271" y="266"/>
                </a:cubicBezTo>
                <a:cubicBezTo>
                  <a:pt x="296" y="188"/>
                  <a:pt x="296" y="188"/>
                  <a:pt x="296" y="188"/>
                </a:cubicBezTo>
                <a:cubicBezTo>
                  <a:pt x="230" y="141"/>
                  <a:pt x="230" y="141"/>
                  <a:pt x="230" y="141"/>
                </a:cubicBezTo>
                <a:cubicBezTo>
                  <a:pt x="225" y="137"/>
                  <a:pt x="226" y="135"/>
                  <a:pt x="232" y="135"/>
                </a:cubicBezTo>
                <a:cubicBezTo>
                  <a:pt x="314" y="135"/>
                  <a:pt x="314" y="135"/>
                  <a:pt x="314" y="135"/>
                </a:cubicBezTo>
                <a:cubicBezTo>
                  <a:pt x="339" y="57"/>
                  <a:pt x="339" y="57"/>
                  <a:pt x="339" y="57"/>
                </a:cubicBezTo>
                <a:cubicBezTo>
                  <a:pt x="340" y="52"/>
                  <a:pt x="343" y="52"/>
                  <a:pt x="345" y="57"/>
                </a:cubicBezTo>
                <a:cubicBezTo>
                  <a:pt x="370" y="135"/>
                  <a:pt x="370" y="135"/>
                  <a:pt x="370" y="135"/>
                </a:cubicBezTo>
                <a:cubicBezTo>
                  <a:pt x="452" y="135"/>
                  <a:pt x="452" y="135"/>
                  <a:pt x="452" y="135"/>
                </a:cubicBezTo>
                <a:cubicBezTo>
                  <a:pt x="457" y="134"/>
                  <a:pt x="458" y="137"/>
                  <a:pt x="453" y="141"/>
                </a:cubicBezTo>
                <a:close/>
                <a:moveTo>
                  <a:pt x="653" y="103"/>
                </a:moveTo>
                <a:cubicBezTo>
                  <a:pt x="651" y="112"/>
                  <a:pt x="649" y="121"/>
                  <a:pt x="647" y="130"/>
                </a:cubicBezTo>
                <a:cubicBezTo>
                  <a:pt x="644" y="139"/>
                  <a:pt x="641" y="147"/>
                  <a:pt x="638" y="156"/>
                </a:cubicBezTo>
                <a:cubicBezTo>
                  <a:pt x="637" y="158"/>
                  <a:pt x="636" y="159"/>
                  <a:pt x="636" y="161"/>
                </a:cubicBezTo>
                <a:cubicBezTo>
                  <a:pt x="636" y="161"/>
                  <a:pt x="635" y="163"/>
                  <a:pt x="635" y="163"/>
                </a:cubicBezTo>
                <a:cubicBezTo>
                  <a:pt x="634" y="166"/>
                  <a:pt x="634" y="166"/>
                  <a:pt x="634" y="166"/>
                </a:cubicBezTo>
                <a:cubicBezTo>
                  <a:pt x="632" y="171"/>
                  <a:pt x="630" y="175"/>
                  <a:pt x="627" y="179"/>
                </a:cubicBezTo>
                <a:cubicBezTo>
                  <a:pt x="619" y="195"/>
                  <a:pt x="610" y="210"/>
                  <a:pt x="599" y="224"/>
                </a:cubicBezTo>
                <a:cubicBezTo>
                  <a:pt x="599" y="225"/>
                  <a:pt x="598" y="226"/>
                  <a:pt x="598" y="226"/>
                </a:cubicBezTo>
                <a:cubicBezTo>
                  <a:pt x="597" y="227"/>
                  <a:pt x="596" y="228"/>
                  <a:pt x="596" y="229"/>
                </a:cubicBezTo>
                <a:cubicBezTo>
                  <a:pt x="594" y="230"/>
                  <a:pt x="593" y="232"/>
                  <a:pt x="591" y="234"/>
                </a:cubicBezTo>
                <a:cubicBezTo>
                  <a:pt x="588" y="237"/>
                  <a:pt x="585" y="241"/>
                  <a:pt x="582" y="244"/>
                </a:cubicBezTo>
                <a:cubicBezTo>
                  <a:pt x="576" y="251"/>
                  <a:pt x="569" y="257"/>
                  <a:pt x="563" y="263"/>
                </a:cubicBezTo>
                <a:cubicBezTo>
                  <a:pt x="551" y="273"/>
                  <a:pt x="544" y="279"/>
                  <a:pt x="531" y="288"/>
                </a:cubicBezTo>
                <a:cubicBezTo>
                  <a:pt x="520" y="295"/>
                  <a:pt x="509" y="301"/>
                  <a:pt x="497" y="307"/>
                </a:cubicBezTo>
                <a:cubicBezTo>
                  <a:pt x="571" y="244"/>
                  <a:pt x="584" y="159"/>
                  <a:pt x="580" y="97"/>
                </a:cubicBezTo>
                <a:cubicBezTo>
                  <a:pt x="654" y="97"/>
                  <a:pt x="654" y="97"/>
                  <a:pt x="654" y="97"/>
                </a:cubicBezTo>
                <a:cubicBezTo>
                  <a:pt x="653" y="99"/>
                  <a:pt x="653" y="101"/>
                  <a:pt x="653" y="103"/>
                </a:cubicBezTo>
                <a:close/>
                <a:moveTo>
                  <a:pt x="653" y="103"/>
                </a:moveTo>
                <a:cubicBezTo>
                  <a:pt x="653" y="103"/>
                  <a:pt x="653" y="103"/>
                  <a:pt x="653" y="103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91262" tIns="45631" rIns="91262" bIns="4563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Freeform 45"/>
          <p:cNvSpPr>
            <a:spLocks noEditPoints="1"/>
          </p:cNvSpPr>
          <p:nvPr/>
        </p:nvSpPr>
        <p:spPr bwMode="auto">
          <a:xfrm>
            <a:off x="3011091" y="3606403"/>
            <a:ext cx="367903" cy="398859"/>
          </a:xfrm>
          <a:custGeom>
            <a:avLst/>
            <a:gdLst/>
            <a:ahLst/>
            <a:cxnLst>
              <a:cxn ang="0">
                <a:pos x="783" y="812"/>
              </a:cxn>
              <a:cxn ang="0">
                <a:pos x="684" y="703"/>
              </a:cxn>
              <a:cxn ang="0">
                <a:pos x="698" y="592"/>
              </a:cxn>
              <a:cxn ang="0">
                <a:pos x="674" y="483"/>
              </a:cxn>
              <a:cxn ang="0">
                <a:pos x="617" y="387"/>
              </a:cxn>
              <a:cxn ang="0">
                <a:pos x="532" y="315"/>
              </a:cxn>
              <a:cxn ang="0">
                <a:pos x="428" y="275"/>
              </a:cxn>
              <a:cxn ang="0">
                <a:pos x="316" y="270"/>
              </a:cxn>
              <a:cxn ang="0">
                <a:pos x="209" y="303"/>
              </a:cxn>
              <a:cxn ang="0">
                <a:pos x="119" y="367"/>
              </a:cxn>
              <a:cxn ang="0">
                <a:pos x="54" y="458"/>
              </a:cxn>
              <a:cxn ang="0">
                <a:pos x="22" y="565"/>
              </a:cxn>
              <a:cxn ang="0">
                <a:pos x="27" y="677"/>
              </a:cxn>
              <a:cxn ang="0">
                <a:pos x="68" y="781"/>
              </a:cxn>
              <a:cxn ang="0">
                <a:pos x="140" y="866"/>
              </a:cxn>
              <a:cxn ang="0">
                <a:pos x="236" y="923"/>
              </a:cxn>
              <a:cxn ang="0">
                <a:pos x="345" y="945"/>
              </a:cxn>
              <a:cxn ang="0">
                <a:pos x="456" y="931"/>
              </a:cxn>
              <a:cxn ang="0">
                <a:pos x="556" y="882"/>
              </a:cxn>
              <a:cxn ang="0">
                <a:pos x="605" y="817"/>
              </a:cxn>
              <a:cxn ang="0">
                <a:pos x="769" y="943"/>
              </a:cxn>
              <a:cxn ang="0">
                <a:pos x="843" y="818"/>
              </a:cxn>
              <a:cxn ang="0">
                <a:pos x="456" y="618"/>
              </a:cxn>
              <a:cxn ang="0">
                <a:pos x="317" y="545"/>
              </a:cxn>
              <a:cxn ang="0">
                <a:pos x="381" y="630"/>
              </a:cxn>
              <a:cxn ang="0">
                <a:pos x="276" y="614"/>
              </a:cxn>
              <a:cxn ang="0">
                <a:pos x="407" y="700"/>
              </a:cxn>
              <a:cxn ang="0">
                <a:pos x="408" y="804"/>
              </a:cxn>
              <a:cxn ang="0">
                <a:pos x="307" y="409"/>
              </a:cxn>
              <a:cxn ang="0">
                <a:pos x="550" y="674"/>
              </a:cxn>
              <a:cxn ang="0">
                <a:pos x="576" y="689"/>
              </a:cxn>
              <a:cxn ang="0">
                <a:pos x="299" y="379"/>
              </a:cxn>
              <a:cxn ang="0">
                <a:pos x="415" y="833"/>
              </a:cxn>
              <a:cxn ang="0">
                <a:pos x="544" y="781"/>
              </a:cxn>
              <a:cxn ang="0">
                <a:pos x="109" y="670"/>
              </a:cxn>
              <a:cxn ang="0">
                <a:pos x="605" y="543"/>
              </a:cxn>
              <a:cxn ang="0">
                <a:pos x="839" y="900"/>
              </a:cxn>
              <a:cxn ang="0">
                <a:pos x="773" y="900"/>
              </a:cxn>
              <a:cxn ang="0">
                <a:pos x="807" y="842"/>
              </a:cxn>
              <a:cxn ang="0">
                <a:pos x="839" y="900"/>
              </a:cxn>
              <a:cxn ang="0">
                <a:pos x="543" y="226"/>
              </a:cxn>
              <a:cxn ang="0">
                <a:pos x="570" y="293"/>
              </a:cxn>
              <a:cxn ang="0">
                <a:pos x="620" y="312"/>
              </a:cxn>
              <a:cxn ang="0">
                <a:pos x="687" y="340"/>
              </a:cxn>
              <a:cxn ang="0">
                <a:pos x="736" y="318"/>
              </a:cxn>
              <a:cxn ang="0">
                <a:pos x="802" y="290"/>
              </a:cxn>
              <a:cxn ang="0">
                <a:pos x="821" y="240"/>
              </a:cxn>
              <a:cxn ang="0">
                <a:pos x="849" y="173"/>
              </a:cxn>
              <a:cxn ang="0">
                <a:pos x="827" y="124"/>
              </a:cxn>
              <a:cxn ang="0">
                <a:pos x="800" y="58"/>
              </a:cxn>
              <a:cxn ang="0">
                <a:pos x="749" y="39"/>
              </a:cxn>
              <a:cxn ang="0">
                <a:pos x="683" y="11"/>
              </a:cxn>
              <a:cxn ang="0">
                <a:pos x="634" y="33"/>
              </a:cxn>
              <a:cxn ang="0">
                <a:pos x="567" y="60"/>
              </a:cxn>
              <a:cxn ang="0">
                <a:pos x="548" y="111"/>
              </a:cxn>
              <a:cxn ang="0">
                <a:pos x="521" y="177"/>
              </a:cxn>
              <a:cxn ang="0">
                <a:pos x="685" y="93"/>
              </a:cxn>
              <a:cxn ang="0">
                <a:pos x="685" y="258"/>
              </a:cxn>
              <a:cxn ang="0">
                <a:pos x="685" y="93"/>
              </a:cxn>
              <a:cxn ang="0">
                <a:pos x="685" y="93"/>
              </a:cxn>
            </a:cxnLst>
            <a:rect l="0" t="0" r="r" b="b"/>
            <a:pathLst>
              <a:path w="889" h="965">
                <a:moveTo>
                  <a:pt x="843" y="818"/>
                </a:moveTo>
                <a:cubicBezTo>
                  <a:pt x="824" y="807"/>
                  <a:pt x="803" y="806"/>
                  <a:pt x="783" y="812"/>
                </a:cubicBezTo>
                <a:cubicBezTo>
                  <a:pt x="657" y="737"/>
                  <a:pt x="657" y="737"/>
                  <a:pt x="657" y="737"/>
                </a:cubicBezTo>
                <a:cubicBezTo>
                  <a:pt x="659" y="722"/>
                  <a:pt x="669" y="709"/>
                  <a:pt x="684" y="703"/>
                </a:cubicBezTo>
                <a:cubicBezTo>
                  <a:pt x="707" y="694"/>
                  <a:pt x="712" y="672"/>
                  <a:pt x="694" y="654"/>
                </a:cubicBezTo>
                <a:cubicBezTo>
                  <a:pt x="677" y="636"/>
                  <a:pt x="679" y="608"/>
                  <a:pt x="698" y="592"/>
                </a:cubicBezTo>
                <a:cubicBezTo>
                  <a:pt x="716" y="576"/>
                  <a:pt x="714" y="554"/>
                  <a:pt x="691" y="542"/>
                </a:cubicBezTo>
                <a:cubicBezTo>
                  <a:pt x="670" y="531"/>
                  <a:pt x="662" y="504"/>
                  <a:pt x="674" y="483"/>
                </a:cubicBezTo>
                <a:cubicBezTo>
                  <a:pt x="687" y="462"/>
                  <a:pt x="677" y="441"/>
                  <a:pt x="653" y="438"/>
                </a:cubicBezTo>
                <a:cubicBezTo>
                  <a:pt x="628" y="434"/>
                  <a:pt x="612" y="412"/>
                  <a:pt x="617" y="387"/>
                </a:cubicBezTo>
                <a:cubicBezTo>
                  <a:pt x="622" y="363"/>
                  <a:pt x="606" y="347"/>
                  <a:pt x="582" y="352"/>
                </a:cubicBezTo>
                <a:cubicBezTo>
                  <a:pt x="557" y="356"/>
                  <a:pt x="535" y="340"/>
                  <a:pt x="532" y="315"/>
                </a:cubicBezTo>
                <a:cubicBezTo>
                  <a:pt x="529" y="291"/>
                  <a:pt x="508" y="281"/>
                  <a:pt x="487" y="293"/>
                </a:cubicBezTo>
                <a:cubicBezTo>
                  <a:pt x="465" y="305"/>
                  <a:pt x="439" y="297"/>
                  <a:pt x="428" y="275"/>
                </a:cubicBezTo>
                <a:cubicBezTo>
                  <a:pt x="417" y="253"/>
                  <a:pt x="395" y="250"/>
                  <a:pt x="378" y="268"/>
                </a:cubicBezTo>
                <a:cubicBezTo>
                  <a:pt x="362" y="287"/>
                  <a:pt x="334" y="288"/>
                  <a:pt x="316" y="270"/>
                </a:cubicBezTo>
                <a:cubicBezTo>
                  <a:pt x="299" y="253"/>
                  <a:pt x="277" y="258"/>
                  <a:pt x="267" y="280"/>
                </a:cubicBezTo>
                <a:cubicBezTo>
                  <a:pt x="258" y="303"/>
                  <a:pt x="232" y="313"/>
                  <a:pt x="209" y="303"/>
                </a:cubicBezTo>
                <a:cubicBezTo>
                  <a:pt x="187" y="292"/>
                  <a:pt x="168" y="303"/>
                  <a:pt x="166" y="328"/>
                </a:cubicBezTo>
                <a:cubicBezTo>
                  <a:pt x="165" y="353"/>
                  <a:pt x="143" y="370"/>
                  <a:pt x="119" y="367"/>
                </a:cubicBezTo>
                <a:cubicBezTo>
                  <a:pt x="94" y="365"/>
                  <a:pt x="80" y="382"/>
                  <a:pt x="86" y="405"/>
                </a:cubicBezTo>
                <a:cubicBezTo>
                  <a:pt x="93" y="429"/>
                  <a:pt x="78" y="453"/>
                  <a:pt x="54" y="458"/>
                </a:cubicBezTo>
                <a:cubicBezTo>
                  <a:pt x="30" y="464"/>
                  <a:pt x="21" y="485"/>
                  <a:pt x="35" y="505"/>
                </a:cubicBezTo>
                <a:cubicBezTo>
                  <a:pt x="50" y="525"/>
                  <a:pt x="44" y="553"/>
                  <a:pt x="22" y="565"/>
                </a:cubicBezTo>
                <a:cubicBezTo>
                  <a:pt x="1" y="578"/>
                  <a:pt x="0" y="601"/>
                  <a:pt x="20" y="616"/>
                </a:cubicBezTo>
                <a:cubicBezTo>
                  <a:pt x="40" y="630"/>
                  <a:pt x="43" y="658"/>
                  <a:pt x="27" y="677"/>
                </a:cubicBezTo>
                <a:cubicBezTo>
                  <a:pt x="11" y="696"/>
                  <a:pt x="18" y="718"/>
                  <a:pt x="41" y="725"/>
                </a:cubicBezTo>
                <a:cubicBezTo>
                  <a:pt x="65" y="733"/>
                  <a:pt x="77" y="758"/>
                  <a:pt x="68" y="781"/>
                </a:cubicBezTo>
                <a:cubicBezTo>
                  <a:pt x="59" y="804"/>
                  <a:pt x="72" y="822"/>
                  <a:pt x="97" y="822"/>
                </a:cubicBezTo>
                <a:cubicBezTo>
                  <a:pt x="122" y="821"/>
                  <a:pt x="141" y="841"/>
                  <a:pt x="140" y="866"/>
                </a:cubicBezTo>
                <a:cubicBezTo>
                  <a:pt x="139" y="891"/>
                  <a:pt x="158" y="904"/>
                  <a:pt x="181" y="895"/>
                </a:cubicBezTo>
                <a:cubicBezTo>
                  <a:pt x="204" y="887"/>
                  <a:pt x="229" y="899"/>
                  <a:pt x="236" y="923"/>
                </a:cubicBezTo>
                <a:cubicBezTo>
                  <a:pt x="243" y="946"/>
                  <a:pt x="265" y="953"/>
                  <a:pt x="284" y="937"/>
                </a:cubicBezTo>
                <a:cubicBezTo>
                  <a:pt x="303" y="922"/>
                  <a:pt x="331" y="925"/>
                  <a:pt x="345" y="945"/>
                </a:cubicBezTo>
                <a:cubicBezTo>
                  <a:pt x="360" y="965"/>
                  <a:pt x="383" y="965"/>
                  <a:pt x="395" y="944"/>
                </a:cubicBezTo>
                <a:cubicBezTo>
                  <a:pt x="409" y="923"/>
                  <a:pt x="436" y="917"/>
                  <a:pt x="456" y="931"/>
                </a:cubicBezTo>
                <a:cubicBezTo>
                  <a:pt x="476" y="946"/>
                  <a:pt x="497" y="938"/>
                  <a:pt x="503" y="914"/>
                </a:cubicBezTo>
                <a:cubicBezTo>
                  <a:pt x="509" y="889"/>
                  <a:pt x="533" y="875"/>
                  <a:pt x="556" y="882"/>
                </a:cubicBezTo>
                <a:cubicBezTo>
                  <a:pt x="580" y="889"/>
                  <a:pt x="597" y="875"/>
                  <a:pt x="595" y="850"/>
                </a:cubicBezTo>
                <a:cubicBezTo>
                  <a:pt x="593" y="838"/>
                  <a:pt x="598" y="826"/>
                  <a:pt x="605" y="817"/>
                </a:cubicBezTo>
                <a:cubicBezTo>
                  <a:pt x="735" y="894"/>
                  <a:pt x="735" y="894"/>
                  <a:pt x="735" y="894"/>
                </a:cubicBezTo>
                <a:cubicBezTo>
                  <a:pt x="739" y="914"/>
                  <a:pt x="750" y="932"/>
                  <a:pt x="769" y="943"/>
                </a:cubicBezTo>
                <a:cubicBezTo>
                  <a:pt x="804" y="964"/>
                  <a:pt x="848" y="952"/>
                  <a:pt x="869" y="918"/>
                </a:cubicBezTo>
                <a:cubicBezTo>
                  <a:pt x="889" y="883"/>
                  <a:pt x="878" y="839"/>
                  <a:pt x="843" y="818"/>
                </a:cubicBezTo>
                <a:close/>
                <a:moveTo>
                  <a:pt x="550" y="674"/>
                </a:moveTo>
                <a:cubicBezTo>
                  <a:pt x="456" y="618"/>
                  <a:pt x="456" y="618"/>
                  <a:pt x="456" y="618"/>
                </a:cubicBezTo>
                <a:cubicBezTo>
                  <a:pt x="455" y="588"/>
                  <a:pt x="440" y="559"/>
                  <a:pt x="412" y="543"/>
                </a:cubicBezTo>
                <a:cubicBezTo>
                  <a:pt x="381" y="525"/>
                  <a:pt x="345" y="527"/>
                  <a:pt x="317" y="545"/>
                </a:cubicBezTo>
                <a:cubicBezTo>
                  <a:pt x="368" y="575"/>
                  <a:pt x="368" y="575"/>
                  <a:pt x="368" y="575"/>
                </a:cubicBezTo>
                <a:cubicBezTo>
                  <a:pt x="387" y="586"/>
                  <a:pt x="392" y="610"/>
                  <a:pt x="381" y="630"/>
                </a:cubicBezTo>
                <a:cubicBezTo>
                  <a:pt x="370" y="649"/>
                  <a:pt x="346" y="655"/>
                  <a:pt x="328" y="644"/>
                </a:cubicBezTo>
                <a:cubicBezTo>
                  <a:pt x="276" y="614"/>
                  <a:pt x="276" y="614"/>
                  <a:pt x="276" y="614"/>
                </a:cubicBezTo>
                <a:cubicBezTo>
                  <a:pt x="273" y="647"/>
                  <a:pt x="289" y="680"/>
                  <a:pt x="320" y="698"/>
                </a:cubicBezTo>
                <a:cubicBezTo>
                  <a:pt x="348" y="715"/>
                  <a:pt x="380" y="714"/>
                  <a:pt x="407" y="700"/>
                </a:cubicBezTo>
                <a:cubicBezTo>
                  <a:pt x="498" y="754"/>
                  <a:pt x="498" y="754"/>
                  <a:pt x="498" y="754"/>
                </a:cubicBezTo>
                <a:cubicBezTo>
                  <a:pt x="473" y="777"/>
                  <a:pt x="443" y="795"/>
                  <a:pt x="408" y="804"/>
                </a:cubicBezTo>
                <a:cubicBezTo>
                  <a:pt x="299" y="832"/>
                  <a:pt x="188" y="766"/>
                  <a:pt x="160" y="657"/>
                </a:cubicBezTo>
                <a:cubicBezTo>
                  <a:pt x="132" y="548"/>
                  <a:pt x="198" y="437"/>
                  <a:pt x="307" y="409"/>
                </a:cubicBezTo>
                <a:cubicBezTo>
                  <a:pt x="415" y="381"/>
                  <a:pt x="527" y="447"/>
                  <a:pt x="555" y="556"/>
                </a:cubicBezTo>
                <a:cubicBezTo>
                  <a:pt x="565" y="596"/>
                  <a:pt x="562" y="637"/>
                  <a:pt x="550" y="674"/>
                </a:cubicBezTo>
                <a:close/>
                <a:moveTo>
                  <a:pt x="595" y="700"/>
                </a:moveTo>
                <a:cubicBezTo>
                  <a:pt x="576" y="689"/>
                  <a:pt x="576" y="689"/>
                  <a:pt x="576" y="689"/>
                </a:cubicBezTo>
                <a:cubicBezTo>
                  <a:pt x="592" y="646"/>
                  <a:pt x="597" y="597"/>
                  <a:pt x="584" y="548"/>
                </a:cubicBezTo>
                <a:cubicBezTo>
                  <a:pt x="552" y="423"/>
                  <a:pt x="424" y="347"/>
                  <a:pt x="299" y="379"/>
                </a:cubicBezTo>
                <a:cubicBezTo>
                  <a:pt x="174" y="412"/>
                  <a:pt x="98" y="539"/>
                  <a:pt x="130" y="665"/>
                </a:cubicBezTo>
                <a:cubicBezTo>
                  <a:pt x="163" y="790"/>
                  <a:pt x="290" y="865"/>
                  <a:pt x="415" y="833"/>
                </a:cubicBezTo>
                <a:cubicBezTo>
                  <a:pt x="459" y="822"/>
                  <a:pt x="496" y="799"/>
                  <a:pt x="524" y="770"/>
                </a:cubicBezTo>
                <a:cubicBezTo>
                  <a:pt x="544" y="781"/>
                  <a:pt x="544" y="781"/>
                  <a:pt x="544" y="781"/>
                </a:cubicBezTo>
                <a:cubicBezTo>
                  <a:pt x="512" y="815"/>
                  <a:pt x="470" y="841"/>
                  <a:pt x="421" y="854"/>
                </a:cubicBezTo>
                <a:cubicBezTo>
                  <a:pt x="284" y="889"/>
                  <a:pt x="145" y="807"/>
                  <a:pt x="109" y="670"/>
                </a:cubicBezTo>
                <a:cubicBezTo>
                  <a:pt x="74" y="533"/>
                  <a:pt x="157" y="394"/>
                  <a:pt x="294" y="359"/>
                </a:cubicBezTo>
                <a:cubicBezTo>
                  <a:pt x="430" y="323"/>
                  <a:pt x="570" y="406"/>
                  <a:pt x="605" y="543"/>
                </a:cubicBezTo>
                <a:cubicBezTo>
                  <a:pt x="619" y="597"/>
                  <a:pt x="614" y="652"/>
                  <a:pt x="595" y="700"/>
                </a:cubicBezTo>
                <a:close/>
                <a:moveTo>
                  <a:pt x="839" y="900"/>
                </a:moveTo>
                <a:cubicBezTo>
                  <a:pt x="806" y="919"/>
                  <a:pt x="806" y="919"/>
                  <a:pt x="806" y="919"/>
                </a:cubicBezTo>
                <a:cubicBezTo>
                  <a:pt x="773" y="900"/>
                  <a:pt x="773" y="900"/>
                  <a:pt x="773" y="900"/>
                </a:cubicBezTo>
                <a:cubicBezTo>
                  <a:pt x="773" y="861"/>
                  <a:pt x="773" y="861"/>
                  <a:pt x="773" y="861"/>
                </a:cubicBezTo>
                <a:cubicBezTo>
                  <a:pt x="807" y="842"/>
                  <a:pt x="807" y="842"/>
                  <a:pt x="807" y="842"/>
                </a:cubicBezTo>
                <a:cubicBezTo>
                  <a:pt x="840" y="862"/>
                  <a:pt x="840" y="862"/>
                  <a:pt x="840" y="862"/>
                </a:cubicBezTo>
                <a:lnTo>
                  <a:pt x="839" y="900"/>
                </a:lnTo>
                <a:close/>
                <a:moveTo>
                  <a:pt x="526" y="216"/>
                </a:moveTo>
                <a:cubicBezTo>
                  <a:pt x="543" y="226"/>
                  <a:pt x="543" y="226"/>
                  <a:pt x="543" y="226"/>
                </a:cubicBezTo>
                <a:cubicBezTo>
                  <a:pt x="557" y="235"/>
                  <a:pt x="569" y="256"/>
                  <a:pt x="569" y="273"/>
                </a:cubicBezTo>
                <a:cubicBezTo>
                  <a:pt x="570" y="293"/>
                  <a:pt x="570" y="293"/>
                  <a:pt x="570" y="293"/>
                </a:cubicBezTo>
                <a:cubicBezTo>
                  <a:pt x="571" y="309"/>
                  <a:pt x="585" y="320"/>
                  <a:pt x="601" y="316"/>
                </a:cubicBezTo>
                <a:cubicBezTo>
                  <a:pt x="620" y="312"/>
                  <a:pt x="620" y="312"/>
                  <a:pt x="620" y="312"/>
                </a:cubicBezTo>
                <a:cubicBezTo>
                  <a:pt x="637" y="308"/>
                  <a:pt x="660" y="315"/>
                  <a:pt x="672" y="326"/>
                </a:cubicBezTo>
                <a:cubicBezTo>
                  <a:pt x="687" y="340"/>
                  <a:pt x="687" y="340"/>
                  <a:pt x="687" y="340"/>
                </a:cubicBezTo>
                <a:cubicBezTo>
                  <a:pt x="699" y="351"/>
                  <a:pt x="716" y="349"/>
                  <a:pt x="725" y="335"/>
                </a:cubicBezTo>
                <a:cubicBezTo>
                  <a:pt x="736" y="318"/>
                  <a:pt x="736" y="318"/>
                  <a:pt x="736" y="318"/>
                </a:cubicBezTo>
                <a:cubicBezTo>
                  <a:pt x="745" y="304"/>
                  <a:pt x="766" y="291"/>
                  <a:pt x="782" y="291"/>
                </a:cubicBezTo>
                <a:cubicBezTo>
                  <a:pt x="802" y="290"/>
                  <a:pt x="802" y="290"/>
                  <a:pt x="802" y="290"/>
                </a:cubicBezTo>
                <a:cubicBezTo>
                  <a:pt x="819" y="290"/>
                  <a:pt x="830" y="276"/>
                  <a:pt x="826" y="259"/>
                </a:cubicBezTo>
                <a:cubicBezTo>
                  <a:pt x="821" y="240"/>
                  <a:pt x="821" y="240"/>
                  <a:pt x="821" y="240"/>
                </a:cubicBezTo>
                <a:cubicBezTo>
                  <a:pt x="818" y="224"/>
                  <a:pt x="824" y="200"/>
                  <a:pt x="835" y="188"/>
                </a:cubicBezTo>
                <a:cubicBezTo>
                  <a:pt x="849" y="173"/>
                  <a:pt x="849" y="173"/>
                  <a:pt x="849" y="173"/>
                </a:cubicBezTo>
                <a:cubicBezTo>
                  <a:pt x="860" y="161"/>
                  <a:pt x="858" y="144"/>
                  <a:pt x="844" y="135"/>
                </a:cubicBezTo>
                <a:cubicBezTo>
                  <a:pt x="827" y="124"/>
                  <a:pt x="827" y="124"/>
                  <a:pt x="827" y="124"/>
                </a:cubicBezTo>
                <a:cubicBezTo>
                  <a:pt x="813" y="115"/>
                  <a:pt x="801" y="95"/>
                  <a:pt x="800" y="78"/>
                </a:cubicBezTo>
                <a:cubicBezTo>
                  <a:pt x="800" y="58"/>
                  <a:pt x="800" y="58"/>
                  <a:pt x="800" y="58"/>
                </a:cubicBezTo>
                <a:cubicBezTo>
                  <a:pt x="799" y="41"/>
                  <a:pt x="785" y="31"/>
                  <a:pt x="769" y="34"/>
                </a:cubicBezTo>
                <a:cubicBezTo>
                  <a:pt x="749" y="39"/>
                  <a:pt x="749" y="39"/>
                  <a:pt x="749" y="39"/>
                </a:cubicBezTo>
                <a:cubicBezTo>
                  <a:pt x="733" y="42"/>
                  <a:pt x="710" y="36"/>
                  <a:pt x="698" y="25"/>
                </a:cubicBezTo>
                <a:cubicBezTo>
                  <a:pt x="683" y="11"/>
                  <a:pt x="683" y="11"/>
                  <a:pt x="683" y="11"/>
                </a:cubicBezTo>
                <a:cubicBezTo>
                  <a:pt x="671" y="0"/>
                  <a:pt x="653" y="2"/>
                  <a:pt x="645" y="16"/>
                </a:cubicBezTo>
                <a:cubicBezTo>
                  <a:pt x="634" y="33"/>
                  <a:pt x="634" y="33"/>
                  <a:pt x="634" y="33"/>
                </a:cubicBezTo>
                <a:cubicBezTo>
                  <a:pt x="625" y="47"/>
                  <a:pt x="604" y="59"/>
                  <a:pt x="587" y="60"/>
                </a:cubicBezTo>
                <a:cubicBezTo>
                  <a:pt x="567" y="60"/>
                  <a:pt x="567" y="60"/>
                  <a:pt x="567" y="60"/>
                </a:cubicBezTo>
                <a:cubicBezTo>
                  <a:pt x="551" y="61"/>
                  <a:pt x="540" y="75"/>
                  <a:pt x="544" y="91"/>
                </a:cubicBezTo>
                <a:cubicBezTo>
                  <a:pt x="548" y="111"/>
                  <a:pt x="548" y="111"/>
                  <a:pt x="548" y="111"/>
                </a:cubicBezTo>
                <a:cubicBezTo>
                  <a:pt x="552" y="127"/>
                  <a:pt x="546" y="150"/>
                  <a:pt x="534" y="163"/>
                </a:cubicBezTo>
                <a:cubicBezTo>
                  <a:pt x="521" y="177"/>
                  <a:pt x="521" y="177"/>
                  <a:pt x="521" y="177"/>
                </a:cubicBezTo>
                <a:cubicBezTo>
                  <a:pt x="509" y="189"/>
                  <a:pt x="512" y="207"/>
                  <a:pt x="526" y="216"/>
                </a:cubicBezTo>
                <a:close/>
                <a:moveTo>
                  <a:pt x="685" y="93"/>
                </a:moveTo>
                <a:cubicBezTo>
                  <a:pt x="730" y="93"/>
                  <a:pt x="767" y="130"/>
                  <a:pt x="767" y="175"/>
                </a:cubicBezTo>
                <a:cubicBezTo>
                  <a:pt x="767" y="221"/>
                  <a:pt x="730" y="258"/>
                  <a:pt x="685" y="258"/>
                </a:cubicBezTo>
                <a:cubicBezTo>
                  <a:pt x="639" y="258"/>
                  <a:pt x="603" y="221"/>
                  <a:pt x="603" y="175"/>
                </a:cubicBezTo>
                <a:cubicBezTo>
                  <a:pt x="603" y="130"/>
                  <a:pt x="639" y="93"/>
                  <a:pt x="685" y="93"/>
                </a:cubicBezTo>
                <a:close/>
                <a:moveTo>
                  <a:pt x="685" y="93"/>
                </a:moveTo>
                <a:cubicBezTo>
                  <a:pt x="685" y="93"/>
                  <a:pt x="685" y="93"/>
                  <a:pt x="685" y="93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91262" tIns="45631" rIns="91262" bIns="4563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Freeform 177"/>
          <p:cNvSpPr>
            <a:spLocks noEditPoints="1"/>
          </p:cNvSpPr>
          <p:nvPr/>
        </p:nvSpPr>
        <p:spPr bwMode="auto">
          <a:xfrm>
            <a:off x="5841206" y="3037284"/>
            <a:ext cx="329804" cy="347663"/>
          </a:xfrm>
          <a:custGeom>
            <a:avLst/>
            <a:gdLst/>
            <a:ahLst/>
            <a:cxnLst>
              <a:cxn ang="0">
                <a:pos x="350" y="180"/>
              </a:cxn>
              <a:cxn ang="0">
                <a:pos x="10" y="180"/>
              </a:cxn>
              <a:cxn ang="0">
                <a:pos x="5" y="171"/>
              </a:cxn>
              <a:cxn ang="0">
                <a:pos x="170" y="8"/>
              </a:cxn>
              <a:cxn ang="0">
                <a:pos x="189" y="9"/>
              </a:cxn>
              <a:cxn ang="0">
                <a:pos x="250" y="69"/>
              </a:cxn>
              <a:cxn ang="0">
                <a:pos x="250" y="45"/>
              </a:cxn>
              <a:cxn ang="0">
                <a:pos x="281" y="45"/>
              </a:cxn>
              <a:cxn ang="0">
                <a:pos x="281" y="100"/>
              </a:cxn>
              <a:cxn ang="0">
                <a:pos x="353" y="171"/>
              </a:cxn>
              <a:cxn ang="0">
                <a:pos x="350" y="180"/>
              </a:cxn>
              <a:cxn ang="0">
                <a:pos x="314" y="367"/>
              </a:cxn>
              <a:cxn ang="0">
                <a:pos x="300" y="380"/>
              </a:cxn>
              <a:cxn ang="0">
                <a:pos x="194" y="380"/>
              </a:cxn>
              <a:cxn ang="0">
                <a:pos x="194" y="302"/>
              </a:cxn>
              <a:cxn ang="0">
                <a:pos x="146" y="302"/>
              </a:cxn>
              <a:cxn ang="0">
                <a:pos x="146" y="380"/>
              </a:cxn>
              <a:cxn ang="0">
                <a:pos x="58" y="380"/>
              </a:cxn>
              <a:cxn ang="0">
                <a:pos x="44" y="366"/>
              </a:cxn>
              <a:cxn ang="0">
                <a:pos x="44" y="188"/>
              </a:cxn>
              <a:cxn ang="0">
                <a:pos x="314" y="188"/>
              </a:cxn>
              <a:cxn ang="0">
                <a:pos x="314" y="367"/>
              </a:cxn>
              <a:cxn ang="0">
                <a:pos x="273" y="242"/>
              </a:cxn>
              <a:cxn ang="0">
                <a:pos x="225" y="242"/>
              </a:cxn>
              <a:cxn ang="0">
                <a:pos x="225" y="282"/>
              </a:cxn>
              <a:cxn ang="0">
                <a:pos x="273" y="282"/>
              </a:cxn>
              <a:cxn ang="0">
                <a:pos x="273" y="242"/>
              </a:cxn>
            </a:cxnLst>
            <a:rect l="0" t="0" r="r" b="b"/>
            <a:pathLst>
              <a:path w="360" h="380">
                <a:moveTo>
                  <a:pt x="350" y="180"/>
                </a:moveTo>
                <a:cubicBezTo>
                  <a:pt x="295" y="180"/>
                  <a:pt x="68" y="180"/>
                  <a:pt x="10" y="180"/>
                </a:cubicBezTo>
                <a:cubicBezTo>
                  <a:pt x="0" y="180"/>
                  <a:pt x="0" y="176"/>
                  <a:pt x="5" y="171"/>
                </a:cubicBezTo>
                <a:cubicBezTo>
                  <a:pt x="36" y="140"/>
                  <a:pt x="138" y="40"/>
                  <a:pt x="170" y="8"/>
                </a:cubicBezTo>
                <a:cubicBezTo>
                  <a:pt x="178" y="0"/>
                  <a:pt x="180" y="0"/>
                  <a:pt x="189" y="9"/>
                </a:cubicBezTo>
                <a:cubicBezTo>
                  <a:pt x="201" y="21"/>
                  <a:pt x="225" y="44"/>
                  <a:pt x="250" y="69"/>
                </a:cubicBezTo>
                <a:cubicBezTo>
                  <a:pt x="250" y="45"/>
                  <a:pt x="250" y="45"/>
                  <a:pt x="250" y="45"/>
                </a:cubicBezTo>
                <a:cubicBezTo>
                  <a:pt x="281" y="45"/>
                  <a:pt x="281" y="45"/>
                  <a:pt x="281" y="45"/>
                </a:cubicBezTo>
                <a:cubicBezTo>
                  <a:pt x="281" y="100"/>
                  <a:pt x="281" y="100"/>
                  <a:pt x="281" y="100"/>
                </a:cubicBezTo>
                <a:cubicBezTo>
                  <a:pt x="311" y="129"/>
                  <a:pt x="339" y="158"/>
                  <a:pt x="353" y="171"/>
                </a:cubicBezTo>
                <a:cubicBezTo>
                  <a:pt x="358" y="176"/>
                  <a:pt x="360" y="180"/>
                  <a:pt x="350" y="180"/>
                </a:cubicBezTo>
                <a:close/>
                <a:moveTo>
                  <a:pt x="314" y="367"/>
                </a:moveTo>
                <a:cubicBezTo>
                  <a:pt x="314" y="376"/>
                  <a:pt x="310" y="380"/>
                  <a:pt x="300" y="380"/>
                </a:cubicBezTo>
                <a:cubicBezTo>
                  <a:pt x="269" y="380"/>
                  <a:pt x="194" y="380"/>
                  <a:pt x="194" y="380"/>
                </a:cubicBezTo>
                <a:cubicBezTo>
                  <a:pt x="194" y="302"/>
                  <a:pt x="194" y="302"/>
                  <a:pt x="194" y="302"/>
                </a:cubicBezTo>
                <a:cubicBezTo>
                  <a:pt x="146" y="302"/>
                  <a:pt x="146" y="302"/>
                  <a:pt x="146" y="302"/>
                </a:cubicBezTo>
                <a:cubicBezTo>
                  <a:pt x="146" y="380"/>
                  <a:pt x="146" y="380"/>
                  <a:pt x="146" y="380"/>
                </a:cubicBezTo>
                <a:cubicBezTo>
                  <a:pt x="146" y="380"/>
                  <a:pt x="86" y="380"/>
                  <a:pt x="58" y="380"/>
                </a:cubicBezTo>
                <a:cubicBezTo>
                  <a:pt x="49" y="380"/>
                  <a:pt x="44" y="375"/>
                  <a:pt x="44" y="366"/>
                </a:cubicBezTo>
                <a:cubicBezTo>
                  <a:pt x="44" y="322"/>
                  <a:pt x="44" y="188"/>
                  <a:pt x="44" y="188"/>
                </a:cubicBezTo>
                <a:cubicBezTo>
                  <a:pt x="314" y="188"/>
                  <a:pt x="314" y="188"/>
                  <a:pt x="314" y="188"/>
                </a:cubicBezTo>
                <a:cubicBezTo>
                  <a:pt x="314" y="188"/>
                  <a:pt x="314" y="323"/>
                  <a:pt x="314" y="367"/>
                </a:cubicBezTo>
                <a:close/>
                <a:moveTo>
                  <a:pt x="273" y="242"/>
                </a:moveTo>
                <a:cubicBezTo>
                  <a:pt x="225" y="242"/>
                  <a:pt x="225" y="242"/>
                  <a:pt x="225" y="242"/>
                </a:cubicBezTo>
                <a:cubicBezTo>
                  <a:pt x="225" y="282"/>
                  <a:pt x="225" y="282"/>
                  <a:pt x="225" y="282"/>
                </a:cubicBezTo>
                <a:cubicBezTo>
                  <a:pt x="273" y="282"/>
                  <a:pt x="273" y="282"/>
                  <a:pt x="273" y="282"/>
                </a:cubicBezTo>
                <a:cubicBezTo>
                  <a:pt x="273" y="242"/>
                  <a:pt x="273" y="242"/>
                  <a:pt x="273" y="242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91262" tIns="45631" rIns="91262" bIns="4563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0" y="5057776"/>
            <a:ext cx="9144000" cy="96440"/>
            <a:chOff x="0" y="6672263"/>
            <a:chExt cx="10844214" cy="185737"/>
          </a:xfrm>
        </p:grpSpPr>
        <p:sp>
          <p:nvSpPr>
            <p:cNvPr id="45" name="矩形 44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9072563" y="123511"/>
            <a:ext cx="85725" cy="4735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0" y="5057776"/>
            <a:ext cx="9144000" cy="96440"/>
            <a:chOff x="0" y="6672263"/>
            <a:chExt cx="10844214" cy="185737"/>
          </a:xfrm>
        </p:grpSpPr>
        <p:sp>
          <p:nvSpPr>
            <p:cNvPr id="49" name="矩形 48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41" name="Rectangle 12"/>
          <p:cNvSpPr/>
          <p:nvPr/>
        </p:nvSpPr>
        <p:spPr bwMode="auto">
          <a:xfrm>
            <a:off x="3592169" y="1808999"/>
            <a:ext cx="1865657" cy="2192053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934500"/>
            </a:solidFill>
            <a:prstDash val="solid"/>
          </a:ln>
          <a:effectLst/>
        </p:spPr>
        <p:txBody>
          <a:bodyPr anchor="ctr"/>
          <a:lstStyle/>
          <a:p>
            <a:pPr algn="ctr" defTabSz="457200">
              <a:lnSpc>
                <a:spcPct val="80000"/>
              </a:lnSpc>
              <a:defRPr/>
            </a:pPr>
            <a:endParaRPr lang="en-US" sz="1015" kern="0" dirty="0">
              <a:solidFill>
                <a:srgbClr val="797979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 ExtraLight"/>
              <a:sym typeface="Arial" panose="020B0604020202020204" pitchFamily="34" charset="0"/>
            </a:endParaRPr>
          </a:p>
        </p:txBody>
      </p:sp>
      <p:sp>
        <p:nvSpPr>
          <p:cNvPr id="42" name="Rectangle 13"/>
          <p:cNvSpPr/>
          <p:nvPr/>
        </p:nvSpPr>
        <p:spPr bwMode="auto">
          <a:xfrm>
            <a:off x="3592168" y="1304239"/>
            <a:ext cx="1882348" cy="504760"/>
          </a:xfrm>
          <a:prstGeom prst="rect">
            <a:avLst/>
          </a:prstGeom>
          <a:solidFill>
            <a:srgbClr val="9345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200">
              <a:defRPr/>
            </a:pPr>
            <a:endParaRPr lang="en-US" sz="1800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 ExtraLight"/>
              <a:sym typeface="Arial" panose="020B0604020202020204" pitchFamily="34" charset="0"/>
            </a:endParaRPr>
          </a:p>
        </p:txBody>
      </p:sp>
      <p:sp>
        <p:nvSpPr>
          <p:cNvPr id="43" name="Rectangle 14"/>
          <p:cNvSpPr/>
          <p:nvPr/>
        </p:nvSpPr>
        <p:spPr bwMode="auto">
          <a:xfrm>
            <a:off x="3592168" y="4001051"/>
            <a:ext cx="1882348" cy="312696"/>
          </a:xfrm>
          <a:prstGeom prst="rect">
            <a:avLst/>
          </a:prstGeom>
          <a:solidFill>
            <a:srgbClr val="934500"/>
          </a:solidFill>
          <a:ln w="9525" cap="flat" cmpd="sng" algn="ctr">
            <a:noFill/>
            <a:prstDash val="solid"/>
          </a:ln>
          <a:effectLst/>
        </p:spPr>
        <p:txBody>
          <a:bodyPr tIns="0" bIns="34286" anchor="ctr"/>
          <a:lstStyle/>
          <a:p>
            <a:pPr algn="ctr" defTabSz="457200">
              <a:defRPr/>
            </a:pPr>
            <a:endParaRPr lang="en-US" sz="1200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 ExtraLight"/>
              <a:sym typeface="Arial" panose="020B0604020202020204" pitchFamily="34" charset="0"/>
            </a:endParaRPr>
          </a:p>
        </p:txBody>
      </p:sp>
      <p:sp>
        <p:nvSpPr>
          <p:cNvPr id="54" name="Rectangle 16"/>
          <p:cNvSpPr/>
          <p:nvPr/>
        </p:nvSpPr>
        <p:spPr bwMode="auto">
          <a:xfrm>
            <a:off x="1669705" y="1970903"/>
            <a:ext cx="1565275" cy="1836499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B47730"/>
            </a:solidFill>
            <a:prstDash val="solid"/>
          </a:ln>
          <a:effectLst/>
        </p:spPr>
        <p:txBody>
          <a:bodyPr anchor="ctr"/>
          <a:lstStyle/>
          <a:p>
            <a:pPr algn="ctr" defTabSz="457200">
              <a:lnSpc>
                <a:spcPct val="80000"/>
              </a:lnSpc>
              <a:defRPr/>
            </a:pPr>
            <a:endParaRPr lang="en-US" sz="900" kern="0" dirty="0">
              <a:solidFill>
                <a:srgbClr val="797979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 ExtraLight"/>
              <a:sym typeface="Arial" panose="020B0604020202020204" pitchFamily="34" charset="0"/>
            </a:endParaRPr>
          </a:p>
        </p:txBody>
      </p:sp>
      <p:sp>
        <p:nvSpPr>
          <p:cNvPr id="55" name="Rectangle 17"/>
          <p:cNvSpPr/>
          <p:nvPr/>
        </p:nvSpPr>
        <p:spPr bwMode="auto">
          <a:xfrm>
            <a:off x="1663356" y="1548683"/>
            <a:ext cx="1574800" cy="422220"/>
          </a:xfrm>
          <a:prstGeom prst="rect">
            <a:avLst/>
          </a:prstGeom>
          <a:solidFill>
            <a:srgbClr val="B4773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342900">
              <a:spcBef>
                <a:spcPct val="0"/>
              </a:spcBef>
              <a:defRPr/>
            </a:pPr>
            <a:endParaRPr lang="en-US" altLang="zh-CN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"/>
              <a:sym typeface="Arial" panose="020B0604020202020204" pitchFamily="34" charset="0"/>
            </a:endParaRPr>
          </a:p>
        </p:txBody>
      </p:sp>
      <p:sp>
        <p:nvSpPr>
          <p:cNvPr id="56" name="Rectangle 18"/>
          <p:cNvSpPr/>
          <p:nvPr/>
        </p:nvSpPr>
        <p:spPr bwMode="auto">
          <a:xfrm>
            <a:off x="1663356" y="3807401"/>
            <a:ext cx="1574800" cy="261903"/>
          </a:xfrm>
          <a:prstGeom prst="rect">
            <a:avLst/>
          </a:prstGeom>
          <a:solidFill>
            <a:srgbClr val="B47730"/>
          </a:solidFill>
          <a:ln w="9525" cap="flat" cmpd="sng" algn="ctr">
            <a:noFill/>
            <a:prstDash val="solid"/>
          </a:ln>
          <a:effectLst/>
        </p:spPr>
        <p:txBody>
          <a:bodyPr tIns="0" bIns="34286" anchor="ctr"/>
          <a:lstStyle/>
          <a:p>
            <a:pPr algn="ctr" defTabSz="457200">
              <a:defRPr/>
            </a:pPr>
            <a:endParaRPr lang="en-US" sz="1015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 ExtraLight"/>
              <a:sym typeface="Arial" panose="020B0604020202020204" pitchFamily="34" charset="0"/>
            </a:endParaRPr>
          </a:p>
        </p:txBody>
      </p:sp>
      <p:sp>
        <p:nvSpPr>
          <p:cNvPr id="57" name="Rectangle 20"/>
          <p:cNvSpPr/>
          <p:nvPr/>
        </p:nvSpPr>
        <p:spPr bwMode="auto">
          <a:xfrm>
            <a:off x="5843588" y="1961379"/>
            <a:ext cx="1557338" cy="1836499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FCAF26"/>
            </a:solidFill>
            <a:prstDash val="solid"/>
          </a:ln>
          <a:effectLst/>
        </p:spPr>
        <p:txBody>
          <a:bodyPr anchor="ctr"/>
          <a:lstStyle/>
          <a:p>
            <a:pPr algn="ctr" defTabSz="457200">
              <a:lnSpc>
                <a:spcPct val="80000"/>
              </a:lnSpc>
              <a:defRPr/>
            </a:pPr>
            <a:endParaRPr lang="en-US" sz="900" kern="0" dirty="0">
              <a:solidFill>
                <a:srgbClr val="797979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 ExtraLight"/>
              <a:sym typeface="Arial" panose="020B0604020202020204" pitchFamily="34" charset="0"/>
            </a:endParaRPr>
          </a:p>
        </p:txBody>
      </p:sp>
      <p:sp>
        <p:nvSpPr>
          <p:cNvPr id="58" name="Rectangle 21"/>
          <p:cNvSpPr/>
          <p:nvPr/>
        </p:nvSpPr>
        <p:spPr bwMode="auto">
          <a:xfrm>
            <a:off x="5846418" y="1539158"/>
            <a:ext cx="1574800" cy="422220"/>
          </a:xfrm>
          <a:prstGeom prst="rect">
            <a:avLst/>
          </a:prstGeom>
          <a:solidFill>
            <a:srgbClr val="FCAF26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457200">
              <a:defRPr/>
            </a:pPr>
            <a:endParaRPr lang="en-US" sz="1650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 ExtraLight"/>
              <a:sym typeface="Arial" panose="020B0604020202020204" pitchFamily="34" charset="0"/>
            </a:endParaRPr>
          </a:p>
        </p:txBody>
      </p:sp>
      <p:sp>
        <p:nvSpPr>
          <p:cNvPr id="59" name="Rectangle 22"/>
          <p:cNvSpPr/>
          <p:nvPr/>
        </p:nvSpPr>
        <p:spPr bwMode="auto">
          <a:xfrm>
            <a:off x="5846418" y="3797877"/>
            <a:ext cx="1574800" cy="261903"/>
          </a:xfrm>
          <a:prstGeom prst="rect">
            <a:avLst/>
          </a:prstGeom>
          <a:solidFill>
            <a:srgbClr val="FCAF26"/>
          </a:solidFill>
          <a:ln w="9525" cap="flat" cmpd="sng" algn="ctr">
            <a:noFill/>
            <a:prstDash val="solid"/>
          </a:ln>
          <a:effectLst/>
        </p:spPr>
        <p:txBody>
          <a:bodyPr tIns="0" bIns="34286" anchor="ctr"/>
          <a:lstStyle/>
          <a:p>
            <a:pPr algn="ctr" defTabSz="457200">
              <a:defRPr/>
            </a:pPr>
            <a:endParaRPr lang="en-US" sz="1015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 ExtraLight"/>
              <a:sym typeface="Arial" panose="020B0604020202020204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993248" y="1621293"/>
            <a:ext cx="87716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spcBef>
                <a:spcPct val="0"/>
              </a:spcBef>
              <a:defRPr/>
            </a:pP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Source Sans Pro"/>
                <a:sym typeface="Arial" panose="020B0604020202020204" pitchFamily="34" charset="0"/>
              </a:rPr>
              <a:t>添加标题</a:t>
            </a:r>
            <a:endParaRPr lang="en-US" altLang="zh-CN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"/>
              <a:sym typeface="Arial" panose="020B0604020202020204" pitchFamily="34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111708" y="1418119"/>
            <a:ext cx="87716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spcBef>
                <a:spcPct val="0"/>
              </a:spcBef>
              <a:defRPr/>
            </a:pP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Source Sans Pro"/>
                <a:sym typeface="Arial" panose="020B0604020202020204" pitchFamily="34" charset="0"/>
              </a:rPr>
              <a:t>添加标题</a:t>
            </a:r>
            <a:endParaRPr lang="en-US" altLang="zh-CN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"/>
              <a:sym typeface="Arial" panose="020B0604020202020204" pitchFamily="34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218320" y="1621293"/>
            <a:ext cx="87716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spcBef>
                <a:spcPct val="0"/>
              </a:spcBef>
              <a:defRPr/>
            </a:pPr>
            <a:r>
              <a:rPr lang="zh-CN" altLang="en-US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Source Sans Pro"/>
                <a:sym typeface="Arial" panose="020B0604020202020204" pitchFamily="34" charset="0"/>
              </a:rPr>
              <a:t>添加标题</a:t>
            </a:r>
            <a:endParaRPr lang="en-US" altLang="zh-CN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Source Sans Pro"/>
              <a:sym typeface="Arial" panose="020B0604020202020204" pitchFamily="34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877226" y="2381524"/>
            <a:ext cx="1246975" cy="11633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05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5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3903718" y="2381524"/>
            <a:ext cx="1246975" cy="11633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05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5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010330" y="2381524"/>
            <a:ext cx="1246975" cy="11633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05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5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0" y="5057776"/>
            <a:ext cx="9144000" cy="96440"/>
            <a:chOff x="0" y="6672263"/>
            <a:chExt cx="10844214" cy="185737"/>
          </a:xfrm>
        </p:grpSpPr>
        <p:sp>
          <p:nvSpPr>
            <p:cNvPr id="49" name="矩形 48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2" name="Shape 4096"/>
          <p:cNvSpPr/>
          <p:nvPr/>
        </p:nvSpPr>
        <p:spPr>
          <a:xfrm>
            <a:off x="3098797" y="1779956"/>
            <a:ext cx="1268624" cy="1296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B47730"/>
          </a:solidFill>
          <a:ln w="12700">
            <a:miter lim="400000"/>
          </a:ln>
        </p:spPr>
        <p:txBody>
          <a:bodyPr lIns="28573" tIns="28573" rIns="28573" bIns="28573" anchor="ctr"/>
          <a:lstStyle/>
          <a:p>
            <a:pPr defTabSz="4572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12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sz="1200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Shape 4113"/>
          <p:cNvSpPr/>
          <p:nvPr/>
        </p:nvSpPr>
        <p:spPr>
          <a:xfrm>
            <a:off x="1388367" y="1779956"/>
            <a:ext cx="1268624" cy="1296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FCAF26"/>
          </a:solidFill>
          <a:ln w="12700">
            <a:miter lim="400000"/>
          </a:ln>
        </p:spPr>
        <p:txBody>
          <a:bodyPr lIns="28573" tIns="28573" rIns="28573" bIns="28573" anchor="ctr"/>
          <a:lstStyle/>
          <a:p>
            <a:pPr defTabSz="4572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Shape 4114"/>
          <p:cNvSpPr/>
          <p:nvPr/>
        </p:nvSpPr>
        <p:spPr>
          <a:xfrm>
            <a:off x="6475894" y="1779956"/>
            <a:ext cx="1268624" cy="1296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B47730"/>
          </a:solidFill>
          <a:ln w="12700">
            <a:miter lim="400000"/>
          </a:ln>
        </p:spPr>
        <p:txBody>
          <a:bodyPr lIns="28573" tIns="28573" rIns="28573" bIns="28573" anchor="ctr"/>
          <a:lstStyle/>
          <a:p>
            <a:pPr defTabSz="4572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Shape 4115"/>
          <p:cNvSpPr/>
          <p:nvPr/>
        </p:nvSpPr>
        <p:spPr>
          <a:xfrm>
            <a:off x="4777166" y="1779956"/>
            <a:ext cx="1268624" cy="1296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FCAF26"/>
          </a:solidFill>
          <a:ln w="12700">
            <a:miter lim="400000"/>
          </a:ln>
        </p:spPr>
        <p:txBody>
          <a:bodyPr lIns="28573" tIns="28573" rIns="28573" bIns="28573" anchor="ctr"/>
          <a:lstStyle/>
          <a:p>
            <a:pPr defTabSz="4572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2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1684565" y="2094240"/>
            <a:ext cx="676275" cy="323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GB" sz="2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7" name="TextBox 25"/>
          <p:cNvSpPr txBox="1"/>
          <p:nvPr/>
        </p:nvSpPr>
        <p:spPr>
          <a:xfrm>
            <a:off x="3394970" y="2094240"/>
            <a:ext cx="676275" cy="323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GB" sz="21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26"/>
          <p:cNvSpPr txBox="1"/>
          <p:nvPr/>
        </p:nvSpPr>
        <p:spPr>
          <a:xfrm>
            <a:off x="5067500" y="2094240"/>
            <a:ext cx="676275" cy="323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2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en-GB" sz="21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27"/>
          <p:cNvSpPr txBox="1"/>
          <p:nvPr/>
        </p:nvSpPr>
        <p:spPr>
          <a:xfrm>
            <a:off x="6777906" y="2094240"/>
            <a:ext cx="676275" cy="323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GB" sz="2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0" name="TextBox 13"/>
          <p:cNvSpPr txBox="1"/>
          <p:nvPr/>
        </p:nvSpPr>
        <p:spPr>
          <a:xfrm>
            <a:off x="1123718" y="3483270"/>
            <a:ext cx="175356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1306286" y="3797535"/>
            <a:ext cx="1350705" cy="4154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2899038" y="3476428"/>
            <a:ext cx="175356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3107873" y="3775605"/>
            <a:ext cx="1335890" cy="4154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4610199" y="3483270"/>
            <a:ext cx="175356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4810148" y="3806840"/>
            <a:ext cx="1346777" cy="4154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6264827" y="3437104"/>
            <a:ext cx="175356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6493046" y="3774452"/>
            <a:ext cx="1297123" cy="4154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2688"/>
            <a:ext cx="9144000" cy="1280812"/>
          </a:xfrm>
          <a:prstGeom prst="rect">
            <a:avLst/>
          </a:prstGeom>
        </p:spPr>
      </p:pic>
      <p:sp>
        <p:nvSpPr>
          <p:cNvPr id="6" name="MH_Number_1">
            <a:hlinkClick r:id="rId11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4953911" y="1240054"/>
            <a:ext cx="1232835" cy="1232175"/>
          </a:xfrm>
          <a:prstGeom prst="rect">
            <a:avLst/>
          </a:prstGeom>
          <a:noFill/>
          <a:ln w="25400">
            <a:solidFill>
              <a:srgbClr val="E98C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7000" b="1" dirty="0">
                <a:solidFill>
                  <a:srgbClr val="E98C11"/>
                </a:solidFill>
                <a:ea typeface="华文细黑" panose="02010600040101010101" pitchFamily="2" charset="-122"/>
              </a:rPr>
              <a:t>01</a:t>
            </a:r>
            <a:endParaRPr lang="zh-CN" altLang="en-US" sz="7000" b="1" dirty="0">
              <a:solidFill>
                <a:srgbClr val="E98C11"/>
              </a:solidFill>
              <a:ea typeface="华文细黑" panose="02010600040101010101" pitchFamily="2" charset="-122"/>
            </a:endParaRPr>
          </a:p>
        </p:txBody>
      </p:sp>
      <p:sp>
        <p:nvSpPr>
          <p:cNvPr id="7" name="MH_Entry_1">
            <a:hlinkClick r:id="rId11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3419058" y="2700020"/>
            <a:ext cx="4302541" cy="678180"/>
          </a:xfrm>
          <a:prstGeom prst="rect">
            <a:avLst/>
          </a:prstGeom>
          <a:solidFill>
            <a:srgbClr val="E98C1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en-US" sz="3200" b="1" dirty="0">
                <a:solidFill>
                  <a:srgbClr val="FFFFFF"/>
                </a:solidFill>
                <a:latin typeface="+mn-ea"/>
              </a:rPr>
              <a:t>单击此处添加文字标题</a:t>
            </a:r>
          </a:p>
        </p:txBody>
      </p:sp>
      <p:cxnSp>
        <p:nvCxnSpPr>
          <p:cNvPr id="18" name="MH_Others_1"/>
          <p:cNvCxnSpPr/>
          <p:nvPr>
            <p:custDataLst>
              <p:tags r:id="rId3"/>
            </p:custDataLst>
          </p:nvPr>
        </p:nvCxnSpPr>
        <p:spPr>
          <a:xfrm>
            <a:off x="2899677" y="582697"/>
            <a:ext cx="0" cy="3368170"/>
          </a:xfrm>
          <a:prstGeom prst="line">
            <a:avLst/>
          </a:prstGeom>
          <a:ln w="41275">
            <a:solidFill>
              <a:srgbClr val="E98C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1745619" y="676426"/>
            <a:ext cx="790876" cy="3147441"/>
            <a:chOff x="1745619" y="676426"/>
            <a:chExt cx="790876" cy="3147441"/>
          </a:xfrm>
        </p:grpSpPr>
        <p:sp>
          <p:nvSpPr>
            <p:cNvPr id="20" name="MH_Others_2"/>
            <p:cNvSpPr txBox="1"/>
            <p:nvPr>
              <p:custDataLst>
                <p:tags r:id="rId4"/>
              </p:custDataLst>
            </p:nvPr>
          </p:nvSpPr>
          <p:spPr>
            <a:xfrm>
              <a:off x="1745619" y="676426"/>
              <a:ext cx="790876" cy="891431"/>
            </a:xfrm>
            <a:prstGeom prst="rect">
              <a:avLst/>
            </a:prstGeom>
            <a:noFill/>
          </p:spPr>
          <p:txBody>
            <a:bodyPr vert="eaVert" wrap="square" rtlCol="0" anchor="ctr" anchorCtr="0">
              <a:noAutofit/>
            </a:bodyPr>
            <a:lstStyle/>
            <a:p>
              <a:r>
                <a:rPr lang="en-US" altLang="zh-CN" sz="6600">
                  <a:solidFill>
                    <a:srgbClr val="E98C1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C</a:t>
              </a:r>
              <a:endParaRPr lang="zh-CN" altLang="en-US" sz="3300">
                <a:solidFill>
                  <a:srgbClr val="E98C1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1" name="MH_Others_3"/>
            <p:cNvSpPr txBox="1"/>
            <p:nvPr>
              <p:custDataLst>
                <p:tags r:id="rId5"/>
              </p:custDataLst>
            </p:nvPr>
          </p:nvSpPr>
          <p:spPr>
            <a:xfrm>
              <a:off x="1887810" y="2700020"/>
              <a:ext cx="520420" cy="1123847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noAutofit/>
            </a:bodyPr>
            <a:lstStyle/>
            <a:p>
              <a:pPr algn="ctr"/>
              <a:r>
                <a:rPr lang="zh-CN" altLang="en-US" sz="3600" b="1">
                  <a:solidFill>
                    <a:srgbClr val="E98C1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目</a:t>
              </a:r>
              <a:endParaRPr lang="en-US" altLang="zh-CN" sz="3600" b="1">
                <a:solidFill>
                  <a:srgbClr val="E98C1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  <a:p>
              <a:pPr algn="ctr"/>
              <a:r>
                <a:rPr lang="zh-CN" altLang="en-US" sz="3600" b="1">
                  <a:solidFill>
                    <a:srgbClr val="E98C1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录</a:t>
              </a:r>
            </a:p>
          </p:txBody>
        </p:sp>
        <p:sp>
          <p:nvSpPr>
            <p:cNvPr id="22" name="MH_Others_4"/>
            <p:cNvSpPr/>
            <p:nvPr>
              <p:custDataLst>
                <p:tags r:id="rId6"/>
              </p:custDataLst>
            </p:nvPr>
          </p:nvSpPr>
          <p:spPr>
            <a:xfrm>
              <a:off x="1917188" y="1240054"/>
              <a:ext cx="461665" cy="1546818"/>
            </a:xfrm>
            <a:prstGeom prst="rect">
              <a:avLst/>
            </a:prstGeom>
          </p:spPr>
          <p:txBody>
            <a:bodyPr vert="eaVert" wrap="square">
              <a:noAutofit/>
            </a:bodyPr>
            <a:lstStyle/>
            <a:p>
              <a:r>
                <a:rPr lang="en-US" altLang="zh-CN" sz="2000" spc="375" dirty="0">
                  <a:solidFill>
                    <a:srgbClr val="E98C1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ONTENTS</a:t>
              </a:r>
              <a:endParaRPr lang="zh-CN" altLang="en-US" sz="2000" spc="375" dirty="0">
                <a:solidFill>
                  <a:srgbClr val="E98C1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0" y="5057776"/>
            <a:ext cx="9144000" cy="96440"/>
            <a:chOff x="0" y="6672263"/>
            <a:chExt cx="10844214" cy="185737"/>
          </a:xfrm>
        </p:grpSpPr>
        <p:sp>
          <p:nvSpPr>
            <p:cNvPr id="49" name="矩形 48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2" name="Arc 237"/>
          <p:cNvSpPr/>
          <p:nvPr/>
        </p:nvSpPr>
        <p:spPr>
          <a:xfrm rot="11954329">
            <a:off x="2981969" y="1363963"/>
            <a:ext cx="3412142" cy="3412145"/>
          </a:xfrm>
          <a:prstGeom prst="arc">
            <a:avLst>
              <a:gd name="adj1" fmla="val 11549422"/>
              <a:gd name="adj2" fmla="val 18526912"/>
            </a:avLst>
          </a:prstGeom>
          <a:noFill/>
          <a:ln w="28575" cap="flat" cmpd="sng" algn="ctr">
            <a:solidFill>
              <a:srgbClr val="969696"/>
            </a:solidFill>
            <a:prstDash val="sysDot"/>
            <a:tailEnd type="triangle"/>
          </a:ln>
          <a:effectLst/>
        </p:spPr>
        <p:txBody>
          <a:bodyPr rtlCol="0" anchor="ctr"/>
          <a:lstStyle/>
          <a:p>
            <a:pPr algn="ctr" defTabSz="1029970">
              <a:defRPr/>
            </a:pPr>
            <a:endParaRPr lang="en-US" sz="2660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5"/>
          <p:cNvSpPr/>
          <p:nvPr/>
        </p:nvSpPr>
        <p:spPr bwMode="auto">
          <a:xfrm>
            <a:off x="4148005" y="3073378"/>
            <a:ext cx="388848" cy="386000"/>
          </a:xfrm>
          <a:custGeom>
            <a:avLst/>
            <a:gdLst/>
            <a:ahLst/>
            <a:cxnLst>
              <a:cxn ang="0">
                <a:pos x="2" y="468"/>
              </a:cxn>
              <a:cxn ang="0">
                <a:pos x="452" y="180"/>
              </a:cxn>
              <a:cxn ang="0">
                <a:pos x="374" y="101"/>
              </a:cxn>
              <a:cxn ang="0">
                <a:pos x="373" y="101"/>
              </a:cxn>
              <a:cxn ang="0">
                <a:pos x="295" y="22"/>
              </a:cxn>
              <a:cxn ang="0">
                <a:pos x="1" y="468"/>
              </a:cxn>
              <a:cxn ang="0">
                <a:pos x="0" y="468"/>
              </a:cxn>
              <a:cxn ang="0">
                <a:pos x="1" y="468"/>
              </a:cxn>
              <a:cxn ang="0">
                <a:pos x="1" y="469"/>
              </a:cxn>
              <a:cxn ang="0">
                <a:pos x="2" y="468"/>
              </a:cxn>
            </a:cxnLst>
            <a:rect l="0" t="0" r="r" b="b"/>
            <a:pathLst>
              <a:path w="470" h="469">
                <a:moveTo>
                  <a:pt x="2" y="468"/>
                </a:moveTo>
                <a:cubicBezTo>
                  <a:pt x="470" y="426"/>
                  <a:pt x="452" y="180"/>
                  <a:pt x="452" y="180"/>
                </a:cubicBezTo>
                <a:cubicBezTo>
                  <a:pt x="374" y="101"/>
                  <a:pt x="374" y="101"/>
                  <a:pt x="374" y="101"/>
                </a:cubicBezTo>
                <a:cubicBezTo>
                  <a:pt x="373" y="101"/>
                  <a:pt x="373" y="101"/>
                  <a:pt x="373" y="101"/>
                </a:cubicBezTo>
                <a:cubicBezTo>
                  <a:pt x="295" y="22"/>
                  <a:pt x="295" y="22"/>
                  <a:pt x="295" y="22"/>
                </a:cubicBezTo>
                <a:cubicBezTo>
                  <a:pt x="295" y="22"/>
                  <a:pt x="50" y="0"/>
                  <a:pt x="1" y="468"/>
                </a:cubicBezTo>
                <a:cubicBezTo>
                  <a:pt x="0" y="468"/>
                  <a:pt x="0" y="468"/>
                  <a:pt x="0" y="468"/>
                </a:cubicBezTo>
                <a:cubicBezTo>
                  <a:pt x="1" y="468"/>
                  <a:pt x="1" y="468"/>
                  <a:pt x="1" y="468"/>
                </a:cubicBezTo>
                <a:cubicBezTo>
                  <a:pt x="1" y="469"/>
                  <a:pt x="1" y="469"/>
                  <a:pt x="1" y="469"/>
                </a:cubicBezTo>
                <a:lnTo>
                  <a:pt x="2" y="468"/>
                </a:lnTo>
                <a:close/>
              </a:path>
            </a:pathLst>
          </a:custGeom>
          <a:solidFill>
            <a:srgbClr val="F19B14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6"/>
          <p:cNvSpPr/>
          <p:nvPr/>
        </p:nvSpPr>
        <p:spPr bwMode="auto">
          <a:xfrm>
            <a:off x="4345989" y="2975097"/>
            <a:ext cx="307660" cy="307660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164" y="216"/>
              </a:cxn>
              <a:cxn ang="0">
                <a:pos x="216" y="163"/>
              </a:cxn>
              <a:cxn ang="0">
                <a:pos x="52" y="0"/>
              </a:cxn>
              <a:cxn ang="0">
                <a:pos x="0" y="54"/>
              </a:cxn>
            </a:cxnLst>
            <a:rect l="0" t="0" r="r" b="b"/>
            <a:pathLst>
              <a:path w="216" h="216">
                <a:moveTo>
                  <a:pt x="0" y="54"/>
                </a:moveTo>
                <a:lnTo>
                  <a:pt x="164" y="216"/>
                </a:lnTo>
                <a:lnTo>
                  <a:pt x="216" y="163"/>
                </a:lnTo>
                <a:lnTo>
                  <a:pt x="52" y="0"/>
                </a:lnTo>
                <a:lnTo>
                  <a:pt x="0" y="54"/>
                </a:lnTo>
                <a:close/>
              </a:path>
            </a:pathLst>
          </a:custGeom>
          <a:solidFill>
            <a:srgbClr val="BE382C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7"/>
          <p:cNvSpPr/>
          <p:nvPr/>
        </p:nvSpPr>
        <p:spPr bwMode="auto">
          <a:xfrm>
            <a:off x="4345989" y="2975097"/>
            <a:ext cx="307660" cy="307660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164" y="216"/>
              </a:cxn>
              <a:cxn ang="0">
                <a:pos x="216" y="163"/>
              </a:cxn>
              <a:cxn ang="0">
                <a:pos x="52" y="0"/>
              </a:cxn>
              <a:cxn ang="0">
                <a:pos x="0" y="54"/>
              </a:cxn>
            </a:cxnLst>
            <a:rect l="0" t="0" r="r" b="b"/>
            <a:pathLst>
              <a:path w="216" h="216">
                <a:moveTo>
                  <a:pt x="0" y="54"/>
                </a:moveTo>
                <a:lnTo>
                  <a:pt x="164" y="216"/>
                </a:lnTo>
                <a:lnTo>
                  <a:pt x="216" y="163"/>
                </a:lnTo>
                <a:lnTo>
                  <a:pt x="52" y="0"/>
                </a:lnTo>
                <a:lnTo>
                  <a:pt x="0" y="54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8"/>
          <p:cNvSpPr/>
          <p:nvPr/>
        </p:nvSpPr>
        <p:spPr bwMode="auto">
          <a:xfrm>
            <a:off x="3928655" y="2537823"/>
            <a:ext cx="1152299" cy="1145177"/>
          </a:xfrm>
          <a:custGeom>
            <a:avLst/>
            <a:gdLst/>
            <a:ahLst/>
            <a:cxnLst>
              <a:cxn ang="0">
                <a:pos x="1114" y="270"/>
              </a:cxn>
              <a:cxn ang="0">
                <a:pos x="140" y="268"/>
              </a:cxn>
              <a:cxn ang="0">
                <a:pos x="0" y="479"/>
              </a:cxn>
              <a:cxn ang="0">
                <a:pos x="766" y="624"/>
              </a:cxn>
              <a:cxn ang="0">
                <a:pos x="922" y="1388"/>
              </a:cxn>
              <a:cxn ang="0">
                <a:pos x="1130" y="1245"/>
              </a:cxn>
              <a:cxn ang="0">
                <a:pos x="1114" y="270"/>
              </a:cxn>
            </a:cxnLst>
            <a:rect l="0" t="0" r="r" b="b"/>
            <a:pathLst>
              <a:path w="1395" h="1388">
                <a:moveTo>
                  <a:pt x="1114" y="270"/>
                </a:moveTo>
                <a:cubicBezTo>
                  <a:pt x="841" y="1"/>
                  <a:pt x="405" y="0"/>
                  <a:pt x="140" y="268"/>
                </a:cubicBezTo>
                <a:cubicBezTo>
                  <a:pt x="79" y="331"/>
                  <a:pt x="32" y="402"/>
                  <a:pt x="0" y="479"/>
                </a:cubicBezTo>
                <a:cubicBezTo>
                  <a:pt x="251" y="369"/>
                  <a:pt x="556" y="417"/>
                  <a:pt x="766" y="624"/>
                </a:cubicBezTo>
                <a:cubicBezTo>
                  <a:pt x="976" y="831"/>
                  <a:pt x="1028" y="1136"/>
                  <a:pt x="922" y="1388"/>
                </a:cubicBezTo>
                <a:cubicBezTo>
                  <a:pt x="998" y="1355"/>
                  <a:pt x="1069" y="1307"/>
                  <a:pt x="1130" y="1245"/>
                </a:cubicBezTo>
                <a:cubicBezTo>
                  <a:pt x="1395" y="976"/>
                  <a:pt x="1388" y="540"/>
                  <a:pt x="1114" y="270"/>
                </a:cubicBezTo>
              </a:path>
            </a:pathLst>
          </a:custGeom>
          <a:solidFill>
            <a:srgbClr val="237DB9">
              <a:lumMod val="50000"/>
            </a:srgbClr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10"/>
          <p:cNvSpPr/>
          <p:nvPr/>
        </p:nvSpPr>
        <p:spPr bwMode="auto">
          <a:xfrm>
            <a:off x="4344565" y="1922503"/>
            <a:ext cx="1336040" cy="1347435"/>
          </a:xfrm>
          <a:custGeom>
            <a:avLst/>
            <a:gdLst/>
            <a:ahLst/>
            <a:cxnLst>
              <a:cxn ang="0">
                <a:pos x="462" y="557"/>
              </a:cxn>
              <a:cxn ang="0">
                <a:pos x="0" y="1288"/>
              </a:cxn>
              <a:cxn ang="0">
                <a:pos x="201" y="1433"/>
              </a:cxn>
              <a:cxn ang="0">
                <a:pos x="349" y="1632"/>
              </a:cxn>
              <a:cxn ang="0">
                <a:pos x="1073" y="1160"/>
              </a:cxn>
              <a:cxn ang="0">
                <a:pos x="1589" y="24"/>
              </a:cxn>
              <a:cxn ang="0">
                <a:pos x="462" y="557"/>
              </a:cxn>
            </a:cxnLst>
            <a:rect l="0" t="0" r="r" b="b"/>
            <a:pathLst>
              <a:path w="1618" h="1632">
                <a:moveTo>
                  <a:pt x="462" y="557"/>
                </a:moveTo>
                <a:cubicBezTo>
                  <a:pt x="236" y="786"/>
                  <a:pt x="78" y="1044"/>
                  <a:pt x="0" y="1288"/>
                </a:cubicBezTo>
                <a:cubicBezTo>
                  <a:pt x="72" y="1325"/>
                  <a:pt x="140" y="1373"/>
                  <a:pt x="201" y="1433"/>
                </a:cubicBezTo>
                <a:cubicBezTo>
                  <a:pt x="262" y="1493"/>
                  <a:pt x="311" y="1560"/>
                  <a:pt x="349" y="1632"/>
                </a:cubicBezTo>
                <a:cubicBezTo>
                  <a:pt x="591" y="1550"/>
                  <a:pt x="847" y="1389"/>
                  <a:pt x="1073" y="1160"/>
                </a:cubicBezTo>
                <a:cubicBezTo>
                  <a:pt x="1432" y="796"/>
                  <a:pt x="1618" y="358"/>
                  <a:pt x="1589" y="24"/>
                </a:cubicBezTo>
                <a:cubicBezTo>
                  <a:pt x="1255" y="0"/>
                  <a:pt x="820" y="193"/>
                  <a:pt x="462" y="557"/>
                </a:cubicBezTo>
              </a:path>
            </a:pathLst>
          </a:custGeom>
          <a:solidFill>
            <a:srgbClr val="262626">
              <a:lumMod val="10000"/>
              <a:lumOff val="90000"/>
            </a:srgbClr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11"/>
          <p:cNvSpPr/>
          <p:nvPr/>
        </p:nvSpPr>
        <p:spPr bwMode="auto">
          <a:xfrm>
            <a:off x="4501243" y="1939596"/>
            <a:ext cx="1179362" cy="1330343"/>
          </a:xfrm>
          <a:custGeom>
            <a:avLst/>
            <a:gdLst/>
            <a:ahLst/>
            <a:cxnLst>
              <a:cxn ang="0">
                <a:pos x="1399" y="2"/>
              </a:cxn>
              <a:cxn ang="0">
                <a:pos x="0" y="1401"/>
              </a:cxn>
              <a:cxn ang="0">
                <a:pos x="11" y="1411"/>
              </a:cxn>
              <a:cxn ang="0">
                <a:pos x="159" y="1610"/>
              </a:cxn>
              <a:cxn ang="0">
                <a:pos x="883" y="1138"/>
              </a:cxn>
              <a:cxn ang="0">
                <a:pos x="1399" y="2"/>
              </a:cxn>
            </a:cxnLst>
            <a:rect l="0" t="0" r="r" b="b"/>
            <a:pathLst>
              <a:path w="1428" h="1610">
                <a:moveTo>
                  <a:pt x="1399" y="2"/>
                </a:moveTo>
                <a:cubicBezTo>
                  <a:pt x="1361" y="0"/>
                  <a:pt x="0" y="1401"/>
                  <a:pt x="0" y="1401"/>
                </a:cubicBezTo>
                <a:cubicBezTo>
                  <a:pt x="4" y="1405"/>
                  <a:pt x="7" y="1408"/>
                  <a:pt x="11" y="1411"/>
                </a:cubicBezTo>
                <a:cubicBezTo>
                  <a:pt x="72" y="1471"/>
                  <a:pt x="121" y="1538"/>
                  <a:pt x="159" y="1610"/>
                </a:cubicBezTo>
                <a:cubicBezTo>
                  <a:pt x="401" y="1528"/>
                  <a:pt x="657" y="1367"/>
                  <a:pt x="883" y="1138"/>
                </a:cubicBezTo>
                <a:cubicBezTo>
                  <a:pt x="1242" y="774"/>
                  <a:pt x="1428" y="336"/>
                  <a:pt x="1399" y="2"/>
                </a:cubicBezTo>
              </a:path>
            </a:pathLst>
          </a:custGeom>
          <a:solidFill>
            <a:srgbClr val="CFCFC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12"/>
          <p:cNvSpPr/>
          <p:nvPr/>
        </p:nvSpPr>
        <p:spPr bwMode="auto">
          <a:xfrm>
            <a:off x="4308956" y="2737231"/>
            <a:ext cx="565468" cy="572589"/>
          </a:xfrm>
          <a:custGeom>
            <a:avLst/>
            <a:gdLst/>
            <a:ahLst/>
            <a:cxnLst>
              <a:cxn ang="0">
                <a:pos x="276" y="282"/>
              </a:cxn>
              <a:cxn ang="0">
                <a:pos x="0" y="694"/>
              </a:cxn>
              <a:cxn ang="0">
                <a:pos x="407" y="411"/>
              </a:cxn>
              <a:cxn ang="0">
                <a:pos x="684" y="0"/>
              </a:cxn>
              <a:cxn ang="0">
                <a:pos x="276" y="282"/>
              </a:cxn>
            </a:cxnLst>
            <a:rect l="0" t="0" r="r" b="b"/>
            <a:pathLst>
              <a:path w="684" h="694">
                <a:moveTo>
                  <a:pt x="276" y="282"/>
                </a:moveTo>
                <a:cubicBezTo>
                  <a:pt x="127" y="433"/>
                  <a:pt x="24" y="591"/>
                  <a:pt x="0" y="694"/>
                </a:cubicBezTo>
                <a:cubicBezTo>
                  <a:pt x="102" y="668"/>
                  <a:pt x="258" y="563"/>
                  <a:pt x="407" y="411"/>
                </a:cubicBezTo>
                <a:cubicBezTo>
                  <a:pt x="556" y="260"/>
                  <a:pt x="659" y="103"/>
                  <a:pt x="684" y="0"/>
                </a:cubicBezTo>
                <a:cubicBezTo>
                  <a:pt x="581" y="26"/>
                  <a:pt x="425" y="131"/>
                  <a:pt x="276" y="282"/>
                </a:cubicBezTo>
              </a:path>
            </a:pathLst>
          </a:custGeom>
          <a:solidFill>
            <a:srgbClr val="237DB9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13"/>
          <p:cNvSpPr/>
          <p:nvPr/>
        </p:nvSpPr>
        <p:spPr bwMode="auto">
          <a:xfrm>
            <a:off x="4308956" y="2737231"/>
            <a:ext cx="565468" cy="572589"/>
          </a:xfrm>
          <a:custGeom>
            <a:avLst/>
            <a:gdLst/>
            <a:ahLst/>
            <a:cxnLst>
              <a:cxn ang="0">
                <a:pos x="1" y="689"/>
              </a:cxn>
              <a:cxn ang="0">
                <a:pos x="0" y="694"/>
              </a:cxn>
              <a:cxn ang="0">
                <a:pos x="407" y="411"/>
              </a:cxn>
              <a:cxn ang="0">
                <a:pos x="684" y="0"/>
              </a:cxn>
              <a:cxn ang="0">
                <a:pos x="679" y="1"/>
              </a:cxn>
              <a:cxn ang="0">
                <a:pos x="1" y="689"/>
              </a:cxn>
            </a:cxnLst>
            <a:rect l="0" t="0" r="r" b="b"/>
            <a:pathLst>
              <a:path w="684" h="694">
                <a:moveTo>
                  <a:pt x="1" y="689"/>
                </a:moveTo>
                <a:cubicBezTo>
                  <a:pt x="1" y="690"/>
                  <a:pt x="0" y="692"/>
                  <a:pt x="0" y="694"/>
                </a:cubicBezTo>
                <a:cubicBezTo>
                  <a:pt x="102" y="668"/>
                  <a:pt x="258" y="563"/>
                  <a:pt x="407" y="411"/>
                </a:cubicBezTo>
                <a:cubicBezTo>
                  <a:pt x="556" y="260"/>
                  <a:pt x="659" y="103"/>
                  <a:pt x="684" y="0"/>
                </a:cubicBezTo>
                <a:cubicBezTo>
                  <a:pt x="682" y="0"/>
                  <a:pt x="680" y="1"/>
                  <a:pt x="679" y="1"/>
                </a:cubicBezTo>
                <a:cubicBezTo>
                  <a:pt x="1" y="689"/>
                  <a:pt x="1" y="689"/>
                  <a:pt x="1" y="689"/>
                </a:cubicBezTo>
              </a:path>
            </a:pathLst>
          </a:custGeom>
          <a:solidFill>
            <a:srgbClr val="237DB9">
              <a:lumMod val="75000"/>
            </a:srgbClr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16"/>
          <p:cNvSpPr/>
          <p:nvPr/>
        </p:nvSpPr>
        <p:spPr bwMode="auto">
          <a:xfrm>
            <a:off x="4909320" y="2335565"/>
            <a:ext cx="343269" cy="327601"/>
          </a:xfrm>
          <a:custGeom>
            <a:avLst/>
            <a:gdLst/>
            <a:ahLst/>
            <a:cxnLst>
              <a:cxn ang="0">
                <a:pos x="340" y="57"/>
              </a:cxn>
              <a:cxn ang="0">
                <a:pos x="338" y="55"/>
              </a:cxn>
              <a:cxn ang="0">
                <a:pos x="204" y="0"/>
              </a:cxn>
              <a:cxn ang="0">
                <a:pos x="71" y="55"/>
              </a:cxn>
              <a:cxn ang="0">
                <a:pos x="74" y="320"/>
              </a:cxn>
              <a:cxn ang="0">
                <a:pos x="75" y="322"/>
              </a:cxn>
              <a:cxn ang="0">
                <a:pos x="342" y="322"/>
              </a:cxn>
              <a:cxn ang="0">
                <a:pos x="340" y="57"/>
              </a:cxn>
            </a:cxnLst>
            <a:rect l="0" t="0" r="r" b="b"/>
            <a:pathLst>
              <a:path w="414" h="396">
                <a:moveTo>
                  <a:pt x="340" y="57"/>
                </a:moveTo>
                <a:cubicBezTo>
                  <a:pt x="338" y="55"/>
                  <a:pt x="338" y="55"/>
                  <a:pt x="338" y="55"/>
                </a:cubicBezTo>
                <a:cubicBezTo>
                  <a:pt x="302" y="20"/>
                  <a:pt x="254" y="0"/>
                  <a:pt x="204" y="0"/>
                </a:cubicBezTo>
                <a:cubicBezTo>
                  <a:pt x="153" y="0"/>
                  <a:pt x="106" y="19"/>
                  <a:pt x="71" y="55"/>
                </a:cubicBezTo>
                <a:cubicBezTo>
                  <a:pt x="0" y="127"/>
                  <a:pt x="1" y="246"/>
                  <a:pt x="74" y="320"/>
                </a:cubicBezTo>
                <a:cubicBezTo>
                  <a:pt x="75" y="322"/>
                  <a:pt x="75" y="322"/>
                  <a:pt x="75" y="322"/>
                </a:cubicBezTo>
                <a:cubicBezTo>
                  <a:pt x="150" y="395"/>
                  <a:pt x="270" y="396"/>
                  <a:pt x="342" y="322"/>
                </a:cubicBezTo>
                <a:cubicBezTo>
                  <a:pt x="414" y="250"/>
                  <a:pt x="413" y="131"/>
                  <a:pt x="340" y="57"/>
                </a:cubicBezTo>
              </a:path>
            </a:pathLst>
          </a:custGeom>
          <a:solidFill>
            <a:srgbClr val="F19B14"/>
          </a:solidFill>
          <a:ln w="57150">
            <a:solidFill>
              <a:srgbClr val="237DB9"/>
            </a:solidFill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23"/>
          <p:cNvSpPr/>
          <p:nvPr/>
        </p:nvSpPr>
        <p:spPr bwMode="auto">
          <a:xfrm>
            <a:off x="5136504" y="2047846"/>
            <a:ext cx="420184" cy="420184"/>
          </a:xfrm>
          <a:custGeom>
            <a:avLst/>
            <a:gdLst/>
            <a:ahLst/>
            <a:cxnLst>
              <a:cxn ang="0">
                <a:pos x="57" y="0"/>
              </a:cxn>
              <a:cxn ang="0">
                <a:pos x="2" y="28"/>
              </a:cxn>
              <a:cxn ang="0">
                <a:pos x="479" y="509"/>
              </a:cxn>
              <a:cxn ang="0">
                <a:pos x="509" y="446"/>
              </a:cxn>
              <a:cxn ang="0">
                <a:pos x="57" y="0"/>
              </a:cxn>
            </a:cxnLst>
            <a:rect l="0" t="0" r="r" b="b"/>
            <a:pathLst>
              <a:path w="509" h="509">
                <a:moveTo>
                  <a:pt x="57" y="0"/>
                </a:moveTo>
                <a:cubicBezTo>
                  <a:pt x="24" y="15"/>
                  <a:pt x="2" y="28"/>
                  <a:pt x="2" y="28"/>
                </a:cubicBezTo>
                <a:cubicBezTo>
                  <a:pt x="0" y="28"/>
                  <a:pt x="288" y="254"/>
                  <a:pt x="479" y="509"/>
                </a:cubicBezTo>
                <a:cubicBezTo>
                  <a:pt x="479" y="509"/>
                  <a:pt x="503" y="462"/>
                  <a:pt x="509" y="446"/>
                </a:cubicBezTo>
                <a:cubicBezTo>
                  <a:pt x="505" y="287"/>
                  <a:pt x="274" y="7"/>
                  <a:pt x="57" y="0"/>
                </a:cubicBezTo>
              </a:path>
            </a:pathLst>
          </a:custGeom>
          <a:solidFill>
            <a:srgbClr val="237DB9">
              <a:lumMod val="50000"/>
            </a:srgbClr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Freeform 31"/>
          <p:cNvSpPr/>
          <p:nvPr/>
        </p:nvSpPr>
        <p:spPr bwMode="auto">
          <a:xfrm>
            <a:off x="5657816" y="1949565"/>
            <a:ext cx="1425" cy="1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C6C6C6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Oval 32"/>
          <p:cNvSpPr>
            <a:spLocks noChangeArrowheads="1"/>
          </p:cNvSpPr>
          <p:nvPr/>
        </p:nvSpPr>
        <p:spPr bwMode="auto">
          <a:xfrm>
            <a:off x="5657816" y="1950990"/>
            <a:ext cx="1425" cy="1425"/>
          </a:xfrm>
          <a:prstGeom prst="ellipse">
            <a:avLst/>
          </a:prstGeom>
          <a:solidFill>
            <a:srgbClr val="C6C6C6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33"/>
          <p:cNvSpPr/>
          <p:nvPr/>
        </p:nvSpPr>
        <p:spPr bwMode="auto">
          <a:xfrm>
            <a:off x="5657816" y="1950990"/>
            <a:ext cx="1425" cy="1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2F2F2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Oval 34"/>
          <p:cNvSpPr>
            <a:spLocks noChangeArrowheads="1"/>
          </p:cNvSpPr>
          <p:nvPr/>
        </p:nvSpPr>
        <p:spPr bwMode="auto">
          <a:xfrm>
            <a:off x="5657816" y="1950990"/>
            <a:ext cx="1425" cy="1425"/>
          </a:xfrm>
          <a:prstGeom prst="ellipse">
            <a:avLst/>
          </a:prstGeom>
          <a:solidFill>
            <a:srgbClr val="C6C6C6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35"/>
          <p:cNvSpPr/>
          <p:nvPr/>
        </p:nvSpPr>
        <p:spPr bwMode="auto">
          <a:xfrm>
            <a:off x="5657816" y="1950990"/>
            <a:ext cx="1425" cy="1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2F2F2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reeform 36"/>
          <p:cNvSpPr/>
          <p:nvPr/>
        </p:nvSpPr>
        <p:spPr bwMode="auto">
          <a:xfrm>
            <a:off x="5657816" y="1952414"/>
            <a:ext cx="1425" cy="1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C6C6C6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Freeform 37"/>
          <p:cNvSpPr>
            <a:spLocks noEditPoints="1"/>
          </p:cNvSpPr>
          <p:nvPr/>
        </p:nvSpPr>
        <p:spPr bwMode="auto">
          <a:xfrm>
            <a:off x="5656390" y="1952414"/>
            <a:ext cx="4274" cy="103978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3" y="62"/>
              </a:cxn>
              <a:cxn ang="0">
                <a:pos x="0" y="126"/>
              </a:cxn>
              <a:cxn ang="0">
                <a:pos x="1" y="0"/>
              </a:cxn>
              <a:cxn ang="0">
                <a:pos x="1" y="0"/>
              </a:cxn>
              <a:cxn ang="0">
                <a:pos x="1" y="0"/>
              </a:cxn>
              <a:cxn ang="0">
                <a:pos x="1" y="0"/>
              </a:cxn>
              <a:cxn ang="0">
                <a:pos x="1" y="0"/>
              </a:cxn>
              <a:cxn ang="0">
                <a:pos x="1" y="0"/>
              </a:cxn>
            </a:cxnLst>
            <a:rect l="0" t="0" r="r" b="b"/>
            <a:pathLst>
              <a:path w="4" h="126">
                <a:moveTo>
                  <a:pt x="1" y="0"/>
                </a:moveTo>
                <a:cubicBezTo>
                  <a:pt x="2" y="20"/>
                  <a:pt x="3" y="41"/>
                  <a:pt x="3" y="62"/>
                </a:cubicBezTo>
                <a:cubicBezTo>
                  <a:pt x="3" y="83"/>
                  <a:pt x="2" y="104"/>
                  <a:pt x="0" y="126"/>
                </a:cubicBezTo>
                <a:cubicBezTo>
                  <a:pt x="4" y="83"/>
                  <a:pt x="4" y="41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F2F2F2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Freeform 38"/>
          <p:cNvSpPr/>
          <p:nvPr/>
        </p:nvSpPr>
        <p:spPr bwMode="auto">
          <a:xfrm>
            <a:off x="5656390" y="1942444"/>
            <a:ext cx="2849" cy="61247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0"/>
              </a:cxn>
              <a:cxn ang="0">
                <a:pos x="1" y="1"/>
              </a:cxn>
              <a:cxn ang="0">
                <a:pos x="4" y="74"/>
              </a:cxn>
              <a:cxn ang="0">
                <a:pos x="2" y="12"/>
              </a:cxn>
              <a:cxn ang="0">
                <a:pos x="2" y="12"/>
              </a:cxn>
              <a:cxn ang="0">
                <a:pos x="2" y="12"/>
              </a:cxn>
              <a:cxn ang="0">
                <a:pos x="2" y="12"/>
              </a:cxn>
              <a:cxn ang="0">
                <a:pos x="2" y="12"/>
              </a:cxn>
              <a:cxn ang="0">
                <a:pos x="2" y="11"/>
              </a:cxn>
              <a:cxn ang="0">
                <a:pos x="2" y="11"/>
              </a:cxn>
              <a:cxn ang="0">
                <a:pos x="2" y="11"/>
              </a:cxn>
              <a:cxn ang="0">
                <a:pos x="2" y="11"/>
              </a:cxn>
              <a:cxn ang="0">
                <a:pos x="2" y="11"/>
              </a:cxn>
              <a:cxn ang="0">
                <a:pos x="2" y="11"/>
              </a:cxn>
              <a:cxn ang="0">
                <a:pos x="2" y="11"/>
              </a:cxn>
              <a:cxn ang="0">
                <a:pos x="2" y="11"/>
              </a:cxn>
              <a:cxn ang="0">
                <a:pos x="2" y="11"/>
              </a:cxn>
              <a:cxn ang="0">
                <a:pos x="2" y="11"/>
              </a:cxn>
              <a:cxn ang="0">
                <a:pos x="2" y="11"/>
              </a:cxn>
              <a:cxn ang="0">
                <a:pos x="2" y="11"/>
              </a:cxn>
              <a:cxn ang="0">
                <a:pos x="2" y="10"/>
              </a:cxn>
              <a:cxn ang="0">
                <a:pos x="2" y="10"/>
              </a:cxn>
              <a:cxn ang="0">
                <a:pos x="2" y="10"/>
              </a:cxn>
              <a:cxn ang="0">
                <a:pos x="2" y="10"/>
              </a:cxn>
              <a:cxn ang="0">
                <a:pos x="1" y="0"/>
              </a:cxn>
              <a:cxn ang="0">
                <a:pos x="1" y="0"/>
              </a:cxn>
            </a:cxnLst>
            <a:rect l="0" t="0" r="r" b="b"/>
            <a:pathLst>
              <a:path w="4" h="74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1"/>
                  <a:pt x="1" y="1"/>
                </a:cubicBezTo>
                <a:cubicBezTo>
                  <a:pt x="3" y="25"/>
                  <a:pt x="4" y="49"/>
                  <a:pt x="4" y="74"/>
                </a:cubicBezTo>
                <a:cubicBezTo>
                  <a:pt x="4" y="53"/>
                  <a:pt x="3" y="3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7"/>
                  <a:pt x="1" y="4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B7352B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Freeform 40"/>
          <p:cNvSpPr/>
          <p:nvPr/>
        </p:nvSpPr>
        <p:spPr bwMode="auto">
          <a:xfrm>
            <a:off x="5656391" y="2056392"/>
            <a:ext cx="1425" cy="1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2F2F2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Freeform 41"/>
          <p:cNvSpPr>
            <a:spLocks noEditPoints="1"/>
          </p:cNvSpPr>
          <p:nvPr/>
        </p:nvSpPr>
        <p:spPr bwMode="auto">
          <a:xfrm>
            <a:off x="4632283" y="2468029"/>
            <a:ext cx="898766" cy="801910"/>
          </a:xfrm>
          <a:custGeom>
            <a:avLst/>
            <a:gdLst/>
            <a:ahLst/>
            <a:cxnLst>
              <a:cxn ang="0">
                <a:pos x="72" y="943"/>
              </a:cxn>
              <a:cxn ang="0">
                <a:pos x="0" y="970"/>
              </a:cxn>
              <a:cxn ang="0">
                <a:pos x="0" y="970"/>
              </a:cxn>
              <a:cxn ang="0">
                <a:pos x="72" y="943"/>
              </a:cxn>
              <a:cxn ang="0">
                <a:pos x="72" y="943"/>
              </a:cxn>
              <a:cxn ang="0">
                <a:pos x="1088" y="0"/>
              </a:cxn>
              <a:cxn ang="0">
                <a:pos x="724" y="498"/>
              </a:cxn>
              <a:cxn ang="0">
                <a:pos x="1088" y="0"/>
              </a:cxn>
              <a:cxn ang="0">
                <a:pos x="1088" y="0"/>
              </a:cxn>
            </a:cxnLst>
            <a:rect l="0" t="0" r="r" b="b"/>
            <a:pathLst>
              <a:path w="1088" h="970">
                <a:moveTo>
                  <a:pt x="72" y="943"/>
                </a:moveTo>
                <a:cubicBezTo>
                  <a:pt x="48" y="953"/>
                  <a:pt x="24" y="962"/>
                  <a:pt x="0" y="970"/>
                </a:cubicBezTo>
                <a:cubicBezTo>
                  <a:pt x="0" y="970"/>
                  <a:pt x="0" y="970"/>
                  <a:pt x="0" y="970"/>
                </a:cubicBezTo>
                <a:cubicBezTo>
                  <a:pt x="24" y="962"/>
                  <a:pt x="48" y="953"/>
                  <a:pt x="72" y="943"/>
                </a:cubicBezTo>
                <a:cubicBezTo>
                  <a:pt x="72" y="943"/>
                  <a:pt x="72" y="943"/>
                  <a:pt x="72" y="943"/>
                </a:cubicBezTo>
                <a:moveTo>
                  <a:pt x="1088" y="0"/>
                </a:moveTo>
                <a:cubicBezTo>
                  <a:pt x="1001" y="170"/>
                  <a:pt x="879" y="341"/>
                  <a:pt x="724" y="498"/>
                </a:cubicBezTo>
                <a:cubicBezTo>
                  <a:pt x="879" y="341"/>
                  <a:pt x="1001" y="170"/>
                  <a:pt x="1088" y="0"/>
                </a:cubicBezTo>
                <a:cubicBezTo>
                  <a:pt x="1088" y="0"/>
                  <a:pt x="1088" y="0"/>
                  <a:pt x="1088" y="0"/>
                </a:cubicBezTo>
              </a:path>
            </a:pathLst>
          </a:custGeom>
          <a:solidFill>
            <a:srgbClr val="C6C6C6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Freeform 42"/>
          <p:cNvSpPr/>
          <p:nvPr/>
        </p:nvSpPr>
        <p:spPr bwMode="auto">
          <a:xfrm>
            <a:off x="4692106" y="3093319"/>
            <a:ext cx="284870" cy="153830"/>
          </a:xfrm>
          <a:custGeom>
            <a:avLst/>
            <a:gdLst/>
            <a:ahLst/>
            <a:cxnLst>
              <a:cxn ang="0">
                <a:pos x="344" y="0"/>
              </a:cxn>
              <a:cxn ang="0">
                <a:pos x="0" y="186"/>
              </a:cxn>
              <a:cxn ang="0">
                <a:pos x="0" y="186"/>
              </a:cxn>
              <a:cxn ang="0">
                <a:pos x="344" y="0"/>
              </a:cxn>
            </a:cxnLst>
            <a:rect l="0" t="0" r="r" b="b"/>
            <a:pathLst>
              <a:path w="344" h="186">
                <a:moveTo>
                  <a:pt x="344" y="0"/>
                </a:moveTo>
                <a:cubicBezTo>
                  <a:pt x="230" y="79"/>
                  <a:pt x="114" y="141"/>
                  <a:pt x="0" y="186"/>
                </a:cubicBezTo>
                <a:cubicBezTo>
                  <a:pt x="0" y="186"/>
                  <a:pt x="0" y="186"/>
                  <a:pt x="0" y="186"/>
                </a:cubicBezTo>
                <a:cubicBezTo>
                  <a:pt x="114" y="141"/>
                  <a:pt x="230" y="79"/>
                  <a:pt x="344" y="0"/>
                </a:cubicBezTo>
              </a:path>
            </a:pathLst>
          </a:custGeom>
          <a:solidFill>
            <a:srgbClr val="264561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Freeform 14"/>
          <p:cNvSpPr/>
          <p:nvPr/>
        </p:nvSpPr>
        <p:spPr bwMode="auto">
          <a:xfrm>
            <a:off x="5182081" y="1935324"/>
            <a:ext cx="485704" cy="484279"/>
          </a:xfrm>
          <a:custGeom>
            <a:avLst/>
            <a:gdLst/>
            <a:ahLst/>
            <a:cxnLst>
              <a:cxn ang="0">
                <a:pos x="0" y="142"/>
              </a:cxn>
              <a:cxn ang="0">
                <a:pos x="233" y="357"/>
              </a:cxn>
              <a:cxn ang="0">
                <a:pos x="452" y="587"/>
              </a:cxn>
              <a:cxn ang="0">
                <a:pos x="573" y="12"/>
              </a:cxn>
              <a:cxn ang="0">
                <a:pos x="0" y="142"/>
              </a:cxn>
            </a:cxnLst>
            <a:rect l="0" t="0" r="r" b="b"/>
            <a:pathLst>
              <a:path w="588" h="587">
                <a:moveTo>
                  <a:pt x="0" y="142"/>
                </a:moveTo>
                <a:cubicBezTo>
                  <a:pt x="79" y="210"/>
                  <a:pt x="157" y="281"/>
                  <a:pt x="233" y="357"/>
                </a:cubicBezTo>
                <a:cubicBezTo>
                  <a:pt x="310" y="433"/>
                  <a:pt x="383" y="510"/>
                  <a:pt x="452" y="587"/>
                </a:cubicBezTo>
                <a:cubicBezTo>
                  <a:pt x="546" y="384"/>
                  <a:pt x="588" y="184"/>
                  <a:pt x="573" y="12"/>
                </a:cubicBezTo>
                <a:cubicBezTo>
                  <a:pt x="401" y="0"/>
                  <a:pt x="202" y="45"/>
                  <a:pt x="0" y="142"/>
                </a:cubicBezTo>
              </a:path>
            </a:pathLst>
          </a:custGeom>
          <a:gradFill>
            <a:gsLst>
              <a:gs pos="51000">
                <a:srgbClr val="F19B14"/>
              </a:gs>
              <a:gs pos="50000">
                <a:srgbClr val="F19B14">
                  <a:lumMod val="75000"/>
                </a:srgbClr>
              </a:gs>
            </a:gsLst>
            <a:lin ang="3000000" scaled="0"/>
          </a:gra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Arc 249"/>
          <p:cNvSpPr/>
          <p:nvPr/>
        </p:nvSpPr>
        <p:spPr>
          <a:xfrm rot="16019950">
            <a:off x="2803298" y="1621271"/>
            <a:ext cx="2737842" cy="2422499"/>
          </a:xfrm>
          <a:prstGeom prst="arc">
            <a:avLst>
              <a:gd name="adj1" fmla="val 16200000"/>
              <a:gd name="adj2" fmla="val 19414057"/>
            </a:avLst>
          </a:prstGeom>
          <a:noFill/>
          <a:ln w="28575" cap="flat" cmpd="sng" algn="ctr">
            <a:solidFill>
              <a:srgbClr val="969696"/>
            </a:solidFill>
            <a:prstDash val="sysDot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 defTabSz="1029970">
              <a:defRPr/>
            </a:pPr>
            <a:endParaRPr lang="en-US" sz="266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Freeform 7"/>
          <p:cNvSpPr>
            <a:spLocks noEditPoints="1"/>
          </p:cNvSpPr>
          <p:nvPr/>
        </p:nvSpPr>
        <p:spPr bwMode="auto">
          <a:xfrm>
            <a:off x="2414625" y="3029538"/>
            <a:ext cx="673123" cy="811602"/>
          </a:xfrm>
          <a:custGeom>
            <a:avLst/>
            <a:gdLst/>
            <a:ahLst/>
            <a:cxnLst>
              <a:cxn ang="0">
                <a:pos x="128" y="28"/>
              </a:cxn>
              <a:cxn ang="0">
                <a:pos x="94" y="16"/>
              </a:cxn>
              <a:cxn ang="0">
                <a:pos x="39" y="70"/>
              </a:cxn>
              <a:cxn ang="0">
                <a:pos x="40" y="80"/>
              </a:cxn>
              <a:cxn ang="0">
                <a:pos x="0" y="136"/>
              </a:cxn>
              <a:cxn ang="0">
                <a:pos x="59" y="195"/>
              </a:cxn>
              <a:cxn ang="0">
                <a:pos x="67" y="194"/>
              </a:cxn>
              <a:cxn ang="0">
                <a:pos x="162" y="194"/>
              </a:cxn>
              <a:cxn ang="0">
                <a:pos x="162" y="0"/>
              </a:cxn>
              <a:cxn ang="0">
                <a:pos x="128" y="28"/>
              </a:cxn>
              <a:cxn ang="0">
                <a:pos x="134" y="107"/>
              </a:cxn>
              <a:cxn ang="0">
                <a:pos x="134" y="106"/>
              </a:cxn>
              <a:cxn ang="0">
                <a:pos x="134" y="107"/>
              </a:cxn>
            </a:cxnLst>
            <a:rect l="0" t="0" r="r" b="b"/>
            <a:pathLst>
              <a:path w="162" h="195">
                <a:moveTo>
                  <a:pt x="128" y="28"/>
                </a:moveTo>
                <a:cubicBezTo>
                  <a:pt x="119" y="20"/>
                  <a:pt x="107" y="16"/>
                  <a:pt x="94" y="16"/>
                </a:cubicBezTo>
                <a:cubicBezTo>
                  <a:pt x="64" y="16"/>
                  <a:pt x="39" y="40"/>
                  <a:pt x="39" y="70"/>
                </a:cubicBezTo>
                <a:cubicBezTo>
                  <a:pt x="39" y="73"/>
                  <a:pt x="40" y="77"/>
                  <a:pt x="40" y="80"/>
                </a:cubicBezTo>
                <a:cubicBezTo>
                  <a:pt x="17" y="88"/>
                  <a:pt x="0" y="110"/>
                  <a:pt x="0" y="136"/>
                </a:cubicBezTo>
                <a:cubicBezTo>
                  <a:pt x="0" y="169"/>
                  <a:pt x="26" y="195"/>
                  <a:pt x="59" y="195"/>
                </a:cubicBezTo>
                <a:cubicBezTo>
                  <a:pt x="61" y="195"/>
                  <a:pt x="64" y="195"/>
                  <a:pt x="67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0"/>
                  <a:pt x="162" y="0"/>
                  <a:pt x="162" y="0"/>
                </a:cubicBezTo>
                <a:cubicBezTo>
                  <a:pt x="148" y="5"/>
                  <a:pt x="136" y="15"/>
                  <a:pt x="128" y="28"/>
                </a:cubicBezTo>
                <a:close/>
                <a:moveTo>
                  <a:pt x="134" y="107"/>
                </a:moveTo>
                <a:cubicBezTo>
                  <a:pt x="134" y="107"/>
                  <a:pt x="134" y="107"/>
                  <a:pt x="134" y="106"/>
                </a:cubicBezTo>
                <a:cubicBezTo>
                  <a:pt x="134" y="107"/>
                  <a:pt x="134" y="107"/>
                  <a:pt x="134" y="107"/>
                </a:cubicBezTo>
                <a:close/>
              </a:path>
            </a:pathLst>
          </a:custGeom>
          <a:solidFill>
            <a:srgbClr val="B47730">
              <a:alpha val="67000"/>
            </a:srgbClr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 dirty="0">
              <a:solidFill>
                <a:srgbClr val="F19B14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Freeform 8"/>
          <p:cNvSpPr/>
          <p:nvPr/>
        </p:nvSpPr>
        <p:spPr bwMode="auto">
          <a:xfrm>
            <a:off x="3087748" y="3013762"/>
            <a:ext cx="643323" cy="827378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23" y="0"/>
              </a:cxn>
              <a:cxn ang="0">
                <a:pos x="1" y="4"/>
              </a:cxn>
              <a:cxn ang="0">
                <a:pos x="0" y="4"/>
              </a:cxn>
              <a:cxn ang="0">
                <a:pos x="0" y="198"/>
              </a:cxn>
              <a:cxn ang="0">
                <a:pos x="1" y="198"/>
              </a:cxn>
              <a:cxn ang="0">
                <a:pos x="81" y="198"/>
              </a:cxn>
              <a:cxn ang="0">
                <a:pos x="88" y="199"/>
              </a:cxn>
              <a:cxn ang="0">
                <a:pos x="155" y="132"/>
              </a:cxn>
              <a:cxn ang="0">
                <a:pos x="90" y="65"/>
              </a:cxn>
            </a:cxnLst>
            <a:rect l="0" t="0" r="r" b="b"/>
            <a:pathLst>
              <a:path w="155" h="199">
                <a:moveTo>
                  <a:pt x="90" y="65"/>
                </a:moveTo>
                <a:cubicBezTo>
                  <a:pt x="89" y="29"/>
                  <a:pt x="60" y="0"/>
                  <a:pt x="23" y="0"/>
                </a:cubicBezTo>
                <a:cubicBezTo>
                  <a:pt x="15" y="0"/>
                  <a:pt x="8" y="1"/>
                  <a:pt x="1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198"/>
                  <a:pt x="0" y="198"/>
                  <a:pt x="0" y="198"/>
                </a:cubicBezTo>
                <a:cubicBezTo>
                  <a:pt x="1" y="198"/>
                  <a:pt x="1" y="198"/>
                  <a:pt x="1" y="198"/>
                </a:cubicBezTo>
                <a:cubicBezTo>
                  <a:pt x="81" y="198"/>
                  <a:pt x="81" y="198"/>
                  <a:pt x="81" y="198"/>
                </a:cubicBezTo>
                <a:cubicBezTo>
                  <a:pt x="83" y="199"/>
                  <a:pt x="85" y="199"/>
                  <a:pt x="88" y="199"/>
                </a:cubicBezTo>
                <a:cubicBezTo>
                  <a:pt x="125" y="199"/>
                  <a:pt x="155" y="169"/>
                  <a:pt x="155" y="132"/>
                </a:cubicBezTo>
                <a:cubicBezTo>
                  <a:pt x="155" y="95"/>
                  <a:pt x="126" y="66"/>
                  <a:pt x="90" y="65"/>
                </a:cubicBezTo>
                <a:close/>
              </a:path>
            </a:pathLst>
          </a:custGeom>
          <a:solidFill>
            <a:srgbClr val="B47730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 dirty="0">
              <a:solidFill>
                <a:srgbClr val="F19B14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Freeform 135"/>
          <p:cNvSpPr>
            <a:spLocks noEditPoints="1"/>
          </p:cNvSpPr>
          <p:nvPr/>
        </p:nvSpPr>
        <p:spPr bwMode="auto">
          <a:xfrm>
            <a:off x="2860922" y="3286919"/>
            <a:ext cx="423851" cy="397024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Freeform 7"/>
          <p:cNvSpPr>
            <a:spLocks noEditPoints="1"/>
          </p:cNvSpPr>
          <p:nvPr/>
        </p:nvSpPr>
        <p:spPr bwMode="auto">
          <a:xfrm>
            <a:off x="3351911" y="1085138"/>
            <a:ext cx="673123" cy="811602"/>
          </a:xfrm>
          <a:custGeom>
            <a:avLst/>
            <a:gdLst/>
            <a:ahLst/>
            <a:cxnLst>
              <a:cxn ang="0">
                <a:pos x="128" y="28"/>
              </a:cxn>
              <a:cxn ang="0">
                <a:pos x="94" y="16"/>
              </a:cxn>
              <a:cxn ang="0">
                <a:pos x="39" y="70"/>
              </a:cxn>
              <a:cxn ang="0">
                <a:pos x="40" y="80"/>
              </a:cxn>
              <a:cxn ang="0">
                <a:pos x="0" y="136"/>
              </a:cxn>
              <a:cxn ang="0">
                <a:pos x="59" y="195"/>
              </a:cxn>
              <a:cxn ang="0">
                <a:pos x="67" y="194"/>
              </a:cxn>
              <a:cxn ang="0">
                <a:pos x="162" y="194"/>
              </a:cxn>
              <a:cxn ang="0">
                <a:pos x="162" y="0"/>
              </a:cxn>
              <a:cxn ang="0">
                <a:pos x="128" y="28"/>
              </a:cxn>
              <a:cxn ang="0">
                <a:pos x="134" y="107"/>
              </a:cxn>
              <a:cxn ang="0">
                <a:pos x="134" y="106"/>
              </a:cxn>
              <a:cxn ang="0">
                <a:pos x="134" y="107"/>
              </a:cxn>
            </a:cxnLst>
            <a:rect l="0" t="0" r="r" b="b"/>
            <a:pathLst>
              <a:path w="162" h="195">
                <a:moveTo>
                  <a:pt x="128" y="28"/>
                </a:moveTo>
                <a:cubicBezTo>
                  <a:pt x="119" y="20"/>
                  <a:pt x="107" y="16"/>
                  <a:pt x="94" y="16"/>
                </a:cubicBezTo>
                <a:cubicBezTo>
                  <a:pt x="64" y="16"/>
                  <a:pt x="39" y="40"/>
                  <a:pt x="39" y="70"/>
                </a:cubicBezTo>
                <a:cubicBezTo>
                  <a:pt x="39" y="73"/>
                  <a:pt x="40" y="77"/>
                  <a:pt x="40" y="80"/>
                </a:cubicBezTo>
                <a:cubicBezTo>
                  <a:pt x="17" y="88"/>
                  <a:pt x="0" y="110"/>
                  <a:pt x="0" y="136"/>
                </a:cubicBezTo>
                <a:cubicBezTo>
                  <a:pt x="0" y="169"/>
                  <a:pt x="26" y="195"/>
                  <a:pt x="59" y="195"/>
                </a:cubicBezTo>
                <a:cubicBezTo>
                  <a:pt x="61" y="195"/>
                  <a:pt x="64" y="195"/>
                  <a:pt x="67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0"/>
                  <a:pt x="162" y="0"/>
                  <a:pt x="162" y="0"/>
                </a:cubicBezTo>
                <a:cubicBezTo>
                  <a:pt x="148" y="5"/>
                  <a:pt x="136" y="15"/>
                  <a:pt x="128" y="28"/>
                </a:cubicBezTo>
                <a:close/>
                <a:moveTo>
                  <a:pt x="134" y="107"/>
                </a:moveTo>
                <a:cubicBezTo>
                  <a:pt x="134" y="107"/>
                  <a:pt x="134" y="107"/>
                  <a:pt x="134" y="106"/>
                </a:cubicBezTo>
                <a:cubicBezTo>
                  <a:pt x="134" y="107"/>
                  <a:pt x="134" y="107"/>
                  <a:pt x="134" y="107"/>
                </a:cubicBezTo>
                <a:close/>
              </a:path>
            </a:pathLst>
          </a:custGeom>
          <a:solidFill>
            <a:srgbClr val="934500">
              <a:alpha val="82000"/>
            </a:srgbClr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 dirty="0">
              <a:solidFill>
                <a:srgbClr val="F19B14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Freeform 8"/>
          <p:cNvSpPr/>
          <p:nvPr/>
        </p:nvSpPr>
        <p:spPr bwMode="auto">
          <a:xfrm>
            <a:off x="4025033" y="1069362"/>
            <a:ext cx="643323" cy="827378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23" y="0"/>
              </a:cxn>
              <a:cxn ang="0">
                <a:pos x="1" y="4"/>
              </a:cxn>
              <a:cxn ang="0">
                <a:pos x="0" y="4"/>
              </a:cxn>
              <a:cxn ang="0">
                <a:pos x="0" y="198"/>
              </a:cxn>
              <a:cxn ang="0">
                <a:pos x="1" y="198"/>
              </a:cxn>
              <a:cxn ang="0">
                <a:pos x="81" y="198"/>
              </a:cxn>
              <a:cxn ang="0">
                <a:pos x="88" y="199"/>
              </a:cxn>
              <a:cxn ang="0">
                <a:pos x="155" y="132"/>
              </a:cxn>
              <a:cxn ang="0">
                <a:pos x="90" y="65"/>
              </a:cxn>
            </a:cxnLst>
            <a:rect l="0" t="0" r="r" b="b"/>
            <a:pathLst>
              <a:path w="155" h="199">
                <a:moveTo>
                  <a:pt x="90" y="65"/>
                </a:moveTo>
                <a:cubicBezTo>
                  <a:pt x="89" y="29"/>
                  <a:pt x="60" y="0"/>
                  <a:pt x="23" y="0"/>
                </a:cubicBezTo>
                <a:cubicBezTo>
                  <a:pt x="15" y="0"/>
                  <a:pt x="8" y="1"/>
                  <a:pt x="1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198"/>
                  <a:pt x="0" y="198"/>
                  <a:pt x="0" y="198"/>
                </a:cubicBezTo>
                <a:cubicBezTo>
                  <a:pt x="1" y="198"/>
                  <a:pt x="1" y="198"/>
                  <a:pt x="1" y="198"/>
                </a:cubicBezTo>
                <a:cubicBezTo>
                  <a:pt x="81" y="198"/>
                  <a:pt x="81" y="198"/>
                  <a:pt x="81" y="198"/>
                </a:cubicBezTo>
                <a:cubicBezTo>
                  <a:pt x="83" y="199"/>
                  <a:pt x="85" y="199"/>
                  <a:pt x="88" y="199"/>
                </a:cubicBezTo>
                <a:cubicBezTo>
                  <a:pt x="125" y="199"/>
                  <a:pt x="155" y="169"/>
                  <a:pt x="155" y="132"/>
                </a:cubicBezTo>
                <a:cubicBezTo>
                  <a:pt x="155" y="95"/>
                  <a:pt x="126" y="66"/>
                  <a:pt x="90" y="65"/>
                </a:cubicBezTo>
                <a:close/>
              </a:path>
            </a:pathLst>
          </a:custGeom>
          <a:solidFill>
            <a:srgbClr val="934500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 dirty="0">
              <a:solidFill>
                <a:srgbClr val="F19B14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Freeform 23"/>
          <p:cNvSpPr>
            <a:spLocks noEditPoints="1"/>
          </p:cNvSpPr>
          <p:nvPr/>
        </p:nvSpPr>
        <p:spPr bwMode="auto">
          <a:xfrm>
            <a:off x="3834452" y="1316172"/>
            <a:ext cx="351365" cy="332243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Freeform 7"/>
          <p:cNvSpPr>
            <a:spLocks noEditPoints="1"/>
          </p:cNvSpPr>
          <p:nvPr/>
        </p:nvSpPr>
        <p:spPr bwMode="auto">
          <a:xfrm>
            <a:off x="5585199" y="3039506"/>
            <a:ext cx="673123" cy="811602"/>
          </a:xfrm>
          <a:custGeom>
            <a:avLst/>
            <a:gdLst/>
            <a:ahLst/>
            <a:cxnLst>
              <a:cxn ang="0">
                <a:pos x="128" y="28"/>
              </a:cxn>
              <a:cxn ang="0">
                <a:pos x="94" y="16"/>
              </a:cxn>
              <a:cxn ang="0">
                <a:pos x="39" y="70"/>
              </a:cxn>
              <a:cxn ang="0">
                <a:pos x="40" y="80"/>
              </a:cxn>
              <a:cxn ang="0">
                <a:pos x="0" y="136"/>
              </a:cxn>
              <a:cxn ang="0">
                <a:pos x="59" y="195"/>
              </a:cxn>
              <a:cxn ang="0">
                <a:pos x="67" y="194"/>
              </a:cxn>
              <a:cxn ang="0">
                <a:pos x="162" y="194"/>
              </a:cxn>
              <a:cxn ang="0">
                <a:pos x="162" y="0"/>
              </a:cxn>
              <a:cxn ang="0">
                <a:pos x="128" y="28"/>
              </a:cxn>
              <a:cxn ang="0">
                <a:pos x="134" y="107"/>
              </a:cxn>
              <a:cxn ang="0">
                <a:pos x="134" y="106"/>
              </a:cxn>
              <a:cxn ang="0">
                <a:pos x="134" y="107"/>
              </a:cxn>
            </a:cxnLst>
            <a:rect l="0" t="0" r="r" b="b"/>
            <a:pathLst>
              <a:path w="162" h="195">
                <a:moveTo>
                  <a:pt x="128" y="28"/>
                </a:moveTo>
                <a:cubicBezTo>
                  <a:pt x="119" y="20"/>
                  <a:pt x="107" y="16"/>
                  <a:pt x="94" y="16"/>
                </a:cubicBezTo>
                <a:cubicBezTo>
                  <a:pt x="64" y="16"/>
                  <a:pt x="39" y="40"/>
                  <a:pt x="39" y="70"/>
                </a:cubicBezTo>
                <a:cubicBezTo>
                  <a:pt x="39" y="73"/>
                  <a:pt x="40" y="77"/>
                  <a:pt x="40" y="80"/>
                </a:cubicBezTo>
                <a:cubicBezTo>
                  <a:pt x="17" y="88"/>
                  <a:pt x="0" y="110"/>
                  <a:pt x="0" y="136"/>
                </a:cubicBezTo>
                <a:cubicBezTo>
                  <a:pt x="0" y="169"/>
                  <a:pt x="26" y="195"/>
                  <a:pt x="59" y="195"/>
                </a:cubicBezTo>
                <a:cubicBezTo>
                  <a:pt x="61" y="195"/>
                  <a:pt x="64" y="195"/>
                  <a:pt x="67" y="194"/>
                </a:cubicBezTo>
                <a:cubicBezTo>
                  <a:pt x="162" y="194"/>
                  <a:pt x="162" y="194"/>
                  <a:pt x="162" y="194"/>
                </a:cubicBezTo>
                <a:cubicBezTo>
                  <a:pt x="162" y="0"/>
                  <a:pt x="162" y="0"/>
                  <a:pt x="162" y="0"/>
                </a:cubicBezTo>
                <a:cubicBezTo>
                  <a:pt x="148" y="5"/>
                  <a:pt x="136" y="15"/>
                  <a:pt x="128" y="28"/>
                </a:cubicBezTo>
                <a:close/>
                <a:moveTo>
                  <a:pt x="134" y="107"/>
                </a:moveTo>
                <a:cubicBezTo>
                  <a:pt x="134" y="107"/>
                  <a:pt x="134" y="107"/>
                  <a:pt x="134" y="106"/>
                </a:cubicBezTo>
                <a:cubicBezTo>
                  <a:pt x="134" y="107"/>
                  <a:pt x="134" y="107"/>
                  <a:pt x="134" y="107"/>
                </a:cubicBezTo>
                <a:close/>
              </a:path>
            </a:pathLst>
          </a:custGeom>
          <a:solidFill>
            <a:srgbClr val="FCAF26">
              <a:alpha val="80000"/>
            </a:srgbClr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 dirty="0">
              <a:solidFill>
                <a:srgbClr val="F19B14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Freeform 8"/>
          <p:cNvSpPr/>
          <p:nvPr/>
        </p:nvSpPr>
        <p:spPr bwMode="auto">
          <a:xfrm>
            <a:off x="6258321" y="3023730"/>
            <a:ext cx="643323" cy="827378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23" y="0"/>
              </a:cxn>
              <a:cxn ang="0">
                <a:pos x="1" y="4"/>
              </a:cxn>
              <a:cxn ang="0">
                <a:pos x="0" y="4"/>
              </a:cxn>
              <a:cxn ang="0">
                <a:pos x="0" y="198"/>
              </a:cxn>
              <a:cxn ang="0">
                <a:pos x="1" y="198"/>
              </a:cxn>
              <a:cxn ang="0">
                <a:pos x="81" y="198"/>
              </a:cxn>
              <a:cxn ang="0">
                <a:pos x="88" y="199"/>
              </a:cxn>
              <a:cxn ang="0">
                <a:pos x="155" y="132"/>
              </a:cxn>
              <a:cxn ang="0">
                <a:pos x="90" y="65"/>
              </a:cxn>
            </a:cxnLst>
            <a:rect l="0" t="0" r="r" b="b"/>
            <a:pathLst>
              <a:path w="155" h="199">
                <a:moveTo>
                  <a:pt x="90" y="65"/>
                </a:moveTo>
                <a:cubicBezTo>
                  <a:pt x="89" y="29"/>
                  <a:pt x="60" y="0"/>
                  <a:pt x="23" y="0"/>
                </a:cubicBezTo>
                <a:cubicBezTo>
                  <a:pt x="15" y="0"/>
                  <a:pt x="8" y="1"/>
                  <a:pt x="1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198"/>
                  <a:pt x="0" y="198"/>
                  <a:pt x="0" y="198"/>
                </a:cubicBezTo>
                <a:cubicBezTo>
                  <a:pt x="1" y="198"/>
                  <a:pt x="1" y="198"/>
                  <a:pt x="1" y="198"/>
                </a:cubicBezTo>
                <a:cubicBezTo>
                  <a:pt x="81" y="198"/>
                  <a:pt x="81" y="198"/>
                  <a:pt x="81" y="198"/>
                </a:cubicBezTo>
                <a:cubicBezTo>
                  <a:pt x="83" y="199"/>
                  <a:pt x="85" y="199"/>
                  <a:pt x="88" y="199"/>
                </a:cubicBezTo>
                <a:cubicBezTo>
                  <a:pt x="125" y="199"/>
                  <a:pt x="155" y="169"/>
                  <a:pt x="155" y="132"/>
                </a:cubicBezTo>
                <a:cubicBezTo>
                  <a:pt x="155" y="95"/>
                  <a:pt x="126" y="66"/>
                  <a:pt x="90" y="65"/>
                </a:cubicBezTo>
                <a:close/>
              </a:path>
            </a:pathLst>
          </a:custGeom>
          <a:solidFill>
            <a:srgbClr val="FCAF26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 dirty="0">
              <a:solidFill>
                <a:srgbClr val="F19B14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62"/>
          <p:cNvSpPr>
            <a:spLocks noChangeAspect="1" noEditPoints="1"/>
          </p:cNvSpPr>
          <p:nvPr/>
        </p:nvSpPr>
        <p:spPr bwMode="auto">
          <a:xfrm>
            <a:off x="6009004" y="3248444"/>
            <a:ext cx="468833" cy="472581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1029970">
              <a:defRPr/>
            </a:pPr>
            <a:endParaRPr lang="en-US" sz="2660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13"/>
          <p:cNvSpPr txBox="1"/>
          <p:nvPr/>
        </p:nvSpPr>
        <p:spPr>
          <a:xfrm>
            <a:off x="6258322" y="3967711"/>
            <a:ext cx="206465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Box 13"/>
          <p:cNvSpPr txBox="1"/>
          <p:nvPr/>
        </p:nvSpPr>
        <p:spPr>
          <a:xfrm>
            <a:off x="6258322" y="4270051"/>
            <a:ext cx="175049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Box 13"/>
          <p:cNvSpPr txBox="1"/>
          <p:nvPr/>
        </p:nvSpPr>
        <p:spPr>
          <a:xfrm>
            <a:off x="1775173" y="1188429"/>
            <a:ext cx="1464746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Box 13"/>
          <p:cNvSpPr txBox="1"/>
          <p:nvPr/>
        </p:nvSpPr>
        <p:spPr>
          <a:xfrm>
            <a:off x="1489420" y="1402858"/>
            <a:ext cx="175049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Box 13"/>
          <p:cNvSpPr txBox="1"/>
          <p:nvPr/>
        </p:nvSpPr>
        <p:spPr>
          <a:xfrm>
            <a:off x="1483443" y="4055621"/>
            <a:ext cx="1464746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Box 13"/>
          <p:cNvSpPr txBox="1"/>
          <p:nvPr/>
        </p:nvSpPr>
        <p:spPr>
          <a:xfrm>
            <a:off x="1197690" y="4270051"/>
            <a:ext cx="175049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912495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/>
          <p:cNvSpPr>
            <a:spLocks noChangeArrowheads="1"/>
          </p:cNvSpPr>
          <p:nvPr/>
        </p:nvSpPr>
        <p:spPr bwMode="auto">
          <a:xfrm rot="13978264">
            <a:off x="2982516" y="2582464"/>
            <a:ext cx="1565672" cy="1587104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FCAF26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pPr defTabSz="408305">
              <a:defRPr/>
            </a:pPr>
            <a:endParaRPr lang="en-US" sz="1610" kern="0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3"/>
          <p:cNvSpPr>
            <a:spLocks noChangeArrowheads="1"/>
          </p:cNvSpPr>
          <p:nvPr/>
        </p:nvSpPr>
        <p:spPr bwMode="auto">
          <a:xfrm rot="19397468">
            <a:off x="3355182" y="1468039"/>
            <a:ext cx="1564481" cy="1588294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B47730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pPr defTabSz="408305">
              <a:defRPr/>
            </a:pPr>
            <a:endParaRPr lang="en-US" sz="1610" kern="0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3"/>
          <p:cNvSpPr>
            <a:spLocks noChangeArrowheads="1"/>
          </p:cNvSpPr>
          <p:nvPr/>
        </p:nvSpPr>
        <p:spPr bwMode="auto">
          <a:xfrm rot="3202081">
            <a:off x="4459486" y="1837728"/>
            <a:ext cx="1565672" cy="1588294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FCAF26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pPr defTabSz="408305">
              <a:defRPr/>
            </a:pPr>
            <a:endParaRPr lang="en-US" sz="1610" kern="0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3"/>
          <p:cNvSpPr>
            <a:spLocks noChangeArrowheads="1"/>
          </p:cNvSpPr>
          <p:nvPr/>
        </p:nvSpPr>
        <p:spPr bwMode="auto">
          <a:xfrm rot="8579122">
            <a:off x="4087417" y="2944414"/>
            <a:ext cx="1564481" cy="1587104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rgbClr val="B47730"/>
          </a:solidFill>
          <a:ln>
            <a:noFill/>
          </a:ln>
          <a:effectLst/>
        </p:spPr>
        <p:txBody>
          <a:bodyPr wrap="none" lIns="91433" tIns="45716" rIns="91433" bIns="45716" anchor="ctr"/>
          <a:lstStyle/>
          <a:p>
            <a:pPr defTabSz="408305">
              <a:defRPr/>
            </a:pPr>
            <a:endParaRPr lang="en-US" sz="1610" kern="0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3609975" y="1835942"/>
            <a:ext cx="989410" cy="71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6" rIns="91413" bIns="45706">
            <a:spAutoFit/>
          </a:bodyPr>
          <a:lstStyle>
            <a:lvl1pPr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407035"/>
            <a:r>
              <a:rPr lang="en-US" altLang="zh-CN" sz="405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 pitchFamily="2" charset="0"/>
                <a:sym typeface="Arial" panose="020B0604020202020204" pitchFamily="34" charset="0"/>
              </a:rPr>
              <a:t>S</a:t>
            </a:r>
            <a:endParaRPr lang="ru-RU" altLang="zh-CN" sz="405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Roboto Black" pitchFamily="2" charset="0"/>
              <a:sym typeface="Arial" panose="020B0604020202020204" pitchFamily="34" charset="0"/>
            </a:endParaRPr>
          </a:p>
        </p:txBody>
      </p:sp>
      <p:sp>
        <p:nvSpPr>
          <p:cNvPr id="17" name="TextBox 24"/>
          <p:cNvSpPr txBox="1">
            <a:spLocks noChangeArrowheads="1"/>
          </p:cNvSpPr>
          <p:nvPr/>
        </p:nvSpPr>
        <p:spPr bwMode="auto">
          <a:xfrm>
            <a:off x="4361260" y="3531392"/>
            <a:ext cx="989409" cy="71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6" rIns="91413" bIns="45706">
            <a:spAutoFit/>
          </a:bodyPr>
          <a:lstStyle>
            <a:lvl1pPr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407035"/>
            <a:r>
              <a:rPr lang="en-US" altLang="zh-CN" sz="405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 pitchFamily="2" charset="0"/>
                <a:sym typeface="Arial" panose="020B0604020202020204" pitchFamily="34" charset="0"/>
              </a:rPr>
              <a:t>T</a:t>
            </a:r>
            <a:endParaRPr lang="ru-RU" altLang="zh-CN" sz="405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Roboto Black" pitchFamily="2" charset="0"/>
              <a:sym typeface="Arial" panose="020B0604020202020204" pitchFamily="34" charset="0"/>
            </a:endParaRPr>
          </a:p>
        </p:txBody>
      </p:sp>
      <p:sp>
        <p:nvSpPr>
          <p:cNvPr id="18" name="TextBox 25"/>
          <p:cNvSpPr txBox="1">
            <a:spLocks noChangeArrowheads="1"/>
          </p:cNvSpPr>
          <p:nvPr/>
        </p:nvSpPr>
        <p:spPr bwMode="auto">
          <a:xfrm>
            <a:off x="4837510" y="2332433"/>
            <a:ext cx="990600" cy="71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6" rIns="91413" bIns="45706">
            <a:spAutoFit/>
          </a:bodyPr>
          <a:lstStyle>
            <a:lvl1pPr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407035"/>
            <a:r>
              <a:rPr lang="en-US" altLang="zh-CN" sz="405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 pitchFamily="2" charset="0"/>
                <a:sym typeface="Arial" panose="020B0604020202020204" pitchFamily="34" charset="0"/>
              </a:rPr>
              <a:t>W</a:t>
            </a:r>
            <a:endParaRPr lang="ru-RU" altLang="zh-CN" sz="405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Roboto Black" pitchFamily="2" charset="0"/>
              <a:sym typeface="Arial" panose="020B0604020202020204" pitchFamily="34" charset="0"/>
            </a:endParaRPr>
          </a:p>
        </p:txBody>
      </p:sp>
      <p:sp>
        <p:nvSpPr>
          <p:cNvPr id="19" name="TextBox 33"/>
          <p:cNvSpPr txBox="1">
            <a:spLocks noChangeArrowheads="1"/>
          </p:cNvSpPr>
          <p:nvPr/>
        </p:nvSpPr>
        <p:spPr bwMode="auto">
          <a:xfrm>
            <a:off x="3245644" y="3042045"/>
            <a:ext cx="989410" cy="71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6" rIns="91413" bIns="45706">
            <a:spAutoFit/>
          </a:bodyPr>
          <a:lstStyle>
            <a:lvl1pPr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429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407035"/>
            <a:r>
              <a:rPr lang="en-US" altLang="zh-CN" sz="405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 pitchFamily="2" charset="0"/>
                <a:sym typeface="Arial" panose="020B0604020202020204" pitchFamily="34" charset="0"/>
              </a:rPr>
              <a:t>O</a:t>
            </a:r>
            <a:endParaRPr lang="ru-RU" altLang="zh-CN" sz="405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Roboto Black" pitchFamily="2" charset="0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1376363" y="1866898"/>
            <a:ext cx="17526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1860">
              <a:spcBef>
                <a:spcPct val="20000"/>
              </a:spcBef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1376363" y="2090737"/>
            <a:ext cx="15228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1860">
              <a:spcBef>
                <a:spcPct val="20000"/>
              </a:spcBef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1376363" y="3396851"/>
            <a:ext cx="17526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1860">
              <a:spcBef>
                <a:spcPct val="20000"/>
              </a:spcBef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1376363" y="3620689"/>
            <a:ext cx="15228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1860">
              <a:spcBef>
                <a:spcPct val="20000"/>
              </a:spcBef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6210300" y="1866898"/>
            <a:ext cx="175379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1860">
              <a:spcBef>
                <a:spcPct val="20000"/>
              </a:spcBef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6210300" y="2090737"/>
            <a:ext cx="15228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1860">
              <a:spcBef>
                <a:spcPct val="20000"/>
              </a:spcBef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6210300" y="3396851"/>
            <a:ext cx="175379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1860">
              <a:spcBef>
                <a:spcPct val="20000"/>
              </a:spcBef>
            </a:pPr>
            <a:r>
              <a:rPr lang="zh-CN" altLang="en-US" sz="1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200" b="1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6210300" y="3620689"/>
            <a:ext cx="15228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1860">
              <a:spcBef>
                <a:spcPct val="20000"/>
              </a:spcBef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0" y="5057776"/>
            <a:ext cx="9144000" cy="96440"/>
            <a:chOff x="0" y="6672263"/>
            <a:chExt cx="10844214" cy="185737"/>
          </a:xfrm>
        </p:grpSpPr>
        <p:sp>
          <p:nvSpPr>
            <p:cNvPr id="33" name="矩形 32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/>
          <p:nvPr/>
        </p:nvSpPr>
        <p:spPr bwMode="auto">
          <a:xfrm>
            <a:off x="4000500" y="1535564"/>
            <a:ext cx="1033463" cy="1482329"/>
          </a:xfrm>
          <a:custGeom>
            <a:avLst/>
            <a:gdLst/>
            <a:ahLst/>
            <a:cxnLst>
              <a:cxn ang="0">
                <a:pos x="224" y="205"/>
              </a:cxn>
              <a:cxn ang="0">
                <a:pos x="207" y="229"/>
              </a:cxn>
              <a:cxn ang="0">
                <a:pos x="201" y="220"/>
              </a:cxn>
              <a:cxn ang="0">
                <a:pos x="179" y="211"/>
              </a:cxn>
              <a:cxn ang="0">
                <a:pos x="156" y="220"/>
              </a:cxn>
              <a:cxn ang="0">
                <a:pos x="147" y="243"/>
              </a:cxn>
              <a:cxn ang="0">
                <a:pos x="156" y="265"/>
              </a:cxn>
              <a:cxn ang="0">
                <a:pos x="175" y="275"/>
              </a:cxn>
              <a:cxn ang="0">
                <a:pos x="141" y="322"/>
              </a:cxn>
              <a:cxn ang="0">
                <a:pos x="122" y="283"/>
              </a:cxn>
              <a:cxn ang="0">
                <a:pos x="102" y="322"/>
              </a:cxn>
              <a:cxn ang="0">
                <a:pos x="63" y="269"/>
              </a:cxn>
              <a:cxn ang="0">
                <a:pos x="54" y="283"/>
              </a:cxn>
              <a:cxn ang="0">
                <a:pos x="32" y="293"/>
              </a:cxn>
              <a:cxn ang="0">
                <a:pos x="9" y="283"/>
              </a:cxn>
              <a:cxn ang="0">
                <a:pos x="0" y="261"/>
              </a:cxn>
              <a:cxn ang="0">
                <a:pos x="9" y="238"/>
              </a:cxn>
              <a:cxn ang="0">
                <a:pos x="32" y="229"/>
              </a:cxn>
              <a:cxn ang="0">
                <a:pos x="33" y="229"/>
              </a:cxn>
              <a:cxn ang="0">
                <a:pos x="15" y="205"/>
              </a:cxn>
              <a:cxn ang="0">
                <a:pos x="122" y="0"/>
              </a:cxn>
              <a:cxn ang="0">
                <a:pos x="224" y="205"/>
              </a:cxn>
            </a:cxnLst>
            <a:rect l="0" t="0" r="r" b="b"/>
            <a:pathLst>
              <a:path w="224" h="322">
                <a:moveTo>
                  <a:pt x="224" y="205"/>
                </a:moveTo>
                <a:cubicBezTo>
                  <a:pt x="207" y="229"/>
                  <a:pt x="207" y="229"/>
                  <a:pt x="207" y="229"/>
                </a:cubicBezTo>
                <a:cubicBezTo>
                  <a:pt x="206" y="226"/>
                  <a:pt x="204" y="223"/>
                  <a:pt x="201" y="220"/>
                </a:cubicBezTo>
                <a:cubicBezTo>
                  <a:pt x="195" y="214"/>
                  <a:pt x="188" y="211"/>
                  <a:pt x="179" y="211"/>
                </a:cubicBezTo>
                <a:cubicBezTo>
                  <a:pt x="170" y="211"/>
                  <a:pt x="163" y="214"/>
                  <a:pt x="156" y="220"/>
                </a:cubicBezTo>
                <a:cubicBezTo>
                  <a:pt x="150" y="227"/>
                  <a:pt x="147" y="234"/>
                  <a:pt x="147" y="243"/>
                </a:cubicBezTo>
                <a:cubicBezTo>
                  <a:pt x="147" y="252"/>
                  <a:pt x="150" y="259"/>
                  <a:pt x="156" y="265"/>
                </a:cubicBezTo>
                <a:cubicBezTo>
                  <a:pt x="162" y="271"/>
                  <a:pt x="168" y="274"/>
                  <a:pt x="175" y="275"/>
                </a:cubicBezTo>
                <a:cubicBezTo>
                  <a:pt x="141" y="322"/>
                  <a:pt x="141" y="322"/>
                  <a:pt x="141" y="322"/>
                </a:cubicBezTo>
                <a:cubicBezTo>
                  <a:pt x="122" y="283"/>
                  <a:pt x="122" y="283"/>
                  <a:pt x="122" y="283"/>
                </a:cubicBezTo>
                <a:cubicBezTo>
                  <a:pt x="102" y="322"/>
                  <a:pt x="102" y="322"/>
                  <a:pt x="102" y="322"/>
                </a:cubicBezTo>
                <a:cubicBezTo>
                  <a:pt x="63" y="269"/>
                  <a:pt x="63" y="269"/>
                  <a:pt x="63" y="269"/>
                </a:cubicBezTo>
                <a:cubicBezTo>
                  <a:pt x="61" y="275"/>
                  <a:pt x="58" y="279"/>
                  <a:pt x="54" y="283"/>
                </a:cubicBezTo>
                <a:cubicBezTo>
                  <a:pt x="48" y="290"/>
                  <a:pt x="41" y="293"/>
                  <a:pt x="32" y="293"/>
                </a:cubicBezTo>
                <a:cubicBezTo>
                  <a:pt x="23" y="293"/>
                  <a:pt x="15" y="290"/>
                  <a:pt x="9" y="283"/>
                </a:cubicBezTo>
                <a:cubicBezTo>
                  <a:pt x="3" y="277"/>
                  <a:pt x="0" y="270"/>
                  <a:pt x="0" y="261"/>
                </a:cubicBezTo>
                <a:cubicBezTo>
                  <a:pt x="0" y="252"/>
                  <a:pt x="3" y="245"/>
                  <a:pt x="9" y="238"/>
                </a:cubicBezTo>
                <a:cubicBezTo>
                  <a:pt x="15" y="232"/>
                  <a:pt x="23" y="229"/>
                  <a:pt x="32" y="229"/>
                </a:cubicBezTo>
                <a:cubicBezTo>
                  <a:pt x="32" y="229"/>
                  <a:pt x="32" y="229"/>
                  <a:pt x="33" y="229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22" y="0"/>
                  <a:pt x="122" y="0"/>
                  <a:pt x="122" y="0"/>
                </a:cubicBezTo>
                <a:lnTo>
                  <a:pt x="224" y="205"/>
                </a:lnTo>
                <a:close/>
              </a:path>
            </a:pathLst>
          </a:custGeom>
          <a:solidFill>
            <a:srgbClr val="B47730"/>
          </a:solidFill>
          <a:ln w="19050">
            <a:solidFill>
              <a:sysClr val="window" lastClr="FFFFFF"/>
            </a:solidFill>
            <a:round/>
          </a:ln>
        </p:spPr>
        <p:txBody>
          <a:bodyPr lIns="91262" tIns="45631" rIns="91262" bIns="45631"/>
          <a:lstStyle/>
          <a:p>
            <a:pPr defTabSz="913130">
              <a:defRPr/>
            </a:pPr>
            <a:endParaRPr lang="en-US" sz="2395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6"/>
          <p:cNvSpPr/>
          <p:nvPr/>
        </p:nvSpPr>
        <p:spPr bwMode="auto">
          <a:xfrm>
            <a:off x="3019426" y="2479731"/>
            <a:ext cx="1451372" cy="1063228"/>
          </a:xfrm>
          <a:custGeom>
            <a:avLst/>
            <a:gdLst/>
            <a:ahLst/>
            <a:cxnLst>
              <a:cxn ang="0">
                <a:pos x="315" y="117"/>
              </a:cxn>
              <a:cxn ang="0">
                <a:pos x="272" y="124"/>
              </a:cxn>
              <a:cxn ang="0">
                <a:pos x="303" y="156"/>
              </a:cxn>
              <a:cxn ang="0">
                <a:pos x="245" y="176"/>
              </a:cxn>
              <a:cxn ang="0">
                <a:pos x="245" y="176"/>
              </a:cxn>
              <a:cxn ang="0">
                <a:pos x="255" y="199"/>
              </a:cxn>
              <a:cxn ang="0">
                <a:pos x="245" y="221"/>
              </a:cxn>
              <a:cxn ang="0">
                <a:pos x="223" y="231"/>
              </a:cxn>
              <a:cxn ang="0">
                <a:pos x="200" y="221"/>
              </a:cxn>
              <a:cxn ang="0">
                <a:pos x="191" y="199"/>
              </a:cxn>
              <a:cxn ang="0">
                <a:pos x="191" y="195"/>
              </a:cxn>
              <a:cxn ang="0">
                <a:pos x="166" y="204"/>
              </a:cxn>
              <a:cxn ang="0">
                <a:pos x="0" y="36"/>
              </a:cxn>
              <a:cxn ang="0">
                <a:pos x="228" y="0"/>
              </a:cxn>
              <a:cxn ang="0">
                <a:pos x="246" y="24"/>
              </a:cxn>
              <a:cxn ang="0">
                <a:pos x="245" y="24"/>
              </a:cxn>
              <a:cxn ang="0">
                <a:pos x="222" y="33"/>
              </a:cxn>
              <a:cxn ang="0">
                <a:pos x="213" y="56"/>
              </a:cxn>
              <a:cxn ang="0">
                <a:pos x="222" y="78"/>
              </a:cxn>
              <a:cxn ang="0">
                <a:pos x="245" y="88"/>
              </a:cxn>
              <a:cxn ang="0">
                <a:pos x="267" y="78"/>
              </a:cxn>
              <a:cxn ang="0">
                <a:pos x="276" y="64"/>
              </a:cxn>
              <a:cxn ang="0">
                <a:pos x="315" y="117"/>
              </a:cxn>
            </a:cxnLst>
            <a:rect l="0" t="0" r="r" b="b"/>
            <a:pathLst>
              <a:path w="315" h="231">
                <a:moveTo>
                  <a:pt x="315" y="117"/>
                </a:moveTo>
                <a:cubicBezTo>
                  <a:pt x="272" y="124"/>
                  <a:pt x="272" y="124"/>
                  <a:pt x="272" y="124"/>
                </a:cubicBezTo>
                <a:cubicBezTo>
                  <a:pt x="303" y="156"/>
                  <a:pt x="303" y="156"/>
                  <a:pt x="303" y="15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51" y="182"/>
                  <a:pt x="255" y="190"/>
                  <a:pt x="255" y="199"/>
                </a:cubicBezTo>
                <a:cubicBezTo>
                  <a:pt x="255" y="208"/>
                  <a:pt x="251" y="215"/>
                  <a:pt x="245" y="221"/>
                </a:cubicBezTo>
                <a:cubicBezTo>
                  <a:pt x="239" y="227"/>
                  <a:pt x="232" y="231"/>
                  <a:pt x="223" y="231"/>
                </a:cubicBezTo>
                <a:cubicBezTo>
                  <a:pt x="214" y="231"/>
                  <a:pt x="206" y="227"/>
                  <a:pt x="200" y="221"/>
                </a:cubicBezTo>
                <a:cubicBezTo>
                  <a:pt x="194" y="215"/>
                  <a:pt x="191" y="208"/>
                  <a:pt x="191" y="199"/>
                </a:cubicBezTo>
                <a:cubicBezTo>
                  <a:pt x="191" y="198"/>
                  <a:pt x="191" y="196"/>
                  <a:pt x="191" y="195"/>
                </a:cubicBezTo>
                <a:cubicBezTo>
                  <a:pt x="166" y="204"/>
                  <a:pt x="166" y="204"/>
                  <a:pt x="166" y="204"/>
                </a:cubicBezTo>
                <a:cubicBezTo>
                  <a:pt x="0" y="36"/>
                  <a:pt x="0" y="36"/>
                  <a:pt x="0" y="36"/>
                </a:cubicBezTo>
                <a:cubicBezTo>
                  <a:pt x="228" y="0"/>
                  <a:pt x="228" y="0"/>
                  <a:pt x="228" y="0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45" y="24"/>
                  <a:pt x="245" y="24"/>
                  <a:pt x="245" y="24"/>
                </a:cubicBezTo>
                <a:cubicBezTo>
                  <a:pt x="236" y="24"/>
                  <a:pt x="228" y="27"/>
                  <a:pt x="222" y="33"/>
                </a:cubicBezTo>
                <a:cubicBezTo>
                  <a:pt x="216" y="40"/>
                  <a:pt x="213" y="47"/>
                  <a:pt x="213" y="56"/>
                </a:cubicBezTo>
                <a:cubicBezTo>
                  <a:pt x="213" y="65"/>
                  <a:pt x="216" y="72"/>
                  <a:pt x="222" y="78"/>
                </a:cubicBezTo>
                <a:cubicBezTo>
                  <a:pt x="228" y="85"/>
                  <a:pt x="236" y="88"/>
                  <a:pt x="245" y="88"/>
                </a:cubicBezTo>
                <a:cubicBezTo>
                  <a:pt x="254" y="88"/>
                  <a:pt x="261" y="85"/>
                  <a:pt x="267" y="78"/>
                </a:cubicBezTo>
                <a:cubicBezTo>
                  <a:pt x="271" y="74"/>
                  <a:pt x="274" y="70"/>
                  <a:pt x="276" y="64"/>
                </a:cubicBezTo>
                <a:lnTo>
                  <a:pt x="315" y="117"/>
                </a:lnTo>
                <a:close/>
              </a:path>
            </a:pathLst>
          </a:custGeom>
          <a:solidFill>
            <a:srgbClr val="FCAF26"/>
          </a:solidFill>
          <a:ln w="19050">
            <a:solidFill>
              <a:sysClr val="window" lastClr="FFFFFF"/>
            </a:solidFill>
            <a:round/>
          </a:ln>
        </p:spPr>
        <p:txBody>
          <a:bodyPr lIns="91262" tIns="45631" rIns="91262" bIns="45631"/>
          <a:lstStyle/>
          <a:p>
            <a:pPr defTabSz="913130">
              <a:defRPr/>
            </a:pPr>
            <a:endParaRPr lang="en-US" sz="2395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7"/>
          <p:cNvSpPr/>
          <p:nvPr/>
        </p:nvSpPr>
        <p:spPr bwMode="auto">
          <a:xfrm>
            <a:off x="3544491" y="3196487"/>
            <a:ext cx="1235869" cy="1354931"/>
          </a:xfrm>
          <a:custGeom>
            <a:avLst/>
            <a:gdLst/>
            <a:ahLst/>
            <a:cxnLst>
              <a:cxn ang="0">
                <a:pos x="189" y="0"/>
              </a:cxn>
              <a:cxn ang="0">
                <a:pos x="179" y="46"/>
              </a:cxn>
              <a:cxn ang="0">
                <a:pos x="221" y="24"/>
              </a:cxn>
              <a:cxn ang="0">
                <a:pos x="219" y="89"/>
              </a:cxn>
              <a:cxn ang="0">
                <a:pos x="236" y="84"/>
              </a:cxn>
              <a:cxn ang="0">
                <a:pos x="258" y="93"/>
              </a:cxn>
              <a:cxn ang="0">
                <a:pos x="268" y="116"/>
              </a:cxn>
              <a:cxn ang="0">
                <a:pos x="258" y="138"/>
              </a:cxn>
              <a:cxn ang="0">
                <a:pos x="236" y="148"/>
              </a:cxn>
              <a:cxn ang="0">
                <a:pos x="218" y="142"/>
              </a:cxn>
              <a:cxn ang="0">
                <a:pos x="218" y="176"/>
              </a:cxn>
              <a:cxn ang="0">
                <a:pos x="0" y="294"/>
              </a:cxn>
              <a:cxn ang="0">
                <a:pos x="52" y="48"/>
              </a:cxn>
              <a:cxn ang="0">
                <a:pos x="77" y="39"/>
              </a:cxn>
              <a:cxn ang="0">
                <a:pos x="77" y="43"/>
              </a:cxn>
              <a:cxn ang="0">
                <a:pos x="86" y="65"/>
              </a:cxn>
              <a:cxn ang="0">
                <a:pos x="109" y="75"/>
              </a:cxn>
              <a:cxn ang="0">
                <a:pos x="131" y="65"/>
              </a:cxn>
              <a:cxn ang="0">
                <a:pos x="141" y="43"/>
              </a:cxn>
              <a:cxn ang="0">
                <a:pos x="131" y="20"/>
              </a:cxn>
              <a:cxn ang="0">
                <a:pos x="131" y="20"/>
              </a:cxn>
              <a:cxn ang="0">
                <a:pos x="189" y="0"/>
              </a:cxn>
            </a:cxnLst>
            <a:rect l="0" t="0" r="r" b="b"/>
            <a:pathLst>
              <a:path w="268" h="294">
                <a:moveTo>
                  <a:pt x="189" y="0"/>
                </a:moveTo>
                <a:cubicBezTo>
                  <a:pt x="179" y="46"/>
                  <a:pt x="179" y="46"/>
                  <a:pt x="179" y="46"/>
                </a:cubicBezTo>
                <a:cubicBezTo>
                  <a:pt x="221" y="24"/>
                  <a:pt x="221" y="24"/>
                  <a:pt x="221" y="24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24" y="86"/>
                  <a:pt x="230" y="84"/>
                  <a:pt x="236" y="84"/>
                </a:cubicBezTo>
                <a:cubicBezTo>
                  <a:pt x="245" y="84"/>
                  <a:pt x="252" y="87"/>
                  <a:pt x="258" y="93"/>
                </a:cubicBezTo>
                <a:cubicBezTo>
                  <a:pt x="265" y="99"/>
                  <a:pt x="268" y="107"/>
                  <a:pt x="268" y="116"/>
                </a:cubicBezTo>
                <a:cubicBezTo>
                  <a:pt x="268" y="125"/>
                  <a:pt x="265" y="132"/>
                  <a:pt x="258" y="138"/>
                </a:cubicBezTo>
                <a:cubicBezTo>
                  <a:pt x="252" y="144"/>
                  <a:pt x="245" y="148"/>
                  <a:pt x="236" y="148"/>
                </a:cubicBezTo>
                <a:cubicBezTo>
                  <a:pt x="229" y="148"/>
                  <a:pt x="224" y="146"/>
                  <a:pt x="218" y="142"/>
                </a:cubicBezTo>
                <a:cubicBezTo>
                  <a:pt x="218" y="176"/>
                  <a:pt x="218" y="176"/>
                  <a:pt x="218" y="176"/>
                </a:cubicBezTo>
                <a:cubicBezTo>
                  <a:pt x="0" y="294"/>
                  <a:pt x="0" y="294"/>
                  <a:pt x="0" y="294"/>
                </a:cubicBezTo>
                <a:cubicBezTo>
                  <a:pt x="52" y="48"/>
                  <a:pt x="52" y="48"/>
                  <a:pt x="52" y="48"/>
                </a:cubicBezTo>
                <a:cubicBezTo>
                  <a:pt x="77" y="39"/>
                  <a:pt x="77" y="39"/>
                  <a:pt x="77" y="39"/>
                </a:cubicBezTo>
                <a:cubicBezTo>
                  <a:pt x="77" y="40"/>
                  <a:pt x="77" y="42"/>
                  <a:pt x="77" y="43"/>
                </a:cubicBezTo>
                <a:cubicBezTo>
                  <a:pt x="77" y="52"/>
                  <a:pt x="80" y="59"/>
                  <a:pt x="86" y="65"/>
                </a:cubicBezTo>
                <a:cubicBezTo>
                  <a:pt x="92" y="71"/>
                  <a:pt x="100" y="75"/>
                  <a:pt x="109" y="75"/>
                </a:cubicBezTo>
                <a:cubicBezTo>
                  <a:pt x="118" y="75"/>
                  <a:pt x="125" y="71"/>
                  <a:pt x="131" y="65"/>
                </a:cubicBezTo>
                <a:cubicBezTo>
                  <a:pt x="137" y="59"/>
                  <a:pt x="141" y="52"/>
                  <a:pt x="141" y="43"/>
                </a:cubicBezTo>
                <a:cubicBezTo>
                  <a:pt x="141" y="34"/>
                  <a:pt x="137" y="26"/>
                  <a:pt x="131" y="20"/>
                </a:cubicBezTo>
                <a:cubicBezTo>
                  <a:pt x="131" y="20"/>
                  <a:pt x="131" y="20"/>
                  <a:pt x="131" y="20"/>
                </a:cubicBezTo>
                <a:lnTo>
                  <a:pt x="18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solidFill>
              <a:sysClr val="window" lastClr="FFFFFF"/>
            </a:solidFill>
            <a:round/>
          </a:ln>
        </p:spPr>
        <p:txBody>
          <a:bodyPr lIns="91262" tIns="45631" rIns="91262" bIns="45631"/>
          <a:lstStyle/>
          <a:p>
            <a:pPr defTabSz="913130">
              <a:defRPr/>
            </a:pPr>
            <a:endParaRPr lang="en-US" sz="2395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8"/>
          <p:cNvSpPr/>
          <p:nvPr/>
        </p:nvSpPr>
        <p:spPr bwMode="auto">
          <a:xfrm>
            <a:off x="4549379" y="3138146"/>
            <a:ext cx="1017984" cy="1403747"/>
          </a:xfrm>
          <a:custGeom>
            <a:avLst/>
            <a:gdLst/>
            <a:ahLst/>
            <a:cxnLst>
              <a:cxn ang="0">
                <a:pos x="3" y="37"/>
              </a:cxn>
              <a:cxn ang="0">
                <a:pos x="44" y="59"/>
              </a:cxn>
              <a:cxn ang="0">
                <a:pos x="35" y="12"/>
              </a:cxn>
              <a:cxn ang="0">
                <a:pos x="94" y="32"/>
              </a:cxn>
              <a:cxn ang="0">
                <a:pos x="94" y="32"/>
              </a:cxn>
              <a:cxn ang="0">
                <a:pos x="103" y="9"/>
              </a:cxn>
              <a:cxn ang="0">
                <a:pos x="126" y="0"/>
              </a:cxn>
              <a:cxn ang="0">
                <a:pos x="148" y="9"/>
              </a:cxn>
              <a:cxn ang="0">
                <a:pos x="158" y="32"/>
              </a:cxn>
              <a:cxn ang="0">
                <a:pos x="151" y="51"/>
              </a:cxn>
              <a:cxn ang="0">
                <a:pos x="173" y="59"/>
              </a:cxn>
              <a:cxn ang="0">
                <a:pos x="174" y="59"/>
              </a:cxn>
              <a:cxn ang="0">
                <a:pos x="221" y="304"/>
              </a:cxn>
              <a:cxn ang="0">
                <a:pos x="220" y="305"/>
              </a:cxn>
              <a:cxn ang="0">
                <a:pos x="0" y="189"/>
              </a:cxn>
              <a:cxn ang="0">
                <a:pos x="0" y="155"/>
              </a:cxn>
              <a:cxn ang="0">
                <a:pos x="18" y="161"/>
              </a:cxn>
              <a:cxn ang="0">
                <a:pos x="40" y="151"/>
              </a:cxn>
              <a:cxn ang="0">
                <a:pos x="50" y="129"/>
              </a:cxn>
              <a:cxn ang="0">
                <a:pos x="40" y="106"/>
              </a:cxn>
              <a:cxn ang="0">
                <a:pos x="18" y="97"/>
              </a:cxn>
              <a:cxn ang="0">
                <a:pos x="1" y="102"/>
              </a:cxn>
              <a:cxn ang="0">
                <a:pos x="3" y="37"/>
              </a:cxn>
            </a:cxnLst>
            <a:rect l="0" t="0" r="r" b="b"/>
            <a:pathLst>
              <a:path w="221" h="305">
                <a:moveTo>
                  <a:pt x="3" y="37"/>
                </a:moveTo>
                <a:cubicBezTo>
                  <a:pt x="44" y="59"/>
                  <a:pt x="44" y="59"/>
                  <a:pt x="44" y="59"/>
                </a:cubicBezTo>
                <a:cubicBezTo>
                  <a:pt x="35" y="12"/>
                  <a:pt x="35" y="12"/>
                  <a:pt x="35" y="1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23"/>
                  <a:pt x="97" y="15"/>
                  <a:pt x="103" y="9"/>
                </a:cubicBezTo>
                <a:cubicBezTo>
                  <a:pt x="110" y="3"/>
                  <a:pt x="117" y="0"/>
                  <a:pt x="126" y="0"/>
                </a:cubicBezTo>
                <a:cubicBezTo>
                  <a:pt x="135" y="0"/>
                  <a:pt x="142" y="3"/>
                  <a:pt x="148" y="9"/>
                </a:cubicBezTo>
                <a:cubicBezTo>
                  <a:pt x="155" y="15"/>
                  <a:pt x="158" y="23"/>
                  <a:pt x="158" y="32"/>
                </a:cubicBezTo>
                <a:cubicBezTo>
                  <a:pt x="158" y="39"/>
                  <a:pt x="155" y="46"/>
                  <a:pt x="151" y="51"/>
                </a:cubicBezTo>
                <a:cubicBezTo>
                  <a:pt x="173" y="59"/>
                  <a:pt x="173" y="59"/>
                  <a:pt x="173" y="59"/>
                </a:cubicBezTo>
                <a:cubicBezTo>
                  <a:pt x="174" y="59"/>
                  <a:pt x="174" y="59"/>
                  <a:pt x="174" y="59"/>
                </a:cubicBezTo>
                <a:cubicBezTo>
                  <a:pt x="221" y="304"/>
                  <a:pt x="221" y="304"/>
                  <a:pt x="221" y="304"/>
                </a:cubicBezTo>
                <a:cubicBezTo>
                  <a:pt x="220" y="305"/>
                  <a:pt x="220" y="305"/>
                  <a:pt x="220" y="305"/>
                </a:cubicBezTo>
                <a:cubicBezTo>
                  <a:pt x="0" y="189"/>
                  <a:pt x="0" y="189"/>
                  <a:pt x="0" y="189"/>
                </a:cubicBezTo>
                <a:cubicBezTo>
                  <a:pt x="0" y="155"/>
                  <a:pt x="0" y="155"/>
                  <a:pt x="0" y="155"/>
                </a:cubicBezTo>
                <a:cubicBezTo>
                  <a:pt x="6" y="159"/>
                  <a:pt x="11" y="161"/>
                  <a:pt x="18" y="161"/>
                </a:cubicBezTo>
                <a:cubicBezTo>
                  <a:pt x="27" y="161"/>
                  <a:pt x="34" y="157"/>
                  <a:pt x="40" y="151"/>
                </a:cubicBezTo>
                <a:cubicBezTo>
                  <a:pt x="47" y="145"/>
                  <a:pt x="50" y="138"/>
                  <a:pt x="50" y="129"/>
                </a:cubicBezTo>
                <a:cubicBezTo>
                  <a:pt x="50" y="120"/>
                  <a:pt x="47" y="112"/>
                  <a:pt x="40" y="106"/>
                </a:cubicBezTo>
                <a:cubicBezTo>
                  <a:pt x="34" y="100"/>
                  <a:pt x="27" y="97"/>
                  <a:pt x="18" y="97"/>
                </a:cubicBezTo>
                <a:cubicBezTo>
                  <a:pt x="12" y="97"/>
                  <a:pt x="6" y="99"/>
                  <a:pt x="1" y="102"/>
                </a:cubicBezTo>
                <a:lnTo>
                  <a:pt x="3" y="3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9050">
            <a:solidFill>
              <a:sysClr val="window" lastClr="FFFFFF"/>
            </a:solidFill>
            <a:round/>
          </a:ln>
        </p:spPr>
        <p:txBody>
          <a:bodyPr lIns="91262" tIns="45631" rIns="91262" bIns="45631"/>
          <a:lstStyle/>
          <a:p>
            <a:pPr defTabSz="913130">
              <a:defRPr/>
            </a:pPr>
            <a:endParaRPr lang="en-US" sz="2395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9"/>
          <p:cNvSpPr/>
          <p:nvPr/>
        </p:nvSpPr>
        <p:spPr bwMode="auto">
          <a:xfrm>
            <a:off x="4650582" y="2479731"/>
            <a:ext cx="1465660" cy="929878"/>
          </a:xfrm>
          <a:custGeom>
            <a:avLst/>
            <a:gdLst/>
            <a:ahLst/>
            <a:cxnLst>
              <a:cxn ang="0">
                <a:pos x="13" y="155"/>
              </a:cxn>
              <a:cxn ang="0">
                <a:pos x="45" y="124"/>
              </a:cxn>
              <a:cxn ang="0">
                <a:pos x="0" y="117"/>
              </a:cxn>
              <a:cxn ang="0">
                <a:pos x="34" y="70"/>
              </a:cxn>
              <a:cxn ang="0">
                <a:pos x="15" y="60"/>
              </a:cxn>
              <a:cxn ang="0">
                <a:pos x="6" y="38"/>
              </a:cxn>
              <a:cxn ang="0">
                <a:pos x="15" y="15"/>
              </a:cxn>
              <a:cxn ang="0">
                <a:pos x="38" y="6"/>
              </a:cxn>
              <a:cxn ang="0">
                <a:pos x="60" y="15"/>
              </a:cxn>
              <a:cxn ang="0">
                <a:pos x="66" y="24"/>
              </a:cxn>
              <a:cxn ang="0">
                <a:pos x="83" y="0"/>
              </a:cxn>
              <a:cxn ang="0">
                <a:pos x="318" y="36"/>
              </a:cxn>
              <a:cxn ang="0">
                <a:pos x="151" y="202"/>
              </a:cxn>
              <a:cxn ang="0">
                <a:pos x="129" y="194"/>
              </a:cxn>
              <a:cxn ang="0">
                <a:pos x="136" y="175"/>
              </a:cxn>
              <a:cxn ang="0">
                <a:pos x="126" y="152"/>
              </a:cxn>
              <a:cxn ang="0">
                <a:pos x="104" y="143"/>
              </a:cxn>
              <a:cxn ang="0">
                <a:pos x="81" y="152"/>
              </a:cxn>
              <a:cxn ang="0">
                <a:pos x="72" y="175"/>
              </a:cxn>
              <a:cxn ang="0">
                <a:pos x="72" y="175"/>
              </a:cxn>
              <a:cxn ang="0">
                <a:pos x="13" y="155"/>
              </a:cxn>
            </a:cxnLst>
            <a:rect l="0" t="0" r="r" b="b"/>
            <a:pathLst>
              <a:path w="318" h="202">
                <a:moveTo>
                  <a:pt x="13" y="155"/>
                </a:moveTo>
                <a:cubicBezTo>
                  <a:pt x="45" y="124"/>
                  <a:pt x="45" y="124"/>
                  <a:pt x="45" y="124"/>
                </a:cubicBezTo>
                <a:cubicBezTo>
                  <a:pt x="0" y="117"/>
                  <a:pt x="0" y="117"/>
                  <a:pt x="0" y="117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69"/>
                  <a:pt x="21" y="66"/>
                  <a:pt x="15" y="60"/>
                </a:cubicBezTo>
                <a:cubicBezTo>
                  <a:pt x="9" y="54"/>
                  <a:pt x="6" y="47"/>
                  <a:pt x="6" y="38"/>
                </a:cubicBezTo>
                <a:cubicBezTo>
                  <a:pt x="6" y="29"/>
                  <a:pt x="9" y="22"/>
                  <a:pt x="15" y="15"/>
                </a:cubicBezTo>
                <a:cubicBezTo>
                  <a:pt x="22" y="9"/>
                  <a:pt x="29" y="6"/>
                  <a:pt x="38" y="6"/>
                </a:cubicBezTo>
                <a:cubicBezTo>
                  <a:pt x="47" y="6"/>
                  <a:pt x="54" y="9"/>
                  <a:pt x="60" y="15"/>
                </a:cubicBezTo>
                <a:cubicBezTo>
                  <a:pt x="63" y="18"/>
                  <a:pt x="65" y="21"/>
                  <a:pt x="66" y="24"/>
                </a:cubicBezTo>
                <a:cubicBezTo>
                  <a:pt x="83" y="0"/>
                  <a:pt x="83" y="0"/>
                  <a:pt x="83" y="0"/>
                </a:cubicBezTo>
                <a:cubicBezTo>
                  <a:pt x="318" y="36"/>
                  <a:pt x="318" y="36"/>
                  <a:pt x="318" y="36"/>
                </a:cubicBezTo>
                <a:cubicBezTo>
                  <a:pt x="151" y="202"/>
                  <a:pt x="151" y="202"/>
                  <a:pt x="151" y="202"/>
                </a:cubicBezTo>
                <a:cubicBezTo>
                  <a:pt x="129" y="194"/>
                  <a:pt x="129" y="194"/>
                  <a:pt x="129" y="194"/>
                </a:cubicBezTo>
                <a:cubicBezTo>
                  <a:pt x="133" y="189"/>
                  <a:pt x="136" y="182"/>
                  <a:pt x="136" y="175"/>
                </a:cubicBezTo>
                <a:cubicBezTo>
                  <a:pt x="136" y="166"/>
                  <a:pt x="133" y="158"/>
                  <a:pt x="126" y="152"/>
                </a:cubicBezTo>
                <a:cubicBezTo>
                  <a:pt x="120" y="146"/>
                  <a:pt x="113" y="143"/>
                  <a:pt x="104" y="143"/>
                </a:cubicBezTo>
                <a:cubicBezTo>
                  <a:pt x="95" y="143"/>
                  <a:pt x="88" y="146"/>
                  <a:pt x="81" y="152"/>
                </a:cubicBezTo>
                <a:cubicBezTo>
                  <a:pt x="75" y="158"/>
                  <a:pt x="72" y="166"/>
                  <a:pt x="72" y="175"/>
                </a:cubicBezTo>
                <a:cubicBezTo>
                  <a:pt x="72" y="175"/>
                  <a:pt x="72" y="175"/>
                  <a:pt x="72" y="175"/>
                </a:cubicBezTo>
                <a:lnTo>
                  <a:pt x="13" y="155"/>
                </a:lnTo>
                <a:close/>
              </a:path>
            </a:pathLst>
          </a:custGeom>
          <a:solidFill>
            <a:srgbClr val="934500"/>
          </a:solidFill>
          <a:ln w="19050">
            <a:solidFill>
              <a:sysClr val="window" lastClr="FFFFFF"/>
            </a:solidFill>
            <a:round/>
          </a:ln>
        </p:spPr>
        <p:txBody>
          <a:bodyPr lIns="91262" tIns="45631" rIns="91262" bIns="45631"/>
          <a:lstStyle/>
          <a:p>
            <a:pPr defTabSz="913130">
              <a:defRPr/>
            </a:pPr>
            <a:endParaRPr lang="en-US" sz="2395" kern="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206"/>
          <p:cNvSpPr>
            <a:spLocks noEditPoints="1"/>
          </p:cNvSpPr>
          <p:nvPr/>
        </p:nvSpPr>
        <p:spPr bwMode="auto">
          <a:xfrm>
            <a:off x="4382691" y="2105874"/>
            <a:ext cx="320278" cy="320278"/>
          </a:xfrm>
          <a:custGeom>
            <a:avLst/>
            <a:gdLst/>
            <a:ahLst/>
            <a:cxnLst>
              <a:cxn ang="0">
                <a:pos x="249" y="215"/>
              </a:cxn>
              <a:cxn ang="0">
                <a:pos x="256" y="232"/>
              </a:cxn>
              <a:cxn ang="0">
                <a:pos x="232" y="256"/>
              </a:cxn>
              <a:cxn ang="0">
                <a:pos x="215" y="249"/>
              </a:cxn>
              <a:cxn ang="0">
                <a:pos x="145" y="179"/>
              </a:cxn>
              <a:cxn ang="0">
                <a:pos x="96" y="192"/>
              </a:cxn>
              <a:cxn ang="0">
                <a:pos x="0" y="96"/>
              </a:cxn>
              <a:cxn ang="0">
                <a:pos x="96" y="0"/>
              </a:cxn>
              <a:cxn ang="0">
                <a:pos x="192" y="96"/>
              </a:cxn>
              <a:cxn ang="0">
                <a:pos x="179" y="145"/>
              </a:cxn>
              <a:cxn ang="0">
                <a:pos x="249" y="215"/>
              </a:cxn>
              <a:cxn ang="0">
                <a:pos x="96" y="24"/>
              </a:cxn>
              <a:cxn ang="0">
                <a:pos x="24" y="96"/>
              </a:cxn>
              <a:cxn ang="0">
                <a:pos x="96" y="168"/>
              </a:cxn>
              <a:cxn ang="0">
                <a:pos x="168" y="96"/>
              </a:cxn>
              <a:cxn ang="0">
                <a:pos x="96" y="24"/>
              </a:cxn>
            </a:cxnLst>
            <a:rect l="0" t="0" r="r" b="b"/>
            <a:pathLst>
              <a:path w="256" h="256">
                <a:moveTo>
                  <a:pt x="249" y="215"/>
                </a:moveTo>
                <a:cubicBezTo>
                  <a:pt x="253" y="219"/>
                  <a:pt x="256" y="225"/>
                  <a:pt x="256" y="232"/>
                </a:cubicBezTo>
                <a:cubicBezTo>
                  <a:pt x="256" y="245"/>
                  <a:pt x="245" y="256"/>
                  <a:pt x="232" y="256"/>
                </a:cubicBezTo>
                <a:cubicBezTo>
                  <a:pt x="225" y="256"/>
                  <a:pt x="219" y="253"/>
                  <a:pt x="215" y="249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30" y="187"/>
                  <a:pt x="114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14"/>
                  <a:pt x="187" y="130"/>
                  <a:pt x="179" y="145"/>
                </a:cubicBezTo>
                <a:lnTo>
                  <a:pt x="249" y="215"/>
                </a:lnTo>
                <a:close/>
                <a:moveTo>
                  <a:pt x="96" y="24"/>
                </a:moveTo>
                <a:cubicBezTo>
                  <a:pt x="56" y="24"/>
                  <a:pt x="24" y="56"/>
                  <a:pt x="24" y="96"/>
                </a:cubicBezTo>
                <a:cubicBezTo>
                  <a:pt x="24" y="136"/>
                  <a:pt x="56" y="168"/>
                  <a:pt x="96" y="168"/>
                </a:cubicBezTo>
                <a:cubicBezTo>
                  <a:pt x="136" y="168"/>
                  <a:pt x="168" y="136"/>
                  <a:pt x="168" y="96"/>
                </a:cubicBezTo>
                <a:cubicBezTo>
                  <a:pt x="168" y="56"/>
                  <a:pt x="136" y="24"/>
                  <a:pt x="96" y="24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91262" tIns="45631" rIns="91262" bIns="4563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170"/>
          <p:cNvSpPr>
            <a:spLocks noEditPoints="1"/>
          </p:cNvSpPr>
          <p:nvPr/>
        </p:nvSpPr>
        <p:spPr bwMode="auto">
          <a:xfrm>
            <a:off x="5304235" y="2724999"/>
            <a:ext cx="313134" cy="264319"/>
          </a:xfrm>
          <a:custGeom>
            <a:avLst/>
            <a:gdLst/>
            <a:ahLst/>
            <a:cxnLst>
              <a:cxn ang="0">
                <a:pos x="244" y="216"/>
              </a:cxn>
              <a:cxn ang="0">
                <a:pos x="12" y="216"/>
              </a:cxn>
              <a:cxn ang="0">
                <a:pos x="0" y="204"/>
              </a:cxn>
              <a:cxn ang="0">
                <a:pos x="0" y="12"/>
              </a:cxn>
              <a:cxn ang="0">
                <a:pos x="12" y="0"/>
              </a:cxn>
              <a:cxn ang="0">
                <a:pos x="24" y="12"/>
              </a:cxn>
              <a:cxn ang="0">
                <a:pos x="24" y="164"/>
              </a:cxn>
              <a:cxn ang="0">
                <a:pos x="24" y="192"/>
              </a:cxn>
              <a:cxn ang="0">
                <a:pos x="244" y="192"/>
              </a:cxn>
              <a:cxn ang="0">
                <a:pos x="256" y="204"/>
              </a:cxn>
              <a:cxn ang="0">
                <a:pos x="244" y="216"/>
              </a:cxn>
              <a:cxn ang="0">
                <a:pos x="216" y="180"/>
              </a:cxn>
              <a:cxn ang="0">
                <a:pos x="192" y="180"/>
              </a:cxn>
              <a:cxn ang="0">
                <a:pos x="180" y="168"/>
              </a:cxn>
              <a:cxn ang="0">
                <a:pos x="180" y="84"/>
              </a:cxn>
              <a:cxn ang="0">
                <a:pos x="192" y="72"/>
              </a:cxn>
              <a:cxn ang="0">
                <a:pos x="216" y="72"/>
              </a:cxn>
              <a:cxn ang="0">
                <a:pos x="228" y="84"/>
              </a:cxn>
              <a:cxn ang="0">
                <a:pos x="228" y="168"/>
              </a:cxn>
              <a:cxn ang="0">
                <a:pos x="216" y="180"/>
              </a:cxn>
              <a:cxn ang="0">
                <a:pos x="148" y="180"/>
              </a:cxn>
              <a:cxn ang="0">
                <a:pos x="124" y="180"/>
              </a:cxn>
              <a:cxn ang="0">
                <a:pos x="112" y="168"/>
              </a:cxn>
              <a:cxn ang="0">
                <a:pos x="112" y="36"/>
              </a:cxn>
              <a:cxn ang="0">
                <a:pos x="124" y="24"/>
              </a:cxn>
              <a:cxn ang="0">
                <a:pos x="148" y="24"/>
              </a:cxn>
              <a:cxn ang="0">
                <a:pos x="160" y="36"/>
              </a:cxn>
              <a:cxn ang="0">
                <a:pos x="160" y="168"/>
              </a:cxn>
              <a:cxn ang="0">
                <a:pos x="148" y="180"/>
              </a:cxn>
              <a:cxn ang="0">
                <a:pos x="80" y="180"/>
              </a:cxn>
              <a:cxn ang="0">
                <a:pos x="56" y="180"/>
              </a:cxn>
              <a:cxn ang="0">
                <a:pos x="44" y="168"/>
              </a:cxn>
              <a:cxn ang="0">
                <a:pos x="44" y="144"/>
              </a:cxn>
              <a:cxn ang="0">
                <a:pos x="56" y="132"/>
              </a:cxn>
              <a:cxn ang="0">
                <a:pos x="80" y="132"/>
              </a:cxn>
              <a:cxn ang="0">
                <a:pos x="92" y="144"/>
              </a:cxn>
              <a:cxn ang="0">
                <a:pos x="92" y="168"/>
              </a:cxn>
              <a:cxn ang="0">
                <a:pos x="80" y="180"/>
              </a:cxn>
            </a:cxnLst>
            <a:rect l="0" t="0" r="r" b="b"/>
            <a:pathLst>
              <a:path w="256" h="216">
                <a:moveTo>
                  <a:pt x="244" y="216"/>
                </a:moveTo>
                <a:cubicBezTo>
                  <a:pt x="12" y="216"/>
                  <a:pt x="12" y="216"/>
                  <a:pt x="12" y="216"/>
                </a:cubicBezTo>
                <a:cubicBezTo>
                  <a:pt x="5" y="216"/>
                  <a:pt x="0" y="211"/>
                  <a:pt x="0" y="20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164"/>
                  <a:pt x="24" y="164"/>
                  <a:pt x="24" y="164"/>
                </a:cubicBezTo>
                <a:cubicBezTo>
                  <a:pt x="24" y="192"/>
                  <a:pt x="24" y="192"/>
                  <a:pt x="24" y="192"/>
                </a:cubicBezTo>
                <a:cubicBezTo>
                  <a:pt x="244" y="192"/>
                  <a:pt x="244" y="192"/>
                  <a:pt x="244" y="192"/>
                </a:cubicBezTo>
                <a:cubicBezTo>
                  <a:pt x="251" y="192"/>
                  <a:pt x="256" y="197"/>
                  <a:pt x="256" y="204"/>
                </a:cubicBezTo>
                <a:cubicBezTo>
                  <a:pt x="256" y="211"/>
                  <a:pt x="251" y="216"/>
                  <a:pt x="244" y="216"/>
                </a:cubicBezTo>
                <a:moveTo>
                  <a:pt x="216" y="180"/>
                </a:moveTo>
                <a:cubicBezTo>
                  <a:pt x="192" y="180"/>
                  <a:pt x="192" y="180"/>
                  <a:pt x="192" y="180"/>
                </a:cubicBezTo>
                <a:cubicBezTo>
                  <a:pt x="185" y="180"/>
                  <a:pt x="180" y="175"/>
                  <a:pt x="180" y="168"/>
                </a:cubicBezTo>
                <a:cubicBezTo>
                  <a:pt x="180" y="84"/>
                  <a:pt x="180" y="84"/>
                  <a:pt x="180" y="84"/>
                </a:cubicBezTo>
                <a:cubicBezTo>
                  <a:pt x="180" y="77"/>
                  <a:pt x="185" y="72"/>
                  <a:pt x="192" y="72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23" y="72"/>
                  <a:pt x="228" y="77"/>
                  <a:pt x="228" y="84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28" y="175"/>
                  <a:pt x="223" y="180"/>
                  <a:pt x="216" y="180"/>
                </a:cubicBezTo>
                <a:moveTo>
                  <a:pt x="148" y="180"/>
                </a:moveTo>
                <a:cubicBezTo>
                  <a:pt x="124" y="180"/>
                  <a:pt x="124" y="180"/>
                  <a:pt x="124" y="180"/>
                </a:cubicBezTo>
                <a:cubicBezTo>
                  <a:pt x="117" y="180"/>
                  <a:pt x="112" y="175"/>
                  <a:pt x="112" y="168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2" y="29"/>
                  <a:pt x="117" y="24"/>
                  <a:pt x="124" y="24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5" y="24"/>
                  <a:pt x="160" y="29"/>
                  <a:pt x="160" y="36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75"/>
                  <a:pt x="155" y="180"/>
                  <a:pt x="148" y="180"/>
                </a:cubicBezTo>
                <a:moveTo>
                  <a:pt x="80" y="180"/>
                </a:moveTo>
                <a:cubicBezTo>
                  <a:pt x="56" y="180"/>
                  <a:pt x="56" y="180"/>
                  <a:pt x="56" y="180"/>
                </a:cubicBezTo>
                <a:cubicBezTo>
                  <a:pt x="49" y="180"/>
                  <a:pt x="44" y="175"/>
                  <a:pt x="44" y="168"/>
                </a:cubicBezTo>
                <a:cubicBezTo>
                  <a:pt x="44" y="144"/>
                  <a:pt x="44" y="144"/>
                  <a:pt x="44" y="144"/>
                </a:cubicBezTo>
                <a:cubicBezTo>
                  <a:pt x="44" y="137"/>
                  <a:pt x="49" y="132"/>
                  <a:pt x="56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7" y="132"/>
                  <a:pt x="92" y="137"/>
                  <a:pt x="92" y="144"/>
                </a:cubicBezTo>
                <a:cubicBezTo>
                  <a:pt x="92" y="168"/>
                  <a:pt x="92" y="168"/>
                  <a:pt x="92" y="168"/>
                </a:cubicBezTo>
                <a:cubicBezTo>
                  <a:pt x="92" y="175"/>
                  <a:pt x="87" y="180"/>
                  <a:pt x="80" y="180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91262" tIns="45631" rIns="91262" bIns="4563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3918347" y="3722743"/>
            <a:ext cx="327422" cy="317897"/>
          </a:xfrm>
          <a:custGeom>
            <a:avLst/>
            <a:gdLst/>
            <a:ahLst/>
            <a:cxnLst>
              <a:cxn ang="0">
                <a:pos x="671" y="73"/>
              </a:cxn>
              <a:cxn ang="0">
                <a:pos x="569" y="25"/>
              </a:cxn>
              <a:cxn ang="0">
                <a:pos x="576" y="4"/>
              </a:cxn>
              <a:cxn ang="0">
                <a:pos x="567" y="0"/>
              </a:cxn>
              <a:cxn ang="0">
                <a:pos x="111" y="1"/>
              </a:cxn>
              <a:cxn ang="0">
                <a:pos x="107" y="18"/>
              </a:cxn>
              <a:cxn ang="0">
                <a:pos x="103" y="73"/>
              </a:cxn>
              <a:cxn ang="0">
                <a:pos x="4" y="77"/>
              </a:cxn>
              <a:cxn ang="0">
                <a:pos x="67" y="254"/>
              </a:cxn>
              <a:cxn ang="0">
                <a:pos x="241" y="392"/>
              </a:cxn>
              <a:cxn ang="0">
                <a:pos x="271" y="444"/>
              </a:cxn>
              <a:cxn ang="0">
                <a:pos x="292" y="590"/>
              </a:cxn>
              <a:cxn ang="0">
                <a:pos x="254" y="594"/>
              </a:cxn>
              <a:cxn ang="0">
                <a:pos x="204" y="629"/>
              </a:cxn>
              <a:cxn ang="0">
                <a:pos x="213" y="662"/>
              </a:cxn>
              <a:cxn ang="0">
                <a:pos x="479" y="654"/>
              </a:cxn>
              <a:cxn ang="0">
                <a:pos x="472" y="617"/>
              </a:cxn>
              <a:cxn ang="0">
                <a:pos x="414" y="590"/>
              </a:cxn>
              <a:cxn ang="0">
                <a:pos x="416" y="455"/>
              </a:cxn>
              <a:cxn ang="0">
                <a:pos x="406" y="437"/>
              </a:cxn>
              <a:cxn ang="0">
                <a:pos x="431" y="397"/>
              </a:cxn>
              <a:cxn ang="0">
                <a:pos x="455" y="357"/>
              </a:cxn>
              <a:cxn ang="0">
                <a:pos x="683" y="85"/>
              </a:cxn>
              <a:cxn ang="0">
                <a:pos x="146" y="288"/>
              </a:cxn>
              <a:cxn ang="0">
                <a:pos x="95" y="244"/>
              </a:cxn>
              <a:cxn ang="0">
                <a:pos x="81" y="229"/>
              </a:cxn>
              <a:cxn ang="0">
                <a:pos x="78" y="224"/>
              </a:cxn>
              <a:cxn ang="0">
                <a:pos x="43" y="166"/>
              </a:cxn>
              <a:cxn ang="0">
                <a:pos x="41" y="161"/>
              </a:cxn>
              <a:cxn ang="0">
                <a:pos x="30" y="130"/>
              </a:cxn>
              <a:cxn ang="0">
                <a:pos x="23" y="97"/>
              </a:cxn>
              <a:cxn ang="0">
                <a:pos x="180" y="307"/>
              </a:cxn>
              <a:cxn ang="0">
                <a:pos x="453" y="141"/>
              </a:cxn>
              <a:cxn ang="0">
                <a:pos x="413" y="266"/>
              </a:cxn>
              <a:cxn ang="0">
                <a:pos x="342" y="222"/>
              </a:cxn>
              <a:cxn ang="0">
                <a:pos x="271" y="266"/>
              </a:cxn>
              <a:cxn ang="0">
                <a:pos x="230" y="141"/>
              </a:cxn>
              <a:cxn ang="0">
                <a:pos x="314" y="135"/>
              </a:cxn>
              <a:cxn ang="0">
                <a:pos x="345" y="57"/>
              </a:cxn>
              <a:cxn ang="0">
                <a:pos x="452" y="135"/>
              </a:cxn>
              <a:cxn ang="0">
                <a:pos x="653" y="103"/>
              </a:cxn>
              <a:cxn ang="0">
                <a:pos x="638" y="156"/>
              </a:cxn>
              <a:cxn ang="0">
                <a:pos x="635" y="163"/>
              </a:cxn>
              <a:cxn ang="0">
                <a:pos x="627" y="179"/>
              </a:cxn>
              <a:cxn ang="0">
                <a:pos x="598" y="226"/>
              </a:cxn>
              <a:cxn ang="0">
                <a:pos x="591" y="234"/>
              </a:cxn>
              <a:cxn ang="0">
                <a:pos x="563" y="263"/>
              </a:cxn>
              <a:cxn ang="0">
                <a:pos x="497" y="307"/>
              </a:cxn>
              <a:cxn ang="0">
                <a:pos x="654" y="97"/>
              </a:cxn>
              <a:cxn ang="0">
                <a:pos x="653" y="103"/>
              </a:cxn>
            </a:cxnLst>
            <a:rect l="0" t="0" r="r" b="b"/>
            <a:pathLst>
              <a:path w="683" h="662">
                <a:moveTo>
                  <a:pt x="680" y="78"/>
                </a:moveTo>
                <a:cubicBezTo>
                  <a:pt x="678" y="75"/>
                  <a:pt x="675" y="73"/>
                  <a:pt x="671" y="73"/>
                </a:cubicBezTo>
                <a:cubicBezTo>
                  <a:pt x="580" y="73"/>
                  <a:pt x="580" y="73"/>
                  <a:pt x="580" y="73"/>
                </a:cubicBezTo>
                <a:cubicBezTo>
                  <a:pt x="577" y="49"/>
                  <a:pt x="571" y="32"/>
                  <a:pt x="569" y="25"/>
                </a:cubicBezTo>
                <a:cubicBezTo>
                  <a:pt x="572" y="23"/>
                  <a:pt x="574" y="20"/>
                  <a:pt x="576" y="18"/>
                </a:cubicBezTo>
                <a:cubicBezTo>
                  <a:pt x="580" y="14"/>
                  <a:pt x="580" y="8"/>
                  <a:pt x="576" y="4"/>
                </a:cubicBezTo>
                <a:cubicBezTo>
                  <a:pt x="575" y="3"/>
                  <a:pt x="574" y="2"/>
                  <a:pt x="572" y="1"/>
                </a:cubicBezTo>
                <a:cubicBezTo>
                  <a:pt x="571" y="1"/>
                  <a:pt x="569" y="0"/>
                  <a:pt x="567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2" y="1"/>
                  <a:pt x="111" y="1"/>
                </a:cubicBezTo>
                <a:cubicBezTo>
                  <a:pt x="109" y="2"/>
                  <a:pt x="108" y="3"/>
                  <a:pt x="107" y="4"/>
                </a:cubicBezTo>
                <a:cubicBezTo>
                  <a:pt x="103" y="8"/>
                  <a:pt x="103" y="14"/>
                  <a:pt x="107" y="18"/>
                </a:cubicBezTo>
                <a:cubicBezTo>
                  <a:pt x="109" y="20"/>
                  <a:pt x="111" y="23"/>
                  <a:pt x="114" y="25"/>
                </a:cubicBezTo>
                <a:cubicBezTo>
                  <a:pt x="112" y="32"/>
                  <a:pt x="107" y="49"/>
                  <a:pt x="10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8" y="73"/>
                  <a:pt x="6" y="75"/>
                  <a:pt x="4" y="77"/>
                </a:cubicBezTo>
                <a:cubicBezTo>
                  <a:pt x="1" y="79"/>
                  <a:pt x="0" y="82"/>
                  <a:pt x="0" y="85"/>
                </a:cubicBezTo>
                <a:cubicBezTo>
                  <a:pt x="5" y="147"/>
                  <a:pt x="28" y="206"/>
                  <a:pt x="67" y="254"/>
                </a:cubicBezTo>
                <a:cubicBezTo>
                  <a:pt x="108" y="304"/>
                  <a:pt x="165" y="341"/>
                  <a:pt x="228" y="357"/>
                </a:cubicBezTo>
                <a:cubicBezTo>
                  <a:pt x="225" y="368"/>
                  <a:pt x="224" y="385"/>
                  <a:pt x="241" y="392"/>
                </a:cubicBezTo>
                <a:cubicBezTo>
                  <a:pt x="253" y="397"/>
                  <a:pt x="266" y="403"/>
                  <a:pt x="275" y="413"/>
                </a:cubicBezTo>
                <a:cubicBezTo>
                  <a:pt x="284" y="423"/>
                  <a:pt x="281" y="435"/>
                  <a:pt x="271" y="444"/>
                </a:cubicBezTo>
                <a:cubicBezTo>
                  <a:pt x="268" y="447"/>
                  <a:pt x="267" y="450"/>
                  <a:pt x="268" y="455"/>
                </a:cubicBezTo>
                <a:cubicBezTo>
                  <a:pt x="292" y="590"/>
                  <a:pt x="292" y="590"/>
                  <a:pt x="292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64" y="590"/>
                  <a:pt x="258" y="591"/>
                  <a:pt x="254" y="594"/>
                </a:cubicBezTo>
                <a:cubicBezTo>
                  <a:pt x="212" y="617"/>
                  <a:pt x="212" y="617"/>
                  <a:pt x="212" y="617"/>
                </a:cubicBezTo>
                <a:cubicBezTo>
                  <a:pt x="208" y="619"/>
                  <a:pt x="204" y="624"/>
                  <a:pt x="204" y="629"/>
                </a:cubicBezTo>
                <a:cubicBezTo>
                  <a:pt x="204" y="654"/>
                  <a:pt x="204" y="654"/>
                  <a:pt x="204" y="654"/>
                </a:cubicBezTo>
                <a:cubicBezTo>
                  <a:pt x="204" y="659"/>
                  <a:pt x="208" y="662"/>
                  <a:pt x="213" y="662"/>
                </a:cubicBezTo>
                <a:cubicBezTo>
                  <a:pt x="471" y="662"/>
                  <a:pt x="471" y="662"/>
                  <a:pt x="471" y="662"/>
                </a:cubicBezTo>
                <a:cubicBezTo>
                  <a:pt x="475" y="662"/>
                  <a:pt x="479" y="659"/>
                  <a:pt x="479" y="654"/>
                </a:cubicBezTo>
                <a:cubicBezTo>
                  <a:pt x="479" y="628"/>
                  <a:pt x="479" y="628"/>
                  <a:pt x="479" y="628"/>
                </a:cubicBezTo>
                <a:cubicBezTo>
                  <a:pt x="479" y="624"/>
                  <a:pt x="476" y="619"/>
                  <a:pt x="472" y="617"/>
                </a:cubicBezTo>
                <a:cubicBezTo>
                  <a:pt x="461" y="611"/>
                  <a:pt x="440" y="600"/>
                  <a:pt x="429" y="594"/>
                </a:cubicBezTo>
                <a:cubicBezTo>
                  <a:pt x="426" y="591"/>
                  <a:pt x="419" y="590"/>
                  <a:pt x="414" y="590"/>
                </a:cubicBezTo>
                <a:cubicBezTo>
                  <a:pt x="392" y="590"/>
                  <a:pt x="392" y="590"/>
                  <a:pt x="392" y="590"/>
                </a:cubicBezTo>
                <a:cubicBezTo>
                  <a:pt x="392" y="590"/>
                  <a:pt x="415" y="456"/>
                  <a:pt x="416" y="455"/>
                </a:cubicBezTo>
                <a:cubicBezTo>
                  <a:pt x="416" y="452"/>
                  <a:pt x="416" y="448"/>
                  <a:pt x="414" y="446"/>
                </a:cubicBezTo>
                <a:cubicBezTo>
                  <a:pt x="411" y="443"/>
                  <a:pt x="408" y="440"/>
                  <a:pt x="406" y="437"/>
                </a:cubicBezTo>
                <a:cubicBezTo>
                  <a:pt x="403" y="432"/>
                  <a:pt x="402" y="427"/>
                  <a:pt x="403" y="421"/>
                </a:cubicBezTo>
                <a:cubicBezTo>
                  <a:pt x="407" y="409"/>
                  <a:pt x="421" y="402"/>
                  <a:pt x="431" y="397"/>
                </a:cubicBezTo>
                <a:cubicBezTo>
                  <a:pt x="435" y="395"/>
                  <a:pt x="438" y="394"/>
                  <a:pt x="442" y="392"/>
                </a:cubicBezTo>
                <a:cubicBezTo>
                  <a:pt x="460" y="385"/>
                  <a:pt x="458" y="368"/>
                  <a:pt x="455" y="357"/>
                </a:cubicBezTo>
                <a:cubicBezTo>
                  <a:pt x="518" y="340"/>
                  <a:pt x="575" y="304"/>
                  <a:pt x="616" y="254"/>
                </a:cubicBezTo>
                <a:cubicBezTo>
                  <a:pt x="655" y="206"/>
                  <a:pt x="679" y="147"/>
                  <a:pt x="683" y="85"/>
                </a:cubicBezTo>
                <a:cubicBezTo>
                  <a:pt x="683" y="83"/>
                  <a:pt x="682" y="80"/>
                  <a:pt x="680" y="78"/>
                </a:cubicBezTo>
                <a:close/>
                <a:moveTo>
                  <a:pt x="146" y="288"/>
                </a:moveTo>
                <a:cubicBezTo>
                  <a:pt x="133" y="279"/>
                  <a:pt x="125" y="273"/>
                  <a:pt x="114" y="263"/>
                </a:cubicBezTo>
                <a:cubicBezTo>
                  <a:pt x="108" y="257"/>
                  <a:pt x="101" y="251"/>
                  <a:pt x="95" y="244"/>
                </a:cubicBezTo>
                <a:cubicBezTo>
                  <a:pt x="91" y="241"/>
                  <a:pt x="88" y="237"/>
                  <a:pt x="85" y="234"/>
                </a:cubicBezTo>
                <a:cubicBezTo>
                  <a:pt x="84" y="232"/>
                  <a:pt x="82" y="230"/>
                  <a:pt x="81" y="229"/>
                </a:cubicBezTo>
                <a:cubicBezTo>
                  <a:pt x="80" y="228"/>
                  <a:pt x="80" y="227"/>
                  <a:pt x="79" y="226"/>
                </a:cubicBezTo>
                <a:cubicBezTo>
                  <a:pt x="79" y="226"/>
                  <a:pt x="78" y="225"/>
                  <a:pt x="78" y="224"/>
                </a:cubicBezTo>
                <a:cubicBezTo>
                  <a:pt x="67" y="210"/>
                  <a:pt x="57" y="195"/>
                  <a:pt x="49" y="179"/>
                </a:cubicBezTo>
                <a:cubicBezTo>
                  <a:pt x="47" y="175"/>
                  <a:pt x="45" y="171"/>
                  <a:pt x="43" y="166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42" y="163"/>
                  <a:pt x="41" y="161"/>
                  <a:pt x="41" y="161"/>
                </a:cubicBezTo>
                <a:cubicBezTo>
                  <a:pt x="40" y="159"/>
                  <a:pt x="40" y="158"/>
                  <a:pt x="39" y="156"/>
                </a:cubicBezTo>
                <a:cubicBezTo>
                  <a:pt x="36" y="147"/>
                  <a:pt x="33" y="139"/>
                  <a:pt x="30" y="130"/>
                </a:cubicBezTo>
                <a:cubicBezTo>
                  <a:pt x="28" y="121"/>
                  <a:pt x="26" y="112"/>
                  <a:pt x="24" y="103"/>
                </a:cubicBezTo>
                <a:cubicBezTo>
                  <a:pt x="24" y="101"/>
                  <a:pt x="23" y="99"/>
                  <a:pt x="23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159"/>
                  <a:pt x="105" y="244"/>
                  <a:pt x="180" y="307"/>
                </a:cubicBezTo>
                <a:cubicBezTo>
                  <a:pt x="168" y="301"/>
                  <a:pt x="156" y="295"/>
                  <a:pt x="146" y="288"/>
                </a:cubicBezTo>
                <a:close/>
                <a:moveTo>
                  <a:pt x="453" y="141"/>
                </a:moveTo>
                <a:cubicBezTo>
                  <a:pt x="388" y="188"/>
                  <a:pt x="388" y="188"/>
                  <a:pt x="388" y="188"/>
                </a:cubicBezTo>
                <a:cubicBezTo>
                  <a:pt x="413" y="266"/>
                  <a:pt x="413" y="266"/>
                  <a:pt x="413" y="266"/>
                </a:cubicBezTo>
                <a:cubicBezTo>
                  <a:pt x="415" y="271"/>
                  <a:pt x="412" y="273"/>
                  <a:pt x="408" y="270"/>
                </a:cubicBezTo>
                <a:cubicBezTo>
                  <a:pt x="342" y="222"/>
                  <a:pt x="342" y="222"/>
                  <a:pt x="342" y="222"/>
                </a:cubicBezTo>
                <a:cubicBezTo>
                  <a:pt x="276" y="270"/>
                  <a:pt x="276" y="270"/>
                  <a:pt x="276" y="270"/>
                </a:cubicBezTo>
                <a:cubicBezTo>
                  <a:pt x="271" y="273"/>
                  <a:pt x="269" y="271"/>
                  <a:pt x="271" y="266"/>
                </a:cubicBezTo>
                <a:cubicBezTo>
                  <a:pt x="296" y="188"/>
                  <a:pt x="296" y="188"/>
                  <a:pt x="296" y="188"/>
                </a:cubicBezTo>
                <a:cubicBezTo>
                  <a:pt x="230" y="141"/>
                  <a:pt x="230" y="141"/>
                  <a:pt x="230" y="141"/>
                </a:cubicBezTo>
                <a:cubicBezTo>
                  <a:pt x="225" y="137"/>
                  <a:pt x="226" y="135"/>
                  <a:pt x="232" y="135"/>
                </a:cubicBezTo>
                <a:cubicBezTo>
                  <a:pt x="314" y="135"/>
                  <a:pt x="314" y="135"/>
                  <a:pt x="314" y="135"/>
                </a:cubicBezTo>
                <a:cubicBezTo>
                  <a:pt x="339" y="57"/>
                  <a:pt x="339" y="57"/>
                  <a:pt x="339" y="57"/>
                </a:cubicBezTo>
                <a:cubicBezTo>
                  <a:pt x="340" y="52"/>
                  <a:pt x="343" y="52"/>
                  <a:pt x="345" y="57"/>
                </a:cubicBezTo>
                <a:cubicBezTo>
                  <a:pt x="370" y="135"/>
                  <a:pt x="370" y="135"/>
                  <a:pt x="370" y="135"/>
                </a:cubicBezTo>
                <a:cubicBezTo>
                  <a:pt x="452" y="135"/>
                  <a:pt x="452" y="135"/>
                  <a:pt x="452" y="135"/>
                </a:cubicBezTo>
                <a:cubicBezTo>
                  <a:pt x="457" y="134"/>
                  <a:pt x="458" y="137"/>
                  <a:pt x="453" y="141"/>
                </a:cubicBezTo>
                <a:close/>
                <a:moveTo>
                  <a:pt x="653" y="103"/>
                </a:moveTo>
                <a:cubicBezTo>
                  <a:pt x="651" y="112"/>
                  <a:pt x="649" y="121"/>
                  <a:pt x="647" y="130"/>
                </a:cubicBezTo>
                <a:cubicBezTo>
                  <a:pt x="644" y="139"/>
                  <a:pt x="641" y="147"/>
                  <a:pt x="638" y="156"/>
                </a:cubicBezTo>
                <a:cubicBezTo>
                  <a:pt x="637" y="158"/>
                  <a:pt x="636" y="159"/>
                  <a:pt x="636" y="161"/>
                </a:cubicBezTo>
                <a:cubicBezTo>
                  <a:pt x="636" y="161"/>
                  <a:pt x="635" y="163"/>
                  <a:pt x="635" y="163"/>
                </a:cubicBezTo>
                <a:cubicBezTo>
                  <a:pt x="634" y="166"/>
                  <a:pt x="634" y="166"/>
                  <a:pt x="634" y="166"/>
                </a:cubicBezTo>
                <a:cubicBezTo>
                  <a:pt x="632" y="171"/>
                  <a:pt x="630" y="175"/>
                  <a:pt x="627" y="179"/>
                </a:cubicBezTo>
                <a:cubicBezTo>
                  <a:pt x="619" y="195"/>
                  <a:pt x="610" y="210"/>
                  <a:pt x="599" y="224"/>
                </a:cubicBezTo>
                <a:cubicBezTo>
                  <a:pt x="599" y="225"/>
                  <a:pt x="598" y="226"/>
                  <a:pt x="598" y="226"/>
                </a:cubicBezTo>
                <a:cubicBezTo>
                  <a:pt x="597" y="227"/>
                  <a:pt x="596" y="228"/>
                  <a:pt x="596" y="229"/>
                </a:cubicBezTo>
                <a:cubicBezTo>
                  <a:pt x="594" y="230"/>
                  <a:pt x="593" y="232"/>
                  <a:pt x="591" y="234"/>
                </a:cubicBezTo>
                <a:cubicBezTo>
                  <a:pt x="588" y="237"/>
                  <a:pt x="585" y="241"/>
                  <a:pt x="582" y="244"/>
                </a:cubicBezTo>
                <a:cubicBezTo>
                  <a:pt x="576" y="251"/>
                  <a:pt x="569" y="257"/>
                  <a:pt x="563" y="263"/>
                </a:cubicBezTo>
                <a:cubicBezTo>
                  <a:pt x="551" y="273"/>
                  <a:pt x="544" y="279"/>
                  <a:pt x="531" y="288"/>
                </a:cubicBezTo>
                <a:cubicBezTo>
                  <a:pt x="520" y="295"/>
                  <a:pt x="509" y="301"/>
                  <a:pt x="497" y="307"/>
                </a:cubicBezTo>
                <a:cubicBezTo>
                  <a:pt x="571" y="244"/>
                  <a:pt x="584" y="159"/>
                  <a:pt x="580" y="97"/>
                </a:cubicBezTo>
                <a:cubicBezTo>
                  <a:pt x="654" y="97"/>
                  <a:pt x="654" y="97"/>
                  <a:pt x="654" y="97"/>
                </a:cubicBezTo>
                <a:cubicBezTo>
                  <a:pt x="653" y="99"/>
                  <a:pt x="653" y="101"/>
                  <a:pt x="653" y="103"/>
                </a:cubicBezTo>
                <a:close/>
                <a:moveTo>
                  <a:pt x="653" y="103"/>
                </a:moveTo>
                <a:cubicBezTo>
                  <a:pt x="653" y="103"/>
                  <a:pt x="653" y="103"/>
                  <a:pt x="653" y="103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91262" tIns="45631" rIns="91262" bIns="4563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45"/>
          <p:cNvSpPr>
            <a:spLocks noEditPoints="1"/>
          </p:cNvSpPr>
          <p:nvPr/>
        </p:nvSpPr>
        <p:spPr bwMode="auto">
          <a:xfrm>
            <a:off x="4914900" y="3658449"/>
            <a:ext cx="367904" cy="398859"/>
          </a:xfrm>
          <a:custGeom>
            <a:avLst/>
            <a:gdLst/>
            <a:ahLst/>
            <a:cxnLst>
              <a:cxn ang="0">
                <a:pos x="783" y="812"/>
              </a:cxn>
              <a:cxn ang="0">
                <a:pos x="684" y="703"/>
              </a:cxn>
              <a:cxn ang="0">
                <a:pos x="698" y="592"/>
              </a:cxn>
              <a:cxn ang="0">
                <a:pos x="674" y="483"/>
              </a:cxn>
              <a:cxn ang="0">
                <a:pos x="617" y="387"/>
              </a:cxn>
              <a:cxn ang="0">
                <a:pos x="532" y="315"/>
              </a:cxn>
              <a:cxn ang="0">
                <a:pos x="428" y="275"/>
              </a:cxn>
              <a:cxn ang="0">
                <a:pos x="316" y="270"/>
              </a:cxn>
              <a:cxn ang="0">
                <a:pos x="209" y="303"/>
              </a:cxn>
              <a:cxn ang="0">
                <a:pos x="119" y="367"/>
              </a:cxn>
              <a:cxn ang="0">
                <a:pos x="54" y="458"/>
              </a:cxn>
              <a:cxn ang="0">
                <a:pos x="22" y="565"/>
              </a:cxn>
              <a:cxn ang="0">
                <a:pos x="27" y="677"/>
              </a:cxn>
              <a:cxn ang="0">
                <a:pos x="68" y="781"/>
              </a:cxn>
              <a:cxn ang="0">
                <a:pos x="140" y="866"/>
              </a:cxn>
              <a:cxn ang="0">
                <a:pos x="236" y="923"/>
              </a:cxn>
              <a:cxn ang="0">
                <a:pos x="345" y="945"/>
              </a:cxn>
              <a:cxn ang="0">
                <a:pos x="456" y="931"/>
              </a:cxn>
              <a:cxn ang="0">
                <a:pos x="556" y="882"/>
              </a:cxn>
              <a:cxn ang="0">
                <a:pos x="605" y="817"/>
              </a:cxn>
              <a:cxn ang="0">
                <a:pos x="769" y="943"/>
              </a:cxn>
              <a:cxn ang="0">
                <a:pos x="843" y="818"/>
              </a:cxn>
              <a:cxn ang="0">
                <a:pos x="456" y="618"/>
              </a:cxn>
              <a:cxn ang="0">
                <a:pos x="317" y="545"/>
              </a:cxn>
              <a:cxn ang="0">
                <a:pos x="381" y="630"/>
              </a:cxn>
              <a:cxn ang="0">
                <a:pos x="276" y="614"/>
              </a:cxn>
              <a:cxn ang="0">
                <a:pos x="407" y="700"/>
              </a:cxn>
              <a:cxn ang="0">
                <a:pos x="408" y="804"/>
              </a:cxn>
              <a:cxn ang="0">
                <a:pos x="307" y="409"/>
              </a:cxn>
              <a:cxn ang="0">
                <a:pos x="550" y="674"/>
              </a:cxn>
              <a:cxn ang="0">
                <a:pos x="576" y="689"/>
              </a:cxn>
              <a:cxn ang="0">
                <a:pos x="299" y="379"/>
              </a:cxn>
              <a:cxn ang="0">
                <a:pos x="415" y="833"/>
              </a:cxn>
              <a:cxn ang="0">
                <a:pos x="544" y="781"/>
              </a:cxn>
              <a:cxn ang="0">
                <a:pos x="109" y="670"/>
              </a:cxn>
              <a:cxn ang="0">
                <a:pos x="605" y="543"/>
              </a:cxn>
              <a:cxn ang="0">
                <a:pos x="839" y="900"/>
              </a:cxn>
              <a:cxn ang="0">
                <a:pos x="773" y="900"/>
              </a:cxn>
              <a:cxn ang="0">
                <a:pos x="807" y="842"/>
              </a:cxn>
              <a:cxn ang="0">
                <a:pos x="839" y="900"/>
              </a:cxn>
              <a:cxn ang="0">
                <a:pos x="543" y="226"/>
              </a:cxn>
              <a:cxn ang="0">
                <a:pos x="570" y="293"/>
              </a:cxn>
              <a:cxn ang="0">
                <a:pos x="620" y="312"/>
              </a:cxn>
              <a:cxn ang="0">
                <a:pos x="687" y="340"/>
              </a:cxn>
              <a:cxn ang="0">
                <a:pos x="736" y="318"/>
              </a:cxn>
              <a:cxn ang="0">
                <a:pos x="802" y="290"/>
              </a:cxn>
              <a:cxn ang="0">
                <a:pos x="821" y="240"/>
              </a:cxn>
              <a:cxn ang="0">
                <a:pos x="849" y="173"/>
              </a:cxn>
              <a:cxn ang="0">
                <a:pos x="827" y="124"/>
              </a:cxn>
              <a:cxn ang="0">
                <a:pos x="800" y="58"/>
              </a:cxn>
              <a:cxn ang="0">
                <a:pos x="749" y="39"/>
              </a:cxn>
              <a:cxn ang="0">
                <a:pos x="683" y="11"/>
              </a:cxn>
              <a:cxn ang="0">
                <a:pos x="634" y="33"/>
              </a:cxn>
              <a:cxn ang="0">
                <a:pos x="567" y="60"/>
              </a:cxn>
              <a:cxn ang="0">
                <a:pos x="548" y="111"/>
              </a:cxn>
              <a:cxn ang="0">
                <a:pos x="521" y="177"/>
              </a:cxn>
              <a:cxn ang="0">
                <a:pos x="685" y="93"/>
              </a:cxn>
              <a:cxn ang="0">
                <a:pos x="685" y="258"/>
              </a:cxn>
              <a:cxn ang="0">
                <a:pos x="685" y="93"/>
              </a:cxn>
              <a:cxn ang="0">
                <a:pos x="685" y="93"/>
              </a:cxn>
            </a:cxnLst>
            <a:rect l="0" t="0" r="r" b="b"/>
            <a:pathLst>
              <a:path w="889" h="965">
                <a:moveTo>
                  <a:pt x="843" y="818"/>
                </a:moveTo>
                <a:cubicBezTo>
                  <a:pt x="824" y="807"/>
                  <a:pt x="803" y="806"/>
                  <a:pt x="783" y="812"/>
                </a:cubicBezTo>
                <a:cubicBezTo>
                  <a:pt x="657" y="737"/>
                  <a:pt x="657" y="737"/>
                  <a:pt x="657" y="737"/>
                </a:cubicBezTo>
                <a:cubicBezTo>
                  <a:pt x="659" y="722"/>
                  <a:pt x="669" y="709"/>
                  <a:pt x="684" y="703"/>
                </a:cubicBezTo>
                <a:cubicBezTo>
                  <a:pt x="707" y="694"/>
                  <a:pt x="712" y="672"/>
                  <a:pt x="694" y="654"/>
                </a:cubicBezTo>
                <a:cubicBezTo>
                  <a:pt x="677" y="636"/>
                  <a:pt x="679" y="608"/>
                  <a:pt x="698" y="592"/>
                </a:cubicBezTo>
                <a:cubicBezTo>
                  <a:pt x="716" y="576"/>
                  <a:pt x="714" y="554"/>
                  <a:pt x="691" y="542"/>
                </a:cubicBezTo>
                <a:cubicBezTo>
                  <a:pt x="670" y="531"/>
                  <a:pt x="662" y="504"/>
                  <a:pt x="674" y="483"/>
                </a:cubicBezTo>
                <a:cubicBezTo>
                  <a:pt x="687" y="462"/>
                  <a:pt x="677" y="441"/>
                  <a:pt x="653" y="438"/>
                </a:cubicBezTo>
                <a:cubicBezTo>
                  <a:pt x="628" y="434"/>
                  <a:pt x="612" y="412"/>
                  <a:pt x="617" y="387"/>
                </a:cubicBezTo>
                <a:cubicBezTo>
                  <a:pt x="622" y="363"/>
                  <a:pt x="606" y="347"/>
                  <a:pt x="582" y="352"/>
                </a:cubicBezTo>
                <a:cubicBezTo>
                  <a:pt x="557" y="356"/>
                  <a:pt x="535" y="340"/>
                  <a:pt x="532" y="315"/>
                </a:cubicBezTo>
                <a:cubicBezTo>
                  <a:pt x="529" y="291"/>
                  <a:pt x="508" y="281"/>
                  <a:pt x="487" y="293"/>
                </a:cubicBezTo>
                <a:cubicBezTo>
                  <a:pt x="465" y="305"/>
                  <a:pt x="439" y="297"/>
                  <a:pt x="428" y="275"/>
                </a:cubicBezTo>
                <a:cubicBezTo>
                  <a:pt x="417" y="253"/>
                  <a:pt x="395" y="250"/>
                  <a:pt x="378" y="268"/>
                </a:cubicBezTo>
                <a:cubicBezTo>
                  <a:pt x="362" y="287"/>
                  <a:pt x="334" y="288"/>
                  <a:pt x="316" y="270"/>
                </a:cubicBezTo>
                <a:cubicBezTo>
                  <a:pt x="299" y="253"/>
                  <a:pt x="277" y="258"/>
                  <a:pt x="267" y="280"/>
                </a:cubicBezTo>
                <a:cubicBezTo>
                  <a:pt x="258" y="303"/>
                  <a:pt x="232" y="313"/>
                  <a:pt x="209" y="303"/>
                </a:cubicBezTo>
                <a:cubicBezTo>
                  <a:pt x="187" y="292"/>
                  <a:pt x="168" y="303"/>
                  <a:pt x="166" y="328"/>
                </a:cubicBezTo>
                <a:cubicBezTo>
                  <a:pt x="165" y="353"/>
                  <a:pt x="143" y="370"/>
                  <a:pt x="119" y="367"/>
                </a:cubicBezTo>
                <a:cubicBezTo>
                  <a:pt x="94" y="365"/>
                  <a:pt x="80" y="382"/>
                  <a:pt x="86" y="405"/>
                </a:cubicBezTo>
                <a:cubicBezTo>
                  <a:pt x="93" y="429"/>
                  <a:pt x="78" y="453"/>
                  <a:pt x="54" y="458"/>
                </a:cubicBezTo>
                <a:cubicBezTo>
                  <a:pt x="30" y="464"/>
                  <a:pt x="21" y="485"/>
                  <a:pt x="35" y="505"/>
                </a:cubicBezTo>
                <a:cubicBezTo>
                  <a:pt x="50" y="525"/>
                  <a:pt x="44" y="553"/>
                  <a:pt x="22" y="565"/>
                </a:cubicBezTo>
                <a:cubicBezTo>
                  <a:pt x="1" y="578"/>
                  <a:pt x="0" y="601"/>
                  <a:pt x="20" y="616"/>
                </a:cubicBezTo>
                <a:cubicBezTo>
                  <a:pt x="40" y="630"/>
                  <a:pt x="43" y="658"/>
                  <a:pt x="27" y="677"/>
                </a:cubicBezTo>
                <a:cubicBezTo>
                  <a:pt x="11" y="696"/>
                  <a:pt x="18" y="718"/>
                  <a:pt x="41" y="725"/>
                </a:cubicBezTo>
                <a:cubicBezTo>
                  <a:pt x="65" y="733"/>
                  <a:pt x="77" y="758"/>
                  <a:pt x="68" y="781"/>
                </a:cubicBezTo>
                <a:cubicBezTo>
                  <a:pt x="59" y="804"/>
                  <a:pt x="72" y="822"/>
                  <a:pt x="97" y="822"/>
                </a:cubicBezTo>
                <a:cubicBezTo>
                  <a:pt x="122" y="821"/>
                  <a:pt x="141" y="841"/>
                  <a:pt x="140" y="866"/>
                </a:cubicBezTo>
                <a:cubicBezTo>
                  <a:pt x="139" y="891"/>
                  <a:pt x="158" y="904"/>
                  <a:pt x="181" y="895"/>
                </a:cubicBezTo>
                <a:cubicBezTo>
                  <a:pt x="204" y="887"/>
                  <a:pt x="229" y="899"/>
                  <a:pt x="236" y="923"/>
                </a:cubicBezTo>
                <a:cubicBezTo>
                  <a:pt x="243" y="946"/>
                  <a:pt x="265" y="953"/>
                  <a:pt x="284" y="937"/>
                </a:cubicBezTo>
                <a:cubicBezTo>
                  <a:pt x="303" y="922"/>
                  <a:pt x="331" y="925"/>
                  <a:pt x="345" y="945"/>
                </a:cubicBezTo>
                <a:cubicBezTo>
                  <a:pt x="360" y="965"/>
                  <a:pt x="383" y="965"/>
                  <a:pt x="395" y="944"/>
                </a:cubicBezTo>
                <a:cubicBezTo>
                  <a:pt x="409" y="923"/>
                  <a:pt x="436" y="917"/>
                  <a:pt x="456" y="931"/>
                </a:cubicBezTo>
                <a:cubicBezTo>
                  <a:pt x="476" y="946"/>
                  <a:pt x="497" y="938"/>
                  <a:pt x="503" y="914"/>
                </a:cubicBezTo>
                <a:cubicBezTo>
                  <a:pt x="509" y="889"/>
                  <a:pt x="533" y="875"/>
                  <a:pt x="556" y="882"/>
                </a:cubicBezTo>
                <a:cubicBezTo>
                  <a:pt x="580" y="889"/>
                  <a:pt x="597" y="875"/>
                  <a:pt x="595" y="850"/>
                </a:cubicBezTo>
                <a:cubicBezTo>
                  <a:pt x="593" y="838"/>
                  <a:pt x="598" y="826"/>
                  <a:pt x="605" y="817"/>
                </a:cubicBezTo>
                <a:cubicBezTo>
                  <a:pt x="735" y="894"/>
                  <a:pt x="735" y="894"/>
                  <a:pt x="735" y="894"/>
                </a:cubicBezTo>
                <a:cubicBezTo>
                  <a:pt x="739" y="914"/>
                  <a:pt x="750" y="932"/>
                  <a:pt x="769" y="943"/>
                </a:cubicBezTo>
                <a:cubicBezTo>
                  <a:pt x="804" y="964"/>
                  <a:pt x="848" y="952"/>
                  <a:pt x="869" y="918"/>
                </a:cubicBezTo>
                <a:cubicBezTo>
                  <a:pt x="889" y="883"/>
                  <a:pt x="878" y="839"/>
                  <a:pt x="843" y="818"/>
                </a:cubicBezTo>
                <a:close/>
                <a:moveTo>
                  <a:pt x="550" y="674"/>
                </a:moveTo>
                <a:cubicBezTo>
                  <a:pt x="456" y="618"/>
                  <a:pt x="456" y="618"/>
                  <a:pt x="456" y="618"/>
                </a:cubicBezTo>
                <a:cubicBezTo>
                  <a:pt x="455" y="588"/>
                  <a:pt x="440" y="559"/>
                  <a:pt x="412" y="543"/>
                </a:cubicBezTo>
                <a:cubicBezTo>
                  <a:pt x="381" y="525"/>
                  <a:pt x="345" y="527"/>
                  <a:pt x="317" y="545"/>
                </a:cubicBezTo>
                <a:cubicBezTo>
                  <a:pt x="368" y="575"/>
                  <a:pt x="368" y="575"/>
                  <a:pt x="368" y="575"/>
                </a:cubicBezTo>
                <a:cubicBezTo>
                  <a:pt x="387" y="586"/>
                  <a:pt x="392" y="610"/>
                  <a:pt x="381" y="630"/>
                </a:cubicBezTo>
                <a:cubicBezTo>
                  <a:pt x="370" y="649"/>
                  <a:pt x="346" y="655"/>
                  <a:pt x="328" y="644"/>
                </a:cubicBezTo>
                <a:cubicBezTo>
                  <a:pt x="276" y="614"/>
                  <a:pt x="276" y="614"/>
                  <a:pt x="276" y="614"/>
                </a:cubicBezTo>
                <a:cubicBezTo>
                  <a:pt x="273" y="647"/>
                  <a:pt x="289" y="680"/>
                  <a:pt x="320" y="698"/>
                </a:cubicBezTo>
                <a:cubicBezTo>
                  <a:pt x="348" y="715"/>
                  <a:pt x="380" y="714"/>
                  <a:pt x="407" y="700"/>
                </a:cubicBezTo>
                <a:cubicBezTo>
                  <a:pt x="498" y="754"/>
                  <a:pt x="498" y="754"/>
                  <a:pt x="498" y="754"/>
                </a:cubicBezTo>
                <a:cubicBezTo>
                  <a:pt x="473" y="777"/>
                  <a:pt x="443" y="795"/>
                  <a:pt x="408" y="804"/>
                </a:cubicBezTo>
                <a:cubicBezTo>
                  <a:pt x="299" y="832"/>
                  <a:pt x="188" y="766"/>
                  <a:pt x="160" y="657"/>
                </a:cubicBezTo>
                <a:cubicBezTo>
                  <a:pt x="132" y="548"/>
                  <a:pt x="198" y="437"/>
                  <a:pt x="307" y="409"/>
                </a:cubicBezTo>
                <a:cubicBezTo>
                  <a:pt x="415" y="381"/>
                  <a:pt x="527" y="447"/>
                  <a:pt x="555" y="556"/>
                </a:cubicBezTo>
                <a:cubicBezTo>
                  <a:pt x="565" y="596"/>
                  <a:pt x="562" y="637"/>
                  <a:pt x="550" y="674"/>
                </a:cubicBezTo>
                <a:close/>
                <a:moveTo>
                  <a:pt x="595" y="700"/>
                </a:moveTo>
                <a:cubicBezTo>
                  <a:pt x="576" y="689"/>
                  <a:pt x="576" y="689"/>
                  <a:pt x="576" y="689"/>
                </a:cubicBezTo>
                <a:cubicBezTo>
                  <a:pt x="592" y="646"/>
                  <a:pt x="597" y="597"/>
                  <a:pt x="584" y="548"/>
                </a:cubicBezTo>
                <a:cubicBezTo>
                  <a:pt x="552" y="423"/>
                  <a:pt x="424" y="347"/>
                  <a:pt x="299" y="379"/>
                </a:cubicBezTo>
                <a:cubicBezTo>
                  <a:pt x="174" y="412"/>
                  <a:pt x="98" y="539"/>
                  <a:pt x="130" y="665"/>
                </a:cubicBezTo>
                <a:cubicBezTo>
                  <a:pt x="163" y="790"/>
                  <a:pt x="290" y="865"/>
                  <a:pt x="415" y="833"/>
                </a:cubicBezTo>
                <a:cubicBezTo>
                  <a:pt x="459" y="822"/>
                  <a:pt x="496" y="799"/>
                  <a:pt x="524" y="770"/>
                </a:cubicBezTo>
                <a:cubicBezTo>
                  <a:pt x="544" y="781"/>
                  <a:pt x="544" y="781"/>
                  <a:pt x="544" y="781"/>
                </a:cubicBezTo>
                <a:cubicBezTo>
                  <a:pt x="512" y="815"/>
                  <a:pt x="470" y="841"/>
                  <a:pt x="421" y="854"/>
                </a:cubicBezTo>
                <a:cubicBezTo>
                  <a:pt x="284" y="889"/>
                  <a:pt x="145" y="807"/>
                  <a:pt x="109" y="670"/>
                </a:cubicBezTo>
                <a:cubicBezTo>
                  <a:pt x="74" y="533"/>
                  <a:pt x="157" y="394"/>
                  <a:pt x="294" y="359"/>
                </a:cubicBezTo>
                <a:cubicBezTo>
                  <a:pt x="430" y="323"/>
                  <a:pt x="570" y="406"/>
                  <a:pt x="605" y="543"/>
                </a:cubicBezTo>
                <a:cubicBezTo>
                  <a:pt x="619" y="597"/>
                  <a:pt x="614" y="652"/>
                  <a:pt x="595" y="700"/>
                </a:cubicBezTo>
                <a:close/>
                <a:moveTo>
                  <a:pt x="839" y="900"/>
                </a:moveTo>
                <a:cubicBezTo>
                  <a:pt x="806" y="919"/>
                  <a:pt x="806" y="919"/>
                  <a:pt x="806" y="919"/>
                </a:cubicBezTo>
                <a:cubicBezTo>
                  <a:pt x="773" y="900"/>
                  <a:pt x="773" y="900"/>
                  <a:pt x="773" y="900"/>
                </a:cubicBezTo>
                <a:cubicBezTo>
                  <a:pt x="773" y="861"/>
                  <a:pt x="773" y="861"/>
                  <a:pt x="773" y="861"/>
                </a:cubicBezTo>
                <a:cubicBezTo>
                  <a:pt x="807" y="842"/>
                  <a:pt x="807" y="842"/>
                  <a:pt x="807" y="842"/>
                </a:cubicBezTo>
                <a:cubicBezTo>
                  <a:pt x="840" y="862"/>
                  <a:pt x="840" y="862"/>
                  <a:pt x="840" y="862"/>
                </a:cubicBezTo>
                <a:lnTo>
                  <a:pt x="839" y="900"/>
                </a:lnTo>
                <a:close/>
                <a:moveTo>
                  <a:pt x="526" y="216"/>
                </a:moveTo>
                <a:cubicBezTo>
                  <a:pt x="543" y="226"/>
                  <a:pt x="543" y="226"/>
                  <a:pt x="543" y="226"/>
                </a:cubicBezTo>
                <a:cubicBezTo>
                  <a:pt x="557" y="235"/>
                  <a:pt x="569" y="256"/>
                  <a:pt x="569" y="273"/>
                </a:cubicBezTo>
                <a:cubicBezTo>
                  <a:pt x="570" y="293"/>
                  <a:pt x="570" y="293"/>
                  <a:pt x="570" y="293"/>
                </a:cubicBezTo>
                <a:cubicBezTo>
                  <a:pt x="571" y="309"/>
                  <a:pt x="585" y="320"/>
                  <a:pt x="601" y="316"/>
                </a:cubicBezTo>
                <a:cubicBezTo>
                  <a:pt x="620" y="312"/>
                  <a:pt x="620" y="312"/>
                  <a:pt x="620" y="312"/>
                </a:cubicBezTo>
                <a:cubicBezTo>
                  <a:pt x="637" y="308"/>
                  <a:pt x="660" y="315"/>
                  <a:pt x="672" y="326"/>
                </a:cubicBezTo>
                <a:cubicBezTo>
                  <a:pt x="687" y="340"/>
                  <a:pt x="687" y="340"/>
                  <a:pt x="687" y="340"/>
                </a:cubicBezTo>
                <a:cubicBezTo>
                  <a:pt x="699" y="351"/>
                  <a:pt x="716" y="349"/>
                  <a:pt x="725" y="335"/>
                </a:cubicBezTo>
                <a:cubicBezTo>
                  <a:pt x="736" y="318"/>
                  <a:pt x="736" y="318"/>
                  <a:pt x="736" y="318"/>
                </a:cubicBezTo>
                <a:cubicBezTo>
                  <a:pt x="745" y="304"/>
                  <a:pt x="766" y="291"/>
                  <a:pt x="782" y="291"/>
                </a:cubicBezTo>
                <a:cubicBezTo>
                  <a:pt x="802" y="290"/>
                  <a:pt x="802" y="290"/>
                  <a:pt x="802" y="290"/>
                </a:cubicBezTo>
                <a:cubicBezTo>
                  <a:pt x="819" y="290"/>
                  <a:pt x="830" y="276"/>
                  <a:pt x="826" y="259"/>
                </a:cubicBezTo>
                <a:cubicBezTo>
                  <a:pt x="821" y="240"/>
                  <a:pt x="821" y="240"/>
                  <a:pt x="821" y="240"/>
                </a:cubicBezTo>
                <a:cubicBezTo>
                  <a:pt x="818" y="224"/>
                  <a:pt x="824" y="200"/>
                  <a:pt x="835" y="188"/>
                </a:cubicBezTo>
                <a:cubicBezTo>
                  <a:pt x="849" y="173"/>
                  <a:pt x="849" y="173"/>
                  <a:pt x="849" y="173"/>
                </a:cubicBezTo>
                <a:cubicBezTo>
                  <a:pt x="860" y="161"/>
                  <a:pt x="858" y="144"/>
                  <a:pt x="844" y="135"/>
                </a:cubicBezTo>
                <a:cubicBezTo>
                  <a:pt x="827" y="124"/>
                  <a:pt x="827" y="124"/>
                  <a:pt x="827" y="124"/>
                </a:cubicBezTo>
                <a:cubicBezTo>
                  <a:pt x="813" y="115"/>
                  <a:pt x="801" y="95"/>
                  <a:pt x="800" y="78"/>
                </a:cubicBezTo>
                <a:cubicBezTo>
                  <a:pt x="800" y="58"/>
                  <a:pt x="800" y="58"/>
                  <a:pt x="800" y="58"/>
                </a:cubicBezTo>
                <a:cubicBezTo>
                  <a:pt x="799" y="41"/>
                  <a:pt x="785" y="31"/>
                  <a:pt x="769" y="34"/>
                </a:cubicBezTo>
                <a:cubicBezTo>
                  <a:pt x="749" y="39"/>
                  <a:pt x="749" y="39"/>
                  <a:pt x="749" y="39"/>
                </a:cubicBezTo>
                <a:cubicBezTo>
                  <a:pt x="733" y="42"/>
                  <a:pt x="710" y="36"/>
                  <a:pt x="698" y="25"/>
                </a:cubicBezTo>
                <a:cubicBezTo>
                  <a:pt x="683" y="11"/>
                  <a:pt x="683" y="11"/>
                  <a:pt x="683" y="11"/>
                </a:cubicBezTo>
                <a:cubicBezTo>
                  <a:pt x="671" y="0"/>
                  <a:pt x="653" y="2"/>
                  <a:pt x="645" y="16"/>
                </a:cubicBezTo>
                <a:cubicBezTo>
                  <a:pt x="634" y="33"/>
                  <a:pt x="634" y="33"/>
                  <a:pt x="634" y="33"/>
                </a:cubicBezTo>
                <a:cubicBezTo>
                  <a:pt x="625" y="47"/>
                  <a:pt x="604" y="59"/>
                  <a:pt x="587" y="60"/>
                </a:cubicBezTo>
                <a:cubicBezTo>
                  <a:pt x="567" y="60"/>
                  <a:pt x="567" y="60"/>
                  <a:pt x="567" y="60"/>
                </a:cubicBezTo>
                <a:cubicBezTo>
                  <a:pt x="551" y="61"/>
                  <a:pt x="540" y="75"/>
                  <a:pt x="544" y="91"/>
                </a:cubicBezTo>
                <a:cubicBezTo>
                  <a:pt x="548" y="111"/>
                  <a:pt x="548" y="111"/>
                  <a:pt x="548" y="111"/>
                </a:cubicBezTo>
                <a:cubicBezTo>
                  <a:pt x="552" y="127"/>
                  <a:pt x="546" y="150"/>
                  <a:pt x="534" y="163"/>
                </a:cubicBezTo>
                <a:cubicBezTo>
                  <a:pt x="521" y="177"/>
                  <a:pt x="521" y="177"/>
                  <a:pt x="521" y="177"/>
                </a:cubicBezTo>
                <a:cubicBezTo>
                  <a:pt x="509" y="189"/>
                  <a:pt x="512" y="207"/>
                  <a:pt x="526" y="216"/>
                </a:cubicBezTo>
                <a:close/>
                <a:moveTo>
                  <a:pt x="685" y="93"/>
                </a:moveTo>
                <a:cubicBezTo>
                  <a:pt x="730" y="93"/>
                  <a:pt x="767" y="130"/>
                  <a:pt x="767" y="175"/>
                </a:cubicBezTo>
                <a:cubicBezTo>
                  <a:pt x="767" y="221"/>
                  <a:pt x="730" y="258"/>
                  <a:pt x="685" y="258"/>
                </a:cubicBezTo>
                <a:cubicBezTo>
                  <a:pt x="639" y="258"/>
                  <a:pt x="603" y="221"/>
                  <a:pt x="603" y="175"/>
                </a:cubicBezTo>
                <a:cubicBezTo>
                  <a:pt x="603" y="130"/>
                  <a:pt x="639" y="93"/>
                  <a:pt x="685" y="93"/>
                </a:cubicBezTo>
                <a:close/>
                <a:moveTo>
                  <a:pt x="685" y="93"/>
                </a:moveTo>
                <a:cubicBezTo>
                  <a:pt x="685" y="93"/>
                  <a:pt x="685" y="93"/>
                  <a:pt x="685" y="93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91262" tIns="45631" rIns="91262" bIns="4563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177"/>
          <p:cNvSpPr>
            <a:spLocks noEditPoints="1"/>
          </p:cNvSpPr>
          <p:nvPr/>
        </p:nvSpPr>
        <p:spPr bwMode="auto">
          <a:xfrm>
            <a:off x="3650456" y="2742858"/>
            <a:ext cx="329804" cy="347663"/>
          </a:xfrm>
          <a:custGeom>
            <a:avLst/>
            <a:gdLst/>
            <a:ahLst/>
            <a:cxnLst>
              <a:cxn ang="0">
                <a:pos x="350" y="180"/>
              </a:cxn>
              <a:cxn ang="0">
                <a:pos x="10" y="180"/>
              </a:cxn>
              <a:cxn ang="0">
                <a:pos x="5" y="171"/>
              </a:cxn>
              <a:cxn ang="0">
                <a:pos x="170" y="8"/>
              </a:cxn>
              <a:cxn ang="0">
                <a:pos x="189" y="9"/>
              </a:cxn>
              <a:cxn ang="0">
                <a:pos x="250" y="69"/>
              </a:cxn>
              <a:cxn ang="0">
                <a:pos x="250" y="45"/>
              </a:cxn>
              <a:cxn ang="0">
                <a:pos x="281" y="45"/>
              </a:cxn>
              <a:cxn ang="0">
                <a:pos x="281" y="100"/>
              </a:cxn>
              <a:cxn ang="0">
                <a:pos x="353" y="171"/>
              </a:cxn>
              <a:cxn ang="0">
                <a:pos x="350" y="180"/>
              </a:cxn>
              <a:cxn ang="0">
                <a:pos x="314" y="367"/>
              </a:cxn>
              <a:cxn ang="0">
                <a:pos x="300" y="380"/>
              </a:cxn>
              <a:cxn ang="0">
                <a:pos x="194" y="380"/>
              </a:cxn>
              <a:cxn ang="0">
                <a:pos x="194" y="302"/>
              </a:cxn>
              <a:cxn ang="0">
                <a:pos x="146" y="302"/>
              </a:cxn>
              <a:cxn ang="0">
                <a:pos x="146" y="380"/>
              </a:cxn>
              <a:cxn ang="0">
                <a:pos x="58" y="380"/>
              </a:cxn>
              <a:cxn ang="0">
                <a:pos x="44" y="366"/>
              </a:cxn>
              <a:cxn ang="0">
                <a:pos x="44" y="188"/>
              </a:cxn>
              <a:cxn ang="0">
                <a:pos x="314" y="188"/>
              </a:cxn>
              <a:cxn ang="0">
                <a:pos x="314" y="367"/>
              </a:cxn>
              <a:cxn ang="0">
                <a:pos x="273" y="242"/>
              </a:cxn>
              <a:cxn ang="0">
                <a:pos x="225" y="242"/>
              </a:cxn>
              <a:cxn ang="0">
                <a:pos x="225" y="282"/>
              </a:cxn>
              <a:cxn ang="0">
                <a:pos x="273" y="282"/>
              </a:cxn>
              <a:cxn ang="0">
                <a:pos x="273" y="242"/>
              </a:cxn>
            </a:cxnLst>
            <a:rect l="0" t="0" r="r" b="b"/>
            <a:pathLst>
              <a:path w="360" h="380">
                <a:moveTo>
                  <a:pt x="350" y="180"/>
                </a:moveTo>
                <a:cubicBezTo>
                  <a:pt x="295" y="180"/>
                  <a:pt x="68" y="180"/>
                  <a:pt x="10" y="180"/>
                </a:cubicBezTo>
                <a:cubicBezTo>
                  <a:pt x="0" y="180"/>
                  <a:pt x="0" y="176"/>
                  <a:pt x="5" y="171"/>
                </a:cubicBezTo>
                <a:cubicBezTo>
                  <a:pt x="36" y="140"/>
                  <a:pt x="138" y="40"/>
                  <a:pt x="170" y="8"/>
                </a:cubicBezTo>
                <a:cubicBezTo>
                  <a:pt x="178" y="0"/>
                  <a:pt x="180" y="0"/>
                  <a:pt x="189" y="9"/>
                </a:cubicBezTo>
                <a:cubicBezTo>
                  <a:pt x="201" y="21"/>
                  <a:pt x="225" y="44"/>
                  <a:pt x="250" y="69"/>
                </a:cubicBezTo>
                <a:cubicBezTo>
                  <a:pt x="250" y="45"/>
                  <a:pt x="250" y="45"/>
                  <a:pt x="250" y="45"/>
                </a:cubicBezTo>
                <a:cubicBezTo>
                  <a:pt x="281" y="45"/>
                  <a:pt x="281" y="45"/>
                  <a:pt x="281" y="45"/>
                </a:cubicBezTo>
                <a:cubicBezTo>
                  <a:pt x="281" y="100"/>
                  <a:pt x="281" y="100"/>
                  <a:pt x="281" y="100"/>
                </a:cubicBezTo>
                <a:cubicBezTo>
                  <a:pt x="311" y="129"/>
                  <a:pt x="339" y="158"/>
                  <a:pt x="353" y="171"/>
                </a:cubicBezTo>
                <a:cubicBezTo>
                  <a:pt x="358" y="176"/>
                  <a:pt x="360" y="180"/>
                  <a:pt x="350" y="180"/>
                </a:cubicBezTo>
                <a:close/>
                <a:moveTo>
                  <a:pt x="314" y="367"/>
                </a:moveTo>
                <a:cubicBezTo>
                  <a:pt x="314" y="376"/>
                  <a:pt x="310" y="380"/>
                  <a:pt x="300" y="380"/>
                </a:cubicBezTo>
                <a:cubicBezTo>
                  <a:pt x="269" y="380"/>
                  <a:pt x="194" y="380"/>
                  <a:pt x="194" y="380"/>
                </a:cubicBezTo>
                <a:cubicBezTo>
                  <a:pt x="194" y="302"/>
                  <a:pt x="194" y="302"/>
                  <a:pt x="194" y="302"/>
                </a:cubicBezTo>
                <a:cubicBezTo>
                  <a:pt x="146" y="302"/>
                  <a:pt x="146" y="302"/>
                  <a:pt x="146" y="302"/>
                </a:cubicBezTo>
                <a:cubicBezTo>
                  <a:pt x="146" y="380"/>
                  <a:pt x="146" y="380"/>
                  <a:pt x="146" y="380"/>
                </a:cubicBezTo>
                <a:cubicBezTo>
                  <a:pt x="146" y="380"/>
                  <a:pt x="86" y="380"/>
                  <a:pt x="58" y="380"/>
                </a:cubicBezTo>
                <a:cubicBezTo>
                  <a:pt x="49" y="380"/>
                  <a:pt x="44" y="375"/>
                  <a:pt x="44" y="366"/>
                </a:cubicBezTo>
                <a:cubicBezTo>
                  <a:pt x="44" y="322"/>
                  <a:pt x="44" y="188"/>
                  <a:pt x="44" y="188"/>
                </a:cubicBezTo>
                <a:cubicBezTo>
                  <a:pt x="314" y="188"/>
                  <a:pt x="314" y="188"/>
                  <a:pt x="314" y="188"/>
                </a:cubicBezTo>
                <a:cubicBezTo>
                  <a:pt x="314" y="188"/>
                  <a:pt x="314" y="323"/>
                  <a:pt x="314" y="367"/>
                </a:cubicBezTo>
                <a:close/>
                <a:moveTo>
                  <a:pt x="273" y="242"/>
                </a:moveTo>
                <a:cubicBezTo>
                  <a:pt x="225" y="242"/>
                  <a:pt x="225" y="242"/>
                  <a:pt x="225" y="242"/>
                </a:cubicBezTo>
                <a:cubicBezTo>
                  <a:pt x="225" y="282"/>
                  <a:pt x="225" y="282"/>
                  <a:pt x="225" y="282"/>
                </a:cubicBezTo>
                <a:cubicBezTo>
                  <a:pt x="273" y="282"/>
                  <a:pt x="273" y="282"/>
                  <a:pt x="273" y="282"/>
                </a:cubicBezTo>
                <a:cubicBezTo>
                  <a:pt x="273" y="242"/>
                  <a:pt x="273" y="242"/>
                  <a:pt x="273" y="242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91262" tIns="45631" rIns="91262" bIns="45631"/>
          <a:lstStyle/>
          <a:p>
            <a:pPr defTabSz="913130">
              <a:defRPr/>
            </a:pPr>
            <a:endParaRPr lang="en-US" sz="2395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1522810" y="4123984"/>
            <a:ext cx="1750219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defTabSz="911860"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990600" y="2742859"/>
            <a:ext cx="1751410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defTabSz="911860"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4902994" y="1267675"/>
            <a:ext cx="1750219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1860"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6292454" y="2624987"/>
            <a:ext cx="1750219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1860"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5701904" y="4088265"/>
            <a:ext cx="1751409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1860"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1808560" y="3872761"/>
            <a:ext cx="1464469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1276350" y="2478539"/>
            <a:ext cx="1465660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5701904" y="3856093"/>
            <a:ext cx="1465659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6292454" y="2386861"/>
            <a:ext cx="1464469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4885135" y="1067649"/>
            <a:ext cx="1464469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0" y="5057776"/>
            <a:ext cx="9144000" cy="96440"/>
            <a:chOff x="0" y="6672263"/>
            <a:chExt cx="10844214" cy="185737"/>
          </a:xfrm>
        </p:grpSpPr>
        <p:sp>
          <p:nvSpPr>
            <p:cNvPr id="37" name="矩形 36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087" y="1138606"/>
            <a:ext cx="1843088" cy="3146615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0" y="5057776"/>
            <a:ext cx="9144000" cy="96440"/>
            <a:chOff x="0" y="6672263"/>
            <a:chExt cx="10844214" cy="185737"/>
          </a:xfrm>
        </p:grpSpPr>
        <p:sp>
          <p:nvSpPr>
            <p:cNvPr id="49" name="矩形 48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3" name="Down Arrow Callout 26"/>
          <p:cNvSpPr/>
          <p:nvPr/>
        </p:nvSpPr>
        <p:spPr>
          <a:xfrm>
            <a:off x="4687801" y="1139635"/>
            <a:ext cx="1854144" cy="322599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Down Arrow Callout 33"/>
          <p:cNvSpPr/>
          <p:nvPr/>
        </p:nvSpPr>
        <p:spPr>
          <a:xfrm>
            <a:off x="2697608" y="1139635"/>
            <a:ext cx="1854144" cy="322599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rgbClr val="93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Flowchart: Off-page Connector 40"/>
          <p:cNvSpPr/>
          <p:nvPr/>
        </p:nvSpPr>
        <p:spPr>
          <a:xfrm>
            <a:off x="3232768" y="1422023"/>
            <a:ext cx="783825" cy="763505"/>
          </a:xfrm>
          <a:prstGeom prst="flowChartOffpageConnector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875"/>
            <a:r>
              <a:rPr lang="en-US" sz="2700" b="1" dirty="0">
                <a:solidFill>
                  <a:srgbClr val="B477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6" name="Flowchart: Off-page Connector 42"/>
          <p:cNvSpPr/>
          <p:nvPr/>
        </p:nvSpPr>
        <p:spPr>
          <a:xfrm>
            <a:off x="5206801" y="1422023"/>
            <a:ext cx="783825" cy="763505"/>
          </a:xfrm>
          <a:prstGeom prst="flowChartOffpageConnector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875"/>
            <a:r>
              <a:rPr lang="en-US" sz="2700" b="1" dirty="0">
                <a:solidFill>
                  <a:srgbClr val="B477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sz="3000" b="1" dirty="0">
              <a:solidFill>
                <a:srgbClr val="B477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Down Arrow Callout 15"/>
          <p:cNvSpPr/>
          <p:nvPr/>
        </p:nvSpPr>
        <p:spPr>
          <a:xfrm>
            <a:off x="6677995" y="1139635"/>
            <a:ext cx="1854144" cy="322599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Flowchart: Off-page Connector 17"/>
          <p:cNvSpPr/>
          <p:nvPr/>
        </p:nvSpPr>
        <p:spPr>
          <a:xfrm>
            <a:off x="7196995" y="1431751"/>
            <a:ext cx="783825" cy="763505"/>
          </a:xfrm>
          <a:prstGeom prst="flowChartOffpageConnector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875"/>
            <a:r>
              <a:rPr lang="en-US" sz="2700" b="1" dirty="0">
                <a:solidFill>
                  <a:srgbClr val="FCAF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sz="3000" b="1" dirty="0">
              <a:solidFill>
                <a:srgbClr val="FCAF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017529" y="2544209"/>
            <a:ext cx="1214300" cy="11633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0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991563" y="2544209"/>
            <a:ext cx="1214300" cy="11633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0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997917" y="2544209"/>
            <a:ext cx="1214300" cy="11633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0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0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AutoShape 2"/>
          <p:cNvSpPr/>
          <p:nvPr/>
        </p:nvSpPr>
        <p:spPr bwMode="auto">
          <a:xfrm>
            <a:off x="3309938" y="1446608"/>
            <a:ext cx="1201341" cy="1026319"/>
          </a:xfrm>
          <a:custGeom>
            <a:avLst/>
            <a:gdLst>
              <a:gd name="T0" fmla="*/ 211170617 w 21600"/>
              <a:gd name="T1" fmla="*/ 346775367 h 21600"/>
              <a:gd name="T2" fmla="*/ 0 w 21600"/>
              <a:gd name="T3" fmla="*/ 235598565 h 21600"/>
              <a:gd name="T4" fmla="*/ 459604150 w 21600"/>
              <a:gd name="T5" fmla="*/ 0 h 21600"/>
              <a:gd name="T6" fmla="*/ 475133925 w 21600"/>
              <a:gd name="T7" fmla="*/ 211773779 h 21600"/>
              <a:gd name="T8" fmla="*/ 211170617 w 21600"/>
              <a:gd name="T9" fmla="*/ 346775367 h 21600"/>
              <a:gd name="T10" fmla="*/ 211170617 w 21600"/>
              <a:gd name="T11" fmla="*/ 34677536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9600" y="21600"/>
                </a:moveTo>
                <a:cubicBezTo>
                  <a:pt x="0" y="14675"/>
                  <a:pt x="0" y="14675"/>
                  <a:pt x="0" y="14675"/>
                </a:cubicBezTo>
                <a:cubicBezTo>
                  <a:pt x="4518" y="6101"/>
                  <a:pt x="12282" y="577"/>
                  <a:pt x="20894" y="0"/>
                </a:cubicBezTo>
                <a:cubicBezTo>
                  <a:pt x="21600" y="13191"/>
                  <a:pt x="21600" y="13191"/>
                  <a:pt x="21600" y="13191"/>
                </a:cubicBezTo>
                <a:cubicBezTo>
                  <a:pt x="16518" y="13521"/>
                  <a:pt x="12141" y="16818"/>
                  <a:pt x="9600" y="21600"/>
                </a:cubicBezTo>
                <a:close/>
                <a:moveTo>
                  <a:pt x="9600" y="21600"/>
                </a:moveTo>
              </a:path>
            </a:pathLst>
          </a:custGeom>
          <a:solidFill>
            <a:srgbClr val="B47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3" name="AutoShape 3"/>
          <p:cNvSpPr/>
          <p:nvPr/>
        </p:nvSpPr>
        <p:spPr bwMode="auto">
          <a:xfrm>
            <a:off x="5311379" y="2235992"/>
            <a:ext cx="723900" cy="1356122"/>
          </a:xfrm>
          <a:custGeom>
            <a:avLst/>
            <a:gdLst>
              <a:gd name="T0" fmla="*/ 0 w 20053"/>
              <a:gd name="T1" fmla="*/ 129499929 h 21600"/>
              <a:gd name="T2" fmla="*/ 143066176 w 20053"/>
              <a:gd name="T3" fmla="*/ 0 h 21600"/>
              <a:gd name="T4" fmla="*/ 143066176 w 20053"/>
              <a:gd name="T5" fmla="*/ 605454005 h 21600"/>
              <a:gd name="T6" fmla="*/ 0 w 20053"/>
              <a:gd name="T7" fmla="*/ 475954076 h 21600"/>
              <a:gd name="T8" fmla="*/ 24180041 w 20053"/>
              <a:gd name="T9" fmla="*/ 302727086 h 21600"/>
              <a:gd name="T10" fmla="*/ 0 w 20053"/>
              <a:gd name="T11" fmla="*/ 129499929 h 21600"/>
              <a:gd name="T12" fmla="*/ 0 w 20053"/>
              <a:gd name="T13" fmla="*/ 129499929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053" h="21600">
                <a:moveTo>
                  <a:pt x="0" y="4620"/>
                </a:moveTo>
                <a:cubicBezTo>
                  <a:pt x="15413" y="0"/>
                  <a:pt x="15413" y="0"/>
                  <a:pt x="15413" y="0"/>
                </a:cubicBezTo>
                <a:cubicBezTo>
                  <a:pt x="21600" y="6742"/>
                  <a:pt x="21600" y="14858"/>
                  <a:pt x="15413" y="21600"/>
                </a:cubicBezTo>
                <a:cubicBezTo>
                  <a:pt x="0" y="16980"/>
                  <a:pt x="0" y="16980"/>
                  <a:pt x="0" y="16980"/>
                </a:cubicBezTo>
                <a:cubicBezTo>
                  <a:pt x="1737" y="15170"/>
                  <a:pt x="2605" y="13047"/>
                  <a:pt x="2605" y="10800"/>
                </a:cubicBezTo>
                <a:cubicBezTo>
                  <a:pt x="2605" y="8553"/>
                  <a:pt x="1737" y="6492"/>
                  <a:pt x="0" y="4620"/>
                </a:cubicBezTo>
                <a:close/>
                <a:moveTo>
                  <a:pt x="0" y="4620"/>
                </a:moveTo>
              </a:path>
            </a:pathLst>
          </a:custGeom>
          <a:solidFill>
            <a:srgbClr val="B47730"/>
          </a:solidFill>
          <a:ln>
            <a:noFill/>
          </a:ln>
        </p:spPr>
        <p:txBody>
          <a:bodyPr lIns="0" tIns="0" rIns="0" bIns="0"/>
          <a:lstStyle/>
          <a:p>
            <a:pPr algn="ctr">
              <a:defRPr/>
            </a:pPr>
            <a:endParaRPr lang="zh-CN" altLang="en-US" sz="109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4" name="AutoShape 4"/>
          <p:cNvSpPr/>
          <p:nvPr/>
        </p:nvSpPr>
        <p:spPr bwMode="auto">
          <a:xfrm>
            <a:off x="4617244" y="3352798"/>
            <a:ext cx="1203722" cy="1027510"/>
          </a:xfrm>
          <a:custGeom>
            <a:avLst/>
            <a:gdLst>
              <a:gd name="T0" fmla="*/ 264410771 w 21600"/>
              <a:gd name="T1" fmla="*/ 0 h 21600"/>
              <a:gd name="T2" fmla="*/ 477491173 w 21600"/>
              <a:gd name="T3" fmla="*/ 111564062 h 21600"/>
              <a:gd name="T4" fmla="*/ 15562749 w 21600"/>
              <a:gd name="T5" fmla="*/ 347983165 h 21600"/>
              <a:gd name="T6" fmla="*/ 0 w 21600"/>
              <a:gd name="T7" fmla="*/ 136808977 h 21600"/>
              <a:gd name="T8" fmla="*/ 264410771 w 21600"/>
              <a:gd name="T9" fmla="*/ 0 h 21600"/>
              <a:gd name="T10" fmla="*/ 264410771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11961" y="0"/>
                </a:moveTo>
                <a:cubicBezTo>
                  <a:pt x="21600" y="6925"/>
                  <a:pt x="21600" y="6925"/>
                  <a:pt x="21600" y="6925"/>
                </a:cubicBezTo>
                <a:cubicBezTo>
                  <a:pt x="17097" y="15499"/>
                  <a:pt x="9287" y="21023"/>
                  <a:pt x="704" y="21600"/>
                </a:cubicBezTo>
                <a:cubicBezTo>
                  <a:pt x="0" y="8492"/>
                  <a:pt x="0" y="8492"/>
                  <a:pt x="0" y="8492"/>
                </a:cubicBezTo>
                <a:cubicBezTo>
                  <a:pt x="5066" y="8079"/>
                  <a:pt x="9498" y="4782"/>
                  <a:pt x="11961" y="0"/>
                </a:cubicBezTo>
                <a:close/>
                <a:moveTo>
                  <a:pt x="11961" y="0"/>
                </a:moveTo>
              </a:path>
            </a:pathLst>
          </a:custGeom>
          <a:solidFill>
            <a:srgbClr val="FCAF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5" name="AutoShape 5"/>
          <p:cNvSpPr/>
          <p:nvPr/>
        </p:nvSpPr>
        <p:spPr bwMode="auto">
          <a:xfrm>
            <a:off x="4987528" y="3699270"/>
            <a:ext cx="355997" cy="376238"/>
          </a:xfrm>
          <a:custGeom>
            <a:avLst/>
            <a:gdLst>
              <a:gd name="T0" fmla="*/ 27662239 w 21104"/>
              <a:gd name="T1" fmla="*/ 32097254 h 21600"/>
              <a:gd name="T2" fmla="*/ 42842497 w 21104"/>
              <a:gd name="T3" fmla="*/ 9070780 h 21600"/>
              <a:gd name="T4" fmla="*/ 42842497 w 21104"/>
              <a:gd name="T5" fmla="*/ 7326324 h 21600"/>
              <a:gd name="T6" fmla="*/ 39468210 w 21104"/>
              <a:gd name="T7" fmla="*/ 3488912 h 21600"/>
              <a:gd name="T8" fmla="*/ 37444052 w 21104"/>
              <a:gd name="T9" fmla="*/ 3488912 h 21600"/>
              <a:gd name="T10" fmla="*/ 35756887 w 21104"/>
              <a:gd name="T11" fmla="*/ 5233414 h 21600"/>
              <a:gd name="T12" fmla="*/ 33734757 w 21104"/>
              <a:gd name="T13" fmla="*/ 5581868 h 21600"/>
              <a:gd name="T14" fmla="*/ 34071793 w 21104"/>
              <a:gd name="T15" fmla="*/ 0 h 21600"/>
              <a:gd name="T16" fmla="*/ 9107740 w 21104"/>
              <a:gd name="T17" fmla="*/ 0 h 21600"/>
              <a:gd name="T18" fmla="*/ 9107740 w 21104"/>
              <a:gd name="T19" fmla="*/ 5581868 h 21600"/>
              <a:gd name="T20" fmla="*/ 7422602 w 21104"/>
              <a:gd name="T21" fmla="*/ 5233414 h 21600"/>
              <a:gd name="T22" fmla="*/ 5735481 w 21104"/>
              <a:gd name="T23" fmla="*/ 3488912 h 21600"/>
              <a:gd name="T24" fmla="*/ 3711323 w 21104"/>
              <a:gd name="T25" fmla="*/ 3488912 h 21600"/>
              <a:gd name="T26" fmla="*/ 0 w 21104"/>
              <a:gd name="T27" fmla="*/ 7326324 h 21600"/>
              <a:gd name="T28" fmla="*/ 0 w 21104"/>
              <a:gd name="T29" fmla="*/ 9070780 h 21600"/>
              <a:gd name="T30" fmla="*/ 15517249 w 21104"/>
              <a:gd name="T31" fmla="*/ 32097254 h 21600"/>
              <a:gd name="T32" fmla="*/ 19565609 w 21104"/>
              <a:gd name="T33" fmla="*/ 33841756 h 21600"/>
              <a:gd name="T34" fmla="*/ 19565609 w 21104"/>
              <a:gd name="T35" fmla="*/ 35934666 h 21600"/>
              <a:gd name="T36" fmla="*/ 17878443 w 21104"/>
              <a:gd name="T37" fmla="*/ 36631574 h 21600"/>
              <a:gd name="T38" fmla="*/ 19565609 w 21104"/>
              <a:gd name="T39" fmla="*/ 37679122 h 21600"/>
              <a:gd name="T40" fmla="*/ 19565609 w 21104"/>
              <a:gd name="T41" fmla="*/ 39772032 h 21600"/>
              <a:gd name="T42" fmla="*/ 18215480 w 21104"/>
              <a:gd name="T43" fmla="*/ 41516488 h 21600"/>
              <a:gd name="T44" fmla="*/ 16193350 w 21104"/>
              <a:gd name="T45" fmla="*/ 43260990 h 21600"/>
              <a:gd name="T46" fmla="*/ 14506184 w 21104"/>
              <a:gd name="T47" fmla="*/ 45005446 h 21600"/>
              <a:gd name="T48" fmla="*/ 16193350 w 21104"/>
              <a:gd name="T49" fmla="*/ 46749902 h 21600"/>
              <a:gd name="T50" fmla="*/ 26649147 w 21104"/>
              <a:gd name="T51" fmla="*/ 46749902 h 21600"/>
              <a:gd name="T52" fmla="*/ 28673304 w 21104"/>
              <a:gd name="T53" fmla="*/ 45005446 h 21600"/>
              <a:gd name="T54" fmla="*/ 26649147 w 21104"/>
              <a:gd name="T55" fmla="*/ 43260990 h 21600"/>
              <a:gd name="T56" fmla="*/ 24964053 w 21104"/>
              <a:gd name="T57" fmla="*/ 41168034 h 21600"/>
              <a:gd name="T58" fmla="*/ 23276887 w 21104"/>
              <a:gd name="T59" fmla="*/ 39772032 h 21600"/>
              <a:gd name="T60" fmla="*/ 23276887 w 21104"/>
              <a:gd name="T61" fmla="*/ 37679122 h 21600"/>
              <a:gd name="T62" fmla="*/ 24964053 w 21104"/>
              <a:gd name="T63" fmla="*/ 36631574 h 21600"/>
              <a:gd name="T64" fmla="*/ 23276887 w 21104"/>
              <a:gd name="T65" fmla="*/ 35934666 h 21600"/>
              <a:gd name="T66" fmla="*/ 23276887 w 21104"/>
              <a:gd name="T67" fmla="*/ 33841756 h 21600"/>
              <a:gd name="T68" fmla="*/ 27662239 w 21104"/>
              <a:gd name="T69" fmla="*/ 32097254 h 21600"/>
              <a:gd name="T70" fmla="*/ 34071793 w 21104"/>
              <a:gd name="T71" fmla="*/ 7326324 h 21600"/>
              <a:gd name="T72" fmla="*/ 35756887 w 21104"/>
              <a:gd name="T73" fmla="*/ 7326324 h 21600"/>
              <a:gd name="T74" fmla="*/ 37781044 w 21104"/>
              <a:gd name="T75" fmla="*/ 5581868 h 21600"/>
              <a:gd name="T76" fmla="*/ 39468210 w 21104"/>
              <a:gd name="T77" fmla="*/ 7326324 h 21600"/>
              <a:gd name="T78" fmla="*/ 39468210 w 21104"/>
              <a:gd name="T79" fmla="*/ 9070780 h 21600"/>
              <a:gd name="T80" fmla="*/ 30360470 w 21104"/>
              <a:gd name="T81" fmla="*/ 24770976 h 21600"/>
              <a:gd name="T82" fmla="*/ 34071793 w 21104"/>
              <a:gd name="T83" fmla="*/ 7326324 h 21600"/>
              <a:gd name="T84" fmla="*/ 12144990 w 21104"/>
              <a:gd name="T85" fmla="*/ 25119430 h 21600"/>
              <a:gd name="T86" fmla="*/ 3037250 w 21104"/>
              <a:gd name="T87" fmla="*/ 9419234 h 21600"/>
              <a:gd name="T88" fmla="*/ 3037250 w 21104"/>
              <a:gd name="T89" fmla="*/ 7674778 h 21600"/>
              <a:gd name="T90" fmla="*/ 4722388 w 21104"/>
              <a:gd name="T91" fmla="*/ 5581868 h 21600"/>
              <a:gd name="T92" fmla="*/ 6746546 w 21104"/>
              <a:gd name="T93" fmla="*/ 7674778 h 21600"/>
              <a:gd name="T94" fmla="*/ 8433712 w 21104"/>
              <a:gd name="T95" fmla="*/ 7674778 h 21600"/>
              <a:gd name="T96" fmla="*/ 12144990 w 21104"/>
              <a:gd name="T97" fmla="*/ 25119430 h 21600"/>
              <a:gd name="T98" fmla="*/ 12144990 w 21104"/>
              <a:gd name="T99" fmla="*/ 25119430 h 216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1104" h="21600">
                <a:moveTo>
                  <a:pt x="13625" y="14830"/>
                </a:moveTo>
                <a:cubicBezTo>
                  <a:pt x="21434" y="10155"/>
                  <a:pt x="21102" y="4191"/>
                  <a:pt x="21102" y="4191"/>
                </a:cubicBezTo>
                <a:cubicBezTo>
                  <a:pt x="21102" y="3385"/>
                  <a:pt x="21102" y="3385"/>
                  <a:pt x="21102" y="3385"/>
                </a:cubicBezTo>
                <a:cubicBezTo>
                  <a:pt x="21102" y="3385"/>
                  <a:pt x="21102" y="1612"/>
                  <a:pt x="19440" y="1612"/>
                </a:cubicBezTo>
                <a:cubicBezTo>
                  <a:pt x="18942" y="1612"/>
                  <a:pt x="18443" y="1612"/>
                  <a:pt x="18443" y="1612"/>
                </a:cubicBezTo>
                <a:cubicBezTo>
                  <a:pt x="17612" y="1612"/>
                  <a:pt x="17612" y="2418"/>
                  <a:pt x="17612" y="2418"/>
                </a:cubicBezTo>
                <a:cubicBezTo>
                  <a:pt x="17612" y="2418"/>
                  <a:pt x="17280" y="2579"/>
                  <a:pt x="16616" y="2579"/>
                </a:cubicBezTo>
                <a:cubicBezTo>
                  <a:pt x="16616" y="1934"/>
                  <a:pt x="16782" y="0"/>
                  <a:pt x="16782" y="0"/>
                </a:cubicBezTo>
                <a:cubicBezTo>
                  <a:pt x="9139" y="967"/>
                  <a:pt x="4486" y="0"/>
                  <a:pt x="4486" y="0"/>
                </a:cubicBezTo>
                <a:cubicBezTo>
                  <a:pt x="4486" y="2579"/>
                  <a:pt x="4486" y="2579"/>
                  <a:pt x="4486" y="2579"/>
                </a:cubicBezTo>
                <a:cubicBezTo>
                  <a:pt x="3822" y="2579"/>
                  <a:pt x="3656" y="2418"/>
                  <a:pt x="3656" y="2418"/>
                </a:cubicBezTo>
                <a:cubicBezTo>
                  <a:pt x="3656" y="2418"/>
                  <a:pt x="3489" y="1612"/>
                  <a:pt x="2825" y="1612"/>
                </a:cubicBezTo>
                <a:cubicBezTo>
                  <a:pt x="2825" y="1612"/>
                  <a:pt x="2326" y="1612"/>
                  <a:pt x="1828" y="1612"/>
                </a:cubicBezTo>
                <a:cubicBezTo>
                  <a:pt x="166" y="1612"/>
                  <a:pt x="0" y="3385"/>
                  <a:pt x="0" y="3385"/>
                </a:cubicBezTo>
                <a:cubicBezTo>
                  <a:pt x="0" y="4191"/>
                  <a:pt x="0" y="4191"/>
                  <a:pt x="0" y="4191"/>
                </a:cubicBezTo>
                <a:cubicBezTo>
                  <a:pt x="0" y="4191"/>
                  <a:pt x="-166" y="10155"/>
                  <a:pt x="7643" y="14830"/>
                </a:cubicBezTo>
                <a:cubicBezTo>
                  <a:pt x="7643" y="14830"/>
                  <a:pt x="8474" y="15636"/>
                  <a:pt x="9637" y="15636"/>
                </a:cubicBezTo>
                <a:cubicBezTo>
                  <a:pt x="9637" y="16603"/>
                  <a:pt x="9637" y="16603"/>
                  <a:pt x="9637" y="16603"/>
                </a:cubicBezTo>
                <a:cubicBezTo>
                  <a:pt x="9637" y="16603"/>
                  <a:pt x="8806" y="16442"/>
                  <a:pt x="8806" y="16925"/>
                </a:cubicBezTo>
                <a:cubicBezTo>
                  <a:pt x="8806" y="17570"/>
                  <a:pt x="9637" y="17409"/>
                  <a:pt x="9637" y="17409"/>
                </a:cubicBezTo>
                <a:cubicBezTo>
                  <a:pt x="9637" y="18376"/>
                  <a:pt x="9637" y="18376"/>
                  <a:pt x="9637" y="18376"/>
                </a:cubicBezTo>
                <a:cubicBezTo>
                  <a:pt x="9637" y="18376"/>
                  <a:pt x="9471" y="19182"/>
                  <a:pt x="8972" y="19182"/>
                </a:cubicBezTo>
                <a:cubicBezTo>
                  <a:pt x="8972" y="19988"/>
                  <a:pt x="7976" y="19988"/>
                  <a:pt x="7976" y="19988"/>
                </a:cubicBezTo>
                <a:cubicBezTo>
                  <a:pt x="7976" y="19988"/>
                  <a:pt x="7145" y="20149"/>
                  <a:pt x="7145" y="20794"/>
                </a:cubicBezTo>
                <a:cubicBezTo>
                  <a:pt x="7145" y="20794"/>
                  <a:pt x="6979" y="21600"/>
                  <a:pt x="7976" y="21600"/>
                </a:cubicBezTo>
                <a:cubicBezTo>
                  <a:pt x="9305" y="21600"/>
                  <a:pt x="13126" y="21600"/>
                  <a:pt x="13126" y="21600"/>
                </a:cubicBezTo>
                <a:cubicBezTo>
                  <a:pt x="13957" y="21600"/>
                  <a:pt x="14123" y="20794"/>
                  <a:pt x="14123" y="20794"/>
                </a:cubicBezTo>
                <a:cubicBezTo>
                  <a:pt x="14123" y="20794"/>
                  <a:pt x="14123" y="19988"/>
                  <a:pt x="13126" y="19988"/>
                </a:cubicBezTo>
                <a:cubicBezTo>
                  <a:pt x="12296" y="19988"/>
                  <a:pt x="12296" y="19021"/>
                  <a:pt x="12296" y="19021"/>
                </a:cubicBezTo>
                <a:cubicBezTo>
                  <a:pt x="12296" y="19021"/>
                  <a:pt x="11465" y="19182"/>
                  <a:pt x="11465" y="18376"/>
                </a:cubicBezTo>
                <a:cubicBezTo>
                  <a:pt x="11465" y="17409"/>
                  <a:pt x="11465" y="17409"/>
                  <a:pt x="11465" y="17409"/>
                </a:cubicBezTo>
                <a:cubicBezTo>
                  <a:pt x="11465" y="17409"/>
                  <a:pt x="12296" y="17570"/>
                  <a:pt x="12296" y="16925"/>
                </a:cubicBezTo>
                <a:cubicBezTo>
                  <a:pt x="12296" y="16442"/>
                  <a:pt x="11465" y="16603"/>
                  <a:pt x="11465" y="16603"/>
                </a:cubicBezTo>
                <a:cubicBezTo>
                  <a:pt x="11465" y="15636"/>
                  <a:pt x="11465" y="15636"/>
                  <a:pt x="11465" y="15636"/>
                </a:cubicBezTo>
                <a:cubicBezTo>
                  <a:pt x="12296" y="15636"/>
                  <a:pt x="12960" y="15313"/>
                  <a:pt x="13625" y="14830"/>
                </a:cubicBezTo>
                <a:close/>
                <a:moveTo>
                  <a:pt x="16782" y="3385"/>
                </a:moveTo>
                <a:cubicBezTo>
                  <a:pt x="16948" y="3385"/>
                  <a:pt x="17612" y="3385"/>
                  <a:pt x="17612" y="3385"/>
                </a:cubicBezTo>
                <a:cubicBezTo>
                  <a:pt x="18443" y="3385"/>
                  <a:pt x="18609" y="2579"/>
                  <a:pt x="18609" y="2579"/>
                </a:cubicBezTo>
                <a:cubicBezTo>
                  <a:pt x="19440" y="2579"/>
                  <a:pt x="19440" y="3385"/>
                  <a:pt x="19440" y="3385"/>
                </a:cubicBezTo>
                <a:cubicBezTo>
                  <a:pt x="19440" y="4191"/>
                  <a:pt x="19440" y="4191"/>
                  <a:pt x="19440" y="4191"/>
                </a:cubicBezTo>
                <a:cubicBezTo>
                  <a:pt x="19440" y="4191"/>
                  <a:pt x="19108" y="7576"/>
                  <a:pt x="14954" y="11445"/>
                </a:cubicBezTo>
                <a:cubicBezTo>
                  <a:pt x="15951" y="9833"/>
                  <a:pt x="16782" y="6125"/>
                  <a:pt x="16782" y="3385"/>
                </a:cubicBezTo>
                <a:close/>
                <a:moveTo>
                  <a:pt x="5982" y="11606"/>
                </a:moveTo>
                <a:cubicBezTo>
                  <a:pt x="1662" y="7737"/>
                  <a:pt x="1496" y="4352"/>
                  <a:pt x="1496" y="4352"/>
                </a:cubicBezTo>
                <a:cubicBezTo>
                  <a:pt x="1496" y="3546"/>
                  <a:pt x="1496" y="3546"/>
                  <a:pt x="1496" y="3546"/>
                </a:cubicBezTo>
                <a:cubicBezTo>
                  <a:pt x="1496" y="3546"/>
                  <a:pt x="1496" y="2579"/>
                  <a:pt x="2326" y="2579"/>
                </a:cubicBezTo>
                <a:cubicBezTo>
                  <a:pt x="2326" y="2579"/>
                  <a:pt x="2326" y="3546"/>
                  <a:pt x="3323" y="3546"/>
                </a:cubicBezTo>
                <a:cubicBezTo>
                  <a:pt x="3323" y="3546"/>
                  <a:pt x="3988" y="3546"/>
                  <a:pt x="4154" y="3546"/>
                </a:cubicBezTo>
                <a:cubicBezTo>
                  <a:pt x="4154" y="6287"/>
                  <a:pt x="4985" y="9994"/>
                  <a:pt x="5982" y="11606"/>
                </a:cubicBezTo>
                <a:close/>
                <a:moveTo>
                  <a:pt x="5982" y="11606"/>
                </a:moveTo>
              </a:path>
            </a:pathLst>
          </a:custGeom>
          <a:solidFill>
            <a:srgbClr val="FFFE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endParaRPr lang="zh-CN" altLang="en-US" sz="109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6" name="AutoShape 6"/>
          <p:cNvSpPr/>
          <p:nvPr/>
        </p:nvSpPr>
        <p:spPr bwMode="auto">
          <a:xfrm>
            <a:off x="4608910" y="1446608"/>
            <a:ext cx="1203722" cy="1020365"/>
          </a:xfrm>
          <a:custGeom>
            <a:avLst/>
            <a:gdLst>
              <a:gd name="T0" fmla="*/ 0 w 21600"/>
              <a:gd name="T1" fmla="*/ 210680934 h 21600"/>
              <a:gd name="T2" fmla="*/ 12445650 w 21600"/>
              <a:gd name="T3" fmla="*/ 0 h 21600"/>
              <a:gd name="T4" fmla="*/ 477491173 w 21600"/>
              <a:gd name="T5" fmla="*/ 230430238 h 21600"/>
              <a:gd name="T6" fmla="*/ 265958095 w 21600"/>
              <a:gd name="T7" fmla="*/ 342364403 h 21600"/>
              <a:gd name="T8" fmla="*/ 0 w 21600"/>
              <a:gd name="T9" fmla="*/ 210680934 h 21600"/>
              <a:gd name="T10" fmla="*/ 0 w 21600"/>
              <a:gd name="T11" fmla="*/ 21068093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0" y="13292"/>
                </a:moveTo>
                <a:cubicBezTo>
                  <a:pt x="563" y="0"/>
                  <a:pt x="563" y="0"/>
                  <a:pt x="563" y="0"/>
                </a:cubicBezTo>
                <a:cubicBezTo>
                  <a:pt x="9217" y="498"/>
                  <a:pt x="17027" y="5982"/>
                  <a:pt x="21600" y="14538"/>
                </a:cubicBezTo>
                <a:cubicBezTo>
                  <a:pt x="12031" y="21600"/>
                  <a:pt x="12031" y="21600"/>
                  <a:pt x="12031" y="21600"/>
                </a:cubicBezTo>
                <a:cubicBezTo>
                  <a:pt x="9498" y="16865"/>
                  <a:pt x="5066" y="13625"/>
                  <a:pt x="0" y="13292"/>
                </a:cubicBezTo>
                <a:close/>
                <a:moveTo>
                  <a:pt x="0" y="13292"/>
                </a:moveTo>
              </a:path>
            </a:pathLst>
          </a:custGeom>
          <a:solidFill>
            <a:srgbClr val="FCAF26"/>
          </a:solidFill>
          <a:ln>
            <a:noFill/>
          </a:ln>
        </p:spPr>
        <p:txBody>
          <a:bodyPr lIns="0" tIns="0" rIns="0" bIns="0"/>
          <a:lstStyle/>
          <a:p>
            <a:pPr algn="ctr">
              <a:defRPr/>
            </a:pPr>
            <a:endParaRPr lang="zh-CN" altLang="en-US" sz="109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7" name="AutoShape 7"/>
          <p:cNvSpPr/>
          <p:nvPr/>
        </p:nvSpPr>
        <p:spPr bwMode="auto">
          <a:xfrm>
            <a:off x="3338513" y="3376611"/>
            <a:ext cx="1203722" cy="1008460"/>
          </a:xfrm>
          <a:custGeom>
            <a:avLst/>
            <a:gdLst>
              <a:gd name="T0" fmla="*/ 477491173 w 21600"/>
              <a:gd name="T1" fmla="*/ 126525095 h 21600"/>
              <a:gd name="T2" fmla="*/ 469709798 w 21600"/>
              <a:gd name="T3" fmla="*/ 335206908 h 21600"/>
              <a:gd name="T4" fmla="*/ 0 w 21600"/>
              <a:gd name="T5" fmla="*/ 116080882 h 21600"/>
              <a:gd name="T6" fmla="*/ 206868653 w 21600"/>
              <a:gd name="T7" fmla="*/ 0 h 21600"/>
              <a:gd name="T8" fmla="*/ 477491173 w 21600"/>
              <a:gd name="T9" fmla="*/ 126525095 h 21600"/>
              <a:gd name="T10" fmla="*/ 477491173 w 21600"/>
              <a:gd name="T11" fmla="*/ 12652509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21600" y="8153"/>
                </a:moveTo>
                <a:cubicBezTo>
                  <a:pt x="21248" y="21600"/>
                  <a:pt x="21248" y="21600"/>
                  <a:pt x="21248" y="21600"/>
                </a:cubicBezTo>
                <a:cubicBezTo>
                  <a:pt x="12664" y="21348"/>
                  <a:pt x="4714" y="16053"/>
                  <a:pt x="0" y="7480"/>
                </a:cubicBezTo>
                <a:cubicBezTo>
                  <a:pt x="9358" y="0"/>
                  <a:pt x="9358" y="0"/>
                  <a:pt x="9358" y="0"/>
                </a:cubicBezTo>
                <a:cubicBezTo>
                  <a:pt x="12031" y="4791"/>
                  <a:pt x="16464" y="7984"/>
                  <a:pt x="21600" y="8153"/>
                </a:cubicBezTo>
                <a:close/>
                <a:moveTo>
                  <a:pt x="21600" y="8153"/>
                </a:moveTo>
              </a:path>
            </a:pathLst>
          </a:custGeom>
          <a:solidFill>
            <a:srgbClr val="B47730"/>
          </a:solidFill>
          <a:ln>
            <a:noFill/>
          </a:ln>
        </p:spPr>
        <p:txBody>
          <a:bodyPr lIns="0" tIns="0" rIns="0" bIns="0"/>
          <a:lstStyle/>
          <a:p>
            <a:pPr algn="ctr">
              <a:defRPr/>
            </a:pPr>
            <a:endParaRPr lang="zh-CN" altLang="en-US" sz="109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8" name="AutoShape 8"/>
          <p:cNvSpPr/>
          <p:nvPr/>
        </p:nvSpPr>
        <p:spPr bwMode="auto">
          <a:xfrm>
            <a:off x="3799285" y="1763314"/>
            <a:ext cx="326231" cy="323850"/>
          </a:xfrm>
          <a:custGeom>
            <a:avLst/>
            <a:gdLst>
              <a:gd name="T0" fmla="*/ 0 w 21600"/>
              <a:gd name="T1" fmla="*/ 17264004 h 21600"/>
              <a:gd name="T2" fmla="*/ 35037639 w 21600"/>
              <a:gd name="T3" fmla="*/ 17264004 h 21600"/>
              <a:gd name="T4" fmla="*/ 24234350 w 21600"/>
              <a:gd name="T5" fmla="*/ 6905601 h 21600"/>
              <a:gd name="T6" fmla="*/ 25110301 w 21600"/>
              <a:gd name="T7" fmla="*/ 4028254 h 21600"/>
              <a:gd name="T8" fmla="*/ 25110301 w 21600"/>
              <a:gd name="T9" fmla="*/ 8056548 h 21600"/>
              <a:gd name="T10" fmla="*/ 13723058 w 21600"/>
              <a:gd name="T11" fmla="*/ 22155458 h 21600"/>
              <a:gd name="T12" fmla="*/ 11971197 w 21600"/>
              <a:gd name="T13" fmla="*/ 25320552 h 21600"/>
              <a:gd name="T14" fmla="*/ 11095246 w 21600"/>
              <a:gd name="T15" fmla="*/ 27334659 h 21600"/>
              <a:gd name="T16" fmla="*/ 10803289 w 21600"/>
              <a:gd name="T17" fmla="*/ 31650660 h 21600"/>
              <a:gd name="T18" fmla="*/ 9051387 w 21600"/>
              <a:gd name="T19" fmla="*/ 28485606 h 21600"/>
              <a:gd name="T20" fmla="*/ 7591482 w 21600"/>
              <a:gd name="T21" fmla="*/ 25608259 h 21600"/>
              <a:gd name="T22" fmla="*/ 4963669 w 21600"/>
              <a:gd name="T23" fmla="*/ 23594152 h 21600"/>
              <a:gd name="T24" fmla="*/ 4671672 w 21600"/>
              <a:gd name="T25" fmla="*/ 19565858 h 21600"/>
              <a:gd name="T26" fmla="*/ 4379715 w 21600"/>
              <a:gd name="T27" fmla="*/ 17264004 h 21600"/>
              <a:gd name="T28" fmla="*/ 2919810 w 21600"/>
              <a:gd name="T29" fmla="*/ 15537603 h 21600"/>
              <a:gd name="T30" fmla="*/ 2919810 w 21600"/>
              <a:gd name="T31" fmla="*/ 12948003 h 21600"/>
              <a:gd name="T32" fmla="*/ 11095246 w 21600"/>
              <a:gd name="T33" fmla="*/ 5754655 h 21600"/>
              <a:gd name="T34" fmla="*/ 9051387 w 21600"/>
              <a:gd name="T35" fmla="*/ 5754655 h 21600"/>
              <a:gd name="T36" fmla="*/ 8175436 w 21600"/>
              <a:gd name="T37" fmla="*/ 7481055 h 21600"/>
              <a:gd name="T38" fmla="*/ 9343384 w 21600"/>
              <a:gd name="T39" fmla="*/ 8056548 h 21600"/>
              <a:gd name="T40" fmla="*/ 9051387 w 21600"/>
              <a:gd name="T41" fmla="*/ 6905601 h 21600"/>
              <a:gd name="T42" fmla="*/ 13723058 w 21600"/>
              <a:gd name="T43" fmla="*/ 8632002 h 21600"/>
              <a:gd name="T44" fmla="*/ 11971197 w 21600"/>
              <a:gd name="T45" fmla="*/ 9782949 h 21600"/>
              <a:gd name="T46" fmla="*/ 10803289 w 21600"/>
              <a:gd name="T47" fmla="*/ 10358402 h 21600"/>
              <a:gd name="T48" fmla="*/ 11095246 w 21600"/>
              <a:gd name="T49" fmla="*/ 12372549 h 21600"/>
              <a:gd name="T50" fmla="*/ 9635341 w 21600"/>
              <a:gd name="T51" fmla="*/ 14098950 h 21600"/>
              <a:gd name="T52" fmla="*/ 8467433 w 21600"/>
              <a:gd name="T53" fmla="*/ 14674403 h 21600"/>
              <a:gd name="T54" fmla="*/ 6131577 w 21600"/>
              <a:gd name="T55" fmla="*/ 14098950 h 21600"/>
              <a:gd name="T56" fmla="*/ 4379715 w 21600"/>
              <a:gd name="T57" fmla="*/ 15537603 h 21600"/>
              <a:gd name="T58" fmla="*/ 4671672 w 21600"/>
              <a:gd name="T59" fmla="*/ 16688550 h 21600"/>
              <a:gd name="T60" fmla="*/ 7883479 w 21600"/>
              <a:gd name="T61" fmla="*/ 17839457 h 21600"/>
              <a:gd name="T62" fmla="*/ 11971197 w 21600"/>
              <a:gd name="T63" fmla="*/ 18990404 h 21600"/>
              <a:gd name="T64" fmla="*/ 13723058 w 21600"/>
              <a:gd name="T65" fmla="*/ 22155458 h 21600"/>
              <a:gd name="T66" fmla="*/ 16058915 w 21600"/>
              <a:gd name="T67" fmla="*/ 6042401 h 21600"/>
              <a:gd name="T68" fmla="*/ 12847148 w 21600"/>
              <a:gd name="T69" fmla="*/ 4316001 h 21600"/>
              <a:gd name="T70" fmla="*/ 18394771 w 21600"/>
              <a:gd name="T71" fmla="*/ 2877347 h 21600"/>
              <a:gd name="T72" fmla="*/ 31241878 w 21600"/>
              <a:gd name="T73" fmla="*/ 17839457 h 21600"/>
              <a:gd name="T74" fmla="*/ 26862203 w 21600"/>
              <a:gd name="T75" fmla="*/ 29348806 h 21600"/>
              <a:gd name="T76" fmla="*/ 26570206 w 21600"/>
              <a:gd name="T77" fmla="*/ 26471459 h 21600"/>
              <a:gd name="T78" fmla="*/ 24526347 w 21600"/>
              <a:gd name="T79" fmla="*/ 23306405 h 21600"/>
              <a:gd name="T80" fmla="*/ 19270722 w 21600"/>
              <a:gd name="T81" fmla="*/ 19278151 h 21600"/>
              <a:gd name="T82" fmla="*/ 28322108 w 21600"/>
              <a:gd name="T83" fmla="*/ 16113057 h 21600"/>
              <a:gd name="T84" fmla="*/ 30657924 w 21600"/>
              <a:gd name="T85" fmla="*/ 14098950 h 21600"/>
              <a:gd name="T86" fmla="*/ 27154160 w 21600"/>
              <a:gd name="T87" fmla="*/ 11221602 h 21600"/>
              <a:gd name="T88" fmla="*/ 26570206 w 21600"/>
              <a:gd name="T89" fmla="*/ 14962150 h 21600"/>
              <a:gd name="T90" fmla="*/ 23066442 w 21600"/>
              <a:gd name="T91" fmla="*/ 14098950 h 21600"/>
              <a:gd name="T92" fmla="*/ 21314581 w 21600"/>
              <a:gd name="T93" fmla="*/ 12660256 h 21600"/>
              <a:gd name="T94" fmla="*/ 22190491 w 21600"/>
              <a:gd name="T95" fmla="*/ 10070656 h 21600"/>
              <a:gd name="T96" fmla="*/ 26278249 w 21600"/>
              <a:gd name="T97" fmla="*/ 10358402 h 21600"/>
              <a:gd name="T98" fmla="*/ 29198019 w 21600"/>
              <a:gd name="T99" fmla="*/ 10358402 h 21600"/>
              <a:gd name="T100" fmla="*/ 30657924 w 21600"/>
              <a:gd name="T101" fmla="*/ 9207455 h 21600"/>
              <a:gd name="T102" fmla="*/ 32117829 w 21600"/>
              <a:gd name="T103" fmla="*/ 16400804 h 21600"/>
              <a:gd name="T104" fmla="*/ 31241878 w 21600"/>
              <a:gd name="T105" fmla="*/ 17839457 h 216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60" y="0"/>
                  <a:pt x="0" y="4860"/>
                  <a:pt x="0" y="10800"/>
                </a:cubicBezTo>
                <a:cubicBezTo>
                  <a:pt x="0" y="16740"/>
                  <a:pt x="4860" y="21600"/>
                  <a:pt x="10800" y="21600"/>
                </a:cubicBezTo>
                <a:cubicBezTo>
                  <a:pt x="16740" y="21600"/>
                  <a:pt x="21600" y="16740"/>
                  <a:pt x="21600" y="10800"/>
                </a:cubicBezTo>
                <a:cubicBezTo>
                  <a:pt x="21600" y="4860"/>
                  <a:pt x="16740" y="0"/>
                  <a:pt x="10800" y="0"/>
                </a:cubicBezTo>
                <a:close/>
                <a:moveTo>
                  <a:pt x="14940" y="4320"/>
                </a:moveTo>
                <a:cubicBezTo>
                  <a:pt x="15660" y="3780"/>
                  <a:pt x="15660" y="3780"/>
                  <a:pt x="15660" y="3780"/>
                </a:cubicBezTo>
                <a:cubicBezTo>
                  <a:pt x="15660" y="3780"/>
                  <a:pt x="15300" y="3060"/>
                  <a:pt x="15480" y="2520"/>
                </a:cubicBezTo>
                <a:cubicBezTo>
                  <a:pt x="15660" y="2520"/>
                  <a:pt x="16380" y="2880"/>
                  <a:pt x="16920" y="3600"/>
                </a:cubicBezTo>
                <a:cubicBezTo>
                  <a:pt x="16560" y="5220"/>
                  <a:pt x="15480" y="5040"/>
                  <a:pt x="15480" y="5040"/>
                </a:cubicBezTo>
                <a:cubicBezTo>
                  <a:pt x="15480" y="5040"/>
                  <a:pt x="14760" y="5040"/>
                  <a:pt x="14940" y="4320"/>
                </a:cubicBezTo>
                <a:close/>
                <a:moveTo>
                  <a:pt x="8460" y="13860"/>
                </a:moveTo>
                <a:cubicBezTo>
                  <a:pt x="8280" y="14040"/>
                  <a:pt x="8100" y="14580"/>
                  <a:pt x="7920" y="15120"/>
                </a:cubicBezTo>
                <a:cubicBezTo>
                  <a:pt x="7740" y="15480"/>
                  <a:pt x="7560" y="15660"/>
                  <a:pt x="7380" y="15840"/>
                </a:cubicBezTo>
                <a:cubicBezTo>
                  <a:pt x="7020" y="16020"/>
                  <a:pt x="7020" y="16380"/>
                  <a:pt x="7020" y="16380"/>
                </a:cubicBezTo>
                <a:cubicBezTo>
                  <a:pt x="6840" y="17100"/>
                  <a:pt x="6840" y="17100"/>
                  <a:pt x="6840" y="17100"/>
                </a:cubicBezTo>
                <a:cubicBezTo>
                  <a:pt x="6840" y="17100"/>
                  <a:pt x="7020" y="17820"/>
                  <a:pt x="7200" y="18000"/>
                </a:cubicBezTo>
                <a:cubicBezTo>
                  <a:pt x="7200" y="18360"/>
                  <a:pt x="6660" y="19800"/>
                  <a:pt x="6660" y="19800"/>
                </a:cubicBezTo>
                <a:cubicBezTo>
                  <a:pt x="6120" y="19620"/>
                  <a:pt x="5940" y="19080"/>
                  <a:pt x="5760" y="18720"/>
                </a:cubicBezTo>
                <a:cubicBezTo>
                  <a:pt x="5760" y="18360"/>
                  <a:pt x="5400" y="18180"/>
                  <a:pt x="5580" y="17820"/>
                </a:cubicBezTo>
                <a:cubicBezTo>
                  <a:pt x="5580" y="17280"/>
                  <a:pt x="5220" y="17100"/>
                  <a:pt x="5040" y="16920"/>
                </a:cubicBezTo>
                <a:cubicBezTo>
                  <a:pt x="4860" y="16560"/>
                  <a:pt x="4680" y="16200"/>
                  <a:pt x="4680" y="16020"/>
                </a:cubicBezTo>
                <a:cubicBezTo>
                  <a:pt x="4680" y="15840"/>
                  <a:pt x="4140" y="15480"/>
                  <a:pt x="4140" y="15480"/>
                </a:cubicBezTo>
                <a:cubicBezTo>
                  <a:pt x="4140" y="15480"/>
                  <a:pt x="3240" y="14940"/>
                  <a:pt x="3060" y="14760"/>
                </a:cubicBezTo>
                <a:cubicBezTo>
                  <a:pt x="2880" y="14580"/>
                  <a:pt x="2700" y="13860"/>
                  <a:pt x="2700" y="13500"/>
                </a:cubicBezTo>
                <a:cubicBezTo>
                  <a:pt x="2700" y="13140"/>
                  <a:pt x="2880" y="12240"/>
                  <a:pt x="2880" y="12240"/>
                </a:cubicBezTo>
                <a:cubicBezTo>
                  <a:pt x="2880" y="12240"/>
                  <a:pt x="3240" y="11880"/>
                  <a:pt x="3060" y="11700"/>
                </a:cubicBezTo>
                <a:cubicBezTo>
                  <a:pt x="2700" y="11520"/>
                  <a:pt x="2700" y="10800"/>
                  <a:pt x="2700" y="10800"/>
                </a:cubicBezTo>
                <a:cubicBezTo>
                  <a:pt x="2340" y="10440"/>
                  <a:pt x="2340" y="10440"/>
                  <a:pt x="2340" y="10440"/>
                </a:cubicBezTo>
                <a:cubicBezTo>
                  <a:pt x="2340" y="10440"/>
                  <a:pt x="1980" y="9900"/>
                  <a:pt x="1800" y="9720"/>
                </a:cubicBezTo>
                <a:cubicBezTo>
                  <a:pt x="1800" y="9360"/>
                  <a:pt x="1800" y="9180"/>
                  <a:pt x="1980" y="9000"/>
                </a:cubicBezTo>
                <a:cubicBezTo>
                  <a:pt x="1980" y="8820"/>
                  <a:pt x="1800" y="8280"/>
                  <a:pt x="1800" y="8100"/>
                </a:cubicBezTo>
                <a:cubicBezTo>
                  <a:pt x="3600" y="3600"/>
                  <a:pt x="6660" y="2700"/>
                  <a:pt x="6660" y="2700"/>
                </a:cubicBezTo>
                <a:cubicBezTo>
                  <a:pt x="6840" y="3600"/>
                  <a:pt x="6840" y="3600"/>
                  <a:pt x="6840" y="3600"/>
                </a:cubicBezTo>
                <a:cubicBezTo>
                  <a:pt x="6840" y="3600"/>
                  <a:pt x="6300" y="3780"/>
                  <a:pt x="6120" y="3780"/>
                </a:cubicBezTo>
                <a:cubicBezTo>
                  <a:pt x="5760" y="3600"/>
                  <a:pt x="5580" y="3600"/>
                  <a:pt x="5580" y="3600"/>
                </a:cubicBezTo>
                <a:cubicBezTo>
                  <a:pt x="5220" y="4140"/>
                  <a:pt x="5220" y="4140"/>
                  <a:pt x="5220" y="4140"/>
                </a:cubicBezTo>
                <a:cubicBezTo>
                  <a:pt x="5220" y="4140"/>
                  <a:pt x="5040" y="4500"/>
                  <a:pt x="5040" y="4680"/>
                </a:cubicBezTo>
                <a:cubicBezTo>
                  <a:pt x="5040" y="4860"/>
                  <a:pt x="5220" y="5220"/>
                  <a:pt x="5220" y="5220"/>
                </a:cubicBezTo>
                <a:cubicBezTo>
                  <a:pt x="5220" y="5220"/>
                  <a:pt x="5760" y="5220"/>
                  <a:pt x="5760" y="5040"/>
                </a:cubicBezTo>
                <a:cubicBezTo>
                  <a:pt x="5760" y="4860"/>
                  <a:pt x="5760" y="4680"/>
                  <a:pt x="5760" y="4680"/>
                </a:cubicBezTo>
                <a:cubicBezTo>
                  <a:pt x="5580" y="4320"/>
                  <a:pt x="5580" y="4320"/>
                  <a:pt x="5580" y="4320"/>
                </a:cubicBezTo>
                <a:cubicBezTo>
                  <a:pt x="5580" y="4320"/>
                  <a:pt x="6120" y="4140"/>
                  <a:pt x="7200" y="4320"/>
                </a:cubicBezTo>
                <a:cubicBezTo>
                  <a:pt x="8460" y="4320"/>
                  <a:pt x="7920" y="5220"/>
                  <a:pt x="8460" y="5400"/>
                </a:cubicBezTo>
                <a:cubicBezTo>
                  <a:pt x="9000" y="5580"/>
                  <a:pt x="8100" y="6300"/>
                  <a:pt x="7920" y="6660"/>
                </a:cubicBezTo>
                <a:cubicBezTo>
                  <a:pt x="7740" y="7020"/>
                  <a:pt x="7380" y="6120"/>
                  <a:pt x="7380" y="6120"/>
                </a:cubicBezTo>
                <a:cubicBezTo>
                  <a:pt x="7380" y="6120"/>
                  <a:pt x="7740" y="5760"/>
                  <a:pt x="7200" y="5760"/>
                </a:cubicBezTo>
                <a:cubicBezTo>
                  <a:pt x="6660" y="5580"/>
                  <a:pt x="6300" y="6480"/>
                  <a:pt x="6660" y="6480"/>
                </a:cubicBezTo>
                <a:cubicBezTo>
                  <a:pt x="6840" y="6480"/>
                  <a:pt x="7200" y="6840"/>
                  <a:pt x="7020" y="7020"/>
                </a:cubicBezTo>
                <a:cubicBezTo>
                  <a:pt x="7020" y="7200"/>
                  <a:pt x="7020" y="7200"/>
                  <a:pt x="6840" y="7740"/>
                </a:cubicBezTo>
                <a:cubicBezTo>
                  <a:pt x="6480" y="8280"/>
                  <a:pt x="6120" y="8640"/>
                  <a:pt x="6120" y="8640"/>
                </a:cubicBezTo>
                <a:cubicBezTo>
                  <a:pt x="6120" y="8640"/>
                  <a:pt x="5760" y="8460"/>
                  <a:pt x="5940" y="8820"/>
                </a:cubicBezTo>
                <a:cubicBezTo>
                  <a:pt x="6120" y="9180"/>
                  <a:pt x="5940" y="9720"/>
                  <a:pt x="5940" y="9900"/>
                </a:cubicBezTo>
                <a:cubicBezTo>
                  <a:pt x="5940" y="10260"/>
                  <a:pt x="5220" y="9720"/>
                  <a:pt x="5220" y="9180"/>
                </a:cubicBezTo>
                <a:cubicBezTo>
                  <a:pt x="5040" y="8640"/>
                  <a:pt x="4500" y="9180"/>
                  <a:pt x="4320" y="9180"/>
                </a:cubicBezTo>
                <a:cubicBezTo>
                  <a:pt x="4140" y="9180"/>
                  <a:pt x="3780" y="9000"/>
                  <a:pt x="3780" y="8820"/>
                </a:cubicBezTo>
                <a:cubicBezTo>
                  <a:pt x="3600" y="8640"/>
                  <a:pt x="2700" y="9360"/>
                  <a:pt x="2520" y="9360"/>
                </a:cubicBezTo>
                <a:cubicBezTo>
                  <a:pt x="2340" y="9540"/>
                  <a:pt x="2340" y="9900"/>
                  <a:pt x="2700" y="9720"/>
                </a:cubicBezTo>
                <a:cubicBezTo>
                  <a:pt x="3060" y="9540"/>
                  <a:pt x="3420" y="9720"/>
                  <a:pt x="3420" y="10080"/>
                </a:cubicBezTo>
                <a:cubicBezTo>
                  <a:pt x="3240" y="10440"/>
                  <a:pt x="2880" y="10260"/>
                  <a:pt x="2880" y="10440"/>
                </a:cubicBezTo>
                <a:cubicBezTo>
                  <a:pt x="3060" y="10800"/>
                  <a:pt x="3420" y="10980"/>
                  <a:pt x="3420" y="11340"/>
                </a:cubicBezTo>
                <a:cubicBezTo>
                  <a:pt x="3600" y="11700"/>
                  <a:pt x="4500" y="11340"/>
                  <a:pt x="4860" y="11160"/>
                </a:cubicBezTo>
                <a:cubicBezTo>
                  <a:pt x="5040" y="11160"/>
                  <a:pt x="5940" y="10980"/>
                  <a:pt x="5940" y="11340"/>
                </a:cubicBezTo>
                <a:cubicBezTo>
                  <a:pt x="6120" y="11700"/>
                  <a:pt x="7020" y="11880"/>
                  <a:pt x="7380" y="11880"/>
                </a:cubicBezTo>
                <a:cubicBezTo>
                  <a:pt x="7740" y="12060"/>
                  <a:pt x="8280" y="12060"/>
                  <a:pt x="8820" y="12420"/>
                </a:cubicBezTo>
                <a:cubicBezTo>
                  <a:pt x="9180" y="12960"/>
                  <a:pt x="8460" y="13680"/>
                  <a:pt x="8460" y="13860"/>
                </a:cubicBezTo>
                <a:close/>
                <a:moveTo>
                  <a:pt x="10620" y="2520"/>
                </a:moveTo>
                <a:cubicBezTo>
                  <a:pt x="10440" y="3060"/>
                  <a:pt x="9720" y="3600"/>
                  <a:pt x="9900" y="3780"/>
                </a:cubicBezTo>
                <a:cubicBezTo>
                  <a:pt x="9900" y="3960"/>
                  <a:pt x="9900" y="4860"/>
                  <a:pt x="9180" y="4140"/>
                </a:cubicBezTo>
                <a:cubicBezTo>
                  <a:pt x="8460" y="3420"/>
                  <a:pt x="7740" y="3240"/>
                  <a:pt x="7920" y="2700"/>
                </a:cubicBezTo>
                <a:cubicBezTo>
                  <a:pt x="7920" y="2520"/>
                  <a:pt x="8640" y="2520"/>
                  <a:pt x="8640" y="2340"/>
                </a:cubicBezTo>
                <a:cubicBezTo>
                  <a:pt x="9540" y="1260"/>
                  <a:pt x="11160" y="1440"/>
                  <a:pt x="11340" y="1800"/>
                </a:cubicBezTo>
                <a:cubicBezTo>
                  <a:pt x="10980" y="2160"/>
                  <a:pt x="10620" y="1980"/>
                  <a:pt x="10620" y="2520"/>
                </a:cubicBezTo>
                <a:close/>
                <a:moveTo>
                  <a:pt x="19260" y="11160"/>
                </a:moveTo>
                <a:cubicBezTo>
                  <a:pt x="19260" y="11160"/>
                  <a:pt x="19620" y="11700"/>
                  <a:pt x="20160" y="11700"/>
                </a:cubicBezTo>
                <a:cubicBezTo>
                  <a:pt x="19800" y="15660"/>
                  <a:pt x="16560" y="18360"/>
                  <a:pt x="16560" y="18360"/>
                </a:cubicBezTo>
                <a:cubicBezTo>
                  <a:pt x="16020" y="17820"/>
                  <a:pt x="16200" y="17280"/>
                  <a:pt x="16200" y="17280"/>
                </a:cubicBezTo>
                <a:cubicBezTo>
                  <a:pt x="16380" y="16560"/>
                  <a:pt x="16380" y="16560"/>
                  <a:pt x="16380" y="16560"/>
                </a:cubicBezTo>
                <a:cubicBezTo>
                  <a:pt x="16380" y="15300"/>
                  <a:pt x="16380" y="15300"/>
                  <a:pt x="16380" y="15300"/>
                </a:cubicBezTo>
                <a:cubicBezTo>
                  <a:pt x="16380" y="15300"/>
                  <a:pt x="16380" y="13860"/>
                  <a:pt x="15120" y="14580"/>
                </a:cubicBezTo>
                <a:cubicBezTo>
                  <a:pt x="13860" y="14940"/>
                  <a:pt x="14400" y="14940"/>
                  <a:pt x="12960" y="14940"/>
                </a:cubicBezTo>
                <a:cubicBezTo>
                  <a:pt x="11520" y="15120"/>
                  <a:pt x="11880" y="12060"/>
                  <a:pt x="11880" y="12060"/>
                </a:cubicBezTo>
                <a:cubicBezTo>
                  <a:pt x="11880" y="7740"/>
                  <a:pt x="15120" y="10980"/>
                  <a:pt x="15120" y="10980"/>
                </a:cubicBezTo>
                <a:cubicBezTo>
                  <a:pt x="17100" y="12420"/>
                  <a:pt x="17460" y="10080"/>
                  <a:pt x="17460" y="10080"/>
                </a:cubicBezTo>
                <a:cubicBezTo>
                  <a:pt x="18720" y="9540"/>
                  <a:pt x="18720" y="9540"/>
                  <a:pt x="18720" y="9540"/>
                </a:cubicBezTo>
                <a:cubicBezTo>
                  <a:pt x="18900" y="8820"/>
                  <a:pt x="18900" y="8820"/>
                  <a:pt x="18900" y="8820"/>
                </a:cubicBezTo>
                <a:cubicBezTo>
                  <a:pt x="18720" y="7920"/>
                  <a:pt x="18720" y="7920"/>
                  <a:pt x="18720" y="7920"/>
                </a:cubicBezTo>
                <a:cubicBezTo>
                  <a:pt x="16740" y="7020"/>
                  <a:pt x="16740" y="7020"/>
                  <a:pt x="16740" y="7020"/>
                </a:cubicBezTo>
                <a:cubicBezTo>
                  <a:pt x="16740" y="7020"/>
                  <a:pt x="16380" y="7740"/>
                  <a:pt x="16920" y="8640"/>
                </a:cubicBezTo>
                <a:cubicBezTo>
                  <a:pt x="16920" y="8640"/>
                  <a:pt x="16740" y="9540"/>
                  <a:pt x="16380" y="9360"/>
                </a:cubicBezTo>
                <a:cubicBezTo>
                  <a:pt x="15120" y="8640"/>
                  <a:pt x="15120" y="8640"/>
                  <a:pt x="15120" y="8640"/>
                </a:cubicBezTo>
                <a:cubicBezTo>
                  <a:pt x="15120" y="8640"/>
                  <a:pt x="14760" y="8460"/>
                  <a:pt x="14220" y="8820"/>
                </a:cubicBezTo>
                <a:cubicBezTo>
                  <a:pt x="13500" y="9360"/>
                  <a:pt x="12420" y="8820"/>
                  <a:pt x="12420" y="8820"/>
                </a:cubicBezTo>
                <a:cubicBezTo>
                  <a:pt x="12420" y="8820"/>
                  <a:pt x="12420" y="8280"/>
                  <a:pt x="13140" y="7920"/>
                </a:cubicBezTo>
                <a:cubicBezTo>
                  <a:pt x="13680" y="7560"/>
                  <a:pt x="13680" y="7560"/>
                  <a:pt x="13680" y="7560"/>
                </a:cubicBezTo>
                <a:cubicBezTo>
                  <a:pt x="13680" y="7560"/>
                  <a:pt x="13500" y="6840"/>
                  <a:pt x="13680" y="6300"/>
                </a:cubicBezTo>
                <a:cubicBezTo>
                  <a:pt x="13860" y="5760"/>
                  <a:pt x="14040" y="6300"/>
                  <a:pt x="14580" y="5940"/>
                </a:cubicBezTo>
                <a:cubicBezTo>
                  <a:pt x="15120" y="5580"/>
                  <a:pt x="15480" y="6660"/>
                  <a:pt x="16200" y="6480"/>
                </a:cubicBezTo>
                <a:cubicBezTo>
                  <a:pt x="16920" y="6480"/>
                  <a:pt x="16560" y="6300"/>
                  <a:pt x="17100" y="5940"/>
                </a:cubicBezTo>
                <a:cubicBezTo>
                  <a:pt x="17640" y="5760"/>
                  <a:pt x="18000" y="6480"/>
                  <a:pt x="18000" y="6480"/>
                </a:cubicBezTo>
                <a:cubicBezTo>
                  <a:pt x="19080" y="6660"/>
                  <a:pt x="19080" y="6660"/>
                  <a:pt x="19080" y="6660"/>
                </a:cubicBezTo>
                <a:cubicBezTo>
                  <a:pt x="19080" y="6660"/>
                  <a:pt x="18900" y="5400"/>
                  <a:pt x="18900" y="5760"/>
                </a:cubicBezTo>
                <a:cubicBezTo>
                  <a:pt x="19620" y="6840"/>
                  <a:pt x="20520" y="9900"/>
                  <a:pt x="20160" y="10440"/>
                </a:cubicBezTo>
                <a:cubicBezTo>
                  <a:pt x="19980" y="10260"/>
                  <a:pt x="19800" y="10260"/>
                  <a:pt x="19800" y="10260"/>
                </a:cubicBezTo>
                <a:cubicBezTo>
                  <a:pt x="18540" y="10260"/>
                  <a:pt x="18540" y="10260"/>
                  <a:pt x="18540" y="10260"/>
                </a:cubicBezTo>
                <a:lnTo>
                  <a:pt x="19260" y="11160"/>
                </a:lnTo>
                <a:close/>
                <a:moveTo>
                  <a:pt x="19260" y="11160"/>
                </a:moveTo>
              </a:path>
            </a:pathLst>
          </a:custGeom>
          <a:solidFill>
            <a:srgbClr val="FFFE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endParaRPr lang="zh-CN" altLang="en-US" sz="109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9" name="AutoShape 9"/>
          <p:cNvSpPr/>
          <p:nvPr/>
        </p:nvSpPr>
        <p:spPr bwMode="auto">
          <a:xfrm>
            <a:off x="3092053" y="2251470"/>
            <a:ext cx="727472" cy="1356122"/>
          </a:xfrm>
          <a:custGeom>
            <a:avLst/>
            <a:gdLst>
              <a:gd name="T0" fmla="*/ 187949309 w 20023"/>
              <a:gd name="T1" fmla="*/ 472450259 h 21600"/>
              <a:gd name="T2" fmla="*/ 45009108 w 20023"/>
              <a:gd name="T3" fmla="*/ 605454005 h 21600"/>
              <a:gd name="T4" fmla="*/ 40954091 w 20023"/>
              <a:gd name="T5" fmla="*/ 0 h 21600"/>
              <a:gd name="T6" fmla="*/ 185921800 w 20023"/>
              <a:gd name="T7" fmla="*/ 125996111 h 21600"/>
              <a:gd name="T8" fmla="*/ 162605302 w 20023"/>
              <a:gd name="T9" fmla="*/ 295719452 h 21600"/>
              <a:gd name="T10" fmla="*/ 187949309 w 20023"/>
              <a:gd name="T11" fmla="*/ 472450259 h 21600"/>
              <a:gd name="T12" fmla="*/ 187949309 w 20023"/>
              <a:gd name="T13" fmla="*/ 472450259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023" h="21600">
                <a:moveTo>
                  <a:pt x="20023" y="16855"/>
                </a:moveTo>
                <a:cubicBezTo>
                  <a:pt x="4795" y="21600"/>
                  <a:pt x="4795" y="21600"/>
                  <a:pt x="4795" y="21600"/>
                </a:cubicBezTo>
                <a:cubicBezTo>
                  <a:pt x="-1469" y="14858"/>
                  <a:pt x="-1577" y="6805"/>
                  <a:pt x="4363" y="0"/>
                </a:cubicBezTo>
                <a:cubicBezTo>
                  <a:pt x="19807" y="4495"/>
                  <a:pt x="19807" y="4495"/>
                  <a:pt x="19807" y="4495"/>
                </a:cubicBezTo>
                <a:cubicBezTo>
                  <a:pt x="18187" y="6305"/>
                  <a:pt x="17323" y="8365"/>
                  <a:pt x="17323" y="10550"/>
                </a:cubicBezTo>
                <a:cubicBezTo>
                  <a:pt x="17323" y="12860"/>
                  <a:pt x="18295" y="14983"/>
                  <a:pt x="20023" y="16855"/>
                </a:cubicBezTo>
                <a:close/>
                <a:moveTo>
                  <a:pt x="20023" y="16855"/>
                </a:moveTo>
              </a:path>
            </a:pathLst>
          </a:custGeom>
          <a:solidFill>
            <a:srgbClr val="FCAF26"/>
          </a:solidFill>
          <a:ln>
            <a:noFill/>
          </a:ln>
        </p:spPr>
        <p:txBody>
          <a:bodyPr lIns="0" tIns="0" rIns="0" bIns="0"/>
          <a:lstStyle/>
          <a:p>
            <a:pPr algn="ctr">
              <a:defRPr/>
            </a:pPr>
            <a:endParaRPr lang="zh-CN" altLang="en-US" sz="109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0" name="AutoShape 10"/>
          <p:cNvSpPr/>
          <p:nvPr/>
        </p:nvSpPr>
        <p:spPr bwMode="auto">
          <a:xfrm>
            <a:off x="3801667" y="2152648"/>
            <a:ext cx="1525190" cy="1526381"/>
          </a:xfrm>
          <a:custGeom>
            <a:avLst/>
            <a:gdLst>
              <a:gd name="T0" fmla="*/ 717439832 w 19679"/>
              <a:gd name="T1" fmla="*/ 123392789 h 19679"/>
              <a:gd name="T2" fmla="*/ 717439832 w 19679"/>
              <a:gd name="T3" fmla="*/ 719120959 h 19679"/>
              <a:gd name="T4" fmla="*/ 123104432 w 19679"/>
              <a:gd name="T5" fmla="*/ 719120959 h 19679"/>
              <a:gd name="T6" fmla="*/ 123104432 w 19679"/>
              <a:gd name="T7" fmla="*/ 123392789 h 19679"/>
              <a:gd name="T8" fmla="*/ 717439832 w 19679"/>
              <a:gd name="T9" fmla="*/ 123392789 h 19679"/>
              <a:gd name="T10" fmla="*/ 717439832 w 19679"/>
              <a:gd name="T11" fmla="*/ 123392789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1" name="AutoShape 11"/>
          <p:cNvSpPr/>
          <p:nvPr/>
        </p:nvSpPr>
        <p:spPr bwMode="auto">
          <a:xfrm>
            <a:off x="3271838" y="2828923"/>
            <a:ext cx="267891" cy="223838"/>
          </a:xfrm>
          <a:custGeom>
            <a:avLst/>
            <a:gdLst>
              <a:gd name="T0" fmla="*/ 22164047 w 21600"/>
              <a:gd name="T1" fmla="*/ 2448170 h 21600"/>
              <a:gd name="T2" fmla="*/ 23197674 w 21600"/>
              <a:gd name="T3" fmla="*/ 2821150 h 21600"/>
              <a:gd name="T4" fmla="*/ 23626465 w 21600"/>
              <a:gd name="T5" fmla="*/ 3695433 h 21600"/>
              <a:gd name="T6" fmla="*/ 23626465 w 21600"/>
              <a:gd name="T7" fmla="*/ 15179792 h 21600"/>
              <a:gd name="T8" fmla="*/ 23197674 w 21600"/>
              <a:gd name="T9" fmla="*/ 16043437 h 21600"/>
              <a:gd name="T10" fmla="*/ 22164047 w 21600"/>
              <a:gd name="T11" fmla="*/ 16407295 h 21600"/>
              <a:gd name="T12" fmla="*/ 1475548 w 21600"/>
              <a:gd name="T13" fmla="*/ 16407295 h 21600"/>
              <a:gd name="T14" fmla="*/ 436430 w 21600"/>
              <a:gd name="T15" fmla="*/ 16043437 h 21600"/>
              <a:gd name="T16" fmla="*/ 0 w 21600"/>
              <a:gd name="T17" fmla="*/ 15179792 h 21600"/>
              <a:gd name="T18" fmla="*/ 0 w 21600"/>
              <a:gd name="T19" fmla="*/ 3695433 h 21600"/>
              <a:gd name="T20" fmla="*/ 436430 w 21600"/>
              <a:gd name="T21" fmla="*/ 2821150 h 21600"/>
              <a:gd name="T22" fmla="*/ 1475548 w 21600"/>
              <a:gd name="T23" fmla="*/ 2448170 h 21600"/>
              <a:gd name="T24" fmla="*/ 6166941 w 21600"/>
              <a:gd name="T25" fmla="*/ 2448170 h 21600"/>
              <a:gd name="T26" fmla="*/ 6911843 w 21600"/>
              <a:gd name="T27" fmla="*/ 1109019 h 21600"/>
              <a:gd name="T28" fmla="*/ 7755169 w 21600"/>
              <a:gd name="T29" fmla="*/ 323591 h 21600"/>
              <a:gd name="T30" fmla="*/ 8973674 w 21600"/>
              <a:gd name="T31" fmla="*/ 0 h 21600"/>
              <a:gd name="T32" fmla="*/ 14652790 w 21600"/>
              <a:gd name="T33" fmla="*/ 0 h 21600"/>
              <a:gd name="T34" fmla="*/ 15871296 w 21600"/>
              <a:gd name="T35" fmla="*/ 323591 h 21600"/>
              <a:gd name="T36" fmla="*/ 16728843 w 21600"/>
              <a:gd name="T37" fmla="*/ 1109019 h 21600"/>
              <a:gd name="T38" fmla="*/ 17459523 w 21600"/>
              <a:gd name="T39" fmla="*/ 2448170 h 21600"/>
              <a:gd name="T40" fmla="*/ 22164047 w 21600"/>
              <a:gd name="T41" fmla="*/ 2448170 h 21600"/>
              <a:gd name="T42" fmla="*/ 11819797 w 21600"/>
              <a:gd name="T43" fmla="*/ 14572876 h 21600"/>
              <a:gd name="T44" fmla="*/ 14205413 w 21600"/>
              <a:gd name="T45" fmla="*/ 14166493 h 21600"/>
              <a:gd name="T46" fmla="*/ 16161147 w 21600"/>
              <a:gd name="T47" fmla="*/ 13062022 h 21600"/>
              <a:gd name="T48" fmla="*/ 17472653 w 21600"/>
              <a:gd name="T49" fmla="*/ 11430423 h 21600"/>
              <a:gd name="T50" fmla="*/ 17960479 w 21600"/>
              <a:gd name="T51" fmla="*/ 9435711 h 21600"/>
              <a:gd name="T52" fmla="*/ 17472653 w 21600"/>
              <a:gd name="T53" fmla="*/ 7440255 h 21600"/>
              <a:gd name="T54" fmla="*/ 16161147 w 21600"/>
              <a:gd name="T55" fmla="*/ 5807113 h 21600"/>
              <a:gd name="T56" fmla="*/ 14205413 w 21600"/>
              <a:gd name="T57" fmla="*/ 4708733 h 21600"/>
              <a:gd name="T58" fmla="*/ 11819797 w 21600"/>
              <a:gd name="T59" fmla="*/ 4304637 h 21600"/>
              <a:gd name="T60" fmla="*/ 9428725 w 21600"/>
              <a:gd name="T61" fmla="*/ 4708733 h 21600"/>
              <a:gd name="T62" fmla="*/ 7468592 w 21600"/>
              <a:gd name="T63" fmla="*/ 5807113 h 21600"/>
              <a:gd name="T64" fmla="*/ 6153811 w 21600"/>
              <a:gd name="T65" fmla="*/ 7435707 h 21600"/>
              <a:gd name="T66" fmla="*/ 5665986 w 21600"/>
              <a:gd name="T67" fmla="*/ 9435711 h 21600"/>
              <a:gd name="T68" fmla="*/ 6153811 w 21600"/>
              <a:gd name="T69" fmla="*/ 11430423 h 21600"/>
              <a:gd name="T70" fmla="*/ 7468592 w 21600"/>
              <a:gd name="T71" fmla="*/ 13062022 h 21600"/>
              <a:gd name="T72" fmla="*/ 9428725 w 21600"/>
              <a:gd name="T73" fmla="*/ 14166493 h 21600"/>
              <a:gd name="T74" fmla="*/ 11819797 w 21600"/>
              <a:gd name="T75" fmla="*/ 14572876 h 21600"/>
              <a:gd name="T76" fmla="*/ 11819797 w 21600"/>
              <a:gd name="T77" fmla="*/ 5949933 h 21600"/>
              <a:gd name="T78" fmla="*/ 13448506 w 21600"/>
              <a:gd name="T79" fmla="*/ 6221848 h 21600"/>
              <a:gd name="T80" fmla="*/ 14768744 w 21600"/>
              <a:gd name="T81" fmla="*/ 6964749 h 21600"/>
              <a:gd name="T82" fmla="*/ 15660191 w 21600"/>
              <a:gd name="T83" fmla="*/ 8069964 h 21600"/>
              <a:gd name="T84" fmla="*/ 15986158 w 21600"/>
              <a:gd name="T85" fmla="*/ 9435711 h 21600"/>
              <a:gd name="T86" fmla="*/ 15660191 w 21600"/>
              <a:gd name="T87" fmla="*/ 10790076 h 21600"/>
              <a:gd name="T88" fmla="*/ 14768744 w 21600"/>
              <a:gd name="T89" fmla="*/ 11901354 h 21600"/>
              <a:gd name="T90" fmla="*/ 13443016 w 21600"/>
              <a:gd name="T91" fmla="*/ 12655638 h 21600"/>
              <a:gd name="T92" fmla="*/ 11819797 w 21600"/>
              <a:gd name="T93" fmla="*/ 12926064 h 21600"/>
              <a:gd name="T94" fmla="*/ 10186723 w 21600"/>
              <a:gd name="T95" fmla="*/ 12655638 h 21600"/>
              <a:gd name="T96" fmla="*/ 8861028 w 21600"/>
              <a:gd name="T97" fmla="*/ 11901354 h 21600"/>
              <a:gd name="T98" fmla="*/ 7969548 w 21600"/>
              <a:gd name="T99" fmla="*/ 10785528 h 21600"/>
              <a:gd name="T100" fmla="*/ 7640307 w 21600"/>
              <a:gd name="T101" fmla="*/ 9435711 h 21600"/>
              <a:gd name="T102" fmla="*/ 7969548 w 21600"/>
              <a:gd name="T103" fmla="*/ 8069964 h 21600"/>
              <a:gd name="T104" fmla="*/ 8861028 w 21600"/>
              <a:gd name="T105" fmla="*/ 6964749 h 21600"/>
              <a:gd name="T106" fmla="*/ 10186723 w 21600"/>
              <a:gd name="T107" fmla="*/ 6221848 h 21600"/>
              <a:gd name="T108" fmla="*/ 11819797 w 21600"/>
              <a:gd name="T109" fmla="*/ 5949933 h 216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1600" h="21600">
                <a:moveTo>
                  <a:pt x="20263" y="3223"/>
                </a:moveTo>
                <a:cubicBezTo>
                  <a:pt x="20633" y="3223"/>
                  <a:pt x="20946" y="3385"/>
                  <a:pt x="21208" y="3714"/>
                </a:cubicBezTo>
                <a:cubicBezTo>
                  <a:pt x="21470" y="4043"/>
                  <a:pt x="21600" y="4428"/>
                  <a:pt x="21600" y="4865"/>
                </a:cubicBezTo>
                <a:lnTo>
                  <a:pt x="21600" y="19984"/>
                </a:lnTo>
                <a:cubicBezTo>
                  <a:pt x="21600" y="20422"/>
                  <a:pt x="21470" y="20804"/>
                  <a:pt x="21208" y="21121"/>
                </a:cubicBezTo>
                <a:cubicBezTo>
                  <a:pt x="20946" y="21441"/>
                  <a:pt x="20633" y="21600"/>
                  <a:pt x="20263" y="21600"/>
                </a:cubicBezTo>
                <a:lnTo>
                  <a:pt x="1349" y="21600"/>
                </a:lnTo>
                <a:cubicBezTo>
                  <a:pt x="982" y="21600"/>
                  <a:pt x="663" y="21441"/>
                  <a:pt x="399" y="21121"/>
                </a:cubicBezTo>
                <a:cubicBezTo>
                  <a:pt x="135" y="20804"/>
                  <a:pt x="0" y="20422"/>
                  <a:pt x="0" y="19984"/>
                </a:cubicBezTo>
                <a:lnTo>
                  <a:pt x="0" y="4865"/>
                </a:lnTo>
                <a:cubicBezTo>
                  <a:pt x="0" y="4428"/>
                  <a:pt x="135" y="4043"/>
                  <a:pt x="399" y="3714"/>
                </a:cubicBezTo>
                <a:cubicBezTo>
                  <a:pt x="663" y="3385"/>
                  <a:pt x="982" y="3223"/>
                  <a:pt x="1349" y="3223"/>
                </a:cubicBezTo>
                <a:lnTo>
                  <a:pt x="5638" y="3223"/>
                </a:lnTo>
                <a:lnTo>
                  <a:pt x="6319" y="1460"/>
                </a:lnTo>
                <a:cubicBezTo>
                  <a:pt x="6458" y="1058"/>
                  <a:pt x="6718" y="714"/>
                  <a:pt x="7090" y="426"/>
                </a:cubicBezTo>
                <a:cubicBezTo>
                  <a:pt x="7467" y="144"/>
                  <a:pt x="7839" y="0"/>
                  <a:pt x="8204" y="0"/>
                </a:cubicBezTo>
                <a:lnTo>
                  <a:pt x="13396" y="0"/>
                </a:lnTo>
                <a:cubicBezTo>
                  <a:pt x="13763" y="0"/>
                  <a:pt x="14136" y="144"/>
                  <a:pt x="14510" y="426"/>
                </a:cubicBezTo>
                <a:cubicBezTo>
                  <a:pt x="14885" y="714"/>
                  <a:pt x="15147" y="1058"/>
                  <a:pt x="15294" y="1460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6" y="19185"/>
                </a:moveTo>
                <a:cubicBezTo>
                  <a:pt x="11572" y="19185"/>
                  <a:pt x="12299" y="19003"/>
                  <a:pt x="12987" y="18650"/>
                </a:cubicBezTo>
                <a:cubicBezTo>
                  <a:pt x="13673" y="18295"/>
                  <a:pt x="14270" y="17810"/>
                  <a:pt x="14775" y="17196"/>
                </a:cubicBezTo>
                <a:cubicBezTo>
                  <a:pt x="15279" y="16582"/>
                  <a:pt x="15678" y="15862"/>
                  <a:pt x="15974" y="15048"/>
                </a:cubicBezTo>
                <a:cubicBezTo>
                  <a:pt x="16270" y="14235"/>
                  <a:pt x="16420" y="13356"/>
                  <a:pt x="16420" y="12422"/>
                </a:cubicBezTo>
                <a:cubicBezTo>
                  <a:pt x="16420" y="11499"/>
                  <a:pt x="16270" y="10624"/>
                  <a:pt x="15974" y="9795"/>
                </a:cubicBezTo>
                <a:cubicBezTo>
                  <a:pt x="15678" y="8967"/>
                  <a:pt x="15279" y="8250"/>
                  <a:pt x="14775" y="7645"/>
                </a:cubicBezTo>
                <a:cubicBezTo>
                  <a:pt x="14270" y="7036"/>
                  <a:pt x="13673" y="6558"/>
                  <a:pt x="12987" y="6199"/>
                </a:cubicBezTo>
                <a:cubicBezTo>
                  <a:pt x="12299" y="5844"/>
                  <a:pt x="11572" y="5667"/>
                  <a:pt x="10806" y="5667"/>
                </a:cubicBezTo>
                <a:cubicBezTo>
                  <a:pt x="10040" y="5667"/>
                  <a:pt x="9313" y="5847"/>
                  <a:pt x="8620" y="6199"/>
                </a:cubicBezTo>
                <a:cubicBezTo>
                  <a:pt x="7930" y="6558"/>
                  <a:pt x="7332" y="7036"/>
                  <a:pt x="6828" y="7645"/>
                </a:cubicBezTo>
                <a:cubicBezTo>
                  <a:pt x="6324" y="8250"/>
                  <a:pt x="5922" y="8964"/>
                  <a:pt x="5626" y="9789"/>
                </a:cubicBezTo>
                <a:cubicBezTo>
                  <a:pt x="5330" y="10612"/>
                  <a:pt x="5180" y="11491"/>
                  <a:pt x="5180" y="12422"/>
                </a:cubicBezTo>
                <a:cubicBezTo>
                  <a:pt x="5180" y="13356"/>
                  <a:pt x="5330" y="14235"/>
                  <a:pt x="5626" y="15048"/>
                </a:cubicBezTo>
                <a:cubicBezTo>
                  <a:pt x="5922" y="15862"/>
                  <a:pt x="6324" y="16582"/>
                  <a:pt x="6828" y="17196"/>
                </a:cubicBezTo>
                <a:cubicBezTo>
                  <a:pt x="7332" y="17810"/>
                  <a:pt x="7930" y="18295"/>
                  <a:pt x="8620" y="18650"/>
                </a:cubicBezTo>
                <a:cubicBezTo>
                  <a:pt x="9313" y="19006"/>
                  <a:pt x="10040" y="19185"/>
                  <a:pt x="10806" y="19185"/>
                </a:cubicBezTo>
                <a:moveTo>
                  <a:pt x="10806" y="7833"/>
                </a:moveTo>
                <a:cubicBezTo>
                  <a:pt x="11337" y="7833"/>
                  <a:pt x="11834" y="7953"/>
                  <a:pt x="12295" y="8191"/>
                </a:cubicBezTo>
                <a:cubicBezTo>
                  <a:pt x="12755" y="8432"/>
                  <a:pt x="13159" y="8755"/>
                  <a:pt x="13502" y="9169"/>
                </a:cubicBezTo>
                <a:cubicBezTo>
                  <a:pt x="13847" y="9584"/>
                  <a:pt x="14118" y="10069"/>
                  <a:pt x="14317" y="10624"/>
                </a:cubicBezTo>
                <a:cubicBezTo>
                  <a:pt x="14515" y="11185"/>
                  <a:pt x="14615" y="11781"/>
                  <a:pt x="14615" y="12422"/>
                </a:cubicBezTo>
                <a:cubicBezTo>
                  <a:pt x="14615" y="13056"/>
                  <a:pt x="14515" y="13650"/>
                  <a:pt x="14317" y="14205"/>
                </a:cubicBezTo>
                <a:cubicBezTo>
                  <a:pt x="14118" y="14757"/>
                  <a:pt x="13847" y="15245"/>
                  <a:pt x="13502" y="15668"/>
                </a:cubicBezTo>
                <a:cubicBezTo>
                  <a:pt x="13159" y="16091"/>
                  <a:pt x="12752" y="16420"/>
                  <a:pt x="12290" y="16661"/>
                </a:cubicBezTo>
                <a:cubicBezTo>
                  <a:pt x="11825" y="16899"/>
                  <a:pt x="11330" y="17017"/>
                  <a:pt x="10806" y="17017"/>
                </a:cubicBezTo>
                <a:cubicBezTo>
                  <a:pt x="10275" y="17017"/>
                  <a:pt x="9778" y="16899"/>
                  <a:pt x="9313" y="16661"/>
                </a:cubicBezTo>
                <a:cubicBezTo>
                  <a:pt x="8848" y="16420"/>
                  <a:pt x="8444" y="16091"/>
                  <a:pt x="8101" y="15668"/>
                </a:cubicBezTo>
                <a:cubicBezTo>
                  <a:pt x="7756" y="15245"/>
                  <a:pt x="7484" y="14755"/>
                  <a:pt x="7286" y="14199"/>
                </a:cubicBezTo>
                <a:cubicBezTo>
                  <a:pt x="7085" y="13641"/>
                  <a:pt x="6985" y="13045"/>
                  <a:pt x="6985" y="12422"/>
                </a:cubicBezTo>
                <a:cubicBezTo>
                  <a:pt x="6985" y="11781"/>
                  <a:pt x="7085" y="11185"/>
                  <a:pt x="7286" y="10624"/>
                </a:cubicBezTo>
                <a:cubicBezTo>
                  <a:pt x="7484" y="10068"/>
                  <a:pt x="7756" y="9584"/>
                  <a:pt x="8101" y="9169"/>
                </a:cubicBezTo>
                <a:cubicBezTo>
                  <a:pt x="8444" y="8755"/>
                  <a:pt x="8848" y="8432"/>
                  <a:pt x="9313" y="8191"/>
                </a:cubicBezTo>
                <a:cubicBezTo>
                  <a:pt x="9778" y="7953"/>
                  <a:pt x="10275" y="7833"/>
                  <a:pt x="10806" y="783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endParaRPr lang="zh-CN" altLang="en-US" sz="109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2" name="AutoShape 12"/>
          <p:cNvSpPr/>
          <p:nvPr/>
        </p:nvSpPr>
        <p:spPr bwMode="auto">
          <a:xfrm>
            <a:off x="5044679" y="1838323"/>
            <a:ext cx="267890" cy="222647"/>
          </a:xfrm>
          <a:custGeom>
            <a:avLst/>
            <a:gdLst>
              <a:gd name="T0" fmla="*/ 23626465 w 21600"/>
              <a:gd name="T1" fmla="*/ 7147248 h 21579"/>
              <a:gd name="T2" fmla="*/ 23208622 w 21600"/>
              <a:gd name="T3" fmla="*/ 8141200 h 21579"/>
              <a:gd name="T4" fmla="*/ 22164047 w 21600"/>
              <a:gd name="T5" fmla="*/ 8697558 h 21579"/>
              <a:gd name="T6" fmla="*/ 22164047 w 21600"/>
              <a:gd name="T7" fmla="*/ 12642193 h 21579"/>
              <a:gd name="T8" fmla="*/ 21581037 w 21600"/>
              <a:gd name="T9" fmla="*/ 13796733 h 21579"/>
              <a:gd name="T10" fmla="*/ 20190784 w 21600"/>
              <a:gd name="T11" fmla="*/ 14276977 h 21579"/>
              <a:gd name="T12" fmla="*/ 18088471 w 21600"/>
              <a:gd name="T13" fmla="*/ 12865184 h 21579"/>
              <a:gd name="T14" fmla="*/ 15440323 w 21600"/>
              <a:gd name="T15" fmla="*/ 11610170 h 21579"/>
              <a:gd name="T16" fmla="*/ 12524217 w 21600"/>
              <a:gd name="T17" fmla="*/ 10631446 h 21579"/>
              <a:gd name="T18" fmla="*/ 9613569 w 21600"/>
              <a:gd name="T19" fmla="*/ 10097930 h 21579"/>
              <a:gd name="T20" fmla="*/ 8716632 w 21600"/>
              <a:gd name="T21" fmla="*/ 10524876 h 21579"/>
              <a:gd name="T22" fmla="*/ 8241903 w 21600"/>
              <a:gd name="T23" fmla="*/ 11192357 h 21579"/>
              <a:gd name="T24" fmla="*/ 8215676 w 21600"/>
              <a:gd name="T25" fmla="*/ 11947345 h 21579"/>
              <a:gd name="T26" fmla="*/ 8692555 w 21600"/>
              <a:gd name="T27" fmla="*/ 12642193 h 21579"/>
              <a:gd name="T28" fmla="*/ 8397247 w 21600"/>
              <a:gd name="T29" fmla="*/ 13450454 h 21579"/>
              <a:gd name="T30" fmla="*/ 8659746 w 21600"/>
              <a:gd name="T31" fmla="*/ 14160530 h 21579"/>
              <a:gd name="T32" fmla="*/ 9295276 w 21600"/>
              <a:gd name="T33" fmla="*/ 14817335 h 21579"/>
              <a:gd name="T34" fmla="*/ 10140785 w 21600"/>
              <a:gd name="T35" fmla="*/ 15442938 h 21579"/>
              <a:gd name="T36" fmla="*/ 9249337 w 21600"/>
              <a:gd name="T37" fmla="*/ 16144655 h 21579"/>
              <a:gd name="T38" fmla="*/ 7888618 w 21600"/>
              <a:gd name="T39" fmla="*/ 16417110 h 21579"/>
              <a:gd name="T40" fmla="*/ 6472105 w 21600"/>
              <a:gd name="T41" fmla="*/ 16305242 h 21579"/>
              <a:gd name="T42" fmla="*/ 5384866 w 21600"/>
              <a:gd name="T43" fmla="*/ 15838709 h 21579"/>
              <a:gd name="T44" fmla="*/ 4870781 w 21600"/>
              <a:gd name="T45" fmla="*/ 14503030 h 21579"/>
              <a:gd name="T46" fmla="*/ 4410273 w 21600"/>
              <a:gd name="T47" fmla="*/ 13108727 h 21579"/>
              <a:gd name="T48" fmla="*/ 4230886 w 21600"/>
              <a:gd name="T49" fmla="*/ 11629978 h 21579"/>
              <a:gd name="T50" fmla="*/ 4539357 w 21600"/>
              <a:gd name="T51" fmla="*/ 10011168 h 21579"/>
              <a:gd name="T52" fmla="*/ 1973262 w 21600"/>
              <a:gd name="T53" fmla="*/ 10011168 h 21579"/>
              <a:gd name="T54" fmla="*/ 584101 w 21600"/>
              <a:gd name="T55" fmla="*/ 9530923 h 21579"/>
              <a:gd name="T56" fmla="*/ 0 w 21600"/>
              <a:gd name="T57" fmla="*/ 8364963 h 21579"/>
              <a:gd name="T58" fmla="*/ 0 w 21600"/>
              <a:gd name="T59" fmla="*/ 5916594 h 21579"/>
              <a:gd name="T60" fmla="*/ 575336 w 21600"/>
              <a:gd name="T61" fmla="*/ 4752896 h 21579"/>
              <a:gd name="T62" fmla="*/ 1973262 w 21600"/>
              <a:gd name="T63" fmla="*/ 4265810 h 21579"/>
              <a:gd name="T64" fmla="*/ 8370987 w 21600"/>
              <a:gd name="T65" fmla="*/ 4265810 h 21579"/>
              <a:gd name="T66" fmla="*/ 11512418 w 21600"/>
              <a:gd name="T67" fmla="*/ 3908882 h 21579"/>
              <a:gd name="T68" fmla="*/ 14778567 w 21600"/>
              <a:gd name="T69" fmla="*/ 2948393 h 21579"/>
              <a:gd name="T70" fmla="*/ 17799711 w 21600"/>
              <a:gd name="T71" fmla="*/ 1576933 h 21579"/>
              <a:gd name="T72" fmla="*/ 20190784 w 21600"/>
              <a:gd name="T73" fmla="*/ 0 h 21579"/>
              <a:gd name="T74" fmla="*/ 21581037 w 21600"/>
              <a:gd name="T75" fmla="*/ 482534 h 21579"/>
              <a:gd name="T76" fmla="*/ 22164047 w 21600"/>
              <a:gd name="T77" fmla="*/ 1648495 h 21579"/>
              <a:gd name="T78" fmla="*/ 22164047 w 21600"/>
              <a:gd name="T79" fmla="*/ 5581709 h 21579"/>
              <a:gd name="T80" fmla="*/ 23208622 w 21600"/>
              <a:gd name="T81" fmla="*/ 6142619 h 21579"/>
              <a:gd name="T82" fmla="*/ 23626465 w 21600"/>
              <a:gd name="T83" fmla="*/ 7147248 h 21579"/>
              <a:gd name="T84" fmla="*/ 20190784 w 21600"/>
              <a:gd name="T85" fmla="*/ 2172852 h 21579"/>
              <a:gd name="T86" fmla="*/ 18062211 w 21600"/>
              <a:gd name="T87" fmla="*/ 3388304 h 21579"/>
              <a:gd name="T88" fmla="*/ 15619710 w 21600"/>
              <a:gd name="T89" fmla="*/ 4440108 h 21579"/>
              <a:gd name="T90" fmla="*/ 12992365 w 21600"/>
              <a:gd name="T91" fmla="*/ 5268921 h 21579"/>
              <a:gd name="T92" fmla="*/ 10344249 w 21600"/>
              <a:gd name="T93" fmla="*/ 5787208 h 21579"/>
              <a:gd name="T94" fmla="*/ 10344249 w 21600"/>
              <a:gd name="T95" fmla="*/ 8503480 h 21579"/>
              <a:gd name="T96" fmla="*/ 12992365 w 21600"/>
              <a:gd name="T97" fmla="*/ 9027864 h 21579"/>
              <a:gd name="T98" fmla="*/ 15619710 w 21600"/>
              <a:gd name="T99" fmla="*/ 9861229 h 21579"/>
              <a:gd name="T100" fmla="*/ 18075341 w 21600"/>
              <a:gd name="T101" fmla="*/ 10919874 h 21579"/>
              <a:gd name="T102" fmla="*/ 20190784 w 21600"/>
              <a:gd name="T103" fmla="*/ 12117064 h 21579"/>
              <a:gd name="T104" fmla="*/ 20190784 w 21600"/>
              <a:gd name="T105" fmla="*/ 2172852 h 21579"/>
              <a:gd name="T106" fmla="*/ 20190784 w 21600"/>
              <a:gd name="T107" fmla="*/ 2172852 h 215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3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6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endParaRPr lang="zh-CN" altLang="en-US" sz="109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3" name="AutoShape 13"/>
          <p:cNvSpPr/>
          <p:nvPr/>
        </p:nvSpPr>
        <p:spPr bwMode="auto">
          <a:xfrm>
            <a:off x="5592367" y="2787252"/>
            <a:ext cx="267890" cy="269081"/>
          </a:xfrm>
          <a:custGeom>
            <a:avLst/>
            <a:gdLst>
              <a:gd name="T0" fmla="*/ 23360658 w 21600"/>
              <a:gd name="T1" fmla="*/ 20657488 h 21600"/>
              <a:gd name="T2" fmla="*/ 23626465 w 21600"/>
              <a:gd name="T3" fmla="*/ 21355154 h 21600"/>
              <a:gd name="T4" fmla="*/ 23360658 w 21600"/>
              <a:gd name="T5" fmla="*/ 21994582 h 21600"/>
              <a:gd name="T6" fmla="*/ 22693445 w 21600"/>
              <a:gd name="T7" fmla="*/ 22787843 h 21600"/>
              <a:gd name="T8" fmla="*/ 21901514 w 21600"/>
              <a:gd name="T9" fmla="*/ 23455843 h 21600"/>
              <a:gd name="T10" fmla="*/ 21271475 w 21600"/>
              <a:gd name="T11" fmla="*/ 23731621 h 21600"/>
              <a:gd name="T12" fmla="*/ 20575819 w 21600"/>
              <a:gd name="T13" fmla="*/ 23449247 h 21600"/>
              <a:gd name="T14" fmla="*/ 15266425 w 21600"/>
              <a:gd name="T15" fmla="*/ 18131630 h 21600"/>
              <a:gd name="T16" fmla="*/ 12677345 w 21600"/>
              <a:gd name="T17" fmla="*/ 19341276 h 21600"/>
              <a:gd name="T18" fmla="*/ 9852025 w 21600"/>
              <a:gd name="T19" fmla="*/ 19766479 h 21600"/>
              <a:gd name="T20" fmla="*/ 6035675 w 21600"/>
              <a:gd name="T21" fmla="*/ 18997382 h 21600"/>
              <a:gd name="T22" fmla="*/ 2893153 w 21600"/>
              <a:gd name="T23" fmla="*/ 16869215 h 21600"/>
              <a:gd name="T24" fmla="*/ 766763 w 21600"/>
              <a:gd name="T25" fmla="*/ 13719310 h 21600"/>
              <a:gd name="T26" fmla="*/ 0 w 21600"/>
              <a:gd name="T27" fmla="*/ 9888178 h 21600"/>
              <a:gd name="T28" fmla="*/ 766763 w 21600"/>
              <a:gd name="T29" fmla="*/ 6059268 h 21600"/>
              <a:gd name="T30" fmla="*/ 2893153 w 21600"/>
              <a:gd name="T31" fmla="*/ 2907108 h 21600"/>
              <a:gd name="T32" fmla="*/ 6029127 w 21600"/>
              <a:gd name="T33" fmla="*/ 778974 h 21600"/>
              <a:gd name="T34" fmla="*/ 9852025 w 21600"/>
              <a:gd name="T35" fmla="*/ 0 h 21600"/>
              <a:gd name="T36" fmla="*/ 13659611 w 21600"/>
              <a:gd name="T37" fmla="*/ 778974 h 21600"/>
              <a:gd name="T38" fmla="*/ 16799950 w 21600"/>
              <a:gd name="T39" fmla="*/ 2907108 h 21600"/>
              <a:gd name="T40" fmla="*/ 18923033 w 21600"/>
              <a:gd name="T41" fmla="*/ 6059268 h 21600"/>
              <a:gd name="T42" fmla="*/ 19692011 w 21600"/>
              <a:gd name="T43" fmla="*/ 9888178 h 21600"/>
              <a:gd name="T44" fmla="*/ 19268711 w 21600"/>
              <a:gd name="T45" fmla="*/ 12732673 h 21600"/>
              <a:gd name="T46" fmla="*/ 18063303 w 21600"/>
              <a:gd name="T47" fmla="*/ 15323365 h 21600"/>
              <a:gd name="T48" fmla="*/ 23360658 w 21600"/>
              <a:gd name="T49" fmla="*/ 20657488 h 21600"/>
              <a:gd name="T50" fmla="*/ 3934453 w 21600"/>
              <a:gd name="T51" fmla="*/ 9888178 h 21600"/>
              <a:gd name="T52" fmla="*/ 4406999 w 21600"/>
              <a:gd name="T53" fmla="*/ 12215191 h 21600"/>
              <a:gd name="T54" fmla="*/ 5680207 w 21600"/>
              <a:gd name="T55" fmla="*/ 14086241 h 21600"/>
              <a:gd name="T56" fmla="*/ 7556103 w 21600"/>
              <a:gd name="T57" fmla="*/ 15348656 h 21600"/>
              <a:gd name="T58" fmla="*/ 9848751 w 21600"/>
              <a:gd name="T59" fmla="*/ 15814496 h 21600"/>
              <a:gd name="T60" fmla="*/ 12132634 w 21600"/>
              <a:gd name="T61" fmla="*/ 15348656 h 21600"/>
              <a:gd name="T62" fmla="*/ 14003040 w 21600"/>
              <a:gd name="T63" fmla="*/ 14086241 h 21600"/>
              <a:gd name="T64" fmla="*/ 15276248 w 21600"/>
              <a:gd name="T65" fmla="*/ 12215191 h 21600"/>
              <a:gd name="T66" fmla="*/ 15748794 w 21600"/>
              <a:gd name="T67" fmla="*/ 9888178 h 21600"/>
              <a:gd name="T68" fmla="*/ 15276248 w 21600"/>
              <a:gd name="T69" fmla="*/ 7595207 h 21600"/>
              <a:gd name="T70" fmla="*/ 14003040 w 21600"/>
              <a:gd name="T71" fmla="*/ 5705463 h 21600"/>
              <a:gd name="T72" fmla="*/ 12132634 w 21600"/>
              <a:gd name="T73" fmla="*/ 4429888 h 21600"/>
              <a:gd name="T74" fmla="*/ 9848751 w 21600"/>
              <a:gd name="T75" fmla="*/ 3961861 h 21600"/>
              <a:gd name="T76" fmla="*/ 7556103 w 21600"/>
              <a:gd name="T77" fmla="*/ 4429888 h 21600"/>
              <a:gd name="T78" fmla="*/ 5680207 w 21600"/>
              <a:gd name="T79" fmla="*/ 5705463 h 21600"/>
              <a:gd name="T80" fmla="*/ 4406999 w 21600"/>
              <a:gd name="T81" fmla="*/ 7595207 h 21600"/>
              <a:gd name="T82" fmla="*/ 3934453 w 21600"/>
              <a:gd name="T83" fmla="*/ 9888178 h 21600"/>
              <a:gd name="T84" fmla="*/ 9852025 w 21600"/>
              <a:gd name="T85" fmla="*/ 6142764 h 21600"/>
              <a:gd name="T86" fmla="*/ 10361745 w 21600"/>
              <a:gd name="T87" fmla="*/ 6356989 h 21600"/>
              <a:gd name="T88" fmla="*/ 10575032 w 21600"/>
              <a:gd name="T89" fmla="*/ 6899762 h 21600"/>
              <a:gd name="T90" fmla="*/ 10361745 w 21600"/>
              <a:gd name="T91" fmla="*/ 7411742 h 21600"/>
              <a:gd name="T92" fmla="*/ 9852025 w 21600"/>
              <a:gd name="T93" fmla="*/ 7629282 h 21600"/>
              <a:gd name="T94" fmla="*/ 8260523 w 21600"/>
              <a:gd name="T95" fmla="*/ 8280808 h 21600"/>
              <a:gd name="T96" fmla="*/ 7602041 w 21600"/>
              <a:gd name="T97" fmla="*/ 9884864 h 21600"/>
              <a:gd name="T98" fmla="*/ 7388754 w 21600"/>
              <a:gd name="T99" fmla="*/ 10400158 h 21600"/>
              <a:gd name="T100" fmla="*/ 6879034 w 21600"/>
              <a:gd name="T101" fmla="*/ 10611102 h 21600"/>
              <a:gd name="T102" fmla="*/ 6328833 w 21600"/>
              <a:gd name="T103" fmla="*/ 10400158 h 21600"/>
              <a:gd name="T104" fmla="*/ 6125369 w 21600"/>
              <a:gd name="T105" fmla="*/ 9884864 h 21600"/>
              <a:gd name="T106" fmla="*/ 6413070 w 21600"/>
              <a:gd name="T107" fmla="*/ 8444518 h 21600"/>
              <a:gd name="T108" fmla="*/ 7215915 w 21600"/>
              <a:gd name="T109" fmla="*/ 7241435 h 21600"/>
              <a:gd name="T110" fmla="*/ 8397247 w 21600"/>
              <a:gd name="T111" fmla="*/ 6435016 h 21600"/>
              <a:gd name="T112" fmla="*/ 9852025 w 21600"/>
              <a:gd name="T113" fmla="*/ 6142764 h 2160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1600" h="21600">
                <a:moveTo>
                  <a:pt x="21357" y="18802"/>
                </a:moveTo>
                <a:cubicBezTo>
                  <a:pt x="21518" y="18965"/>
                  <a:pt x="21600" y="19177"/>
                  <a:pt x="21600" y="19437"/>
                </a:cubicBezTo>
                <a:cubicBezTo>
                  <a:pt x="21600" y="19581"/>
                  <a:pt x="21518" y="19776"/>
                  <a:pt x="21357" y="20019"/>
                </a:cubicBezTo>
                <a:cubicBezTo>
                  <a:pt x="21193" y="20261"/>
                  <a:pt x="20990" y="20504"/>
                  <a:pt x="20747" y="20741"/>
                </a:cubicBezTo>
                <a:cubicBezTo>
                  <a:pt x="20504" y="20979"/>
                  <a:pt x="20261" y="21185"/>
                  <a:pt x="20023" y="21349"/>
                </a:cubicBezTo>
                <a:cubicBezTo>
                  <a:pt x="19783" y="21518"/>
                  <a:pt x="19594" y="21600"/>
                  <a:pt x="19447" y="21600"/>
                </a:cubicBezTo>
                <a:cubicBezTo>
                  <a:pt x="19190" y="21600"/>
                  <a:pt x="18975" y="21515"/>
                  <a:pt x="18811" y="21343"/>
                </a:cubicBezTo>
                <a:lnTo>
                  <a:pt x="13957" y="16503"/>
                </a:lnTo>
                <a:cubicBezTo>
                  <a:pt x="13217" y="16980"/>
                  <a:pt x="12429" y="17350"/>
                  <a:pt x="11590" y="17604"/>
                </a:cubicBezTo>
                <a:cubicBezTo>
                  <a:pt x="10751" y="17864"/>
                  <a:pt x="9892" y="17991"/>
                  <a:pt x="9007" y="17991"/>
                </a:cubicBezTo>
                <a:cubicBezTo>
                  <a:pt x="7770" y="17991"/>
                  <a:pt x="6609" y="17760"/>
                  <a:pt x="5518" y="17291"/>
                </a:cubicBezTo>
                <a:cubicBezTo>
                  <a:pt x="4427" y="16822"/>
                  <a:pt x="3470" y="16175"/>
                  <a:pt x="2645" y="15354"/>
                </a:cubicBezTo>
                <a:cubicBezTo>
                  <a:pt x="1817" y="14535"/>
                  <a:pt x="1173" y="13580"/>
                  <a:pt x="701" y="12487"/>
                </a:cubicBezTo>
                <a:cubicBezTo>
                  <a:pt x="232" y="11400"/>
                  <a:pt x="0" y="10237"/>
                  <a:pt x="0" y="9000"/>
                </a:cubicBezTo>
                <a:cubicBezTo>
                  <a:pt x="0" y="7769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3" y="237"/>
                  <a:pt x="12488" y="709"/>
                </a:cubicBezTo>
                <a:cubicBezTo>
                  <a:pt x="13573" y="1180"/>
                  <a:pt x="14531" y="1827"/>
                  <a:pt x="15359" y="2646"/>
                </a:cubicBezTo>
                <a:cubicBezTo>
                  <a:pt x="16184" y="3468"/>
                  <a:pt x="16831" y="4422"/>
                  <a:pt x="17300" y="5515"/>
                </a:cubicBezTo>
                <a:cubicBezTo>
                  <a:pt x="17769" y="6602"/>
                  <a:pt x="18003" y="7769"/>
                  <a:pt x="18003" y="9000"/>
                </a:cubicBezTo>
                <a:cubicBezTo>
                  <a:pt x="18003" y="9887"/>
                  <a:pt x="17873" y="10748"/>
                  <a:pt x="17616" y="11589"/>
                </a:cubicBezTo>
                <a:cubicBezTo>
                  <a:pt x="17359" y="12434"/>
                  <a:pt x="16992" y="13219"/>
                  <a:pt x="16514" y="13947"/>
                </a:cubicBezTo>
                <a:lnTo>
                  <a:pt x="21357" y="18802"/>
                </a:lnTo>
                <a:close/>
                <a:moveTo>
                  <a:pt x="3597" y="9000"/>
                </a:moveTo>
                <a:cubicBezTo>
                  <a:pt x="3597" y="9759"/>
                  <a:pt x="3741" y="10465"/>
                  <a:pt x="4029" y="11118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1"/>
                  <a:pt x="6253" y="13685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40" y="14252"/>
                  <a:pt x="11092" y="13970"/>
                </a:cubicBezTo>
                <a:cubicBezTo>
                  <a:pt x="11745" y="13685"/>
                  <a:pt x="12319" y="13301"/>
                  <a:pt x="12802" y="12821"/>
                </a:cubicBezTo>
                <a:cubicBezTo>
                  <a:pt x="13291" y="12338"/>
                  <a:pt x="13678" y="11770"/>
                  <a:pt x="13966" y="11118"/>
                </a:cubicBezTo>
                <a:cubicBezTo>
                  <a:pt x="14254" y="10465"/>
                  <a:pt x="14398" y="9759"/>
                  <a:pt x="14398" y="9000"/>
                </a:cubicBezTo>
                <a:cubicBezTo>
                  <a:pt x="14398" y="8260"/>
                  <a:pt x="14254" y="7565"/>
                  <a:pt x="13966" y="6913"/>
                </a:cubicBezTo>
                <a:cubicBezTo>
                  <a:pt x="13675" y="6258"/>
                  <a:pt x="13291" y="5684"/>
                  <a:pt x="12802" y="5193"/>
                </a:cubicBezTo>
                <a:cubicBezTo>
                  <a:pt x="12316" y="4704"/>
                  <a:pt x="11745" y="4317"/>
                  <a:pt x="11092" y="4032"/>
                </a:cubicBezTo>
                <a:cubicBezTo>
                  <a:pt x="10440" y="3750"/>
                  <a:pt x="9742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4"/>
                  <a:pt x="5193" y="5193"/>
                </a:cubicBezTo>
                <a:cubicBezTo>
                  <a:pt x="4707" y="5684"/>
                  <a:pt x="4317" y="6258"/>
                  <a:pt x="4029" y="6913"/>
                </a:cubicBezTo>
                <a:cubicBezTo>
                  <a:pt x="3741" y="7565"/>
                  <a:pt x="3597" y="8257"/>
                  <a:pt x="3597" y="9000"/>
                </a:cubicBezTo>
                <a:moveTo>
                  <a:pt x="9007" y="5591"/>
                </a:moveTo>
                <a:cubicBezTo>
                  <a:pt x="9185" y="5591"/>
                  <a:pt x="9344" y="5656"/>
                  <a:pt x="9473" y="5786"/>
                </a:cubicBezTo>
                <a:cubicBezTo>
                  <a:pt x="9603" y="5919"/>
                  <a:pt x="9668" y="6082"/>
                  <a:pt x="9668" y="6280"/>
                </a:cubicBezTo>
                <a:cubicBezTo>
                  <a:pt x="9668" y="6461"/>
                  <a:pt x="9603" y="6616"/>
                  <a:pt x="9473" y="6746"/>
                </a:cubicBezTo>
                <a:cubicBezTo>
                  <a:pt x="9344" y="6879"/>
                  <a:pt x="9185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5"/>
                  <a:pt x="6950" y="8423"/>
                  <a:pt x="6950" y="8997"/>
                </a:cubicBezTo>
                <a:cubicBezTo>
                  <a:pt x="6950" y="9180"/>
                  <a:pt x="6885" y="9333"/>
                  <a:pt x="6755" y="9466"/>
                </a:cubicBezTo>
                <a:cubicBezTo>
                  <a:pt x="6623" y="9596"/>
                  <a:pt x="6467" y="9658"/>
                  <a:pt x="6289" y="9658"/>
                </a:cubicBezTo>
                <a:cubicBezTo>
                  <a:pt x="6080" y="9658"/>
                  <a:pt x="5914" y="9596"/>
                  <a:pt x="5786" y="9466"/>
                </a:cubicBezTo>
                <a:cubicBezTo>
                  <a:pt x="5659" y="9333"/>
                  <a:pt x="5600" y="9180"/>
                  <a:pt x="5600" y="8997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8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1"/>
                  <a:pt x="8530" y="5591"/>
                  <a:pt x="9007" y="559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endParaRPr lang="zh-CN" altLang="en-US" sz="109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4" name="AutoShape 14"/>
          <p:cNvSpPr/>
          <p:nvPr/>
        </p:nvSpPr>
        <p:spPr bwMode="auto">
          <a:xfrm>
            <a:off x="3901679" y="3795710"/>
            <a:ext cx="266700" cy="266700"/>
          </a:xfrm>
          <a:custGeom>
            <a:avLst/>
            <a:gdLst>
              <a:gd name="T0" fmla="*/ 20487631 w 21600"/>
              <a:gd name="T1" fmla="*/ 0 h 21600"/>
              <a:gd name="T2" fmla="*/ 22563709 w 21600"/>
              <a:gd name="T3" fmla="*/ 862956 h 21600"/>
              <a:gd name="T4" fmla="*/ 23416919 w 21600"/>
              <a:gd name="T5" fmla="*/ 2939034 h 21600"/>
              <a:gd name="T6" fmla="*/ 23416919 w 21600"/>
              <a:gd name="T7" fmla="*/ 20471365 h 21600"/>
              <a:gd name="T8" fmla="*/ 23181663 w 21600"/>
              <a:gd name="T9" fmla="*/ 21630292 h 21600"/>
              <a:gd name="T10" fmla="*/ 22553963 w 21600"/>
              <a:gd name="T11" fmla="*/ 22553963 h 21600"/>
              <a:gd name="T12" fmla="*/ 21617286 w 21600"/>
              <a:gd name="T13" fmla="*/ 23175176 h 21600"/>
              <a:gd name="T14" fmla="*/ 20487631 w 21600"/>
              <a:gd name="T15" fmla="*/ 23410399 h 21600"/>
              <a:gd name="T16" fmla="*/ 13080944 w 21600"/>
              <a:gd name="T17" fmla="*/ 23410399 h 21600"/>
              <a:gd name="T18" fmla="*/ 13080944 w 21600"/>
              <a:gd name="T19" fmla="*/ 13607824 h 21600"/>
              <a:gd name="T20" fmla="*/ 15704514 w 21600"/>
              <a:gd name="T21" fmla="*/ 13607824 h 21600"/>
              <a:gd name="T22" fmla="*/ 16033016 w 21600"/>
              <a:gd name="T23" fmla="*/ 13487480 h 21600"/>
              <a:gd name="T24" fmla="*/ 16176112 w 21600"/>
              <a:gd name="T25" fmla="*/ 13165497 h 21600"/>
              <a:gd name="T26" fmla="*/ 16357139 w 21600"/>
              <a:gd name="T27" fmla="*/ 10601588 h 21600"/>
              <a:gd name="T28" fmla="*/ 16236828 w 21600"/>
              <a:gd name="T29" fmla="*/ 10238383 h 21600"/>
              <a:gd name="T30" fmla="*/ 15886660 w 21600"/>
              <a:gd name="T31" fmla="*/ 10085540 h 21600"/>
              <a:gd name="T32" fmla="*/ 13080944 w 21600"/>
              <a:gd name="T33" fmla="*/ 10085540 h 21600"/>
              <a:gd name="T34" fmla="*/ 13080944 w 21600"/>
              <a:gd name="T35" fmla="*/ 8958058 h 21600"/>
              <a:gd name="T36" fmla="*/ 13243565 w 21600"/>
              <a:gd name="T37" fmla="*/ 8127633 h 21600"/>
              <a:gd name="T38" fmla="*/ 14055584 w 21600"/>
              <a:gd name="T39" fmla="*/ 7923822 h 21600"/>
              <a:gd name="T40" fmla="*/ 14902274 w 21600"/>
              <a:gd name="T41" fmla="*/ 7986677 h 21600"/>
              <a:gd name="T42" fmla="*/ 15793414 w 21600"/>
              <a:gd name="T43" fmla="*/ 8152558 h 21600"/>
              <a:gd name="T44" fmla="*/ 16000485 w 21600"/>
              <a:gd name="T45" fmla="*/ 8129806 h 21600"/>
              <a:gd name="T46" fmla="*/ 16176112 w 21600"/>
              <a:gd name="T47" fmla="*/ 8047393 h 21600"/>
              <a:gd name="T48" fmla="*/ 16389670 w 21600"/>
              <a:gd name="T49" fmla="*/ 7713491 h 21600"/>
              <a:gd name="T50" fmla="*/ 16736577 w 21600"/>
              <a:gd name="T51" fmla="*/ 5244968 h 21600"/>
              <a:gd name="T52" fmla="*/ 16357139 w 21600"/>
              <a:gd name="T53" fmla="*/ 4712655 h 21600"/>
              <a:gd name="T54" fmla="*/ 13491826 w 21600"/>
              <a:gd name="T55" fmla="*/ 4347309 h 21600"/>
              <a:gd name="T56" fmla="*/ 8902775 w 21600"/>
              <a:gd name="T57" fmla="*/ 8811702 h 21600"/>
              <a:gd name="T58" fmla="*/ 8902775 w 21600"/>
              <a:gd name="T59" fmla="*/ 10092027 h 21600"/>
              <a:gd name="T60" fmla="*/ 7332966 w 21600"/>
              <a:gd name="T61" fmla="*/ 10092027 h 21600"/>
              <a:gd name="T62" fmla="*/ 6849449 w 21600"/>
              <a:gd name="T63" fmla="*/ 10578804 h 21600"/>
              <a:gd name="T64" fmla="*/ 6849449 w 21600"/>
              <a:gd name="T65" fmla="*/ 13139486 h 21600"/>
              <a:gd name="T66" fmla="*/ 6986058 w 21600"/>
              <a:gd name="T67" fmla="*/ 13471247 h 21600"/>
              <a:gd name="T68" fmla="*/ 7332966 w 21600"/>
              <a:gd name="T69" fmla="*/ 13614344 h 21600"/>
              <a:gd name="T70" fmla="*/ 8902775 w 21600"/>
              <a:gd name="T71" fmla="*/ 13614344 h 21600"/>
              <a:gd name="T72" fmla="*/ 8902775 w 21600"/>
              <a:gd name="T73" fmla="*/ 23416919 h 21600"/>
              <a:gd name="T74" fmla="*/ 2910849 w 21600"/>
              <a:gd name="T75" fmla="*/ 23416919 h 21600"/>
              <a:gd name="T76" fmla="*/ 1786627 w 21600"/>
              <a:gd name="T77" fmla="*/ 23181663 h 21600"/>
              <a:gd name="T78" fmla="*/ 862956 w 21600"/>
              <a:gd name="T79" fmla="*/ 22560482 h 21600"/>
              <a:gd name="T80" fmla="*/ 238515 w 21600"/>
              <a:gd name="T81" fmla="*/ 21636811 h 21600"/>
              <a:gd name="T82" fmla="*/ 0 w 21600"/>
              <a:gd name="T83" fmla="*/ 20477885 h 21600"/>
              <a:gd name="T84" fmla="*/ 0 w 21600"/>
              <a:gd name="T85" fmla="*/ 2945553 h 21600"/>
              <a:gd name="T86" fmla="*/ 238515 w 21600"/>
              <a:gd name="T87" fmla="*/ 1801805 h 21600"/>
              <a:gd name="T88" fmla="*/ 862956 w 21600"/>
              <a:gd name="T89" fmla="*/ 869475 h 21600"/>
              <a:gd name="T90" fmla="*/ 1786627 w 21600"/>
              <a:gd name="T91" fmla="*/ 241742 h 21600"/>
              <a:gd name="T92" fmla="*/ 2910849 w 21600"/>
              <a:gd name="T93" fmla="*/ 6519 h 21600"/>
              <a:gd name="T94" fmla="*/ 20487631 w 21600"/>
              <a:gd name="T95" fmla="*/ 6519 h 21600"/>
              <a:gd name="T96" fmla="*/ 20487631 w 21600"/>
              <a:gd name="T97" fmla="*/ 0 h 21600"/>
              <a:gd name="T98" fmla="*/ 20487631 w 21600"/>
              <a:gd name="T99" fmla="*/ 0 h 216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1600" h="21600">
                <a:moveTo>
                  <a:pt x="18898" y="0"/>
                </a:moveTo>
                <a:cubicBezTo>
                  <a:pt x="19650" y="0"/>
                  <a:pt x="20287" y="264"/>
                  <a:pt x="20813" y="796"/>
                </a:cubicBezTo>
                <a:cubicBezTo>
                  <a:pt x="21336" y="1322"/>
                  <a:pt x="21600" y="1962"/>
                  <a:pt x="21600" y="2711"/>
                </a:cubicBezTo>
                <a:lnTo>
                  <a:pt x="21600" y="18883"/>
                </a:lnTo>
                <a:cubicBezTo>
                  <a:pt x="21600" y="19268"/>
                  <a:pt x="21527" y="19623"/>
                  <a:pt x="21383" y="19952"/>
                </a:cubicBezTo>
                <a:cubicBezTo>
                  <a:pt x="21236" y="20281"/>
                  <a:pt x="21042" y="20563"/>
                  <a:pt x="20804" y="20804"/>
                </a:cubicBezTo>
                <a:cubicBezTo>
                  <a:pt x="20566" y="21042"/>
                  <a:pt x="20278" y="21233"/>
                  <a:pt x="19940" y="21377"/>
                </a:cubicBezTo>
                <a:cubicBezTo>
                  <a:pt x="19603" y="21524"/>
                  <a:pt x="19256" y="21594"/>
                  <a:pt x="18898" y="21594"/>
                </a:cubicBezTo>
                <a:lnTo>
                  <a:pt x="12066" y="21594"/>
                </a:lnTo>
                <a:lnTo>
                  <a:pt x="12066" y="12552"/>
                </a:lnTo>
                <a:lnTo>
                  <a:pt x="14486" y="12552"/>
                </a:lnTo>
                <a:cubicBezTo>
                  <a:pt x="14595" y="12552"/>
                  <a:pt x="14698" y="12517"/>
                  <a:pt x="14789" y="12441"/>
                </a:cubicBezTo>
                <a:cubicBezTo>
                  <a:pt x="14877" y="12367"/>
                  <a:pt x="14921" y="12267"/>
                  <a:pt x="14921" y="12144"/>
                </a:cubicBezTo>
                <a:lnTo>
                  <a:pt x="15088" y="9779"/>
                </a:lnTo>
                <a:cubicBezTo>
                  <a:pt x="15088" y="9650"/>
                  <a:pt x="15050" y="9538"/>
                  <a:pt x="14977" y="9444"/>
                </a:cubicBezTo>
                <a:cubicBezTo>
                  <a:pt x="14883" y="9350"/>
                  <a:pt x="14774" y="9303"/>
                  <a:pt x="14654" y="9303"/>
                </a:cubicBezTo>
                <a:lnTo>
                  <a:pt x="12066" y="9303"/>
                </a:lnTo>
                <a:lnTo>
                  <a:pt x="12066" y="8263"/>
                </a:lnTo>
                <a:cubicBezTo>
                  <a:pt x="12066" y="7879"/>
                  <a:pt x="12116" y="7623"/>
                  <a:pt x="12216" y="7497"/>
                </a:cubicBezTo>
                <a:cubicBezTo>
                  <a:pt x="12313" y="7370"/>
                  <a:pt x="12565" y="7309"/>
                  <a:pt x="12965" y="7309"/>
                </a:cubicBezTo>
                <a:cubicBezTo>
                  <a:pt x="13203" y="7309"/>
                  <a:pt x="13458" y="7326"/>
                  <a:pt x="13746" y="7367"/>
                </a:cubicBezTo>
                <a:cubicBezTo>
                  <a:pt x="14034" y="7406"/>
                  <a:pt x="14307" y="7456"/>
                  <a:pt x="14568" y="7520"/>
                </a:cubicBezTo>
                <a:cubicBezTo>
                  <a:pt x="14624" y="7520"/>
                  <a:pt x="14686" y="7514"/>
                  <a:pt x="14759" y="7499"/>
                </a:cubicBezTo>
                <a:cubicBezTo>
                  <a:pt x="14830" y="7485"/>
                  <a:pt x="14883" y="7458"/>
                  <a:pt x="14921" y="7423"/>
                </a:cubicBezTo>
                <a:cubicBezTo>
                  <a:pt x="15015" y="7367"/>
                  <a:pt x="15079" y="7264"/>
                  <a:pt x="15118" y="7115"/>
                </a:cubicBezTo>
                <a:lnTo>
                  <a:pt x="15438" y="4838"/>
                </a:lnTo>
                <a:cubicBezTo>
                  <a:pt x="15479" y="4565"/>
                  <a:pt x="15361" y="4403"/>
                  <a:pt x="15088" y="4347"/>
                </a:cubicBezTo>
                <a:cubicBezTo>
                  <a:pt x="14245" y="4112"/>
                  <a:pt x="13364" y="4001"/>
                  <a:pt x="12445" y="4010"/>
                </a:cubicBezTo>
                <a:cubicBezTo>
                  <a:pt x="9625" y="4010"/>
                  <a:pt x="8212" y="5384"/>
                  <a:pt x="8212" y="8128"/>
                </a:cubicBezTo>
                <a:lnTo>
                  <a:pt x="8212" y="9309"/>
                </a:lnTo>
                <a:lnTo>
                  <a:pt x="6764" y="9309"/>
                </a:lnTo>
                <a:cubicBezTo>
                  <a:pt x="6456" y="9309"/>
                  <a:pt x="6306" y="9459"/>
                  <a:pt x="6318" y="9758"/>
                </a:cubicBezTo>
                <a:lnTo>
                  <a:pt x="6318" y="12120"/>
                </a:lnTo>
                <a:cubicBezTo>
                  <a:pt x="6318" y="12235"/>
                  <a:pt x="6356" y="12335"/>
                  <a:pt x="6444" y="12426"/>
                </a:cubicBezTo>
                <a:cubicBezTo>
                  <a:pt x="6526" y="12514"/>
                  <a:pt x="6632" y="12558"/>
                  <a:pt x="6764" y="12558"/>
                </a:cubicBezTo>
                <a:lnTo>
                  <a:pt x="8212" y="12558"/>
                </a:lnTo>
                <a:lnTo>
                  <a:pt x="8212" y="21600"/>
                </a:lnTo>
                <a:lnTo>
                  <a:pt x="2685" y="21600"/>
                </a:lnTo>
                <a:cubicBezTo>
                  <a:pt x="2320" y="21600"/>
                  <a:pt x="1974" y="21530"/>
                  <a:pt x="1648" y="21383"/>
                </a:cubicBezTo>
                <a:cubicBezTo>
                  <a:pt x="1322" y="21239"/>
                  <a:pt x="1034" y="21048"/>
                  <a:pt x="796" y="20810"/>
                </a:cubicBezTo>
                <a:cubicBezTo>
                  <a:pt x="558" y="20569"/>
                  <a:pt x="364" y="20287"/>
                  <a:pt x="220" y="19958"/>
                </a:cubicBezTo>
                <a:cubicBezTo>
                  <a:pt x="76" y="19629"/>
                  <a:pt x="0" y="19274"/>
                  <a:pt x="0" y="18889"/>
                </a:cubicBezTo>
                <a:lnTo>
                  <a:pt x="0" y="2717"/>
                </a:lnTo>
                <a:cubicBezTo>
                  <a:pt x="0" y="2353"/>
                  <a:pt x="76" y="2000"/>
                  <a:pt x="220" y="1662"/>
                </a:cubicBezTo>
                <a:cubicBezTo>
                  <a:pt x="364" y="1328"/>
                  <a:pt x="558" y="1037"/>
                  <a:pt x="796" y="802"/>
                </a:cubicBezTo>
                <a:cubicBezTo>
                  <a:pt x="1034" y="558"/>
                  <a:pt x="1322" y="370"/>
                  <a:pt x="1648" y="223"/>
                </a:cubicBezTo>
                <a:cubicBezTo>
                  <a:pt x="1974" y="76"/>
                  <a:pt x="2320" y="6"/>
                  <a:pt x="2685" y="6"/>
                </a:cubicBezTo>
                <a:lnTo>
                  <a:pt x="18898" y="6"/>
                </a:lnTo>
                <a:lnTo>
                  <a:pt x="18898" y="0"/>
                </a:lnTo>
                <a:close/>
                <a:moveTo>
                  <a:pt x="18898" y="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>
              <a:defRPr/>
            </a:pPr>
            <a:endParaRPr lang="zh-CN" altLang="en-US" sz="109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5" name="AutoShape 25"/>
          <p:cNvSpPr/>
          <p:nvPr/>
        </p:nvSpPr>
        <p:spPr bwMode="auto">
          <a:xfrm>
            <a:off x="4286250" y="2686048"/>
            <a:ext cx="571500" cy="476250"/>
          </a:xfrm>
          <a:custGeom>
            <a:avLst/>
            <a:gdLst>
              <a:gd name="T0" fmla="*/ 107526667 w 21600"/>
              <a:gd name="T1" fmla="*/ 5593409 h 21600"/>
              <a:gd name="T2" fmla="*/ 100870949 w 21600"/>
              <a:gd name="T3" fmla="*/ 74671296 h 21600"/>
              <a:gd name="T4" fmla="*/ 0 w 21600"/>
              <a:gd name="T5" fmla="*/ 69077887 h 21600"/>
              <a:gd name="T6" fmla="*/ 6700520 w 21600"/>
              <a:gd name="T7" fmla="*/ 0 h 21600"/>
              <a:gd name="T8" fmla="*/ 19534011 w 21600"/>
              <a:gd name="T9" fmla="*/ 6163851 h 21600"/>
              <a:gd name="T10" fmla="*/ 7372562 w 21600"/>
              <a:gd name="T11" fmla="*/ 6143096 h 21600"/>
              <a:gd name="T12" fmla="*/ 7337707 w 21600"/>
              <a:gd name="T13" fmla="*/ 16275579 h 21600"/>
              <a:gd name="T14" fmla="*/ 19499157 w 21600"/>
              <a:gd name="T15" fmla="*/ 16306682 h 21600"/>
              <a:gd name="T16" fmla="*/ 20171198 w 21600"/>
              <a:gd name="T17" fmla="*/ 24897350 h 21600"/>
              <a:gd name="T18" fmla="*/ 8970504 w 21600"/>
              <a:gd name="T19" fmla="*/ 23009813 h 21600"/>
              <a:gd name="T20" fmla="*/ 6690572 w 21600"/>
              <a:gd name="T21" fmla="*/ 32392114 h 21600"/>
              <a:gd name="T22" fmla="*/ 17891266 w 21600"/>
              <a:gd name="T23" fmla="*/ 34279652 h 21600"/>
              <a:gd name="T24" fmla="*/ 20171198 w 21600"/>
              <a:gd name="T25" fmla="*/ 24897350 h 21600"/>
              <a:gd name="T26" fmla="*/ 17891266 w 21600"/>
              <a:gd name="T27" fmla="*/ 40401993 h 21600"/>
              <a:gd name="T28" fmla="*/ 6690572 w 21600"/>
              <a:gd name="T29" fmla="*/ 42289530 h 21600"/>
              <a:gd name="T30" fmla="*/ 8970504 w 21600"/>
              <a:gd name="T31" fmla="*/ 51671831 h 21600"/>
              <a:gd name="T32" fmla="*/ 20171198 w 21600"/>
              <a:gd name="T33" fmla="*/ 49784294 h 21600"/>
              <a:gd name="T34" fmla="*/ 19534011 w 21600"/>
              <a:gd name="T35" fmla="*/ 58416472 h 21600"/>
              <a:gd name="T36" fmla="*/ 7372562 w 21600"/>
              <a:gd name="T37" fmla="*/ 58395717 h 21600"/>
              <a:gd name="T38" fmla="*/ 7337707 w 21600"/>
              <a:gd name="T39" fmla="*/ 68528200 h 21600"/>
              <a:gd name="T40" fmla="*/ 19499157 w 21600"/>
              <a:gd name="T41" fmla="*/ 68548956 h 21600"/>
              <a:gd name="T42" fmla="*/ 80615155 w 21600"/>
              <a:gd name="T43" fmla="*/ 7505171 h 21600"/>
              <a:gd name="T44" fmla="*/ 29161599 w 21600"/>
              <a:gd name="T45" fmla="*/ 5603816 h 21600"/>
              <a:gd name="T46" fmla="*/ 26886676 w 21600"/>
              <a:gd name="T47" fmla="*/ 32392114 h 21600"/>
              <a:gd name="T48" fmla="*/ 78340162 w 21600"/>
              <a:gd name="T49" fmla="*/ 34279652 h 21600"/>
              <a:gd name="T50" fmla="*/ 80615155 w 21600"/>
              <a:gd name="T51" fmla="*/ 7505171 h 21600"/>
              <a:gd name="T52" fmla="*/ 78340162 w 21600"/>
              <a:gd name="T53" fmla="*/ 40401993 h 21600"/>
              <a:gd name="T54" fmla="*/ 26886676 w 21600"/>
              <a:gd name="T55" fmla="*/ 42289530 h 21600"/>
              <a:gd name="T56" fmla="*/ 29161599 w 21600"/>
              <a:gd name="T57" fmla="*/ 69077887 h 21600"/>
              <a:gd name="T58" fmla="*/ 80615155 w 21600"/>
              <a:gd name="T59" fmla="*/ 67176532 h 21600"/>
              <a:gd name="T60" fmla="*/ 100203917 w 21600"/>
              <a:gd name="T61" fmla="*/ 6163851 h 21600"/>
              <a:gd name="T62" fmla="*/ 88002604 w 21600"/>
              <a:gd name="T63" fmla="*/ 6143096 h 21600"/>
              <a:gd name="T64" fmla="*/ 88002604 w 21600"/>
              <a:gd name="T65" fmla="*/ 16275579 h 21600"/>
              <a:gd name="T66" fmla="*/ 100203917 w 21600"/>
              <a:gd name="T67" fmla="*/ 16306682 h 21600"/>
              <a:gd name="T68" fmla="*/ 100870949 w 21600"/>
              <a:gd name="T69" fmla="*/ 24897350 h 21600"/>
              <a:gd name="T70" fmla="*/ 89610565 w 21600"/>
              <a:gd name="T71" fmla="*/ 23009813 h 21600"/>
              <a:gd name="T72" fmla="*/ 87345520 w 21600"/>
              <a:gd name="T73" fmla="*/ 32392114 h 21600"/>
              <a:gd name="T74" fmla="*/ 98595956 w 21600"/>
              <a:gd name="T75" fmla="*/ 34279652 h 21600"/>
              <a:gd name="T76" fmla="*/ 100870949 w 21600"/>
              <a:gd name="T77" fmla="*/ 24897350 h 21600"/>
              <a:gd name="T78" fmla="*/ 98595956 w 21600"/>
              <a:gd name="T79" fmla="*/ 40401993 h 21600"/>
              <a:gd name="T80" fmla="*/ 87345520 w 21600"/>
              <a:gd name="T81" fmla="*/ 42289530 h 21600"/>
              <a:gd name="T82" fmla="*/ 89610565 w 21600"/>
              <a:gd name="T83" fmla="*/ 51671831 h 21600"/>
              <a:gd name="T84" fmla="*/ 100870949 w 21600"/>
              <a:gd name="T85" fmla="*/ 49784294 h 21600"/>
              <a:gd name="T86" fmla="*/ 100203917 w 21600"/>
              <a:gd name="T87" fmla="*/ 58416472 h 21600"/>
              <a:gd name="T88" fmla="*/ 88002604 w 21600"/>
              <a:gd name="T89" fmla="*/ 58395717 h 21600"/>
              <a:gd name="T90" fmla="*/ 88002604 w 21600"/>
              <a:gd name="T91" fmla="*/ 68528200 h 21600"/>
              <a:gd name="T92" fmla="*/ 100203917 w 21600"/>
              <a:gd name="T93" fmla="*/ 68548956 h 21600"/>
              <a:gd name="T94" fmla="*/ 100870949 w 21600"/>
              <a:gd name="T95" fmla="*/ 59754323 h 216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1" y="0"/>
                  <a:pt x="20944" y="162"/>
                  <a:pt x="21206" y="479"/>
                </a:cubicBezTo>
                <a:cubicBezTo>
                  <a:pt x="21468" y="799"/>
                  <a:pt x="21600" y="1178"/>
                  <a:pt x="21600" y="1618"/>
                </a:cubicBezTo>
                <a:lnTo>
                  <a:pt x="21600" y="19982"/>
                </a:lnTo>
                <a:cubicBezTo>
                  <a:pt x="21600" y="20422"/>
                  <a:pt x="21468" y="20801"/>
                  <a:pt x="21206" y="21121"/>
                </a:cubicBezTo>
                <a:cubicBezTo>
                  <a:pt x="20944" y="21438"/>
                  <a:pt x="20631" y="21600"/>
                  <a:pt x="20263" y="21600"/>
                </a:cubicBezTo>
                <a:lnTo>
                  <a:pt x="1346" y="21600"/>
                </a:lnTo>
                <a:cubicBezTo>
                  <a:pt x="982" y="21600"/>
                  <a:pt x="663" y="21438"/>
                  <a:pt x="399" y="21121"/>
                </a:cubicBezTo>
                <a:cubicBezTo>
                  <a:pt x="132" y="20801"/>
                  <a:pt x="0" y="20422"/>
                  <a:pt x="0" y="19982"/>
                </a:cubicBezTo>
                <a:lnTo>
                  <a:pt x="0" y="1618"/>
                </a:lnTo>
                <a:cubicBezTo>
                  <a:pt x="0" y="1178"/>
                  <a:pt x="132" y="799"/>
                  <a:pt x="399" y="479"/>
                </a:cubicBezTo>
                <a:cubicBezTo>
                  <a:pt x="663" y="162"/>
                  <a:pt x="982" y="0"/>
                  <a:pt x="1346" y="0"/>
                </a:cubicBezTo>
                <a:lnTo>
                  <a:pt x="20263" y="0"/>
                </a:lnTo>
                <a:close/>
                <a:moveTo>
                  <a:pt x="4052" y="2171"/>
                </a:moveTo>
                <a:cubicBezTo>
                  <a:pt x="4052" y="2021"/>
                  <a:pt x="4010" y="1892"/>
                  <a:pt x="3924" y="1783"/>
                </a:cubicBezTo>
                <a:cubicBezTo>
                  <a:pt x="3839" y="1677"/>
                  <a:pt x="3729" y="1621"/>
                  <a:pt x="3594" y="1621"/>
                </a:cubicBezTo>
                <a:lnTo>
                  <a:pt x="1802" y="1621"/>
                </a:lnTo>
                <a:cubicBezTo>
                  <a:pt x="1677" y="1621"/>
                  <a:pt x="1569" y="1674"/>
                  <a:pt x="1481" y="1777"/>
                </a:cubicBezTo>
                <a:cubicBezTo>
                  <a:pt x="1391" y="1880"/>
                  <a:pt x="1344" y="2012"/>
                  <a:pt x="1344" y="2171"/>
                </a:cubicBezTo>
                <a:lnTo>
                  <a:pt x="1344" y="4321"/>
                </a:lnTo>
                <a:cubicBezTo>
                  <a:pt x="1344" y="4470"/>
                  <a:pt x="1388" y="4603"/>
                  <a:pt x="1474" y="4708"/>
                </a:cubicBezTo>
                <a:cubicBezTo>
                  <a:pt x="1559" y="4817"/>
                  <a:pt x="1670" y="4867"/>
                  <a:pt x="1802" y="4867"/>
                </a:cubicBezTo>
                <a:lnTo>
                  <a:pt x="3594" y="4867"/>
                </a:lnTo>
                <a:cubicBezTo>
                  <a:pt x="3721" y="4867"/>
                  <a:pt x="3829" y="4820"/>
                  <a:pt x="3917" y="4717"/>
                </a:cubicBezTo>
                <a:cubicBezTo>
                  <a:pt x="4008" y="4614"/>
                  <a:pt x="4052" y="4482"/>
                  <a:pt x="4052" y="4321"/>
                </a:cubicBezTo>
                <a:lnTo>
                  <a:pt x="4052" y="2171"/>
                </a:lnTo>
                <a:close/>
                <a:moveTo>
                  <a:pt x="4052" y="7202"/>
                </a:moveTo>
                <a:cubicBezTo>
                  <a:pt x="4052" y="7055"/>
                  <a:pt x="4010" y="6926"/>
                  <a:pt x="3924" y="6817"/>
                </a:cubicBezTo>
                <a:cubicBezTo>
                  <a:pt x="3839" y="6709"/>
                  <a:pt x="3729" y="6656"/>
                  <a:pt x="3594" y="6656"/>
                </a:cubicBezTo>
                <a:lnTo>
                  <a:pt x="1802" y="6656"/>
                </a:lnTo>
                <a:cubicBezTo>
                  <a:pt x="1677" y="6656"/>
                  <a:pt x="1569" y="6709"/>
                  <a:pt x="1481" y="6817"/>
                </a:cubicBezTo>
                <a:cubicBezTo>
                  <a:pt x="1391" y="6926"/>
                  <a:pt x="1344" y="7055"/>
                  <a:pt x="1344" y="7202"/>
                </a:cubicBezTo>
                <a:lnTo>
                  <a:pt x="1344" y="9370"/>
                </a:lnTo>
                <a:cubicBezTo>
                  <a:pt x="1344" y="9516"/>
                  <a:pt x="1388" y="9646"/>
                  <a:pt x="1474" y="9757"/>
                </a:cubicBezTo>
                <a:cubicBezTo>
                  <a:pt x="1559" y="9863"/>
                  <a:pt x="1670" y="9916"/>
                  <a:pt x="1802" y="9916"/>
                </a:cubicBezTo>
                <a:lnTo>
                  <a:pt x="3594" y="9916"/>
                </a:lnTo>
                <a:cubicBezTo>
                  <a:pt x="3721" y="9916"/>
                  <a:pt x="3829" y="9863"/>
                  <a:pt x="3917" y="9757"/>
                </a:cubicBezTo>
                <a:cubicBezTo>
                  <a:pt x="4008" y="9646"/>
                  <a:pt x="4052" y="9516"/>
                  <a:pt x="4052" y="9370"/>
                </a:cubicBezTo>
                <a:lnTo>
                  <a:pt x="4052" y="7202"/>
                </a:lnTo>
                <a:close/>
                <a:moveTo>
                  <a:pt x="4052" y="12233"/>
                </a:moveTo>
                <a:cubicBezTo>
                  <a:pt x="4052" y="12084"/>
                  <a:pt x="4010" y="11957"/>
                  <a:pt x="3924" y="11846"/>
                </a:cubicBezTo>
                <a:cubicBezTo>
                  <a:pt x="3839" y="11740"/>
                  <a:pt x="3729" y="11687"/>
                  <a:pt x="3594" y="11687"/>
                </a:cubicBezTo>
                <a:lnTo>
                  <a:pt x="1802" y="11687"/>
                </a:lnTo>
                <a:cubicBezTo>
                  <a:pt x="1677" y="11687"/>
                  <a:pt x="1569" y="11740"/>
                  <a:pt x="1481" y="11846"/>
                </a:cubicBezTo>
                <a:cubicBezTo>
                  <a:pt x="1391" y="11957"/>
                  <a:pt x="1344" y="12084"/>
                  <a:pt x="1344" y="12233"/>
                </a:cubicBezTo>
                <a:lnTo>
                  <a:pt x="1344" y="14401"/>
                </a:lnTo>
                <a:cubicBezTo>
                  <a:pt x="1344" y="14548"/>
                  <a:pt x="1388" y="14677"/>
                  <a:pt x="1474" y="14786"/>
                </a:cubicBezTo>
                <a:cubicBezTo>
                  <a:pt x="1559" y="14894"/>
                  <a:pt x="1670" y="14947"/>
                  <a:pt x="1802" y="14947"/>
                </a:cubicBezTo>
                <a:lnTo>
                  <a:pt x="3594" y="14947"/>
                </a:lnTo>
                <a:cubicBezTo>
                  <a:pt x="3721" y="14947"/>
                  <a:pt x="3829" y="14894"/>
                  <a:pt x="3917" y="14786"/>
                </a:cubicBezTo>
                <a:cubicBezTo>
                  <a:pt x="4008" y="14677"/>
                  <a:pt x="4052" y="14548"/>
                  <a:pt x="4052" y="14401"/>
                </a:cubicBezTo>
                <a:lnTo>
                  <a:pt x="4052" y="12233"/>
                </a:lnTo>
                <a:close/>
                <a:moveTo>
                  <a:pt x="4052" y="17285"/>
                </a:moveTo>
                <a:cubicBezTo>
                  <a:pt x="4052" y="17136"/>
                  <a:pt x="4010" y="17006"/>
                  <a:pt x="3924" y="16898"/>
                </a:cubicBezTo>
                <a:cubicBezTo>
                  <a:pt x="3839" y="16792"/>
                  <a:pt x="3729" y="16736"/>
                  <a:pt x="3594" y="16736"/>
                </a:cubicBezTo>
                <a:lnTo>
                  <a:pt x="1802" y="16736"/>
                </a:lnTo>
                <a:cubicBezTo>
                  <a:pt x="1677" y="16736"/>
                  <a:pt x="1569" y="16789"/>
                  <a:pt x="1481" y="16892"/>
                </a:cubicBezTo>
                <a:cubicBezTo>
                  <a:pt x="1391" y="16995"/>
                  <a:pt x="1344" y="17124"/>
                  <a:pt x="1344" y="17285"/>
                </a:cubicBezTo>
                <a:lnTo>
                  <a:pt x="1344" y="19435"/>
                </a:lnTo>
                <a:cubicBezTo>
                  <a:pt x="1344" y="19585"/>
                  <a:pt x="1388" y="19714"/>
                  <a:pt x="1474" y="19823"/>
                </a:cubicBezTo>
                <a:cubicBezTo>
                  <a:pt x="1559" y="19929"/>
                  <a:pt x="1670" y="19985"/>
                  <a:pt x="1802" y="19985"/>
                </a:cubicBezTo>
                <a:lnTo>
                  <a:pt x="3594" y="19985"/>
                </a:lnTo>
                <a:cubicBezTo>
                  <a:pt x="3721" y="19985"/>
                  <a:pt x="3829" y="19932"/>
                  <a:pt x="3917" y="19829"/>
                </a:cubicBezTo>
                <a:cubicBezTo>
                  <a:pt x="4008" y="19726"/>
                  <a:pt x="4052" y="19597"/>
                  <a:pt x="4052" y="19435"/>
                </a:cubicBezTo>
                <a:lnTo>
                  <a:pt x="4052" y="17285"/>
                </a:lnTo>
                <a:close/>
                <a:moveTo>
                  <a:pt x="16194" y="2171"/>
                </a:moveTo>
                <a:cubicBezTo>
                  <a:pt x="16194" y="2021"/>
                  <a:pt x="16150" y="1892"/>
                  <a:pt x="16065" y="1783"/>
                </a:cubicBezTo>
                <a:cubicBezTo>
                  <a:pt x="15979" y="1677"/>
                  <a:pt x="15871" y="1621"/>
                  <a:pt x="15737" y="1621"/>
                </a:cubicBezTo>
                <a:lnTo>
                  <a:pt x="5858" y="1621"/>
                </a:lnTo>
                <a:cubicBezTo>
                  <a:pt x="5731" y="1621"/>
                  <a:pt x="5623" y="1674"/>
                  <a:pt x="5535" y="1777"/>
                </a:cubicBezTo>
                <a:cubicBezTo>
                  <a:pt x="5445" y="1880"/>
                  <a:pt x="5401" y="2012"/>
                  <a:pt x="5401" y="2171"/>
                </a:cubicBezTo>
                <a:lnTo>
                  <a:pt x="5401" y="9370"/>
                </a:lnTo>
                <a:cubicBezTo>
                  <a:pt x="5401" y="9516"/>
                  <a:pt x="5442" y="9646"/>
                  <a:pt x="5528" y="9757"/>
                </a:cubicBezTo>
                <a:cubicBezTo>
                  <a:pt x="5616" y="9863"/>
                  <a:pt x="5724" y="9916"/>
                  <a:pt x="5858" y="9916"/>
                </a:cubicBezTo>
                <a:lnTo>
                  <a:pt x="15737" y="9916"/>
                </a:lnTo>
                <a:cubicBezTo>
                  <a:pt x="15862" y="9916"/>
                  <a:pt x="15969" y="9863"/>
                  <a:pt x="16060" y="9757"/>
                </a:cubicBezTo>
                <a:cubicBezTo>
                  <a:pt x="16148" y="9646"/>
                  <a:pt x="16194" y="9516"/>
                  <a:pt x="16194" y="9370"/>
                </a:cubicBezTo>
                <a:lnTo>
                  <a:pt x="16194" y="2171"/>
                </a:lnTo>
                <a:close/>
                <a:moveTo>
                  <a:pt x="16194" y="12233"/>
                </a:moveTo>
                <a:cubicBezTo>
                  <a:pt x="16194" y="12084"/>
                  <a:pt x="16150" y="11957"/>
                  <a:pt x="16065" y="11846"/>
                </a:cubicBezTo>
                <a:cubicBezTo>
                  <a:pt x="15979" y="11740"/>
                  <a:pt x="15871" y="11687"/>
                  <a:pt x="15737" y="11687"/>
                </a:cubicBezTo>
                <a:lnTo>
                  <a:pt x="5858" y="11687"/>
                </a:lnTo>
                <a:cubicBezTo>
                  <a:pt x="5731" y="11687"/>
                  <a:pt x="5623" y="11740"/>
                  <a:pt x="5535" y="11846"/>
                </a:cubicBezTo>
                <a:cubicBezTo>
                  <a:pt x="5445" y="11957"/>
                  <a:pt x="5401" y="12084"/>
                  <a:pt x="5401" y="12233"/>
                </a:cubicBezTo>
                <a:lnTo>
                  <a:pt x="5401" y="19432"/>
                </a:lnTo>
                <a:cubicBezTo>
                  <a:pt x="5401" y="19582"/>
                  <a:pt x="5442" y="19711"/>
                  <a:pt x="5528" y="19820"/>
                </a:cubicBezTo>
                <a:cubicBezTo>
                  <a:pt x="5616" y="19926"/>
                  <a:pt x="5724" y="19982"/>
                  <a:pt x="5858" y="19982"/>
                </a:cubicBezTo>
                <a:lnTo>
                  <a:pt x="15737" y="19982"/>
                </a:lnTo>
                <a:cubicBezTo>
                  <a:pt x="15862" y="19982"/>
                  <a:pt x="15969" y="19929"/>
                  <a:pt x="16060" y="19826"/>
                </a:cubicBezTo>
                <a:cubicBezTo>
                  <a:pt x="16148" y="19723"/>
                  <a:pt x="16194" y="19594"/>
                  <a:pt x="16194" y="19432"/>
                </a:cubicBezTo>
                <a:lnTo>
                  <a:pt x="16194" y="12233"/>
                </a:lnTo>
                <a:close/>
                <a:moveTo>
                  <a:pt x="20263" y="2171"/>
                </a:moveTo>
                <a:cubicBezTo>
                  <a:pt x="20263" y="2021"/>
                  <a:pt x="20217" y="1892"/>
                  <a:pt x="20129" y="1783"/>
                </a:cubicBezTo>
                <a:cubicBezTo>
                  <a:pt x="20038" y="1677"/>
                  <a:pt x="19930" y="1621"/>
                  <a:pt x="19806" y="1621"/>
                </a:cubicBezTo>
                <a:lnTo>
                  <a:pt x="18001" y="1621"/>
                </a:lnTo>
                <a:cubicBezTo>
                  <a:pt x="17876" y="1621"/>
                  <a:pt x="17769" y="1674"/>
                  <a:pt x="17678" y="1777"/>
                </a:cubicBezTo>
                <a:cubicBezTo>
                  <a:pt x="17590" y="1880"/>
                  <a:pt x="17546" y="2012"/>
                  <a:pt x="17546" y="2171"/>
                </a:cubicBezTo>
                <a:lnTo>
                  <a:pt x="17546" y="4321"/>
                </a:lnTo>
                <a:cubicBezTo>
                  <a:pt x="17546" y="4470"/>
                  <a:pt x="17590" y="4603"/>
                  <a:pt x="17678" y="4708"/>
                </a:cubicBezTo>
                <a:cubicBezTo>
                  <a:pt x="17769" y="4817"/>
                  <a:pt x="17876" y="4867"/>
                  <a:pt x="18001" y="4867"/>
                </a:cubicBezTo>
                <a:lnTo>
                  <a:pt x="19806" y="4867"/>
                </a:lnTo>
                <a:cubicBezTo>
                  <a:pt x="19930" y="4867"/>
                  <a:pt x="20038" y="4820"/>
                  <a:pt x="20129" y="4717"/>
                </a:cubicBezTo>
                <a:cubicBezTo>
                  <a:pt x="20217" y="4614"/>
                  <a:pt x="20263" y="4482"/>
                  <a:pt x="20263" y="4321"/>
                </a:cubicBezTo>
                <a:lnTo>
                  <a:pt x="20263" y="2171"/>
                </a:lnTo>
                <a:close/>
                <a:moveTo>
                  <a:pt x="20263" y="7202"/>
                </a:moveTo>
                <a:cubicBezTo>
                  <a:pt x="20263" y="7055"/>
                  <a:pt x="20217" y="6926"/>
                  <a:pt x="20129" y="6817"/>
                </a:cubicBezTo>
                <a:cubicBezTo>
                  <a:pt x="20038" y="6709"/>
                  <a:pt x="19930" y="6656"/>
                  <a:pt x="19806" y="6656"/>
                </a:cubicBezTo>
                <a:lnTo>
                  <a:pt x="18001" y="6656"/>
                </a:lnTo>
                <a:cubicBezTo>
                  <a:pt x="17876" y="6656"/>
                  <a:pt x="17769" y="6709"/>
                  <a:pt x="17678" y="6817"/>
                </a:cubicBezTo>
                <a:cubicBezTo>
                  <a:pt x="17590" y="6926"/>
                  <a:pt x="17546" y="7055"/>
                  <a:pt x="17546" y="7202"/>
                </a:cubicBezTo>
                <a:lnTo>
                  <a:pt x="17546" y="9370"/>
                </a:lnTo>
                <a:cubicBezTo>
                  <a:pt x="17546" y="9516"/>
                  <a:pt x="17590" y="9646"/>
                  <a:pt x="17678" y="9757"/>
                </a:cubicBezTo>
                <a:cubicBezTo>
                  <a:pt x="17769" y="9863"/>
                  <a:pt x="17876" y="9916"/>
                  <a:pt x="18001" y="9916"/>
                </a:cubicBezTo>
                <a:lnTo>
                  <a:pt x="19806" y="9916"/>
                </a:lnTo>
                <a:cubicBezTo>
                  <a:pt x="19930" y="9916"/>
                  <a:pt x="20038" y="9863"/>
                  <a:pt x="20129" y="9757"/>
                </a:cubicBezTo>
                <a:cubicBezTo>
                  <a:pt x="20217" y="9646"/>
                  <a:pt x="20263" y="9516"/>
                  <a:pt x="20263" y="9370"/>
                </a:cubicBezTo>
                <a:lnTo>
                  <a:pt x="20263" y="7202"/>
                </a:lnTo>
                <a:close/>
                <a:moveTo>
                  <a:pt x="20263" y="12233"/>
                </a:moveTo>
                <a:cubicBezTo>
                  <a:pt x="20263" y="12084"/>
                  <a:pt x="20217" y="11957"/>
                  <a:pt x="20129" y="11846"/>
                </a:cubicBezTo>
                <a:cubicBezTo>
                  <a:pt x="20038" y="11740"/>
                  <a:pt x="19930" y="11687"/>
                  <a:pt x="19806" y="11687"/>
                </a:cubicBezTo>
                <a:lnTo>
                  <a:pt x="18001" y="11687"/>
                </a:lnTo>
                <a:cubicBezTo>
                  <a:pt x="17876" y="11687"/>
                  <a:pt x="17769" y="11740"/>
                  <a:pt x="17678" y="11846"/>
                </a:cubicBezTo>
                <a:cubicBezTo>
                  <a:pt x="17590" y="11957"/>
                  <a:pt x="17546" y="12084"/>
                  <a:pt x="17546" y="12233"/>
                </a:cubicBezTo>
                <a:lnTo>
                  <a:pt x="17546" y="14401"/>
                </a:lnTo>
                <a:cubicBezTo>
                  <a:pt x="17546" y="14548"/>
                  <a:pt x="17590" y="14677"/>
                  <a:pt x="17678" y="14786"/>
                </a:cubicBezTo>
                <a:cubicBezTo>
                  <a:pt x="17769" y="14894"/>
                  <a:pt x="17876" y="14947"/>
                  <a:pt x="18001" y="14947"/>
                </a:cubicBezTo>
                <a:lnTo>
                  <a:pt x="19806" y="14947"/>
                </a:lnTo>
                <a:cubicBezTo>
                  <a:pt x="19930" y="14947"/>
                  <a:pt x="20038" y="14894"/>
                  <a:pt x="20129" y="14786"/>
                </a:cubicBezTo>
                <a:cubicBezTo>
                  <a:pt x="20217" y="14677"/>
                  <a:pt x="20263" y="14548"/>
                  <a:pt x="20263" y="14401"/>
                </a:cubicBezTo>
                <a:lnTo>
                  <a:pt x="20263" y="12233"/>
                </a:lnTo>
                <a:close/>
                <a:moveTo>
                  <a:pt x="20263" y="17285"/>
                </a:moveTo>
                <a:cubicBezTo>
                  <a:pt x="20263" y="17136"/>
                  <a:pt x="20217" y="17006"/>
                  <a:pt x="20129" y="16898"/>
                </a:cubicBezTo>
                <a:cubicBezTo>
                  <a:pt x="20038" y="16792"/>
                  <a:pt x="19930" y="16736"/>
                  <a:pt x="19806" y="16736"/>
                </a:cubicBezTo>
                <a:lnTo>
                  <a:pt x="18001" y="16736"/>
                </a:lnTo>
                <a:cubicBezTo>
                  <a:pt x="17876" y="16736"/>
                  <a:pt x="17769" y="16789"/>
                  <a:pt x="17678" y="16892"/>
                </a:cubicBezTo>
                <a:cubicBezTo>
                  <a:pt x="17590" y="16995"/>
                  <a:pt x="17546" y="17124"/>
                  <a:pt x="17546" y="17285"/>
                </a:cubicBezTo>
                <a:lnTo>
                  <a:pt x="17546" y="19435"/>
                </a:lnTo>
                <a:cubicBezTo>
                  <a:pt x="17546" y="19585"/>
                  <a:pt x="17590" y="19714"/>
                  <a:pt x="17678" y="19823"/>
                </a:cubicBezTo>
                <a:cubicBezTo>
                  <a:pt x="17769" y="19929"/>
                  <a:pt x="17876" y="19985"/>
                  <a:pt x="18001" y="19985"/>
                </a:cubicBezTo>
                <a:lnTo>
                  <a:pt x="19806" y="19985"/>
                </a:lnTo>
                <a:cubicBezTo>
                  <a:pt x="19930" y="19985"/>
                  <a:pt x="20038" y="19932"/>
                  <a:pt x="20129" y="19829"/>
                </a:cubicBezTo>
                <a:cubicBezTo>
                  <a:pt x="20217" y="19726"/>
                  <a:pt x="20263" y="19597"/>
                  <a:pt x="20263" y="19435"/>
                </a:cubicBezTo>
                <a:lnTo>
                  <a:pt x="20263" y="17285"/>
                </a:lnTo>
                <a:close/>
                <a:moveTo>
                  <a:pt x="20263" y="17285"/>
                </a:moveTo>
              </a:path>
            </a:pathLst>
          </a:custGeom>
          <a:solidFill>
            <a:srgbClr val="445469"/>
          </a:solidFill>
          <a:ln>
            <a:noFill/>
          </a:ln>
        </p:spPr>
        <p:txBody>
          <a:bodyPr lIns="0" tIns="0" rIns="0" bIns="0"/>
          <a:lstStyle/>
          <a:p>
            <a:pPr algn="ctr">
              <a:defRPr/>
            </a:pPr>
            <a:endParaRPr lang="zh-CN" altLang="en-US" sz="109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6" name="组合 19"/>
          <p:cNvGrpSpPr/>
          <p:nvPr/>
        </p:nvGrpSpPr>
        <p:grpSpPr bwMode="auto">
          <a:xfrm>
            <a:off x="5981700" y="1774030"/>
            <a:ext cx="1753791" cy="491311"/>
            <a:chOff x="8251485" y="2060817"/>
            <a:chExt cx="2338080" cy="654680"/>
          </a:xfrm>
        </p:grpSpPr>
        <p:sp>
          <p:nvSpPr>
            <p:cNvPr id="327" name="TextBox 13@|17FFC:16777215|FBC:16777215|LFC:16777215|LBC:16777215"/>
            <p:cNvSpPr txBox="1"/>
            <p:nvPr/>
          </p:nvSpPr>
          <p:spPr>
            <a:xfrm>
              <a:off x="8251485" y="2060817"/>
              <a:ext cx="1952368" cy="24607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8" name="TextBox 13@|17FFC:16777215|FBC:16777215|LFC:16777215|LBC:16777215"/>
            <p:cNvSpPr txBox="1"/>
            <p:nvPr/>
          </p:nvSpPr>
          <p:spPr>
            <a:xfrm>
              <a:off x="8256247" y="2346391"/>
              <a:ext cx="2333318" cy="36910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9" name="组合 22"/>
          <p:cNvGrpSpPr/>
          <p:nvPr/>
        </p:nvGrpSpPr>
        <p:grpSpPr bwMode="auto">
          <a:xfrm>
            <a:off x="6502004" y="2727720"/>
            <a:ext cx="1753790" cy="491312"/>
            <a:chOff x="8251485" y="2060817"/>
            <a:chExt cx="2338080" cy="656271"/>
          </a:xfrm>
        </p:grpSpPr>
        <p:sp>
          <p:nvSpPr>
            <p:cNvPr id="330" name="TextBox 13@|17FFC:16777215|FBC:16777215|LFC:16777215|LBC:16777215"/>
            <p:cNvSpPr txBox="1"/>
            <p:nvPr/>
          </p:nvSpPr>
          <p:spPr>
            <a:xfrm>
              <a:off x="8251485" y="2060817"/>
              <a:ext cx="1952369" cy="24666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1" name="TextBox 13@|17FFC:16777215|FBC:16777215|LFC:16777215|LBC:16777215"/>
            <p:cNvSpPr txBox="1"/>
            <p:nvPr/>
          </p:nvSpPr>
          <p:spPr>
            <a:xfrm>
              <a:off x="8256246" y="2347086"/>
              <a:ext cx="2333319" cy="37000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2" name="组合 25"/>
          <p:cNvGrpSpPr/>
          <p:nvPr/>
        </p:nvGrpSpPr>
        <p:grpSpPr bwMode="auto">
          <a:xfrm>
            <a:off x="5981700" y="3634976"/>
            <a:ext cx="1753791" cy="491312"/>
            <a:chOff x="8251485" y="2060817"/>
            <a:chExt cx="2338080" cy="654683"/>
          </a:xfrm>
        </p:grpSpPr>
        <p:sp>
          <p:nvSpPr>
            <p:cNvPr id="333" name="TextBox 13@|17FFC:16777215|FBC:16777215|LFC:16777215|LBC:16777215"/>
            <p:cNvSpPr txBox="1"/>
            <p:nvPr/>
          </p:nvSpPr>
          <p:spPr>
            <a:xfrm>
              <a:off x="8251485" y="2060817"/>
              <a:ext cx="1952368" cy="24607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4" name="TextBox 13@|17FFC:16777215|FBC:16777215|LFC:16777215|LBC:16777215"/>
            <p:cNvSpPr txBox="1"/>
            <p:nvPr/>
          </p:nvSpPr>
          <p:spPr>
            <a:xfrm>
              <a:off x="8256247" y="2346393"/>
              <a:ext cx="2333318" cy="36910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5" name="组合 28"/>
          <p:cNvGrpSpPr/>
          <p:nvPr/>
        </p:nvGrpSpPr>
        <p:grpSpPr bwMode="auto">
          <a:xfrm>
            <a:off x="1540669" y="1774030"/>
            <a:ext cx="1753791" cy="491311"/>
            <a:chOff x="8251485" y="2060817"/>
            <a:chExt cx="2338080" cy="654680"/>
          </a:xfrm>
        </p:grpSpPr>
        <p:sp>
          <p:nvSpPr>
            <p:cNvPr id="336" name="TextBox 13@|17FFC:16777215|FBC:16777215|LFC:16777215|LBC:16777215"/>
            <p:cNvSpPr txBox="1"/>
            <p:nvPr/>
          </p:nvSpPr>
          <p:spPr>
            <a:xfrm>
              <a:off x="8251485" y="2060817"/>
              <a:ext cx="1952368" cy="24607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7" name="TextBox 13@|17FFC:16777215|FBC:16777215|LFC:16777215|LBC:16777215"/>
            <p:cNvSpPr txBox="1"/>
            <p:nvPr/>
          </p:nvSpPr>
          <p:spPr>
            <a:xfrm>
              <a:off x="8256247" y="2346391"/>
              <a:ext cx="2333318" cy="36910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8" name="组合 31"/>
          <p:cNvGrpSpPr/>
          <p:nvPr/>
        </p:nvGrpSpPr>
        <p:grpSpPr bwMode="auto">
          <a:xfrm>
            <a:off x="1133475" y="2727720"/>
            <a:ext cx="1753791" cy="491312"/>
            <a:chOff x="8251485" y="2060817"/>
            <a:chExt cx="2338080" cy="656271"/>
          </a:xfrm>
        </p:grpSpPr>
        <p:sp>
          <p:nvSpPr>
            <p:cNvPr id="339" name="TextBox 13@|17FFC:16777215|FBC:16777215|LFC:16777215|LBC:16777215"/>
            <p:cNvSpPr txBox="1"/>
            <p:nvPr/>
          </p:nvSpPr>
          <p:spPr>
            <a:xfrm>
              <a:off x="8251485" y="2060817"/>
              <a:ext cx="1952368" cy="24666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0" name="TextBox 13@|17FFC:16777215|FBC:16777215|LFC:16777215|LBC:16777215"/>
            <p:cNvSpPr txBox="1"/>
            <p:nvPr/>
          </p:nvSpPr>
          <p:spPr>
            <a:xfrm>
              <a:off x="8256247" y="2347086"/>
              <a:ext cx="2333318" cy="37000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41" name="组合 34"/>
          <p:cNvGrpSpPr/>
          <p:nvPr/>
        </p:nvGrpSpPr>
        <p:grpSpPr bwMode="auto">
          <a:xfrm>
            <a:off x="1540669" y="3634976"/>
            <a:ext cx="1753791" cy="491312"/>
            <a:chOff x="8251485" y="2060817"/>
            <a:chExt cx="2338080" cy="654683"/>
          </a:xfrm>
        </p:grpSpPr>
        <p:sp>
          <p:nvSpPr>
            <p:cNvPr id="342" name="TextBox 13@|17FFC:16777215|FBC:16777215|LFC:16777215|LBC:16777215"/>
            <p:cNvSpPr txBox="1"/>
            <p:nvPr/>
          </p:nvSpPr>
          <p:spPr>
            <a:xfrm>
              <a:off x="8251485" y="2060817"/>
              <a:ext cx="1952368" cy="24607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3" name="TextBox 13@|17FFC:16777215|FBC:16777215|LFC:16777215|LBC:16777215"/>
            <p:cNvSpPr txBox="1"/>
            <p:nvPr/>
          </p:nvSpPr>
          <p:spPr>
            <a:xfrm>
              <a:off x="8256247" y="2346393"/>
              <a:ext cx="2333318" cy="36910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9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9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0" y="5057776"/>
            <a:ext cx="9144000" cy="96440"/>
            <a:chOff x="0" y="6672263"/>
            <a:chExt cx="10844214" cy="185737"/>
          </a:xfrm>
        </p:grpSpPr>
        <p:sp>
          <p:nvSpPr>
            <p:cNvPr id="49" name="矩形 48"/>
            <p:cNvSpPr/>
            <p:nvPr/>
          </p:nvSpPr>
          <p:spPr>
            <a:xfrm>
              <a:off x="0" y="6672263"/>
              <a:ext cx="3614738" cy="185737"/>
            </a:xfrm>
            <a:prstGeom prst="rect">
              <a:avLst/>
            </a:prstGeom>
            <a:solidFill>
              <a:srgbClr val="934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614738" y="6672263"/>
              <a:ext cx="3614738" cy="185737"/>
            </a:xfrm>
            <a:prstGeom prst="rect">
              <a:avLst/>
            </a:prstGeom>
            <a:solidFill>
              <a:srgbClr val="B47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7229476" y="6672263"/>
              <a:ext cx="3614738" cy="185737"/>
            </a:xfrm>
            <a:prstGeom prst="rect">
              <a:avLst/>
            </a:prstGeom>
            <a:solidFill>
              <a:srgbClr val="FCAF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2688"/>
            <a:ext cx="9144000" cy="1280812"/>
          </a:xfrm>
          <a:prstGeom prst="rect">
            <a:avLst/>
          </a:prstGeom>
        </p:spPr>
      </p:pic>
      <p:sp>
        <p:nvSpPr>
          <p:cNvPr id="6" name="MH_Number_1">
            <a:hlinkClick r:id="rId11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4953911" y="1240054"/>
            <a:ext cx="1232835" cy="1232175"/>
          </a:xfrm>
          <a:prstGeom prst="rect">
            <a:avLst/>
          </a:prstGeom>
          <a:noFill/>
          <a:ln w="25400">
            <a:solidFill>
              <a:srgbClr val="E98C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7000" b="1" dirty="0">
                <a:solidFill>
                  <a:srgbClr val="E98C11"/>
                </a:solidFill>
                <a:ea typeface="华文细黑" panose="02010600040101010101" pitchFamily="2" charset="-122"/>
              </a:rPr>
              <a:t>02</a:t>
            </a:r>
            <a:endParaRPr lang="zh-CN" altLang="en-US" sz="7000" b="1" dirty="0">
              <a:solidFill>
                <a:srgbClr val="E98C11"/>
              </a:solidFill>
              <a:ea typeface="华文细黑" panose="02010600040101010101" pitchFamily="2" charset="-122"/>
            </a:endParaRPr>
          </a:p>
        </p:txBody>
      </p:sp>
      <p:sp>
        <p:nvSpPr>
          <p:cNvPr id="7" name="MH_Entry_1">
            <a:hlinkClick r:id="rId11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3419058" y="2700020"/>
            <a:ext cx="4302541" cy="678180"/>
          </a:xfrm>
          <a:prstGeom prst="rect">
            <a:avLst/>
          </a:prstGeom>
          <a:solidFill>
            <a:srgbClr val="E98C1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/>
          </a:bodyPr>
          <a:lstStyle/>
          <a:p>
            <a:pPr algn="ctr"/>
            <a:r>
              <a:rPr lang="zh-CN" altLang="en-US" sz="3200" b="1" dirty="0">
                <a:solidFill>
                  <a:srgbClr val="FFFFFF"/>
                </a:solidFill>
                <a:latin typeface="+mn-ea"/>
              </a:rPr>
              <a:t>单击此处添加文字标题</a:t>
            </a:r>
          </a:p>
        </p:txBody>
      </p:sp>
      <p:cxnSp>
        <p:nvCxnSpPr>
          <p:cNvPr id="18" name="MH_Others_1"/>
          <p:cNvCxnSpPr/>
          <p:nvPr>
            <p:custDataLst>
              <p:tags r:id="rId3"/>
            </p:custDataLst>
          </p:nvPr>
        </p:nvCxnSpPr>
        <p:spPr>
          <a:xfrm>
            <a:off x="2899677" y="582697"/>
            <a:ext cx="0" cy="3368170"/>
          </a:xfrm>
          <a:prstGeom prst="line">
            <a:avLst/>
          </a:prstGeom>
          <a:ln w="41275">
            <a:solidFill>
              <a:srgbClr val="E98C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1745619" y="676426"/>
            <a:ext cx="790876" cy="3147441"/>
            <a:chOff x="1745619" y="676426"/>
            <a:chExt cx="790876" cy="3147441"/>
          </a:xfrm>
        </p:grpSpPr>
        <p:sp>
          <p:nvSpPr>
            <p:cNvPr id="20" name="MH_Others_2"/>
            <p:cNvSpPr txBox="1"/>
            <p:nvPr>
              <p:custDataLst>
                <p:tags r:id="rId4"/>
              </p:custDataLst>
            </p:nvPr>
          </p:nvSpPr>
          <p:spPr>
            <a:xfrm>
              <a:off x="1745619" y="676426"/>
              <a:ext cx="790876" cy="891431"/>
            </a:xfrm>
            <a:prstGeom prst="rect">
              <a:avLst/>
            </a:prstGeom>
            <a:noFill/>
          </p:spPr>
          <p:txBody>
            <a:bodyPr vert="eaVert" wrap="square" rtlCol="0" anchor="ctr" anchorCtr="0">
              <a:noAutofit/>
            </a:bodyPr>
            <a:lstStyle/>
            <a:p>
              <a:r>
                <a:rPr lang="en-US" altLang="zh-CN" sz="6600">
                  <a:solidFill>
                    <a:srgbClr val="E98C1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C</a:t>
              </a:r>
              <a:endParaRPr lang="zh-CN" altLang="en-US" sz="3300">
                <a:solidFill>
                  <a:srgbClr val="E98C1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1" name="MH_Others_3"/>
            <p:cNvSpPr txBox="1"/>
            <p:nvPr>
              <p:custDataLst>
                <p:tags r:id="rId5"/>
              </p:custDataLst>
            </p:nvPr>
          </p:nvSpPr>
          <p:spPr>
            <a:xfrm>
              <a:off x="1887810" y="2700020"/>
              <a:ext cx="520420" cy="1123847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noAutofit/>
            </a:bodyPr>
            <a:lstStyle/>
            <a:p>
              <a:pPr algn="ctr"/>
              <a:r>
                <a:rPr lang="zh-CN" altLang="en-US" sz="3600" b="1">
                  <a:solidFill>
                    <a:srgbClr val="E98C1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目</a:t>
              </a:r>
              <a:endParaRPr lang="en-US" altLang="zh-CN" sz="3600" b="1">
                <a:solidFill>
                  <a:srgbClr val="E98C1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  <a:p>
              <a:pPr algn="ctr"/>
              <a:r>
                <a:rPr lang="zh-CN" altLang="en-US" sz="3600" b="1">
                  <a:solidFill>
                    <a:srgbClr val="E98C1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录</a:t>
              </a:r>
            </a:p>
          </p:txBody>
        </p:sp>
        <p:sp>
          <p:nvSpPr>
            <p:cNvPr id="22" name="MH_Others_4"/>
            <p:cNvSpPr/>
            <p:nvPr>
              <p:custDataLst>
                <p:tags r:id="rId6"/>
              </p:custDataLst>
            </p:nvPr>
          </p:nvSpPr>
          <p:spPr>
            <a:xfrm>
              <a:off x="1917188" y="1240054"/>
              <a:ext cx="461665" cy="1546818"/>
            </a:xfrm>
            <a:prstGeom prst="rect">
              <a:avLst/>
            </a:prstGeom>
          </p:spPr>
          <p:txBody>
            <a:bodyPr vert="eaVert" wrap="square">
              <a:noAutofit/>
            </a:bodyPr>
            <a:lstStyle/>
            <a:p>
              <a:r>
                <a:rPr lang="en-US" altLang="zh-CN" sz="2000" spc="375" dirty="0">
                  <a:solidFill>
                    <a:srgbClr val="E98C1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ONTENTS</a:t>
              </a:r>
              <a:endParaRPr lang="zh-CN" altLang="en-US" sz="2000" spc="375" dirty="0">
                <a:solidFill>
                  <a:srgbClr val="E98C1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comb/>
      </p:transition>
    </mc:Choice>
    <mc:Fallback xmlns="">
      <p:transition spd="slow" advClick="0" advTm="2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279"/>
  <p:tag name="MH_SECTIONID" val="280,281,282,283,"/>
  <p:tag name="ISPRING_PRESENTATION_TITLE" val="3808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OTHERS"/>
  <p:tag name="ID" val="54584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OTHERS"/>
  <p:tag name="ID" val="54584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OTHERS"/>
  <p:tag name="ID" val="54584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OTHERS"/>
  <p:tag name="ID" val="54584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NUMBER"/>
  <p:tag name="ID" val="545841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ENTRY"/>
  <p:tag name="ID" val="545841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OTHERS"/>
  <p:tag name="ID" val="54584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OTHERS"/>
  <p:tag name="ID" val="54584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OTHERS"/>
  <p:tag name="ID" val="54584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OTHERS"/>
  <p:tag name="ID" val="54584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NUMBER"/>
  <p:tag name="ID" val="545841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NUMBER"/>
  <p:tag name="ID" val="545841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ENTRY"/>
  <p:tag name="ID" val="545841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OTHERS"/>
  <p:tag name="ID" val="54584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OTHERS"/>
  <p:tag name="ID" val="54584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OTHERS"/>
  <p:tag name="ID" val="54584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OTHERS"/>
  <p:tag name="ID" val="54584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NUMBER"/>
  <p:tag name="ID" val="545841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ENTRY"/>
  <p:tag name="ID" val="545841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OTHERS"/>
  <p:tag name="ID" val="54584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OTHERS"/>
  <p:tag name="ID" val="54584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ENTRY"/>
  <p:tag name="ID" val="545841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OTHERS"/>
  <p:tag name="ID" val="54584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OTHERS"/>
  <p:tag name="ID" val="54584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NUMBER"/>
  <p:tag name="ID" val="545841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ENTRY"/>
  <p:tag name="ID" val="545841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OTHERS"/>
  <p:tag name="ID" val="54584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OTHERS"/>
  <p:tag name="ID" val="54584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OTHERS"/>
  <p:tag name="ID" val="54584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OTHERS"/>
  <p:tag name="ID" val="54584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NUMBER"/>
  <p:tag name="ID" val="545841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ENTRY"/>
  <p:tag name="ID" val="545841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NUMBER"/>
  <p:tag name="ID" val="545841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ENTRY"/>
  <p:tag name="ID" val="545841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NUMBER"/>
  <p:tag name="ID" val="545841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105211416"/>
  <p:tag name="MH_LIBRARY" val="CONTENTS"/>
  <p:tag name="MH_TYPE" val="ENTRY"/>
  <p:tag name="ID" val="545841"/>
  <p:tag name="MH_ORDER" val="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1814</Words>
  <Application>Microsoft Office PowerPoint</Application>
  <PresentationFormat>全屏显示(16:9)</PresentationFormat>
  <Paragraphs>278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DIN Mittelschrift Std</vt:lpstr>
      <vt:lpstr>等线</vt:lpstr>
      <vt:lpstr>等线 Light</vt:lpstr>
      <vt:lpstr>华文细黑</vt:lpstr>
      <vt:lpstr>宋体</vt:lpstr>
      <vt:lpstr>微软雅黑</vt:lpstr>
      <vt:lpstr>Arial</vt:lpstr>
      <vt:lpstr>Calibri</vt:lpstr>
      <vt:lpstr>Calibri Light</vt:lpstr>
      <vt:lpstr>Office 主题​​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3808.pptx</dc:title>
  <dc:creator/>
  <cp:lastModifiedBy/>
  <cp:revision>2</cp:revision>
  <dcterms:created xsi:type="dcterms:W3CDTF">2017-03-16T12:52:00Z</dcterms:created>
  <dcterms:modified xsi:type="dcterms:W3CDTF">2021-01-06T00:38:13Z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