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928" r:id="rId2"/>
    <p:sldId id="2949" r:id="rId3"/>
    <p:sldId id="2952" r:id="rId4"/>
    <p:sldId id="2940" r:id="rId5"/>
    <p:sldId id="2942" r:id="rId6"/>
    <p:sldId id="2939" r:id="rId7"/>
    <p:sldId id="2943" r:id="rId8"/>
    <p:sldId id="2935" r:id="rId9"/>
    <p:sldId id="2951" r:id="rId10"/>
    <p:sldId id="2934" r:id="rId11"/>
    <p:sldId id="2945" r:id="rId12"/>
    <p:sldId id="2937" r:id="rId13"/>
    <p:sldId id="2930" r:id="rId14"/>
    <p:sldId id="2941" r:id="rId15"/>
    <p:sldId id="2950" r:id="rId16"/>
    <p:sldId id="2929" r:id="rId17"/>
    <p:sldId id="2931" r:id="rId18"/>
    <p:sldId id="2932" r:id="rId19"/>
    <p:sldId id="2944" r:id="rId20"/>
    <p:sldId id="2933" r:id="rId21"/>
    <p:sldId id="2953" r:id="rId22"/>
    <p:sldId id="2936" r:id="rId23"/>
    <p:sldId id="2946" r:id="rId24"/>
    <p:sldId id="2938" r:id="rId25"/>
    <p:sldId id="2947" r:id="rId26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12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A191D"/>
    <a:srgbClr val="19AA39"/>
    <a:srgbClr val="673326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58" d="100"/>
          <a:sy n="58" d="100"/>
        </p:scale>
        <p:origin x="120" y="414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4845199" y="6424637"/>
            <a:ext cx="3336512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汇报人：</a:t>
            </a:r>
            <a:r>
              <a:rPr lang="en-US" altLang="zh-CN" sz="1200">
                <a:solidFill>
                  <a:schemeClr val="bg1"/>
                </a:solidFill>
              </a:rPr>
              <a:t>xiazaii       </a:t>
            </a:r>
            <a:r>
              <a:rPr lang="zh-CN" altLang="en-US" sz="1200">
                <a:solidFill>
                  <a:schemeClr val="bg1"/>
                </a:solidFill>
              </a:rPr>
              <a:t>汇报时间：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年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月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3275307" y="5343954"/>
            <a:ext cx="6308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金融财务工作汇报</a:t>
            </a:r>
            <a:r>
              <a:rPr lang="en-US" altLang="zh-CN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35543" y="3428862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632375" y="4813936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844511" y="2443192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04261" y="314494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74816" y="452635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0462" y="1497183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87867" y="2739703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1886" y="4210015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0609" y="5434346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5" name="Text Placeholder 7"/>
          <p:cNvSpPr txBox="1"/>
          <p:nvPr/>
        </p:nvSpPr>
        <p:spPr>
          <a:xfrm>
            <a:off x="7403103" y="15235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7403103" y="190839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942599" y="283113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942599" y="321598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52327" y="432160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52327" y="470645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7320807" y="565663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7320807" y="60414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10070728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291643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10226051" y="204636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7821249" y="2340508"/>
            <a:ext cx="1570351" cy="295522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042165" y="2561456"/>
            <a:ext cx="1148656" cy="254398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7976572" y="2689118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70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792689" y="1371838"/>
            <a:ext cx="1148656" cy="3733603"/>
          </a:xfrm>
          <a:prstGeom prst="roundRect">
            <a:avLst>
              <a:gd name="adj" fmla="val 44437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6" name="文本框 47"/>
          <p:cNvSpPr txBox="1"/>
          <p:nvPr/>
        </p:nvSpPr>
        <p:spPr>
          <a:xfrm>
            <a:off x="5727097" y="151408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322295" y="2069346"/>
            <a:ext cx="1570351" cy="321376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543210" y="2300334"/>
            <a:ext cx="1148656" cy="280510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9" name="文本框 54"/>
          <p:cNvSpPr txBox="1"/>
          <p:nvPr/>
        </p:nvSpPr>
        <p:spPr>
          <a:xfrm>
            <a:off x="3477618" y="2377784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72819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293734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1228142" y="2026279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382818" y="4071035"/>
            <a:ext cx="970487" cy="956538"/>
            <a:chOff x="1310682" y="3861049"/>
            <a:chExt cx="920096" cy="907199"/>
          </a:xfrm>
        </p:grpSpPr>
        <p:sp>
          <p:nvSpPr>
            <p:cNvPr id="74" name="椭圆 73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8"/>
              <p:cNvGrpSpPr>
                <a:grpSpLocks noChangeAspect="1"/>
              </p:cNvGrpSpPr>
              <p:nvPr/>
            </p:nvGrpSpPr>
            <p:grpSpPr bwMode="auto">
              <a:xfrm>
                <a:off x="1557997" y="4064238"/>
                <a:ext cx="421027" cy="454651"/>
                <a:chOff x="3437" y="2282"/>
                <a:chExt cx="679" cy="744"/>
              </a:xfrm>
              <a:solidFill>
                <a:schemeClr val="bg1"/>
              </a:solidFill>
            </p:grpSpPr>
            <p:sp>
              <p:nvSpPr>
                <p:cNvPr id="78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3632293" y="4071035"/>
            <a:ext cx="970487" cy="956538"/>
            <a:chOff x="3443358" y="3861049"/>
            <a:chExt cx="920096" cy="907199"/>
          </a:xfrm>
        </p:grpSpPr>
        <p:sp>
          <p:nvSpPr>
            <p:cNvPr id="81" name="椭圆 80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 bwMode="auto">
            <a:xfrm>
              <a:off x="3675268" y="4080591"/>
              <a:ext cx="461686" cy="475193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81772" y="4071035"/>
            <a:ext cx="970487" cy="956538"/>
            <a:chOff x="5576036" y="3861049"/>
            <a:chExt cx="920096" cy="907199"/>
          </a:xfrm>
        </p:grpSpPr>
        <p:sp>
          <p:nvSpPr>
            <p:cNvPr id="87" name="椭圆 86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9" name="Group 18"/>
            <p:cNvGrpSpPr>
              <a:grpSpLocks noChangeAspect="1"/>
            </p:cNvGrpSpPr>
            <p:nvPr/>
          </p:nvGrpSpPr>
          <p:grpSpPr bwMode="auto">
            <a:xfrm>
              <a:off x="5793235" y="4088980"/>
              <a:ext cx="479594" cy="454601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8131246" y="4071035"/>
            <a:ext cx="970487" cy="956535"/>
            <a:chOff x="7708712" y="3861048"/>
            <a:chExt cx="920096" cy="907197"/>
          </a:xfrm>
        </p:grpSpPr>
        <p:sp>
          <p:nvSpPr>
            <p:cNvPr id="96" name="椭圆 95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98" name="Group 26"/>
            <p:cNvGrpSpPr>
              <a:grpSpLocks noChangeAspect="1"/>
            </p:cNvGrpSpPr>
            <p:nvPr/>
          </p:nvGrpSpPr>
          <p:grpSpPr bwMode="auto">
            <a:xfrm>
              <a:off x="7879441" y="4152182"/>
              <a:ext cx="620626" cy="312988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9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380725" y="4071035"/>
            <a:ext cx="970487" cy="956538"/>
            <a:chOff x="9841390" y="3861049"/>
            <a:chExt cx="920096" cy="907199"/>
          </a:xfrm>
        </p:grpSpPr>
        <p:sp>
          <p:nvSpPr>
            <p:cNvPr id="115" name="椭圆 114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10063091" y="4074257"/>
              <a:ext cx="468085" cy="477872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1000472" y="5691528"/>
            <a:ext cx="1074777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28"/>
          <p:cNvSpPr txBox="1"/>
          <p:nvPr/>
        </p:nvSpPr>
        <p:spPr>
          <a:xfrm>
            <a:off x="1370497" y="3275981"/>
            <a:ext cx="105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0" name="文本框 128"/>
          <p:cNvSpPr txBox="1"/>
          <p:nvPr/>
        </p:nvSpPr>
        <p:spPr>
          <a:xfrm>
            <a:off x="3566787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1" name="文本框 128"/>
          <p:cNvSpPr txBox="1"/>
          <p:nvPr/>
        </p:nvSpPr>
        <p:spPr>
          <a:xfrm>
            <a:off x="5816265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2" name="文本框 128"/>
          <p:cNvSpPr txBox="1"/>
          <p:nvPr/>
        </p:nvSpPr>
        <p:spPr>
          <a:xfrm>
            <a:off x="8065741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3" name="文本框 128"/>
          <p:cNvSpPr txBox="1"/>
          <p:nvPr/>
        </p:nvSpPr>
        <p:spPr>
          <a:xfrm>
            <a:off x="10315220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4" name="文本框 129"/>
          <p:cNvSpPr txBox="1"/>
          <p:nvPr/>
        </p:nvSpPr>
        <p:spPr>
          <a:xfrm>
            <a:off x="2233332" y="5901906"/>
            <a:ext cx="836805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26" name="任意多边形 12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/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4" name="Freeform 10"/>
          <p:cNvSpPr/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6" name="Freeform 10"/>
          <p:cNvSpPr/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8" name="Freeform 10"/>
          <p:cNvSpPr/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9" name="Freeform 10"/>
          <p:cNvSpPr/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0" name="Freeform 10"/>
          <p:cNvSpPr/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组合 52"/>
            <p:cNvGrpSpPr/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63"/>
            <p:cNvGrpSpPr/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3" name="组合 68"/>
            <p:cNvGrpSpPr/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7" name="组合 73"/>
            <p:cNvGrpSpPr/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5" name="文本框 84"/>
          <p:cNvSpPr txBox="1"/>
          <p:nvPr/>
        </p:nvSpPr>
        <p:spPr>
          <a:xfrm>
            <a:off x="1064480" y="4932244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文本框 84"/>
          <p:cNvSpPr txBox="1"/>
          <p:nvPr/>
        </p:nvSpPr>
        <p:spPr>
          <a:xfrm>
            <a:off x="1064480" y="584794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84"/>
          <p:cNvSpPr txBox="1"/>
          <p:nvPr/>
        </p:nvSpPr>
        <p:spPr>
          <a:xfrm>
            <a:off x="7553398" y="2199183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工作之一</a:t>
            </a:r>
          </a:p>
        </p:txBody>
      </p:sp>
      <p:sp>
        <p:nvSpPr>
          <p:cNvPr id="155" name="文本框 84"/>
          <p:cNvSpPr txBox="1"/>
          <p:nvPr/>
        </p:nvSpPr>
        <p:spPr>
          <a:xfrm>
            <a:off x="9780335" y="2234065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工作之二</a:t>
            </a:r>
          </a:p>
        </p:txBody>
      </p:sp>
      <p:sp>
        <p:nvSpPr>
          <p:cNvPr id="156" name="文本框 84"/>
          <p:cNvSpPr txBox="1"/>
          <p:nvPr/>
        </p:nvSpPr>
        <p:spPr>
          <a:xfrm>
            <a:off x="7452172" y="4680734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工作之三</a:t>
            </a:r>
          </a:p>
        </p:txBody>
      </p:sp>
      <p:sp>
        <p:nvSpPr>
          <p:cNvPr id="157" name="文本框 84"/>
          <p:cNvSpPr txBox="1"/>
          <p:nvPr/>
        </p:nvSpPr>
        <p:spPr>
          <a:xfrm>
            <a:off x="9982784" y="4715616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工作之四</a:t>
            </a:r>
          </a:p>
        </p:txBody>
      </p:sp>
      <p:sp>
        <p:nvSpPr>
          <p:cNvPr id="6" name="矩形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5" grpId="0"/>
      <p:bldP spid="136" grpId="0"/>
      <p:bldP spid="148" grpId="0"/>
      <p:bldP spid="149" grpId="0"/>
      <p:bldP spid="154" grpId="0"/>
      <p:bldP spid="155" grpId="0"/>
      <p:bldP spid="156" grpId="0"/>
      <p:bldP spid="15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/>
          <a:lstStyle/>
          <a:p>
            <a:pPr defTabSz="1285240"/>
            <a:endParaRPr lang="zh-CN" altLang="en-US" sz="1685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61539" y="246419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430805" y="3294974"/>
            <a:ext cx="4214971" cy="12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replace the written content</a:t>
            </a:r>
            <a:endParaRPr lang="zh-CN" altLang="en-US" sz="3600" kern="0" baseline="-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943789" y="2588078"/>
            <a:ext cx="4914608" cy="4644572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</a:p>
        </p:txBody>
      </p:sp>
      <p:sp>
        <p:nvSpPr>
          <p:cNvPr id="23" name="椭圆 22"/>
          <p:cNvSpPr/>
          <p:nvPr/>
        </p:nvSpPr>
        <p:spPr>
          <a:xfrm>
            <a:off x="9904697" y="4129692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62443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76060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95568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8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4175343" y="2611656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72811" y="1990798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560967" y="1911188"/>
            <a:ext cx="1989217" cy="895092"/>
            <a:chOff x="1591195" y="3531392"/>
            <a:chExt cx="1721136" cy="774463"/>
          </a:xfrm>
          <a:effectLst/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31901" y="4635135"/>
            <a:ext cx="1989217" cy="895092"/>
            <a:chOff x="1591195" y="3531391"/>
            <a:chExt cx="1721136" cy="774463"/>
          </a:xfrm>
          <a:effectLst/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9384" y="1543253"/>
            <a:ext cx="1989217" cy="895092"/>
            <a:chOff x="1591195" y="3531392"/>
            <a:chExt cx="1721136" cy="774463"/>
          </a:xfrm>
          <a:effectLst/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1100" y="4659232"/>
            <a:ext cx="1989217" cy="895092"/>
            <a:chOff x="1591195" y="3531392"/>
            <a:chExt cx="1721136" cy="774463"/>
          </a:xfrm>
          <a:effectLst/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581659" y="23000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9365791" y="19309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075381" y="49996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8251978" y="50433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68767" y="2545216"/>
            <a:ext cx="1943436" cy="1943436"/>
            <a:chOff x="3746633" y="1810030"/>
            <a:chExt cx="1382075" cy="1382075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1093006" y="3074986"/>
            <a:ext cx="3442694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048206" y="564143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225571" y="5707634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22466" y="2774362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55428" y="183379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49149" y="451028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718875" y="460559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863252" y="14899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36710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6" name="组合 5"/>
          <p:cNvGrpSpPr/>
          <p:nvPr/>
        </p:nvGrpSpPr>
        <p:grpSpPr>
          <a:xfrm>
            <a:off x="1136710" y="2500612"/>
            <a:ext cx="2977653" cy="2977653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1484384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0230" y="3087435"/>
            <a:ext cx="1089008" cy="835544"/>
            <a:chOff x="2615293" y="1775288"/>
            <a:chExt cx="1032597" cy="792263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32704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839769" y="3998944"/>
            <a:ext cx="2028183" cy="1014976"/>
            <a:chOff x="307017" y="2767553"/>
            <a:chExt cx="1923124" cy="962401"/>
          </a:xfrm>
        </p:grpSpPr>
        <p:sp>
          <p:nvSpPr>
            <p:cNvPr id="15" name="文本框 14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017" y="3051439"/>
              <a:ext cx="1757301" cy="67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940549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18" name="组合 17"/>
          <p:cNvGrpSpPr/>
          <p:nvPr/>
        </p:nvGrpSpPr>
        <p:grpSpPr>
          <a:xfrm>
            <a:off x="4940549" y="2500612"/>
            <a:ext cx="2977653" cy="2977653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5288222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44068" y="3087435"/>
            <a:ext cx="1089008" cy="835544"/>
            <a:chOff x="2615293" y="1775288"/>
            <a:chExt cx="1032597" cy="792263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636542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643609" y="3998944"/>
            <a:ext cx="2028182" cy="1014975"/>
            <a:chOff x="307018" y="2767553"/>
            <a:chExt cx="1923123" cy="962400"/>
          </a:xfrm>
        </p:grpSpPr>
        <p:sp>
          <p:nvSpPr>
            <p:cNvPr id="27" name="文本框 26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018" y="3051439"/>
              <a:ext cx="1700956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744387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0" name="组合 29"/>
          <p:cNvGrpSpPr/>
          <p:nvPr/>
        </p:nvGrpSpPr>
        <p:grpSpPr>
          <a:xfrm>
            <a:off x="8744387" y="2500612"/>
            <a:ext cx="2977653" cy="2977653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9092060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47906" y="3087435"/>
            <a:ext cx="1089008" cy="835544"/>
            <a:chOff x="2615293" y="1775288"/>
            <a:chExt cx="1032597" cy="792263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440380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447447" y="3998944"/>
            <a:ext cx="2028182" cy="1014975"/>
            <a:chOff x="307018" y="2767553"/>
            <a:chExt cx="1923123" cy="962400"/>
          </a:xfrm>
        </p:grpSpPr>
        <p:sp>
          <p:nvSpPr>
            <p:cNvPr id="39" name="文本框 38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7018" y="3051439"/>
              <a:ext cx="1712890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61590" y="3475024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9854" y="3424504"/>
            <a:ext cx="469804" cy="469804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51440" y="3407998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4" name="任意多边形 5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877800" cy="723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224" y="921978"/>
            <a:ext cx="2930763" cy="74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20" kern="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r>
              <a:rPr lang="en-US" altLang="zh-CN" sz="4220" kern="0" dirty="0">
                <a:solidFill>
                  <a:schemeClr val="bg1"/>
                </a:solidFill>
                <a:latin typeface="Agency FB" panose="020B0503020202020204" pitchFamily="34" charset="0"/>
              </a:rPr>
              <a:t>/Content</a:t>
            </a:r>
            <a:endParaRPr lang="zh-CN" altLang="en-US" sz="4220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468935" y="2096766"/>
            <a:ext cx="6404037" cy="628247"/>
            <a:chOff x="2032681" y="1495046"/>
            <a:chExt cx="6072726" cy="595745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27355" y="213377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59485" y="3144516"/>
            <a:ext cx="6404037" cy="628247"/>
            <a:chOff x="2032681" y="1495046"/>
            <a:chExt cx="6072726" cy="595745"/>
          </a:xfrm>
        </p:grpSpPr>
        <p:sp>
          <p:nvSpPr>
            <p:cNvPr id="39" name="文本框 38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017905" y="318152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50035" y="4182741"/>
            <a:ext cx="6404037" cy="628247"/>
            <a:chOff x="2032681" y="1495046"/>
            <a:chExt cx="6072726" cy="595745"/>
          </a:xfrm>
        </p:grpSpPr>
        <p:sp>
          <p:nvSpPr>
            <p:cNvPr id="50" name="文本框 49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08455" y="42197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02510" y="5401941"/>
            <a:ext cx="6404037" cy="628247"/>
            <a:chOff x="2032681" y="1495046"/>
            <a:chExt cx="6072726" cy="595745"/>
          </a:xfrm>
        </p:grpSpPr>
        <p:sp>
          <p:nvSpPr>
            <p:cNvPr id="55" name="文本框 54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360930" y="54389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/>
      <p:bldP spid="2" grpId="0"/>
      <p:bldP spid="48" grpId="0"/>
      <p:bldP spid="53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685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5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2003136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9169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622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2014631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369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6" y="1596965"/>
                <a:ext cx="964210" cy="147710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940411"/>
            <a:ext cx="2305160" cy="1331403"/>
            <a:chOff x="873900" y="1622147"/>
            <a:chExt cx="1166203" cy="733579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01291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733579"/>
              <a:chOff x="881564" y="1622147"/>
              <a:chExt cx="1008112" cy="733579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5663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964676"/>
            <a:ext cx="2180478" cy="1049331"/>
            <a:chOff x="873900" y="1598062"/>
            <a:chExt cx="1166203" cy="595646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1342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595646"/>
              <a:chOff x="873900" y="1598062"/>
              <a:chExt cx="1008112" cy="59564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976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45599" y="3112269"/>
            <a:ext cx="4683728" cy="4523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/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5" name="Freeform 5"/>
          <p:cNvSpPr/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316" name="组合 1"/>
          <p:cNvGrpSpPr/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/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/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19" name="组合 72"/>
            <p:cNvGrpSpPr/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23" name="组合 2"/>
          <p:cNvGrpSpPr/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/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/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26" name="组合 73"/>
            <p:cNvGrpSpPr/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0" name="组合 3"/>
          <p:cNvGrpSpPr/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/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/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33" name="组合 74"/>
            <p:cNvGrpSpPr/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7" name="组合 4"/>
          <p:cNvGrpSpPr/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/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/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40" name="组合 75"/>
            <p:cNvGrpSpPr/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/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45" name="Freeform 5"/>
          <p:cNvSpPr/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0" name="Freeform 23"/>
          <p:cNvSpPr/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66839" y="3580725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66839" y="3074603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3" name="Freeform 23"/>
          <p:cNvSpPr/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7248" y="475343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8" y="4146090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Freeform 21"/>
          <p:cNvSpPr/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33719" y="340604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Freeform 21"/>
          <p:cNvSpPr/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707" y="4602879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685707" y="4096757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44" grpId="0" animBg="1"/>
      <p:bldP spid="3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159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961931" y="2925738"/>
              <a:ext cx="1861855" cy="119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</a:t>
              </a:r>
              <a:endParaRPr lang="en-US" altLang="zh-CN" sz="31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166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86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7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950467" y="20309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8950467" y="2415789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130442" y="31644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130442" y="35492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140842" y="56409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140842" y="60257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/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-30935" y="2284750"/>
            <a:ext cx="13209406" cy="346333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60" name="Freeform 13"/>
          <p:cNvSpPr/>
          <p:nvPr/>
        </p:nvSpPr>
        <p:spPr bwMode="auto">
          <a:xfrm>
            <a:off x="7800890" y="3809216"/>
            <a:ext cx="1913692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1" name="Group 19"/>
          <p:cNvGrpSpPr/>
          <p:nvPr/>
        </p:nvGrpSpPr>
        <p:grpSpPr>
          <a:xfrm>
            <a:off x="787482" y="3563952"/>
            <a:ext cx="2134044" cy="1452606"/>
            <a:chOff x="552376" y="2667382"/>
            <a:chExt cx="1499240" cy="1033020"/>
          </a:xfrm>
        </p:grpSpPr>
        <p:sp>
          <p:nvSpPr>
            <p:cNvPr id="162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64" name="Freeform 13"/>
          <p:cNvSpPr/>
          <p:nvPr/>
        </p:nvSpPr>
        <p:spPr bwMode="auto">
          <a:xfrm rot="5910658">
            <a:off x="8637324" y="2291609"/>
            <a:ext cx="1449632" cy="49313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5" name="Group 129"/>
          <p:cNvGrpSpPr/>
          <p:nvPr/>
        </p:nvGrpSpPr>
        <p:grpSpPr>
          <a:xfrm>
            <a:off x="2974481" y="2497421"/>
            <a:ext cx="1940039" cy="1198553"/>
            <a:chOff x="696724" y="2667382"/>
            <a:chExt cx="1362945" cy="852351"/>
          </a:xfrm>
        </p:grpSpPr>
        <p:sp>
          <p:nvSpPr>
            <p:cNvPr id="1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68" name="Group 132"/>
          <p:cNvGrpSpPr/>
          <p:nvPr/>
        </p:nvGrpSpPr>
        <p:grpSpPr>
          <a:xfrm>
            <a:off x="6916861" y="1599253"/>
            <a:ext cx="1940039" cy="1219647"/>
            <a:chOff x="696724" y="2667382"/>
            <a:chExt cx="1362945" cy="867353"/>
          </a:xfrm>
        </p:grpSpPr>
        <p:sp>
          <p:nvSpPr>
            <p:cNvPr id="169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1" name="Group 135"/>
          <p:cNvGrpSpPr/>
          <p:nvPr/>
        </p:nvGrpSpPr>
        <p:grpSpPr>
          <a:xfrm>
            <a:off x="6205167" y="5508690"/>
            <a:ext cx="2134044" cy="1167947"/>
            <a:chOff x="552376" y="2667382"/>
            <a:chExt cx="1499240" cy="830586"/>
          </a:xfrm>
        </p:grpSpPr>
        <p:sp>
          <p:nvSpPr>
            <p:cNvPr id="172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4" name="Group 138"/>
          <p:cNvGrpSpPr/>
          <p:nvPr/>
        </p:nvGrpSpPr>
        <p:grpSpPr>
          <a:xfrm>
            <a:off x="8740912" y="4863708"/>
            <a:ext cx="2134044" cy="1169971"/>
            <a:chOff x="552376" y="2667382"/>
            <a:chExt cx="1499240" cy="832026"/>
          </a:xfrm>
        </p:grpSpPr>
        <p:sp>
          <p:nvSpPr>
            <p:cNvPr id="175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7" name="Group 141"/>
          <p:cNvGrpSpPr/>
          <p:nvPr/>
        </p:nvGrpSpPr>
        <p:grpSpPr>
          <a:xfrm>
            <a:off x="10334515" y="2925972"/>
            <a:ext cx="2134044" cy="1178840"/>
            <a:chOff x="552376" y="2667382"/>
            <a:chExt cx="1499240" cy="838333"/>
          </a:xfrm>
        </p:grpSpPr>
        <p:sp>
          <p:nvSpPr>
            <p:cNvPr id="178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9" name="Freeform 6"/>
          <p:cNvSpPr>
            <a:spLocks noEditPoints="1"/>
          </p:cNvSpPr>
          <p:nvPr/>
        </p:nvSpPr>
        <p:spPr bwMode="auto">
          <a:xfrm>
            <a:off x="9483318" y="4121575"/>
            <a:ext cx="453383" cy="298069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4" grpId="0" animBg="1"/>
      <p:bldP spid="183" grpId="0" animBg="1"/>
      <p:bldP spid="187" grpId="0" animBg="1"/>
      <p:bldP spid="191" grpId="0" animBg="1"/>
      <p:bldP spid="195" grpId="0" animBg="1"/>
      <p:bldP spid="1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784890" y="5512911"/>
            <a:ext cx="1920466" cy="2712749"/>
            <a:chOff x="3443288" y="4624735"/>
            <a:chExt cx="1820749" cy="2572825"/>
          </a:xfrm>
        </p:grpSpPr>
        <p:sp>
          <p:nvSpPr>
            <p:cNvPr id="179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/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/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/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/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/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02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7977666" y="1304045"/>
            <a:ext cx="1942698" cy="2712749"/>
            <a:chOff x="7418361" y="632964"/>
            <a:chExt cx="1841827" cy="2572825"/>
          </a:xfrm>
        </p:grpSpPr>
        <p:sp>
          <p:nvSpPr>
            <p:cNvPr id="210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11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文本框 75"/>
            <p:cNvSpPr txBox="1"/>
            <p:nvPr/>
          </p:nvSpPr>
          <p:spPr>
            <a:xfrm>
              <a:off x="1659757" y="3520391"/>
              <a:ext cx="164305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1"/>
              <a:ext cx="2247621" cy="8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文本框 96"/>
            <p:cNvSpPr txBox="1"/>
            <p:nvPr/>
          </p:nvSpPr>
          <p:spPr>
            <a:xfrm>
              <a:off x="6743143" y="5140713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8" name="文本框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6" y="5506664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70" y="2883366"/>
              <a:ext cx="2247620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文本框 82"/>
            <p:cNvSpPr txBox="1"/>
            <p:nvPr/>
          </p:nvSpPr>
          <p:spPr>
            <a:xfrm>
              <a:off x="4207093" y="894035"/>
              <a:ext cx="1826901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24799" t="9180" r="24239" b="9180"/>
          <a:stretch>
            <a:fillRect/>
          </a:stretch>
        </p:blipFill>
        <p:spPr>
          <a:xfrm>
            <a:off x="8234102" y="3472309"/>
            <a:ext cx="4094577" cy="3689619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1738269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3" name="矩形 9"/>
          <p:cNvSpPr>
            <a:spLocks noChangeArrowheads="1"/>
          </p:cNvSpPr>
          <p:nvPr/>
        </p:nvSpPr>
        <p:spPr bwMode="auto">
          <a:xfrm>
            <a:off x="4608381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5" name="矩形 9"/>
          <p:cNvSpPr>
            <a:spLocks noChangeArrowheads="1"/>
          </p:cNvSpPr>
          <p:nvPr/>
        </p:nvSpPr>
        <p:spPr bwMode="auto">
          <a:xfrm>
            <a:off x="7286313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7" name="矩形 9"/>
          <p:cNvSpPr>
            <a:spLocks noChangeArrowheads="1"/>
          </p:cNvSpPr>
          <p:nvPr/>
        </p:nvSpPr>
        <p:spPr bwMode="auto">
          <a:xfrm>
            <a:off x="9879185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Group 129"/>
          <p:cNvGrpSpPr/>
          <p:nvPr/>
        </p:nvGrpSpPr>
        <p:grpSpPr>
          <a:xfrm>
            <a:off x="1518126" y="5272509"/>
            <a:ext cx="1940039" cy="1198553"/>
            <a:chOff x="696724" y="2667382"/>
            <a:chExt cx="1362945" cy="852351"/>
          </a:xfrm>
        </p:grpSpPr>
        <p:sp>
          <p:nvSpPr>
            <p:cNvPr id="57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9" name="Group 129"/>
          <p:cNvGrpSpPr/>
          <p:nvPr/>
        </p:nvGrpSpPr>
        <p:grpSpPr>
          <a:xfrm>
            <a:off x="4185126" y="5272509"/>
            <a:ext cx="1940039" cy="1198553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6975951" y="5272509"/>
            <a:ext cx="1940039" cy="1198553"/>
            <a:chOff x="696724" y="2667382"/>
            <a:chExt cx="1362945" cy="852351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9585801" y="5272509"/>
            <a:ext cx="1940039" cy="1198553"/>
            <a:chOff x="696724" y="2667382"/>
            <a:chExt cx="1362945" cy="852351"/>
          </a:xfrm>
        </p:grpSpPr>
        <p:sp>
          <p:nvSpPr>
            <p:cNvPr id="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789434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67980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66378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8" name="Group 129"/>
          <p:cNvGrpSpPr/>
          <p:nvPr/>
        </p:nvGrpSpPr>
        <p:grpSpPr>
          <a:xfrm>
            <a:off x="2034885" y="5353281"/>
            <a:ext cx="1940039" cy="1198553"/>
            <a:chOff x="696724" y="2667382"/>
            <a:chExt cx="1362945" cy="85235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1" name="Group 129"/>
          <p:cNvGrpSpPr/>
          <p:nvPr/>
        </p:nvGrpSpPr>
        <p:grpSpPr>
          <a:xfrm>
            <a:off x="3964834" y="1591836"/>
            <a:ext cx="1940039" cy="1198553"/>
            <a:chOff x="696724" y="2667382"/>
            <a:chExt cx="1362945" cy="85235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6210152" y="5353281"/>
            <a:ext cx="1940039" cy="1198553"/>
            <a:chOff x="696724" y="2667382"/>
            <a:chExt cx="1362945" cy="85235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7" name="Group 129"/>
          <p:cNvGrpSpPr/>
          <p:nvPr/>
        </p:nvGrpSpPr>
        <p:grpSpPr>
          <a:xfrm>
            <a:off x="8025091" y="1591836"/>
            <a:ext cx="1940039" cy="1198553"/>
            <a:chOff x="696724" y="2667382"/>
            <a:chExt cx="1362945" cy="852351"/>
          </a:xfrm>
        </p:grpSpPr>
        <p:sp>
          <p:nvSpPr>
            <p:cNvPr id="5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442286" y="2021861"/>
            <a:ext cx="105492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130" name="矩形 129"/>
          <p:cNvSpPr/>
          <p:nvPr/>
        </p:nvSpPr>
        <p:spPr>
          <a:xfrm>
            <a:off x="3999988" y="2128978"/>
            <a:ext cx="122430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</a:p>
        </p:txBody>
      </p:sp>
      <p:sp>
        <p:nvSpPr>
          <p:cNvPr id="131" name="矩形 130"/>
          <p:cNvSpPr/>
          <p:nvPr/>
        </p:nvSpPr>
        <p:spPr>
          <a:xfrm>
            <a:off x="1462104" y="2319327"/>
            <a:ext cx="114365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</a:p>
        </p:txBody>
      </p:sp>
      <p:sp>
        <p:nvSpPr>
          <p:cNvPr id="132" name="矩形 131"/>
          <p:cNvSpPr/>
          <p:nvPr/>
        </p:nvSpPr>
        <p:spPr>
          <a:xfrm>
            <a:off x="10220708" y="2100406"/>
            <a:ext cx="126989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835526" y="2973621"/>
            <a:ext cx="105492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团结拼搏</a:t>
            </a:r>
          </a:p>
        </p:txBody>
      </p:sp>
      <p:sp>
        <p:nvSpPr>
          <p:cNvPr id="45" name="Text Placeholder 7"/>
          <p:cNvSpPr txBox="1"/>
          <p:nvPr/>
        </p:nvSpPr>
        <p:spPr>
          <a:xfrm>
            <a:off x="2095630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2095630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5013818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5013818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31629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31629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5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65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5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9" grpId="0"/>
      <p:bldP spid="130" grpId="0"/>
      <p:bldP spid="131" grpId="0"/>
      <p:bldP spid="132" grpId="0"/>
      <p:bldP spid="133" grpId="0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43991" y="4122447"/>
            <a:ext cx="403433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117968" y="1851002"/>
            <a:ext cx="6415145" cy="1308216"/>
            <a:chOff x="794420" y="1316747"/>
            <a:chExt cx="4563539" cy="930625"/>
          </a:xfrm>
        </p:grpSpPr>
        <p:grpSp>
          <p:nvGrpSpPr>
            <p:cNvPr id="220" name="组合 48"/>
            <p:cNvGrpSpPr/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" name="文本框 64"/>
            <p:cNvSpPr txBox="1">
              <a:spLocks noChangeArrowheads="1"/>
            </p:cNvSpPr>
            <p:nvPr/>
          </p:nvSpPr>
          <p:spPr bwMode="auto">
            <a:xfrm>
              <a:off x="3249459" y="1434197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1922303" y="1522633"/>
              <a:ext cx="458304" cy="459449"/>
            </a:xfrm>
            <a:custGeom>
              <a:avLst/>
              <a:gdLst>
                <a:gd name="T0" fmla="*/ 77737 w 406"/>
                <a:gd name="T1" fmla="*/ 370453 h 407"/>
                <a:gd name="T2" fmla="*/ 72775 w 406"/>
                <a:gd name="T3" fmla="*/ 358876 h 407"/>
                <a:gd name="T4" fmla="*/ 62851 w 406"/>
                <a:gd name="T5" fmla="*/ 352261 h 407"/>
                <a:gd name="T6" fmla="*/ 67813 w 406"/>
                <a:gd name="T7" fmla="*/ 372107 h 407"/>
                <a:gd name="T8" fmla="*/ 86007 w 406"/>
                <a:gd name="T9" fmla="*/ 380376 h 407"/>
                <a:gd name="T10" fmla="*/ 26464 w 406"/>
                <a:gd name="T11" fmla="*/ 253033 h 407"/>
                <a:gd name="T12" fmla="*/ 97584 w 406"/>
                <a:gd name="T13" fmla="*/ 138920 h 407"/>
                <a:gd name="T14" fmla="*/ 135626 w 406"/>
                <a:gd name="T15" fmla="*/ 114113 h 407"/>
                <a:gd name="T16" fmla="*/ 150512 w 406"/>
                <a:gd name="T17" fmla="*/ 67806 h 407"/>
                <a:gd name="T18" fmla="*/ 99238 w 406"/>
                <a:gd name="T19" fmla="*/ 104190 h 407"/>
                <a:gd name="T20" fmla="*/ 3308 w 406"/>
                <a:gd name="T21" fmla="*/ 297686 h 407"/>
                <a:gd name="T22" fmla="*/ 79391 w 406"/>
                <a:gd name="T23" fmla="*/ 386991 h 407"/>
                <a:gd name="T24" fmla="*/ 168705 w 406"/>
                <a:gd name="T25" fmla="*/ 49614 h 407"/>
                <a:gd name="T26" fmla="*/ 244788 w 406"/>
                <a:gd name="T27" fmla="*/ 23153 h 407"/>
                <a:gd name="T28" fmla="*/ 188553 w 406"/>
                <a:gd name="T29" fmla="*/ 47960 h 407"/>
                <a:gd name="T30" fmla="*/ 234864 w 406"/>
                <a:gd name="T31" fmla="*/ 19846 h 407"/>
                <a:gd name="T32" fmla="*/ 190207 w 406"/>
                <a:gd name="T33" fmla="*/ 39691 h 407"/>
                <a:gd name="T34" fmla="*/ 170359 w 406"/>
                <a:gd name="T35" fmla="*/ 51268 h 407"/>
                <a:gd name="T36" fmla="*/ 16540 w 406"/>
                <a:gd name="T37" fmla="*/ 324146 h 407"/>
                <a:gd name="T38" fmla="*/ 18194 w 406"/>
                <a:gd name="T39" fmla="*/ 324146 h 407"/>
                <a:gd name="T40" fmla="*/ 332449 w 406"/>
                <a:gd name="T41" fmla="*/ 625140 h 407"/>
                <a:gd name="T42" fmla="*/ 229902 w 406"/>
                <a:gd name="T43" fmla="*/ 454797 h 407"/>
                <a:gd name="T44" fmla="*/ 84353 w 406"/>
                <a:gd name="T45" fmla="*/ 411798 h 407"/>
                <a:gd name="T46" fmla="*/ 47965 w 406"/>
                <a:gd name="T47" fmla="*/ 415106 h 407"/>
                <a:gd name="T48" fmla="*/ 8270 w 406"/>
                <a:gd name="T49" fmla="*/ 398568 h 407"/>
                <a:gd name="T50" fmla="*/ 14886 w 406"/>
                <a:gd name="T51" fmla="*/ 436605 h 407"/>
                <a:gd name="T52" fmla="*/ 133972 w 406"/>
                <a:gd name="T53" fmla="*/ 583794 h 407"/>
                <a:gd name="T54" fmla="*/ 28118 w 406"/>
                <a:gd name="T55" fmla="*/ 373761 h 407"/>
                <a:gd name="T56" fmla="*/ 31425 w 406"/>
                <a:gd name="T57" fmla="*/ 365492 h 407"/>
                <a:gd name="T58" fmla="*/ 23156 w 406"/>
                <a:gd name="T59" fmla="*/ 355569 h 407"/>
                <a:gd name="T60" fmla="*/ 13232 w 406"/>
                <a:gd name="T61" fmla="*/ 355569 h 407"/>
                <a:gd name="T62" fmla="*/ 466420 w 406"/>
                <a:gd name="T63" fmla="*/ 61191 h 407"/>
                <a:gd name="T64" fmla="*/ 511078 w 406"/>
                <a:gd name="T65" fmla="*/ 69460 h 407"/>
                <a:gd name="T66" fmla="*/ 645049 w 406"/>
                <a:gd name="T67" fmla="*/ 464720 h 407"/>
                <a:gd name="T68" fmla="*/ 471382 w 406"/>
                <a:gd name="T69" fmla="*/ 61191 h 407"/>
                <a:gd name="T70" fmla="*/ 471382 w 406"/>
                <a:gd name="T71" fmla="*/ 61191 h 407"/>
                <a:gd name="T72" fmla="*/ 654973 w 406"/>
                <a:gd name="T73" fmla="*/ 223264 h 407"/>
                <a:gd name="T74" fmla="*/ 650011 w 406"/>
                <a:gd name="T75" fmla="*/ 196803 h 407"/>
                <a:gd name="T76" fmla="*/ 562351 w 406"/>
                <a:gd name="T77" fmla="*/ 76075 h 407"/>
                <a:gd name="T78" fmla="*/ 320871 w 406"/>
                <a:gd name="T79" fmla="*/ 11577 h 407"/>
                <a:gd name="T80" fmla="*/ 305985 w 406"/>
                <a:gd name="T81" fmla="*/ 24807 h 407"/>
                <a:gd name="T82" fmla="*/ 279521 w 406"/>
                <a:gd name="T83" fmla="*/ 21500 h 407"/>
                <a:gd name="T84" fmla="*/ 274560 w 406"/>
                <a:gd name="T85" fmla="*/ 33076 h 407"/>
                <a:gd name="T86" fmla="*/ 296061 w 406"/>
                <a:gd name="T87" fmla="*/ 28115 h 407"/>
                <a:gd name="T88" fmla="*/ 317563 w 406"/>
                <a:gd name="T89" fmla="*/ 31422 h 407"/>
                <a:gd name="T90" fmla="*/ 305985 w 406"/>
                <a:gd name="T91" fmla="*/ 90959 h 407"/>
                <a:gd name="T92" fmla="*/ 370490 w 406"/>
                <a:gd name="T93" fmla="*/ 44653 h 407"/>
                <a:gd name="T94" fmla="*/ 400261 w 406"/>
                <a:gd name="T95" fmla="*/ 41345 h 407"/>
                <a:gd name="T96" fmla="*/ 491230 w 406"/>
                <a:gd name="T97" fmla="*/ 61191 h 407"/>
                <a:gd name="T98" fmla="*/ 469728 w 406"/>
                <a:gd name="T99" fmla="*/ 82690 h 407"/>
                <a:gd name="T100" fmla="*/ 393646 w 406"/>
                <a:gd name="T101" fmla="*/ 74421 h 407"/>
                <a:gd name="T102" fmla="*/ 310947 w 406"/>
                <a:gd name="T103" fmla="*/ 158766 h 407"/>
                <a:gd name="T104" fmla="*/ 365528 w 406"/>
                <a:gd name="T105" fmla="*/ 309262 h 407"/>
                <a:gd name="T106" fmla="*/ 529271 w 406"/>
                <a:gd name="T107" fmla="*/ 353915 h 407"/>
                <a:gd name="T108" fmla="*/ 539195 w 406"/>
                <a:gd name="T109" fmla="*/ 570564 h 407"/>
                <a:gd name="T110" fmla="*/ 613624 w 406"/>
                <a:gd name="T111" fmla="*/ 128997 h 407"/>
                <a:gd name="T112" fmla="*/ 347334 w 406"/>
                <a:gd name="T113" fmla="*/ 11577 h 407"/>
                <a:gd name="T114" fmla="*/ 353950 w 406"/>
                <a:gd name="T115" fmla="*/ 11577 h 407"/>
                <a:gd name="T116" fmla="*/ 444919 w 406"/>
                <a:gd name="T117" fmla="*/ 23153 h 407"/>
                <a:gd name="T118" fmla="*/ 448227 w 406"/>
                <a:gd name="T119" fmla="*/ 38038 h 407"/>
                <a:gd name="T120" fmla="*/ 456497 w 406"/>
                <a:gd name="T121" fmla="*/ 28115 h 407"/>
                <a:gd name="T122" fmla="*/ 382068 w 406"/>
                <a:gd name="T123" fmla="*/ 54576 h 407"/>
                <a:gd name="T124" fmla="*/ 461458 w 406"/>
                <a:gd name="T125" fmla="*/ 57883 h 4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6" h="407">
                  <a:moveTo>
                    <a:pt x="44" y="222"/>
                  </a:moveTo>
                  <a:cubicBezTo>
                    <a:pt x="44" y="223"/>
                    <a:pt x="45" y="223"/>
                    <a:pt x="45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2"/>
                    <a:pt x="44" y="222"/>
                    <a:pt x="44" y="222"/>
                  </a:cubicBezTo>
                  <a:close/>
                  <a:moveTo>
                    <a:pt x="45" y="221"/>
                  </a:move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5" y="221"/>
                  </a:cubicBezTo>
                  <a:close/>
                  <a:moveTo>
                    <a:pt x="47" y="225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226"/>
                    <a:pt x="47" y="225"/>
                    <a:pt x="47" y="225"/>
                  </a:cubicBezTo>
                  <a:close/>
                  <a:moveTo>
                    <a:pt x="40" y="214"/>
                  </a:moveTo>
                  <a:cubicBezTo>
                    <a:pt x="40" y="215"/>
                    <a:pt x="40" y="215"/>
                    <a:pt x="40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9" y="215"/>
                    <a:pt x="39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5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lose/>
                  <a:moveTo>
                    <a:pt x="44" y="217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18"/>
                    <a:pt x="43" y="219"/>
                    <a:pt x="43" y="219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4" y="219"/>
                    <a:pt x="44" y="218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lose/>
                  <a:moveTo>
                    <a:pt x="41" y="215"/>
                  </a:moveTo>
                  <a:cubicBezTo>
                    <a:pt x="42" y="214"/>
                    <a:pt x="42" y="214"/>
                    <a:pt x="42" y="214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5"/>
                    <a:pt x="41" y="215"/>
                  </a:cubicBezTo>
                  <a:close/>
                  <a:moveTo>
                    <a:pt x="39" y="213"/>
                  </a:move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2"/>
                    <a:pt x="38" y="212"/>
                    <a:pt x="38" y="213"/>
                  </a:cubicBezTo>
                  <a:lnTo>
                    <a:pt x="39" y="213"/>
                  </a:lnTo>
                  <a:close/>
                  <a:moveTo>
                    <a:pt x="41" y="224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lnTo>
                    <a:pt x="41" y="224"/>
                  </a:lnTo>
                  <a:close/>
                  <a:moveTo>
                    <a:pt x="48" y="239"/>
                  </a:move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9"/>
                    <a:pt x="48" y="239"/>
                    <a:pt x="48" y="239"/>
                  </a:cubicBezTo>
                  <a:close/>
                  <a:moveTo>
                    <a:pt x="52" y="23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51" y="231"/>
                    <a:pt x="52" y="232"/>
                    <a:pt x="52" y="232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2" y="230"/>
                    <a:pt x="52" y="230"/>
                    <a:pt x="52" y="230"/>
                  </a:cubicBezTo>
                  <a:close/>
                  <a:moveTo>
                    <a:pt x="3" y="184"/>
                  </a:moveTo>
                  <a:cubicBezTo>
                    <a:pt x="3" y="183"/>
                    <a:pt x="3" y="181"/>
                    <a:pt x="5" y="179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1"/>
                    <a:pt x="6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6" y="184"/>
                    <a:pt x="6" y="185"/>
                  </a:cubicBezTo>
                  <a:cubicBezTo>
                    <a:pt x="6" y="186"/>
                    <a:pt x="6" y="188"/>
                    <a:pt x="6" y="189"/>
                  </a:cubicBezTo>
                  <a:cubicBezTo>
                    <a:pt x="6" y="190"/>
                    <a:pt x="6" y="191"/>
                    <a:pt x="6" y="192"/>
                  </a:cubicBezTo>
                  <a:cubicBezTo>
                    <a:pt x="6" y="194"/>
                    <a:pt x="6" y="19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9" y="195"/>
                    <a:pt x="9" y="194"/>
                    <a:pt x="9" y="184"/>
                  </a:cubicBezTo>
                  <a:cubicBezTo>
                    <a:pt x="9" y="174"/>
                    <a:pt x="9" y="172"/>
                    <a:pt x="10" y="170"/>
                  </a:cubicBezTo>
                  <a:cubicBezTo>
                    <a:pt x="11" y="166"/>
                    <a:pt x="12" y="163"/>
                    <a:pt x="13" y="160"/>
                  </a:cubicBezTo>
                  <a:cubicBezTo>
                    <a:pt x="14" y="158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2" y="138"/>
                    <a:pt x="23" y="135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7"/>
                    <a:pt x="31" y="122"/>
                    <a:pt x="34" y="116"/>
                  </a:cubicBezTo>
                  <a:cubicBezTo>
                    <a:pt x="37" y="109"/>
                    <a:pt x="41" y="102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51" y="93"/>
                    <a:pt x="52" y="92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0" y="94"/>
                    <a:pt x="50" y="95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3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1" y="84"/>
                    <a:pt x="60" y="84"/>
                    <a:pt x="6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2"/>
                    <a:pt x="60" y="81"/>
                    <a:pt x="61" y="79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0" y="76"/>
                    <a:pt x="57" y="79"/>
                  </a:cubicBezTo>
                  <a:cubicBezTo>
                    <a:pt x="59" y="76"/>
                    <a:pt x="62" y="73"/>
                    <a:pt x="62" y="73"/>
                  </a:cubicBezTo>
                  <a:cubicBezTo>
                    <a:pt x="62" y="73"/>
                    <a:pt x="78" y="62"/>
                    <a:pt x="80" y="61"/>
                  </a:cubicBezTo>
                  <a:cubicBezTo>
                    <a:pt x="79" y="63"/>
                    <a:pt x="77" y="64"/>
                    <a:pt x="76" y="65"/>
                  </a:cubicBezTo>
                  <a:cubicBezTo>
                    <a:pt x="73" y="69"/>
                    <a:pt x="71" y="72"/>
                    <a:pt x="69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0" y="76"/>
                    <a:pt x="72" y="75"/>
                    <a:pt x="73" y="74"/>
                  </a:cubicBezTo>
                  <a:cubicBezTo>
                    <a:pt x="74" y="73"/>
                    <a:pt x="75" y="73"/>
                    <a:pt x="76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1"/>
                    <a:pt x="81" y="7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3"/>
                    <a:pt x="82" y="63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1" y="63"/>
                    <a:pt x="83" y="59"/>
                  </a:cubicBezTo>
                  <a:cubicBezTo>
                    <a:pt x="84" y="58"/>
                    <a:pt x="84" y="57"/>
                    <a:pt x="85" y="56"/>
                  </a:cubicBezTo>
                  <a:cubicBezTo>
                    <a:pt x="86" y="55"/>
                    <a:pt x="86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6" y="52"/>
                  </a:cubicBezTo>
                  <a:cubicBezTo>
                    <a:pt x="87" y="52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6" y="47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89" y="42"/>
                    <a:pt x="88" y="43"/>
                  </a:cubicBezTo>
                  <a:cubicBezTo>
                    <a:pt x="87" y="44"/>
                    <a:pt x="85" y="46"/>
                    <a:pt x="84" y="46"/>
                  </a:cubicBezTo>
                  <a:cubicBezTo>
                    <a:pt x="84" y="45"/>
                    <a:pt x="86" y="44"/>
                    <a:pt x="86" y="43"/>
                  </a:cubicBezTo>
                  <a:cubicBezTo>
                    <a:pt x="87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44"/>
                    <a:pt x="63" y="63"/>
                    <a:pt x="51" y="77"/>
                  </a:cubicBezTo>
                  <a:cubicBezTo>
                    <a:pt x="52" y="76"/>
                    <a:pt x="53" y="73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6"/>
                    <a:pt x="59" y="66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3" y="60"/>
                    <a:pt x="64" y="59"/>
                  </a:cubicBezTo>
                  <a:cubicBezTo>
                    <a:pt x="67" y="57"/>
                    <a:pt x="69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6"/>
                    <a:pt x="64" y="5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9" y="74"/>
                    <a:pt x="47" y="76"/>
                    <a:pt x="39" y="88"/>
                  </a:cubicBezTo>
                  <a:cubicBezTo>
                    <a:pt x="28" y="105"/>
                    <a:pt x="27" y="106"/>
                    <a:pt x="22" y="117"/>
                  </a:cubicBezTo>
                  <a:cubicBezTo>
                    <a:pt x="13" y="136"/>
                    <a:pt x="13" y="136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7" y="155"/>
                    <a:pt x="5" y="163"/>
                    <a:pt x="4" y="16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2" y="183"/>
                    <a:pt x="1" y="188"/>
                  </a:cubicBezTo>
                  <a:cubicBezTo>
                    <a:pt x="1" y="188"/>
                    <a:pt x="1" y="190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89"/>
                    <a:pt x="1" y="189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" y="187"/>
                    <a:pt x="3" y="186"/>
                    <a:pt x="3" y="184"/>
                  </a:cubicBezTo>
                  <a:close/>
                  <a:moveTo>
                    <a:pt x="47" y="230"/>
                  </a:moveTo>
                  <a:cubicBezTo>
                    <a:pt x="48" y="230"/>
                    <a:pt x="48" y="230"/>
                    <a:pt x="48" y="230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9"/>
                    <a:pt x="47" y="229"/>
                    <a:pt x="47" y="229"/>
                  </a:cubicBezTo>
                  <a:lnTo>
                    <a:pt x="47" y="230"/>
                  </a:lnTo>
                  <a:close/>
                  <a:moveTo>
                    <a:pt x="48" y="234"/>
                  </a:move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2"/>
                    <a:pt x="48" y="232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8" y="233"/>
                    <a:pt x="48" y="234"/>
                    <a:pt x="48" y="234"/>
                  </a:cubicBezTo>
                  <a:close/>
                  <a:moveTo>
                    <a:pt x="76" y="49"/>
                  </a:moveTo>
                  <a:cubicBezTo>
                    <a:pt x="77" y="47"/>
                    <a:pt x="80" y="46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1"/>
                    <a:pt x="89" y="39"/>
                    <a:pt x="89" y="39"/>
                  </a:cubicBezTo>
                  <a:cubicBezTo>
                    <a:pt x="89" y="39"/>
                    <a:pt x="90" y="38"/>
                    <a:pt x="91" y="37"/>
                  </a:cubicBezTo>
                  <a:cubicBezTo>
                    <a:pt x="95" y="35"/>
                    <a:pt x="99" y="32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5" y="34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4" y="42"/>
                    <a:pt x="84" y="42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141" y="14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4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8" y="14"/>
                    <a:pt x="148" y="14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1" y="13"/>
                    <a:pt x="141" y="14"/>
                    <a:pt x="141" y="14"/>
                  </a:cubicBezTo>
                  <a:close/>
                  <a:moveTo>
                    <a:pt x="115" y="24"/>
                  </a:moveTo>
                  <a:cubicBezTo>
                    <a:pt x="113" y="26"/>
                    <a:pt x="111" y="28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7" y="29"/>
                    <a:pt x="118" y="28"/>
                  </a:cubicBezTo>
                  <a:cubicBezTo>
                    <a:pt x="118" y="28"/>
                    <a:pt x="119" y="27"/>
                    <a:pt x="119" y="26"/>
                  </a:cubicBezTo>
                  <a:cubicBezTo>
                    <a:pt x="120" y="26"/>
                    <a:pt x="120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3" y="23"/>
                    <a:pt x="123" y="23"/>
                    <a:pt x="124" y="22"/>
                  </a:cubicBezTo>
                  <a:cubicBezTo>
                    <a:pt x="124" y="22"/>
                    <a:pt x="125" y="21"/>
                    <a:pt x="125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30" y="19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21"/>
                    <a:pt x="117" y="22"/>
                    <a:pt x="115" y="24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7"/>
                    <a:pt x="92" y="37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101" y="33"/>
                    <a:pt x="103" y="31"/>
                  </a:cubicBezTo>
                  <a:cubicBezTo>
                    <a:pt x="103" y="30"/>
                    <a:pt x="103" y="30"/>
                    <a:pt x="104" y="29"/>
                  </a:cubicBezTo>
                  <a:cubicBezTo>
                    <a:pt x="104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8" y="27"/>
                  </a:cubicBezTo>
                  <a:cubicBezTo>
                    <a:pt x="110" y="27"/>
                    <a:pt x="111" y="26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3"/>
                    <a:pt x="110" y="25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94" y="35"/>
                    <a:pt x="91" y="37"/>
                  </a:cubicBezTo>
                  <a:close/>
                  <a:moveTo>
                    <a:pt x="10" y="196"/>
                  </a:moveTo>
                  <a:cubicBezTo>
                    <a:pt x="10" y="196"/>
                    <a:pt x="10" y="196"/>
                    <a:pt x="10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7"/>
                    <a:pt x="10" y="197"/>
                    <a:pt x="10" y="198"/>
                  </a:cubicBezTo>
                  <a:cubicBezTo>
                    <a:pt x="10" y="200"/>
                    <a:pt x="10" y="201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1"/>
                    <a:pt x="11" y="201"/>
                    <a:pt x="11" y="199"/>
                  </a:cubicBezTo>
                  <a:cubicBezTo>
                    <a:pt x="11" y="198"/>
                    <a:pt x="11" y="197"/>
                    <a:pt x="10" y="196"/>
                  </a:cubicBezTo>
                  <a:close/>
                  <a:moveTo>
                    <a:pt x="12" y="195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2" y="195"/>
                    <a:pt x="12" y="195"/>
                    <a:pt x="12" y="194"/>
                  </a:cubicBezTo>
                  <a:cubicBezTo>
                    <a:pt x="12" y="194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3"/>
                    <a:pt x="12" y="194"/>
                  </a:cubicBezTo>
                  <a:cubicBezTo>
                    <a:pt x="12" y="194"/>
                    <a:pt x="12" y="195"/>
                    <a:pt x="12" y="195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6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96"/>
                    <a:pt x="12" y="196"/>
                    <a:pt x="12" y="196"/>
                  </a:cubicBezTo>
                  <a:cubicBezTo>
                    <a:pt x="12" y="195"/>
                    <a:pt x="11" y="195"/>
                    <a:pt x="11" y="195"/>
                  </a:cubicBezTo>
                  <a:close/>
                  <a:moveTo>
                    <a:pt x="279" y="403"/>
                  </a:moveTo>
                  <a:cubicBezTo>
                    <a:pt x="279" y="403"/>
                    <a:pt x="279" y="403"/>
                    <a:pt x="279" y="403"/>
                  </a:cubicBezTo>
                  <a:cubicBezTo>
                    <a:pt x="256" y="406"/>
                    <a:pt x="251" y="405"/>
                    <a:pt x="225" y="401"/>
                  </a:cubicBezTo>
                  <a:cubicBezTo>
                    <a:pt x="226" y="401"/>
                    <a:pt x="226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6" y="400"/>
                    <a:pt x="226" y="400"/>
                    <a:pt x="226" y="400"/>
                  </a:cubicBezTo>
                  <a:cubicBezTo>
                    <a:pt x="225" y="399"/>
                    <a:pt x="223" y="399"/>
                    <a:pt x="220" y="398"/>
                  </a:cubicBezTo>
                  <a:cubicBezTo>
                    <a:pt x="220" y="398"/>
                    <a:pt x="220" y="397"/>
                    <a:pt x="221" y="397"/>
                  </a:cubicBezTo>
                  <a:cubicBezTo>
                    <a:pt x="220" y="393"/>
                    <a:pt x="211" y="391"/>
                    <a:pt x="206" y="390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0" y="389"/>
                    <a:pt x="210" y="389"/>
                    <a:pt x="210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09" y="386"/>
                    <a:pt x="207" y="384"/>
                    <a:pt x="205" y="383"/>
                  </a:cubicBezTo>
                  <a:cubicBezTo>
                    <a:pt x="203" y="381"/>
                    <a:pt x="202" y="380"/>
                    <a:pt x="200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0" y="374"/>
                    <a:pt x="197" y="372"/>
                    <a:pt x="194" y="370"/>
                  </a:cubicBezTo>
                  <a:cubicBezTo>
                    <a:pt x="190" y="368"/>
                    <a:pt x="187" y="366"/>
                    <a:pt x="186" y="362"/>
                  </a:cubicBezTo>
                  <a:cubicBezTo>
                    <a:pt x="186" y="361"/>
                    <a:pt x="186" y="360"/>
                    <a:pt x="186" y="360"/>
                  </a:cubicBezTo>
                  <a:cubicBezTo>
                    <a:pt x="186" y="355"/>
                    <a:pt x="190" y="352"/>
                    <a:pt x="192" y="351"/>
                  </a:cubicBezTo>
                  <a:cubicBezTo>
                    <a:pt x="192" y="351"/>
                    <a:pt x="192" y="351"/>
                    <a:pt x="192" y="350"/>
                  </a:cubicBezTo>
                  <a:cubicBezTo>
                    <a:pt x="192" y="346"/>
                    <a:pt x="190" y="338"/>
                    <a:pt x="173" y="312"/>
                  </a:cubicBezTo>
                  <a:cubicBezTo>
                    <a:pt x="173" y="311"/>
                    <a:pt x="174" y="309"/>
                    <a:pt x="174" y="308"/>
                  </a:cubicBezTo>
                  <a:cubicBezTo>
                    <a:pt x="174" y="307"/>
                    <a:pt x="174" y="306"/>
                    <a:pt x="174" y="305"/>
                  </a:cubicBezTo>
                  <a:cubicBezTo>
                    <a:pt x="173" y="304"/>
                    <a:pt x="173" y="303"/>
                    <a:pt x="173" y="302"/>
                  </a:cubicBezTo>
                  <a:cubicBezTo>
                    <a:pt x="173" y="301"/>
                    <a:pt x="173" y="301"/>
                    <a:pt x="173" y="300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74" y="299"/>
                    <a:pt x="174" y="298"/>
                    <a:pt x="174" y="297"/>
                  </a:cubicBezTo>
                  <a:cubicBezTo>
                    <a:pt x="174" y="295"/>
                    <a:pt x="173" y="291"/>
                    <a:pt x="172" y="287"/>
                  </a:cubicBezTo>
                  <a:cubicBezTo>
                    <a:pt x="171" y="285"/>
                    <a:pt x="168" y="279"/>
                    <a:pt x="163" y="276"/>
                  </a:cubicBezTo>
                  <a:cubicBezTo>
                    <a:pt x="161" y="275"/>
                    <a:pt x="160" y="276"/>
                    <a:pt x="159" y="276"/>
                  </a:cubicBezTo>
                  <a:cubicBezTo>
                    <a:pt x="158" y="277"/>
                    <a:pt x="157" y="277"/>
                    <a:pt x="156" y="277"/>
                  </a:cubicBezTo>
                  <a:cubicBezTo>
                    <a:pt x="154" y="277"/>
                    <a:pt x="153" y="276"/>
                    <a:pt x="152" y="275"/>
                  </a:cubicBezTo>
                  <a:cubicBezTo>
                    <a:pt x="151" y="275"/>
                    <a:pt x="150" y="274"/>
                    <a:pt x="149" y="274"/>
                  </a:cubicBezTo>
                  <a:cubicBezTo>
                    <a:pt x="144" y="272"/>
                    <a:pt x="142" y="273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6"/>
                    <a:pt x="136" y="275"/>
                    <a:pt x="135" y="275"/>
                  </a:cubicBezTo>
                  <a:cubicBezTo>
                    <a:pt x="132" y="275"/>
                    <a:pt x="130" y="275"/>
                    <a:pt x="128" y="278"/>
                  </a:cubicBezTo>
                  <a:cubicBezTo>
                    <a:pt x="126" y="276"/>
                    <a:pt x="126" y="276"/>
                    <a:pt x="114" y="275"/>
                  </a:cubicBezTo>
                  <a:cubicBezTo>
                    <a:pt x="114" y="275"/>
                    <a:pt x="114" y="275"/>
                    <a:pt x="112" y="276"/>
                  </a:cubicBezTo>
                  <a:cubicBezTo>
                    <a:pt x="109" y="275"/>
                    <a:pt x="109" y="275"/>
                    <a:pt x="107" y="275"/>
                  </a:cubicBezTo>
                  <a:cubicBezTo>
                    <a:pt x="102" y="273"/>
                    <a:pt x="99" y="270"/>
                    <a:pt x="96" y="266"/>
                  </a:cubicBezTo>
                  <a:cubicBezTo>
                    <a:pt x="92" y="262"/>
                    <a:pt x="89" y="258"/>
                    <a:pt x="84" y="256"/>
                  </a:cubicBezTo>
                  <a:cubicBezTo>
                    <a:pt x="84" y="256"/>
                    <a:pt x="81" y="255"/>
                    <a:pt x="71" y="260"/>
                  </a:cubicBezTo>
                  <a:cubicBezTo>
                    <a:pt x="70" y="260"/>
                    <a:pt x="69" y="259"/>
                    <a:pt x="68" y="259"/>
                  </a:cubicBezTo>
                  <a:cubicBezTo>
                    <a:pt x="68" y="259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4" y="257"/>
                    <a:pt x="63" y="256"/>
                  </a:cubicBezTo>
                  <a:cubicBezTo>
                    <a:pt x="61" y="255"/>
                    <a:pt x="59" y="253"/>
                    <a:pt x="56" y="254"/>
                  </a:cubicBezTo>
                  <a:cubicBezTo>
                    <a:pt x="55" y="250"/>
                    <a:pt x="55" y="250"/>
                    <a:pt x="53" y="249"/>
                  </a:cubicBezTo>
                  <a:cubicBezTo>
                    <a:pt x="53" y="245"/>
                    <a:pt x="53" y="245"/>
                    <a:pt x="52" y="244"/>
                  </a:cubicBezTo>
                  <a:cubicBezTo>
                    <a:pt x="51" y="244"/>
                    <a:pt x="51" y="244"/>
                    <a:pt x="50" y="245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50" y="246"/>
                    <a:pt x="51" y="247"/>
                    <a:pt x="51" y="249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0" y="249"/>
                    <a:pt x="50" y="249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7" y="247"/>
                    <a:pt x="47" y="248"/>
                    <a:pt x="46" y="250"/>
                  </a:cubicBezTo>
                  <a:cubicBezTo>
                    <a:pt x="45" y="251"/>
                    <a:pt x="45" y="251"/>
                    <a:pt x="44" y="252"/>
                  </a:cubicBezTo>
                  <a:cubicBezTo>
                    <a:pt x="43" y="254"/>
                    <a:pt x="41" y="253"/>
                    <a:pt x="40" y="253"/>
                  </a:cubicBezTo>
                  <a:cubicBezTo>
                    <a:pt x="39" y="253"/>
                    <a:pt x="38" y="253"/>
                    <a:pt x="37" y="254"/>
                  </a:cubicBezTo>
                  <a:cubicBezTo>
                    <a:pt x="36" y="253"/>
                    <a:pt x="36" y="253"/>
                    <a:pt x="35" y="251"/>
                  </a:cubicBezTo>
                  <a:cubicBezTo>
                    <a:pt x="34" y="251"/>
                    <a:pt x="34" y="252"/>
                    <a:pt x="33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2"/>
                    <a:pt x="31" y="254"/>
                    <a:pt x="31" y="255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0" y="256"/>
                    <a:pt x="30" y="255"/>
                    <a:pt x="30" y="254"/>
                  </a:cubicBezTo>
                  <a:cubicBezTo>
                    <a:pt x="30" y="253"/>
                    <a:pt x="30" y="252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2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5" y="267"/>
                    <a:pt x="26" y="269"/>
                    <a:pt x="26" y="272"/>
                  </a:cubicBezTo>
                  <a:cubicBezTo>
                    <a:pt x="26" y="273"/>
                    <a:pt x="27" y="275"/>
                    <a:pt x="27" y="276"/>
                  </a:cubicBezTo>
                  <a:cubicBezTo>
                    <a:pt x="27" y="275"/>
                    <a:pt x="26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2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0" y="278"/>
                    <a:pt x="20" y="278"/>
                    <a:pt x="11" y="250"/>
                  </a:cubicBezTo>
                  <a:cubicBezTo>
                    <a:pt x="10" y="250"/>
                    <a:pt x="10" y="250"/>
                    <a:pt x="9" y="249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7" y="252"/>
                  </a:cubicBezTo>
                  <a:cubicBezTo>
                    <a:pt x="7" y="252"/>
                    <a:pt x="6" y="250"/>
                    <a:pt x="5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4"/>
                    <a:pt x="2" y="224"/>
                    <a:pt x="2" y="227"/>
                  </a:cubicBezTo>
                  <a:cubicBezTo>
                    <a:pt x="2" y="229"/>
                    <a:pt x="2" y="235"/>
                    <a:pt x="3" y="243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60"/>
                    <a:pt x="7" y="261"/>
                    <a:pt x="7" y="262"/>
                  </a:cubicBezTo>
                  <a:cubicBezTo>
                    <a:pt x="7" y="263"/>
                    <a:pt x="8" y="264"/>
                    <a:pt x="8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10" y="267"/>
                    <a:pt x="14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4" y="271"/>
                  </a:cubicBezTo>
                  <a:cubicBezTo>
                    <a:pt x="16" y="274"/>
                    <a:pt x="18" y="277"/>
                    <a:pt x="19" y="279"/>
                  </a:cubicBezTo>
                  <a:cubicBezTo>
                    <a:pt x="20" y="281"/>
                    <a:pt x="21" y="283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4" y="285"/>
                    <a:pt x="24" y="285"/>
                    <a:pt x="25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5"/>
                    <a:pt x="26" y="284"/>
                    <a:pt x="25" y="283"/>
                  </a:cubicBezTo>
                  <a:cubicBezTo>
                    <a:pt x="25" y="281"/>
                    <a:pt x="25" y="280"/>
                    <a:pt x="24" y="279"/>
                  </a:cubicBezTo>
                  <a:cubicBezTo>
                    <a:pt x="25" y="279"/>
                    <a:pt x="27" y="279"/>
                    <a:pt x="34" y="293"/>
                  </a:cubicBezTo>
                  <a:cubicBezTo>
                    <a:pt x="37" y="298"/>
                    <a:pt x="39" y="303"/>
                    <a:pt x="41" y="308"/>
                  </a:cubicBezTo>
                  <a:cubicBezTo>
                    <a:pt x="43" y="313"/>
                    <a:pt x="45" y="318"/>
                    <a:pt x="47" y="322"/>
                  </a:cubicBezTo>
                  <a:cubicBezTo>
                    <a:pt x="47" y="323"/>
                    <a:pt x="51" y="329"/>
                    <a:pt x="53" y="329"/>
                  </a:cubicBezTo>
                  <a:cubicBezTo>
                    <a:pt x="62" y="342"/>
                    <a:pt x="62" y="342"/>
                    <a:pt x="81" y="353"/>
                  </a:cubicBezTo>
                  <a:cubicBezTo>
                    <a:pt x="96" y="363"/>
                    <a:pt x="97" y="363"/>
                    <a:pt x="101" y="365"/>
                  </a:cubicBezTo>
                  <a:cubicBezTo>
                    <a:pt x="104" y="366"/>
                    <a:pt x="107" y="366"/>
                    <a:pt x="110" y="366"/>
                  </a:cubicBezTo>
                  <a:cubicBezTo>
                    <a:pt x="113" y="367"/>
                    <a:pt x="116" y="367"/>
                    <a:pt x="119" y="368"/>
                  </a:cubicBezTo>
                  <a:cubicBezTo>
                    <a:pt x="128" y="371"/>
                    <a:pt x="136" y="376"/>
                    <a:pt x="144" y="381"/>
                  </a:cubicBezTo>
                  <a:cubicBezTo>
                    <a:pt x="151" y="385"/>
                    <a:pt x="157" y="389"/>
                    <a:pt x="165" y="392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217" y="407"/>
                    <a:pt x="251" y="407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9" y="403"/>
                    <a:pt x="279" y="403"/>
                    <a:pt x="279" y="403"/>
                  </a:cubicBezTo>
                  <a:close/>
                  <a:moveTo>
                    <a:pt x="19" y="222"/>
                  </a:moveTo>
                  <a:cubicBezTo>
                    <a:pt x="19" y="222"/>
                    <a:pt x="19" y="222"/>
                    <a:pt x="19" y="222"/>
                  </a:cubicBezTo>
                  <a:cubicBezTo>
                    <a:pt x="17" y="223"/>
                    <a:pt x="17" y="224"/>
                    <a:pt x="17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21" y="226"/>
                    <a:pt x="22" y="225"/>
                    <a:pt x="23" y="222"/>
                  </a:cubicBezTo>
                  <a:cubicBezTo>
                    <a:pt x="23" y="222"/>
                    <a:pt x="24" y="222"/>
                    <a:pt x="24" y="221"/>
                  </a:cubicBezTo>
                  <a:cubicBezTo>
                    <a:pt x="24" y="221"/>
                    <a:pt x="25" y="220"/>
                    <a:pt x="25" y="220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6"/>
                    <a:pt x="26" y="215"/>
                    <a:pt x="26" y="214"/>
                  </a:cubicBezTo>
                  <a:cubicBezTo>
                    <a:pt x="25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4"/>
                    <a:pt x="22" y="213"/>
                    <a:pt x="21" y="213"/>
                  </a:cubicBezTo>
                  <a:cubicBezTo>
                    <a:pt x="21" y="213"/>
                    <a:pt x="21" y="214"/>
                    <a:pt x="21" y="214"/>
                  </a:cubicBezTo>
                  <a:cubicBezTo>
                    <a:pt x="20" y="215"/>
                    <a:pt x="20" y="215"/>
                    <a:pt x="19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7" y="217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7" y="218"/>
                    <a:pt x="18" y="218"/>
                    <a:pt x="18" y="219"/>
                  </a:cubicBezTo>
                  <a:cubicBezTo>
                    <a:pt x="19" y="220"/>
                    <a:pt x="19" y="220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19" y="222"/>
                  </a:lnTo>
                  <a:close/>
                  <a:moveTo>
                    <a:pt x="30" y="214"/>
                  </a:moveTo>
                  <a:cubicBezTo>
                    <a:pt x="30" y="214"/>
                    <a:pt x="30" y="214"/>
                    <a:pt x="30" y="214"/>
                  </a:cubicBezTo>
                  <a:cubicBezTo>
                    <a:pt x="29" y="215"/>
                    <a:pt x="29" y="216"/>
                    <a:pt x="30" y="218"/>
                  </a:cubicBezTo>
                  <a:cubicBezTo>
                    <a:pt x="30" y="218"/>
                    <a:pt x="31" y="218"/>
                    <a:pt x="31" y="218"/>
                  </a:cubicBezTo>
                  <a:cubicBezTo>
                    <a:pt x="32" y="217"/>
                    <a:pt x="32" y="216"/>
                    <a:pt x="32" y="215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1" y="213"/>
                    <a:pt x="31" y="213"/>
                    <a:pt x="30" y="214"/>
                  </a:cubicBezTo>
                  <a:close/>
                  <a:moveTo>
                    <a:pt x="12" y="219"/>
                  </a:moveTo>
                  <a:cubicBezTo>
                    <a:pt x="12" y="219"/>
                    <a:pt x="12" y="221"/>
                    <a:pt x="12" y="222"/>
                  </a:cubicBezTo>
                  <a:cubicBezTo>
                    <a:pt x="12" y="222"/>
                    <a:pt x="13" y="222"/>
                    <a:pt x="13" y="222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1"/>
                    <a:pt x="15" y="221"/>
                    <a:pt x="15" y="221"/>
                  </a:cubicBezTo>
                  <a:cubicBezTo>
                    <a:pt x="16" y="221"/>
                    <a:pt x="17" y="220"/>
                    <a:pt x="17" y="219"/>
                  </a:cubicBezTo>
                  <a:cubicBezTo>
                    <a:pt x="17" y="218"/>
                    <a:pt x="17" y="218"/>
                    <a:pt x="17" y="217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6" y="215"/>
                    <a:pt x="16" y="215"/>
                    <a:pt x="15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2"/>
                    <a:pt x="11" y="211"/>
                  </a:cubicBezTo>
                  <a:cubicBezTo>
                    <a:pt x="11" y="211"/>
                    <a:pt x="11" y="210"/>
                    <a:pt x="10" y="209"/>
                  </a:cubicBezTo>
                  <a:cubicBezTo>
                    <a:pt x="10" y="210"/>
                    <a:pt x="9" y="210"/>
                    <a:pt x="9" y="210"/>
                  </a:cubicBezTo>
                  <a:cubicBezTo>
                    <a:pt x="9" y="209"/>
                    <a:pt x="8" y="208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4" y="213"/>
                    <a:pt x="4" y="216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0"/>
                    <a:pt x="5" y="219"/>
                    <a:pt x="5" y="218"/>
                  </a:cubicBezTo>
                  <a:cubicBezTo>
                    <a:pt x="6" y="216"/>
                    <a:pt x="6" y="215"/>
                    <a:pt x="6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5"/>
                    <a:pt x="8" y="215"/>
                    <a:pt x="8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5"/>
                    <a:pt x="9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10" y="217"/>
                    <a:pt x="10" y="217"/>
                    <a:pt x="11" y="218"/>
                  </a:cubicBezTo>
                  <a:cubicBezTo>
                    <a:pt x="11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lose/>
                  <a:moveTo>
                    <a:pt x="36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1"/>
                    <a:pt x="36" y="210"/>
                    <a:pt x="36" y="210"/>
                  </a:cubicBezTo>
                  <a:close/>
                  <a:moveTo>
                    <a:pt x="282" y="37"/>
                  </a:moveTo>
                  <a:cubicBezTo>
                    <a:pt x="283" y="38"/>
                    <a:pt x="283" y="38"/>
                    <a:pt x="284" y="38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3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lose/>
                  <a:moveTo>
                    <a:pt x="284" y="36"/>
                  </a:moveTo>
                  <a:cubicBezTo>
                    <a:pt x="283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3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6"/>
                    <a:pt x="284" y="36"/>
                    <a:pt x="284" y="36"/>
                  </a:cubicBezTo>
                  <a:close/>
                  <a:moveTo>
                    <a:pt x="285" y="41"/>
                  </a:move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4" y="41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7" y="43"/>
                    <a:pt x="291" y="43"/>
                    <a:pt x="292" y="42"/>
                  </a:cubicBezTo>
                  <a:cubicBezTo>
                    <a:pt x="292" y="42"/>
                    <a:pt x="292" y="42"/>
                    <a:pt x="292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87" y="41"/>
                    <a:pt x="286" y="41"/>
                    <a:pt x="285" y="41"/>
                  </a:cubicBezTo>
                  <a:close/>
                  <a:moveTo>
                    <a:pt x="307" y="42"/>
                  </a:moveTo>
                  <a:cubicBezTo>
                    <a:pt x="307" y="42"/>
                    <a:pt x="308" y="42"/>
                    <a:pt x="309" y="42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41"/>
                    <a:pt x="309" y="41"/>
                    <a:pt x="308" y="3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9"/>
                  </a:cubicBezTo>
                  <a:cubicBezTo>
                    <a:pt x="305" y="39"/>
                    <a:pt x="305" y="39"/>
                    <a:pt x="305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6" y="41"/>
                    <a:pt x="306" y="42"/>
                    <a:pt x="307" y="42"/>
                  </a:cubicBezTo>
                  <a:close/>
                  <a:moveTo>
                    <a:pt x="405" y="248"/>
                  </a:moveTo>
                  <a:cubicBezTo>
                    <a:pt x="405" y="248"/>
                    <a:pt x="405" y="248"/>
                    <a:pt x="405" y="248"/>
                  </a:cubicBezTo>
                  <a:cubicBezTo>
                    <a:pt x="404" y="250"/>
                    <a:pt x="404" y="252"/>
                    <a:pt x="403" y="254"/>
                  </a:cubicBezTo>
                  <a:cubicBezTo>
                    <a:pt x="402" y="255"/>
                    <a:pt x="402" y="257"/>
                    <a:pt x="401" y="259"/>
                  </a:cubicBezTo>
                  <a:cubicBezTo>
                    <a:pt x="399" y="264"/>
                    <a:pt x="397" y="265"/>
                    <a:pt x="396" y="265"/>
                  </a:cubicBezTo>
                  <a:cubicBezTo>
                    <a:pt x="395" y="266"/>
                    <a:pt x="395" y="266"/>
                    <a:pt x="393" y="271"/>
                  </a:cubicBezTo>
                  <a:cubicBezTo>
                    <a:pt x="392" y="273"/>
                    <a:pt x="392" y="275"/>
                    <a:pt x="391" y="277"/>
                  </a:cubicBezTo>
                  <a:cubicBezTo>
                    <a:pt x="391" y="278"/>
                    <a:pt x="390" y="279"/>
                    <a:pt x="390" y="281"/>
                  </a:cubicBezTo>
                  <a:cubicBezTo>
                    <a:pt x="389" y="283"/>
                    <a:pt x="389" y="283"/>
                    <a:pt x="385" y="290"/>
                  </a:cubicBezTo>
                  <a:cubicBezTo>
                    <a:pt x="385" y="291"/>
                    <a:pt x="383" y="293"/>
                    <a:pt x="379" y="305"/>
                  </a:cubicBezTo>
                  <a:cubicBezTo>
                    <a:pt x="379" y="305"/>
                    <a:pt x="378" y="307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85" y="307"/>
                    <a:pt x="401" y="270"/>
                    <a:pt x="401" y="270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2" y="266"/>
                    <a:pt x="402" y="266"/>
                    <a:pt x="403" y="265"/>
                  </a:cubicBezTo>
                  <a:cubicBezTo>
                    <a:pt x="403" y="265"/>
                    <a:pt x="406" y="256"/>
                    <a:pt x="406" y="248"/>
                  </a:cubicBezTo>
                  <a:cubicBezTo>
                    <a:pt x="406" y="248"/>
                    <a:pt x="406" y="248"/>
                    <a:pt x="406" y="248"/>
                  </a:cubicBezTo>
                  <a:cubicBezTo>
                    <a:pt x="405" y="248"/>
                    <a:pt x="405" y="248"/>
                    <a:pt x="405" y="248"/>
                  </a:cubicBezTo>
                  <a:close/>
                  <a:moveTo>
                    <a:pt x="284" y="37"/>
                  </a:move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5" y="38"/>
                    <a:pt x="285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4" y="37"/>
                  </a:cubicBezTo>
                  <a:close/>
                  <a:moveTo>
                    <a:pt x="390" y="266"/>
                  </a:moveTo>
                  <a:cubicBezTo>
                    <a:pt x="391" y="265"/>
                    <a:pt x="392" y="263"/>
                    <a:pt x="392" y="261"/>
                  </a:cubicBezTo>
                  <a:cubicBezTo>
                    <a:pt x="394" y="256"/>
                    <a:pt x="397" y="240"/>
                    <a:pt x="397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6" y="238"/>
                    <a:pt x="396" y="237"/>
                    <a:pt x="396" y="235"/>
                  </a:cubicBezTo>
                  <a:cubicBezTo>
                    <a:pt x="396" y="233"/>
                    <a:pt x="397" y="231"/>
                    <a:pt x="397" y="230"/>
                  </a:cubicBezTo>
                  <a:cubicBezTo>
                    <a:pt x="397" y="228"/>
                    <a:pt x="397" y="226"/>
                    <a:pt x="397" y="224"/>
                  </a:cubicBezTo>
                  <a:cubicBezTo>
                    <a:pt x="397" y="222"/>
                    <a:pt x="397" y="220"/>
                    <a:pt x="396" y="218"/>
                  </a:cubicBezTo>
                  <a:cubicBezTo>
                    <a:pt x="396" y="217"/>
                    <a:pt x="396" y="216"/>
                    <a:pt x="396" y="215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403" y="193"/>
                    <a:pt x="406" y="176"/>
                    <a:pt x="406" y="161"/>
                  </a:cubicBezTo>
                  <a:cubicBezTo>
                    <a:pt x="406" y="149"/>
                    <a:pt x="404" y="139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2"/>
                    <a:pt x="398" y="133"/>
                    <a:pt x="398" y="133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396" y="134"/>
                    <a:pt x="396" y="135"/>
                    <a:pt x="396" y="135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5"/>
                    <a:pt x="394" y="135"/>
                    <a:pt x="394" y="135"/>
                  </a:cubicBezTo>
                  <a:cubicBezTo>
                    <a:pt x="391" y="133"/>
                    <a:pt x="373" y="108"/>
                    <a:pt x="373" y="107"/>
                  </a:cubicBezTo>
                  <a:cubicBezTo>
                    <a:pt x="360" y="86"/>
                    <a:pt x="340" y="69"/>
                    <a:pt x="330" y="62"/>
                  </a:cubicBezTo>
                  <a:cubicBezTo>
                    <a:pt x="332" y="63"/>
                    <a:pt x="332" y="63"/>
                    <a:pt x="333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5" y="64"/>
                    <a:pt x="366" y="93"/>
                    <a:pt x="366" y="93"/>
                  </a:cubicBezTo>
                  <a:cubicBezTo>
                    <a:pt x="371" y="97"/>
                    <a:pt x="374" y="103"/>
                    <a:pt x="377" y="109"/>
                  </a:cubicBezTo>
                  <a:cubicBezTo>
                    <a:pt x="380" y="116"/>
                    <a:pt x="383" y="122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5"/>
                    <a:pt x="391" y="125"/>
                    <a:pt x="391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3"/>
                    <a:pt x="393" y="122"/>
                    <a:pt x="393" y="122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4" y="117"/>
                    <a:pt x="394" y="116"/>
                    <a:pt x="394" y="116"/>
                  </a:cubicBezTo>
                  <a:cubicBezTo>
                    <a:pt x="394" y="116"/>
                    <a:pt x="394" y="116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1"/>
                  </a:cubicBezTo>
                  <a:cubicBezTo>
                    <a:pt x="392" y="109"/>
                    <a:pt x="391" y="105"/>
                    <a:pt x="384" y="94"/>
                  </a:cubicBezTo>
                  <a:cubicBezTo>
                    <a:pt x="383" y="93"/>
                    <a:pt x="382" y="90"/>
                    <a:pt x="380" y="89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8" y="85"/>
                    <a:pt x="376" y="83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65" y="70"/>
                    <a:pt x="357" y="61"/>
                    <a:pt x="350" y="55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0" y="46"/>
                  </a:cubicBezTo>
                  <a:cubicBezTo>
                    <a:pt x="335" y="42"/>
                    <a:pt x="329" y="38"/>
                    <a:pt x="324" y="34"/>
                  </a:cubicBezTo>
                  <a:cubicBezTo>
                    <a:pt x="307" y="24"/>
                    <a:pt x="306" y="23"/>
                    <a:pt x="295" y="18"/>
                  </a:cubicBezTo>
                  <a:cubicBezTo>
                    <a:pt x="277" y="11"/>
                    <a:pt x="276" y="11"/>
                    <a:pt x="264" y="7"/>
                  </a:cubicBezTo>
                  <a:cubicBezTo>
                    <a:pt x="246" y="3"/>
                    <a:pt x="244" y="3"/>
                    <a:pt x="230" y="1"/>
                  </a:cubicBezTo>
                  <a:cubicBezTo>
                    <a:pt x="218" y="0"/>
                    <a:pt x="211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9" y="1"/>
                    <a:pt x="186" y="1"/>
                    <a:pt x="180" y="2"/>
                  </a:cubicBezTo>
                  <a:cubicBezTo>
                    <a:pt x="177" y="2"/>
                    <a:pt x="173" y="3"/>
                    <a:pt x="170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2" y="4"/>
                    <a:pt x="173" y="4"/>
                    <a:pt x="174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7" y="7"/>
                    <a:pt x="184" y="9"/>
                    <a:pt x="187" y="8"/>
                  </a:cubicBezTo>
                  <a:cubicBezTo>
                    <a:pt x="188" y="8"/>
                    <a:pt x="189" y="7"/>
                    <a:pt x="189" y="6"/>
                  </a:cubicBezTo>
                  <a:cubicBezTo>
                    <a:pt x="190" y="6"/>
                    <a:pt x="191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2" y="9"/>
                    <a:pt x="192" y="9"/>
                    <a:pt x="198" y="11"/>
                  </a:cubicBezTo>
                  <a:cubicBezTo>
                    <a:pt x="197" y="12"/>
                    <a:pt x="197" y="12"/>
                    <a:pt x="196" y="13"/>
                  </a:cubicBezTo>
                  <a:cubicBezTo>
                    <a:pt x="196" y="13"/>
                    <a:pt x="195" y="13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5"/>
                    <a:pt x="195" y="15"/>
                    <a:pt x="195" y="16"/>
                  </a:cubicBezTo>
                  <a:cubicBezTo>
                    <a:pt x="195" y="17"/>
                    <a:pt x="194" y="17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6"/>
                    <a:pt x="189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4" y="15"/>
                    <a:pt x="183" y="14"/>
                    <a:pt x="18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77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6"/>
                    <a:pt x="170" y="16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6" y="19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1"/>
                    <a:pt x="167" y="21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9" y="24"/>
                    <a:pt x="170" y="25"/>
                    <a:pt x="171" y="25"/>
                  </a:cubicBezTo>
                  <a:cubicBezTo>
                    <a:pt x="171" y="25"/>
                    <a:pt x="171" y="24"/>
                    <a:pt x="173" y="23"/>
                  </a:cubicBezTo>
                  <a:cubicBezTo>
                    <a:pt x="173" y="23"/>
                    <a:pt x="174" y="22"/>
                    <a:pt x="175" y="22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0"/>
                    <a:pt x="175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4" y="17"/>
                  </a:cubicBezTo>
                  <a:cubicBezTo>
                    <a:pt x="175" y="17"/>
                    <a:pt x="176" y="16"/>
                    <a:pt x="177" y="16"/>
                  </a:cubicBezTo>
                  <a:cubicBezTo>
                    <a:pt x="177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8" y="18"/>
                    <a:pt x="178" y="18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80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2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4"/>
                    <a:pt x="182" y="24"/>
                    <a:pt x="182" y="24"/>
                  </a:cubicBezTo>
                  <a:cubicBezTo>
                    <a:pt x="183" y="24"/>
                    <a:pt x="183" y="24"/>
                    <a:pt x="184" y="23"/>
                  </a:cubicBezTo>
                  <a:cubicBezTo>
                    <a:pt x="184" y="23"/>
                    <a:pt x="184" y="23"/>
                    <a:pt x="185" y="22"/>
                  </a:cubicBezTo>
                  <a:cubicBezTo>
                    <a:pt x="185" y="22"/>
                    <a:pt x="187" y="22"/>
                    <a:pt x="188" y="21"/>
                  </a:cubicBezTo>
                  <a:cubicBezTo>
                    <a:pt x="188" y="21"/>
                    <a:pt x="191" y="20"/>
                    <a:pt x="192" y="19"/>
                  </a:cubicBezTo>
                  <a:cubicBezTo>
                    <a:pt x="192" y="20"/>
                    <a:pt x="190" y="21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7" y="25"/>
                    <a:pt x="186" y="25"/>
                  </a:cubicBezTo>
                  <a:cubicBezTo>
                    <a:pt x="185" y="25"/>
                    <a:pt x="184" y="25"/>
                    <a:pt x="184" y="26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8"/>
                    <a:pt x="185" y="28"/>
                    <a:pt x="189" y="28"/>
                  </a:cubicBezTo>
                  <a:cubicBezTo>
                    <a:pt x="196" y="28"/>
                    <a:pt x="198" y="32"/>
                    <a:pt x="199" y="36"/>
                  </a:cubicBezTo>
                  <a:cubicBezTo>
                    <a:pt x="197" y="36"/>
                    <a:pt x="195" y="37"/>
                    <a:pt x="192" y="37"/>
                  </a:cubicBezTo>
                  <a:cubicBezTo>
                    <a:pt x="190" y="38"/>
                    <a:pt x="187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41"/>
                    <a:pt x="182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6"/>
                    <a:pt x="186" y="50"/>
                    <a:pt x="186" y="53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7" y="55"/>
                    <a:pt x="188" y="56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203" y="60"/>
                    <a:pt x="208" y="60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0"/>
                    <a:pt x="213" y="50"/>
                    <a:pt x="213" y="49"/>
                  </a:cubicBezTo>
                  <a:cubicBezTo>
                    <a:pt x="213" y="49"/>
                    <a:pt x="214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5"/>
                    <a:pt x="213" y="44"/>
                  </a:cubicBezTo>
                  <a:cubicBezTo>
                    <a:pt x="213" y="43"/>
                    <a:pt x="213" y="42"/>
                    <a:pt x="214" y="40"/>
                  </a:cubicBezTo>
                  <a:cubicBezTo>
                    <a:pt x="214" y="39"/>
                    <a:pt x="215" y="38"/>
                    <a:pt x="215" y="36"/>
                  </a:cubicBezTo>
                  <a:cubicBezTo>
                    <a:pt x="215" y="35"/>
                    <a:pt x="214" y="34"/>
                    <a:pt x="214" y="34"/>
                  </a:cubicBezTo>
                  <a:cubicBezTo>
                    <a:pt x="214" y="31"/>
                    <a:pt x="216" y="31"/>
                    <a:pt x="218" y="31"/>
                  </a:cubicBezTo>
                  <a:cubicBezTo>
                    <a:pt x="219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4" y="27"/>
                  </a:cubicBezTo>
                  <a:cubicBezTo>
                    <a:pt x="225" y="28"/>
                    <a:pt x="250" y="31"/>
                    <a:pt x="255" y="37"/>
                  </a:cubicBezTo>
                  <a:cubicBezTo>
                    <a:pt x="254" y="38"/>
                    <a:pt x="252" y="38"/>
                    <a:pt x="251" y="38"/>
                  </a:cubicBezTo>
                  <a:cubicBezTo>
                    <a:pt x="250" y="39"/>
                    <a:pt x="249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1" y="42"/>
                    <a:pt x="258" y="42"/>
                    <a:pt x="258" y="42"/>
                  </a:cubicBezTo>
                  <a:cubicBezTo>
                    <a:pt x="259" y="42"/>
                    <a:pt x="259" y="42"/>
                    <a:pt x="259" y="42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8"/>
                    <a:pt x="257" y="37"/>
                    <a:pt x="254" y="32"/>
                  </a:cubicBezTo>
                  <a:cubicBezTo>
                    <a:pt x="255" y="32"/>
                    <a:pt x="256" y="32"/>
                    <a:pt x="256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29"/>
                    <a:pt x="249" y="28"/>
                    <a:pt x="244" y="28"/>
                  </a:cubicBezTo>
                  <a:cubicBezTo>
                    <a:pt x="239" y="28"/>
                    <a:pt x="231" y="24"/>
                    <a:pt x="230" y="23"/>
                  </a:cubicBezTo>
                  <a:cubicBezTo>
                    <a:pt x="230" y="23"/>
                    <a:pt x="231" y="23"/>
                    <a:pt x="231" y="22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235" y="24"/>
                    <a:pt x="239" y="24"/>
                    <a:pt x="242" y="25"/>
                  </a:cubicBezTo>
                  <a:cubicBezTo>
                    <a:pt x="246" y="25"/>
                    <a:pt x="250" y="26"/>
                    <a:pt x="253" y="27"/>
                  </a:cubicBezTo>
                  <a:cubicBezTo>
                    <a:pt x="257" y="29"/>
                    <a:pt x="261" y="31"/>
                    <a:pt x="264" y="33"/>
                  </a:cubicBezTo>
                  <a:cubicBezTo>
                    <a:pt x="268" y="35"/>
                    <a:pt x="272" y="38"/>
                    <a:pt x="276" y="39"/>
                  </a:cubicBezTo>
                  <a:cubicBezTo>
                    <a:pt x="277" y="39"/>
                    <a:pt x="278" y="39"/>
                    <a:pt x="279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78" y="37"/>
                    <a:pt x="276" y="35"/>
                  </a:cubicBezTo>
                  <a:cubicBezTo>
                    <a:pt x="276" y="35"/>
                    <a:pt x="276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69" y="29"/>
                  </a:cubicBezTo>
                  <a:cubicBezTo>
                    <a:pt x="269" y="29"/>
                    <a:pt x="269" y="28"/>
                    <a:pt x="269" y="28"/>
                  </a:cubicBezTo>
                  <a:cubicBezTo>
                    <a:pt x="270" y="28"/>
                    <a:pt x="271" y="28"/>
                    <a:pt x="272" y="28"/>
                  </a:cubicBezTo>
                  <a:cubicBezTo>
                    <a:pt x="273" y="28"/>
                    <a:pt x="274" y="28"/>
                    <a:pt x="274" y="28"/>
                  </a:cubicBezTo>
                  <a:cubicBezTo>
                    <a:pt x="275" y="29"/>
                    <a:pt x="275" y="30"/>
                    <a:pt x="281" y="32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92" y="38"/>
                    <a:pt x="292" y="38"/>
                    <a:pt x="296" y="37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6"/>
                    <a:pt x="300" y="37"/>
                    <a:pt x="301" y="37"/>
                  </a:cubicBezTo>
                  <a:cubicBezTo>
                    <a:pt x="302" y="38"/>
                    <a:pt x="303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36"/>
                    <a:pt x="312" y="40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6" y="45"/>
                    <a:pt x="317" y="47"/>
                  </a:cubicBezTo>
                  <a:cubicBezTo>
                    <a:pt x="318" y="48"/>
                    <a:pt x="320" y="49"/>
                    <a:pt x="321" y="51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19" y="51"/>
                    <a:pt x="318" y="51"/>
                    <a:pt x="317" y="51"/>
                  </a:cubicBezTo>
                  <a:cubicBezTo>
                    <a:pt x="315" y="50"/>
                    <a:pt x="314" y="50"/>
                    <a:pt x="313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2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290" y="48"/>
                    <a:pt x="286" y="49"/>
                    <a:pt x="284" y="50"/>
                  </a:cubicBezTo>
                  <a:cubicBezTo>
                    <a:pt x="284" y="50"/>
                    <a:pt x="284" y="51"/>
                    <a:pt x="284" y="51"/>
                  </a:cubicBezTo>
                  <a:cubicBezTo>
                    <a:pt x="284" y="52"/>
                    <a:pt x="284" y="53"/>
                    <a:pt x="284" y="53"/>
                  </a:cubicBezTo>
                  <a:cubicBezTo>
                    <a:pt x="285" y="54"/>
                    <a:pt x="286" y="55"/>
                    <a:pt x="286" y="56"/>
                  </a:cubicBezTo>
                  <a:cubicBezTo>
                    <a:pt x="287" y="56"/>
                    <a:pt x="287" y="56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55" y="53"/>
                    <a:pt x="254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2" y="52"/>
                    <a:pt x="252" y="51"/>
                    <a:pt x="252" y="50"/>
                  </a:cubicBezTo>
                  <a:cubicBezTo>
                    <a:pt x="252" y="49"/>
                    <a:pt x="252" y="49"/>
                    <a:pt x="252" y="48"/>
                  </a:cubicBezTo>
                  <a:cubicBezTo>
                    <a:pt x="252" y="47"/>
                    <a:pt x="250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4"/>
                    <a:pt x="248" y="44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6" y="44"/>
                    <a:pt x="245" y="44"/>
                    <a:pt x="244" y="43"/>
                  </a:cubicBezTo>
                  <a:cubicBezTo>
                    <a:pt x="244" y="43"/>
                    <a:pt x="243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0" y="45"/>
                    <a:pt x="240" y="45"/>
                    <a:pt x="238" y="45"/>
                  </a:cubicBezTo>
                  <a:cubicBezTo>
                    <a:pt x="234" y="46"/>
                    <a:pt x="233" y="46"/>
                    <a:pt x="232" y="47"/>
                  </a:cubicBezTo>
                  <a:cubicBezTo>
                    <a:pt x="230" y="47"/>
                    <a:pt x="223" y="49"/>
                    <a:pt x="219" y="52"/>
                  </a:cubicBezTo>
                  <a:cubicBezTo>
                    <a:pt x="218" y="53"/>
                    <a:pt x="217" y="54"/>
                    <a:pt x="217" y="55"/>
                  </a:cubicBezTo>
                  <a:cubicBezTo>
                    <a:pt x="216" y="55"/>
                    <a:pt x="216" y="56"/>
                    <a:pt x="215" y="57"/>
                  </a:cubicBezTo>
                  <a:cubicBezTo>
                    <a:pt x="214" y="57"/>
                    <a:pt x="214" y="58"/>
                    <a:pt x="213" y="59"/>
                  </a:cubicBezTo>
                  <a:cubicBezTo>
                    <a:pt x="212" y="59"/>
                    <a:pt x="211" y="59"/>
                    <a:pt x="210" y="59"/>
                  </a:cubicBezTo>
                  <a:cubicBezTo>
                    <a:pt x="209" y="60"/>
                    <a:pt x="207" y="61"/>
                    <a:pt x="206" y="61"/>
                  </a:cubicBezTo>
                  <a:cubicBezTo>
                    <a:pt x="205" y="61"/>
                    <a:pt x="204" y="60"/>
                    <a:pt x="203" y="60"/>
                  </a:cubicBezTo>
                  <a:cubicBezTo>
                    <a:pt x="203" y="60"/>
                    <a:pt x="202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0" y="61"/>
                    <a:pt x="200" y="61"/>
                    <a:pt x="200" y="6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6" y="71"/>
                    <a:pt x="194" y="75"/>
                    <a:pt x="194" y="78"/>
                  </a:cubicBezTo>
                  <a:cubicBezTo>
                    <a:pt x="194" y="79"/>
                    <a:pt x="195" y="81"/>
                    <a:pt x="195" y="81"/>
                  </a:cubicBezTo>
                  <a:cubicBezTo>
                    <a:pt x="196" y="82"/>
                    <a:pt x="197" y="84"/>
                    <a:pt x="197" y="85"/>
                  </a:cubicBezTo>
                  <a:cubicBezTo>
                    <a:pt x="197" y="89"/>
                    <a:pt x="192" y="93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7" y="103"/>
                    <a:pt x="185" y="105"/>
                    <a:pt x="185" y="107"/>
                  </a:cubicBezTo>
                  <a:cubicBezTo>
                    <a:pt x="185" y="108"/>
                    <a:pt x="186" y="109"/>
                    <a:pt x="187" y="111"/>
                  </a:cubicBezTo>
                  <a:cubicBezTo>
                    <a:pt x="184" y="115"/>
                    <a:pt x="183" y="119"/>
                    <a:pt x="183" y="123"/>
                  </a:cubicBezTo>
                  <a:cubicBezTo>
                    <a:pt x="183" y="126"/>
                    <a:pt x="183" y="128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6" y="131"/>
                  </a:cubicBezTo>
                  <a:cubicBezTo>
                    <a:pt x="188" y="133"/>
                    <a:pt x="190" y="137"/>
                    <a:pt x="191" y="141"/>
                  </a:cubicBezTo>
                  <a:cubicBezTo>
                    <a:pt x="192" y="145"/>
                    <a:pt x="193" y="151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60"/>
                    <a:pt x="196" y="163"/>
                    <a:pt x="197" y="165"/>
                  </a:cubicBezTo>
                  <a:cubicBezTo>
                    <a:pt x="198" y="168"/>
                    <a:pt x="200" y="170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6" y="187"/>
                    <a:pt x="228" y="188"/>
                    <a:pt x="230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3" y="191"/>
                    <a:pt x="235" y="192"/>
                    <a:pt x="238" y="193"/>
                  </a:cubicBezTo>
                  <a:cubicBezTo>
                    <a:pt x="242" y="195"/>
                    <a:pt x="247" y="197"/>
                    <a:pt x="251" y="193"/>
                  </a:cubicBezTo>
                  <a:cubicBezTo>
                    <a:pt x="255" y="189"/>
                    <a:pt x="258" y="186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86" y="173"/>
                    <a:pt x="286" y="173"/>
                    <a:pt x="288" y="174"/>
                  </a:cubicBezTo>
                  <a:cubicBezTo>
                    <a:pt x="290" y="175"/>
                    <a:pt x="291" y="176"/>
                    <a:pt x="292" y="178"/>
                  </a:cubicBezTo>
                  <a:cubicBezTo>
                    <a:pt x="293" y="179"/>
                    <a:pt x="294" y="181"/>
                    <a:pt x="297" y="182"/>
                  </a:cubicBezTo>
                  <a:cubicBezTo>
                    <a:pt x="298" y="182"/>
                    <a:pt x="300" y="181"/>
                    <a:pt x="301" y="180"/>
                  </a:cubicBezTo>
                  <a:cubicBezTo>
                    <a:pt x="303" y="179"/>
                    <a:pt x="304" y="178"/>
                    <a:pt x="306" y="179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2"/>
                    <a:pt x="313" y="203"/>
                    <a:pt x="313" y="204"/>
                  </a:cubicBezTo>
                  <a:cubicBezTo>
                    <a:pt x="313" y="205"/>
                    <a:pt x="313" y="206"/>
                    <a:pt x="314" y="208"/>
                  </a:cubicBezTo>
                  <a:cubicBezTo>
                    <a:pt x="315" y="210"/>
                    <a:pt x="318" y="212"/>
                    <a:pt x="320" y="214"/>
                  </a:cubicBezTo>
                  <a:cubicBezTo>
                    <a:pt x="321" y="216"/>
                    <a:pt x="323" y="218"/>
                    <a:pt x="325" y="220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1" y="239"/>
                    <a:pt x="331" y="239"/>
                    <a:pt x="331" y="240"/>
                  </a:cubicBezTo>
                  <a:cubicBezTo>
                    <a:pt x="331" y="242"/>
                    <a:pt x="332" y="244"/>
                    <a:pt x="333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4" y="248"/>
                    <a:pt x="334" y="249"/>
                    <a:pt x="334" y="250"/>
                  </a:cubicBezTo>
                  <a:cubicBezTo>
                    <a:pt x="334" y="251"/>
                    <a:pt x="334" y="251"/>
                    <a:pt x="334" y="251"/>
                  </a:cubicBezTo>
                  <a:cubicBezTo>
                    <a:pt x="334" y="253"/>
                    <a:pt x="333" y="254"/>
                    <a:pt x="332" y="256"/>
                  </a:cubicBezTo>
                  <a:cubicBezTo>
                    <a:pt x="329" y="262"/>
                    <a:pt x="327" y="278"/>
                    <a:pt x="327" y="278"/>
                  </a:cubicBezTo>
                  <a:cubicBezTo>
                    <a:pt x="327" y="278"/>
                    <a:pt x="327" y="278"/>
                    <a:pt x="327" y="278"/>
                  </a:cubicBezTo>
                  <a:cubicBezTo>
                    <a:pt x="327" y="279"/>
                    <a:pt x="328" y="281"/>
                    <a:pt x="330" y="292"/>
                  </a:cubicBezTo>
                  <a:cubicBezTo>
                    <a:pt x="331" y="297"/>
                    <a:pt x="331" y="299"/>
                    <a:pt x="331" y="301"/>
                  </a:cubicBezTo>
                  <a:cubicBezTo>
                    <a:pt x="331" y="302"/>
                    <a:pt x="331" y="304"/>
                    <a:pt x="331" y="306"/>
                  </a:cubicBezTo>
                  <a:cubicBezTo>
                    <a:pt x="330" y="316"/>
                    <a:pt x="330" y="320"/>
                    <a:pt x="330" y="322"/>
                  </a:cubicBezTo>
                  <a:cubicBezTo>
                    <a:pt x="330" y="324"/>
                    <a:pt x="330" y="324"/>
                    <a:pt x="330" y="325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29" y="337"/>
                    <a:pt x="329" y="339"/>
                    <a:pt x="326" y="345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6" y="346"/>
                    <a:pt x="326" y="346"/>
                    <a:pt x="326" y="346"/>
                  </a:cubicBezTo>
                  <a:cubicBezTo>
                    <a:pt x="327" y="347"/>
                    <a:pt x="327" y="347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1" y="345"/>
                    <a:pt x="331" y="345"/>
                    <a:pt x="332" y="345"/>
                  </a:cubicBezTo>
                  <a:cubicBezTo>
                    <a:pt x="334" y="345"/>
                    <a:pt x="340" y="344"/>
                    <a:pt x="352" y="328"/>
                  </a:cubicBezTo>
                  <a:cubicBezTo>
                    <a:pt x="353" y="327"/>
                    <a:pt x="354" y="326"/>
                    <a:pt x="355" y="324"/>
                  </a:cubicBezTo>
                  <a:cubicBezTo>
                    <a:pt x="357" y="322"/>
                    <a:pt x="359" y="319"/>
                    <a:pt x="360" y="317"/>
                  </a:cubicBezTo>
                  <a:cubicBezTo>
                    <a:pt x="361" y="316"/>
                    <a:pt x="361" y="314"/>
                    <a:pt x="362" y="313"/>
                  </a:cubicBezTo>
                  <a:cubicBezTo>
                    <a:pt x="363" y="311"/>
                    <a:pt x="364" y="309"/>
                    <a:pt x="366" y="307"/>
                  </a:cubicBezTo>
                  <a:cubicBezTo>
                    <a:pt x="368" y="305"/>
                    <a:pt x="369" y="305"/>
                    <a:pt x="371" y="302"/>
                  </a:cubicBezTo>
                  <a:cubicBezTo>
                    <a:pt x="372" y="299"/>
                    <a:pt x="373" y="296"/>
                    <a:pt x="374" y="292"/>
                  </a:cubicBezTo>
                  <a:cubicBezTo>
                    <a:pt x="375" y="289"/>
                    <a:pt x="375" y="287"/>
                    <a:pt x="377" y="284"/>
                  </a:cubicBezTo>
                  <a:cubicBezTo>
                    <a:pt x="378" y="280"/>
                    <a:pt x="381" y="278"/>
                    <a:pt x="383" y="275"/>
                  </a:cubicBezTo>
                  <a:cubicBezTo>
                    <a:pt x="386" y="272"/>
                    <a:pt x="388" y="269"/>
                    <a:pt x="390" y="266"/>
                  </a:cubicBezTo>
                  <a:close/>
                  <a:moveTo>
                    <a:pt x="368" y="74"/>
                  </a:moveTo>
                  <a:cubicBezTo>
                    <a:pt x="368" y="73"/>
                    <a:pt x="368" y="73"/>
                    <a:pt x="368" y="73"/>
                  </a:cubicBezTo>
                  <a:cubicBezTo>
                    <a:pt x="368" y="74"/>
                    <a:pt x="368" y="74"/>
                    <a:pt x="369" y="75"/>
                  </a:cubicBezTo>
                  <a:cubicBezTo>
                    <a:pt x="370" y="76"/>
                    <a:pt x="370" y="77"/>
                    <a:pt x="371" y="78"/>
                  </a:cubicBezTo>
                  <a:cubicBezTo>
                    <a:pt x="370" y="78"/>
                    <a:pt x="370" y="78"/>
                    <a:pt x="369" y="77"/>
                  </a:cubicBezTo>
                  <a:cubicBezTo>
                    <a:pt x="368" y="76"/>
                    <a:pt x="367" y="74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3" y="71"/>
                    <a:pt x="363" y="70"/>
                    <a:pt x="363" y="70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7"/>
                    <a:pt x="352" y="60"/>
                    <a:pt x="351" y="59"/>
                  </a:cubicBezTo>
                  <a:cubicBezTo>
                    <a:pt x="355" y="62"/>
                    <a:pt x="362" y="68"/>
                    <a:pt x="368" y="74"/>
                  </a:cubicBezTo>
                  <a:close/>
                  <a:moveTo>
                    <a:pt x="193" y="19"/>
                  </a:moveTo>
                  <a:cubicBezTo>
                    <a:pt x="193" y="19"/>
                    <a:pt x="193" y="19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lose/>
                  <a:moveTo>
                    <a:pt x="199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6" y="7"/>
                    <a:pt x="198" y="8"/>
                    <a:pt x="199" y="8"/>
                  </a:cubicBezTo>
                  <a:close/>
                  <a:moveTo>
                    <a:pt x="210" y="7"/>
                  </a:moveTo>
                  <a:cubicBezTo>
                    <a:pt x="207" y="7"/>
                    <a:pt x="205" y="8"/>
                    <a:pt x="203" y="9"/>
                  </a:cubicBezTo>
                  <a:cubicBezTo>
                    <a:pt x="203" y="9"/>
                    <a:pt x="202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3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3" y="6"/>
                    <a:pt x="203" y="5"/>
                    <a:pt x="199" y="5"/>
                  </a:cubicBezTo>
                  <a:cubicBezTo>
                    <a:pt x="199" y="4"/>
                    <a:pt x="198" y="3"/>
                    <a:pt x="190" y="2"/>
                  </a:cubicBezTo>
                  <a:cubicBezTo>
                    <a:pt x="194" y="2"/>
                    <a:pt x="202" y="2"/>
                    <a:pt x="207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6" y="3"/>
                    <a:pt x="207" y="3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5"/>
                    <a:pt x="209" y="5"/>
                    <a:pt x="214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1" y="7"/>
                    <a:pt x="210" y="7"/>
                  </a:cubicBezTo>
                  <a:close/>
                  <a:moveTo>
                    <a:pt x="269" y="13"/>
                  </a:moveTo>
                  <a:cubicBezTo>
                    <a:pt x="269" y="13"/>
                    <a:pt x="269" y="13"/>
                    <a:pt x="269" y="13"/>
                  </a:cubicBezTo>
                  <a:close/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2" y="15"/>
                  </a:cubicBezTo>
                  <a:cubicBezTo>
                    <a:pt x="271" y="15"/>
                    <a:pt x="271" y="15"/>
                    <a:pt x="270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lnTo>
                    <a:pt x="269" y="14"/>
                  </a:lnTo>
                  <a:close/>
                  <a:moveTo>
                    <a:pt x="278" y="27"/>
                  </a:moveTo>
                  <a:cubicBezTo>
                    <a:pt x="278" y="27"/>
                    <a:pt x="277" y="27"/>
                    <a:pt x="276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7" y="27"/>
                    <a:pt x="278" y="27"/>
                    <a:pt x="278" y="26"/>
                  </a:cubicBezTo>
                  <a:lnTo>
                    <a:pt x="278" y="27"/>
                  </a:lnTo>
                  <a:close/>
                  <a:moveTo>
                    <a:pt x="295" y="24"/>
                  </a:moveTo>
                  <a:cubicBezTo>
                    <a:pt x="295" y="24"/>
                    <a:pt x="295" y="24"/>
                    <a:pt x="291" y="24"/>
                  </a:cubicBezTo>
                  <a:cubicBezTo>
                    <a:pt x="290" y="23"/>
                    <a:pt x="289" y="23"/>
                    <a:pt x="288" y="23"/>
                  </a:cubicBezTo>
                  <a:cubicBezTo>
                    <a:pt x="287" y="22"/>
                    <a:pt x="285" y="22"/>
                    <a:pt x="284" y="22"/>
                  </a:cubicBezTo>
                  <a:cubicBezTo>
                    <a:pt x="283" y="22"/>
                    <a:pt x="282" y="22"/>
                    <a:pt x="281" y="23"/>
                  </a:cubicBezTo>
                  <a:cubicBezTo>
                    <a:pt x="281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5"/>
                    <a:pt x="275" y="24"/>
                    <a:pt x="275" y="24"/>
                  </a:cubicBezTo>
                  <a:cubicBezTo>
                    <a:pt x="274" y="24"/>
                    <a:pt x="273" y="24"/>
                    <a:pt x="272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9" y="22"/>
                    <a:pt x="268" y="21"/>
                    <a:pt x="268" y="21"/>
                  </a:cubicBezTo>
                  <a:cubicBezTo>
                    <a:pt x="267" y="20"/>
                    <a:pt x="266" y="19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4" y="17"/>
                    <a:pt x="263" y="16"/>
                  </a:cubicBezTo>
                  <a:cubicBezTo>
                    <a:pt x="263" y="16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6" y="15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72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5" y="17"/>
                    <a:pt x="275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8" y="17"/>
                    <a:pt x="279" y="18"/>
                  </a:cubicBezTo>
                  <a:cubicBezTo>
                    <a:pt x="281" y="18"/>
                    <a:pt x="283" y="19"/>
                    <a:pt x="285" y="19"/>
                  </a:cubicBezTo>
                  <a:cubicBezTo>
                    <a:pt x="291" y="21"/>
                    <a:pt x="295" y="23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lose/>
                  <a:moveTo>
                    <a:pt x="228" y="30"/>
                  </a:moveTo>
                  <a:cubicBezTo>
                    <a:pt x="227" y="30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2"/>
                    <a:pt x="228" y="32"/>
                    <a:pt x="231" y="34"/>
                  </a:cubicBezTo>
                  <a:cubicBezTo>
                    <a:pt x="231" y="34"/>
                    <a:pt x="231" y="34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1" y="36"/>
                    <a:pt x="232" y="36"/>
                    <a:pt x="232" y="37"/>
                  </a:cubicBezTo>
                  <a:cubicBezTo>
                    <a:pt x="233" y="38"/>
                    <a:pt x="235" y="40"/>
                    <a:pt x="236" y="40"/>
                  </a:cubicBezTo>
                  <a:cubicBezTo>
                    <a:pt x="236" y="40"/>
                    <a:pt x="237" y="40"/>
                    <a:pt x="238" y="40"/>
                  </a:cubicBezTo>
                  <a:cubicBezTo>
                    <a:pt x="238" y="39"/>
                    <a:pt x="238" y="39"/>
                    <a:pt x="238" y="38"/>
                  </a:cubicBezTo>
                  <a:cubicBezTo>
                    <a:pt x="238" y="38"/>
                    <a:pt x="238" y="37"/>
                    <a:pt x="237" y="37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5" y="34"/>
                    <a:pt x="234" y="34"/>
                    <a:pt x="232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2"/>
                    <a:pt x="231" y="31"/>
                    <a:pt x="230" y="30"/>
                  </a:cubicBezTo>
                  <a:cubicBezTo>
                    <a:pt x="229" y="29"/>
                    <a:pt x="228" y="29"/>
                    <a:pt x="228" y="29"/>
                  </a:cubicBezTo>
                  <a:cubicBezTo>
                    <a:pt x="228" y="29"/>
                    <a:pt x="228" y="29"/>
                    <a:pt x="228" y="29"/>
                  </a:cubicBezTo>
                  <a:lnTo>
                    <a:pt x="228" y="30"/>
                  </a:lnTo>
                  <a:close/>
                  <a:moveTo>
                    <a:pt x="278" y="35"/>
                  </a:moveTo>
                  <a:cubicBezTo>
                    <a:pt x="278" y="35"/>
                    <a:pt x="278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36"/>
                    <a:pt x="280" y="37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1" y="34"/>
                    <a:pt x="280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lnTo>
                    <a:pt x="278" y="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01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9816" y="1752352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968" y="3445863"/>
            <a:ext cx="6415145" cy="1299012"/>
            <a:chOff x="794420" y="2451283"/>
            <a:chExt cx="4563539" cy="924078"/>
          </a:xfrm>
        </p:grpSpPr>
        <p:grpSp>
          <p:nvGrpSpPr>
            <p:cNvPr id="225" name="组合 53"/>
            <p:cNvGrpSpPr/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7" name="文本框 97"/>
            <p:cNvSpPr txBox="1">
              <a:spLocks noChangeArrowheads="1"/>
            </p:cNvSpPr>
            <p:nvPr/>
          </p:nvSpPr>
          <p:spPr bwMode="auto">
            <a:xfrm>
              <a:off x="3249459" y="2572544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3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avLst/>
              <a:gdLst>
                <a:gd name="T0" fmla="*/ 57823 w 467"/>
                <a:gd name="T1" fmla="*/ 248018 h 337"/>
                <a:gd name="T2" fmla="*/ 77648 w 467"/>
                <a:gd name="T3" fmla="*/ 315809 h 337"/>
                <a:gd name="T4" fmla="*/ 120602 w 467"/>
                <a:gd name="T5" fmla="*/ 307542 h 337"/>
                <a:gd name="T6" fmla="*/ 185034 w 467"/>
                <a:gd name="T7" fmla="*/ 314156 h 337"/>
                <a:gd name="T8" fmla="*/ 247813 w 467"/>
                <a:gd name="T9" fmla="*/ 314156 h 337"/>
                <a:gd name="T10" fmla="*/ 272594 w 467"/>
                <a:gd name="T11" fmla="*/ 248018 h 337"/>
                <a:gd name="T12" fmla="*/ 330418 w 467"/>
                <a:gd name="T13" fmla="*/ 208335 h 337"/>
                <a:gd name="T14" fmla="*/ 297376 w 467"/>
                <a:gd name="T15" fmla="*/ 170305 h 337"/>
                <a:gd name="T16" fmla="*/ 315549 w 467"/>
                <a:gd name="T17" fmla="*/ 102514 h 337"/>
                <a:gd name="T18" fmla="*/ 264334 w 467"/>
                <a:gd name="T19" fmla="*/ 66138 h 337"/>
                <a:gd name="T20" fmla="*/ 209815 w 467"/>
                <a:gd name="T21" fmla="*/ 33069 h 337"/>
                <a:gd name="T22" fmla="*/ 180078 w 467"/>
                <a:gd name="T23" fmla="*/ 1653 h 337"/>
                <a:gd name="T24" fmla="*/ 123907 w 467"/>
                <a:gd name="T25" fmla="*/ 44643 h 337"/>
                <a:gd name="T26" fmla="*/ 52867 w 467"/>
                <a:gd name="T27" fmla="*/ 47950 h 337"/>
                <a:gd name="T28" fmla="*/ 34694 w 467"/>
                <a:gd name="T29" fmla="*/ 107474 h 337"/>
                <a:gd name="T30" fmla="*/ 21477 w 467"/>
                <a:gd name="T31" fmla="*/ 170305 h 337"/>
                <a:gd name="T32" fmla="*/ 3304 w 467"/>
                <a:gd name="T33" fmla="*/ 203374 h 337"/>
                <a:gd name="T34" fmla="*/ 69388 w 467"/>
                <a:gd name="T35" fmla="*/ 170305 h 337"/>
                <a:gd name="T36" fmla="*/ 297376 w 467"/>
                <a:gd name="T37" fmla="*/ 286047 h 337"/>
                <a:gd name="T38" fmla="*/ 328765 w 467"/>
                <a:gd name="T39" fmla="*/ 317463 h 337"/>
                <a:gd name="T40" fmla="*/ 297376 w 467"/>
                <a:gd name="T41" fmla="*/ 348878 h 337"/>
                <a:gd name="T42" fmla="*/ 327113 w 467"/>
                <a:gd name="T43" fmla="*/ 380294 h 337"/>
                <a:gd name="T44" fmla="*/ 335374 w 467"/>
                <a:gd name="T45" fmla="*/ 405096 h 337"/>
                <a:gd name="T46" fmla="*/ 328765 w 467"/>
                <a:gd name="T47" fmla="*/ 444778 h 337"/>
                <a:gd name="T48" fmla="*/ 388241 w 467"/>
                <a:gd name="T49" fmla="*/ 476194 h 337"/>
                <a:gd name="T50" fmla="*/ 388241 w 467"/>
                <a:gd name="T51" fmla="*/ 476194 h 337"/>
                <a:gd name="T52" fmla="*/ 399805 w 467"/>
                <a:gd name="T53" fmla="*/ 517530 h 337"/>
                <a:gd name="T54" fmla="*/ 464237 w 467"/>
                <a:gd name="T55" fmla="*/ 520837 h 337"/>
                <a:gd name="T56" fmla="*/ 465889 w 467"/>
                <a:gd name="T57" fmla="*/ 520837 h 337"/>
                <a:gd name="T58" fmla="*/ 520408 w 467"/>
                <a:gd name="T59" fmla="*/ 557213 h 337"/>
                <a:gd name="T60" fmla="*/ 553449 w 467"/>
                <a:gd name="T61" fmla="*/ 530758 h 337"/>
                <a:gd name="T62" fmla="*/ 553449 w 467"/>
                <a:gd name="T63" fmla="*/ 530758 h 337"/>
                <a:gd name="T64" fmla="*/ 621185 w 467"/>
                <a:gd name="T65" fmla="*/ 539025 h 337"/>
                <a:gd name="T66" fmla="*/ 637706 w 467"/>
                <a:gd name="T67" fmla="*/ 502649 h 337"/>
                <a:gd name="T68" fmla="*/ 660835 w 467"/>
                <a:gd name="T69" fmla="*/ 489422 h 337"/>
                <a:gd name="T70" fmla="*/ 703789 w 467"/>
                <a:gd name="T71" fmla="*/ 482808 h 337"/>
                <a:gd name="T72" fmla="*/ 705441 w 467"/>
                <a:gd name="T73" fmla="*/ 443125 h 337"/>
                <a:gd name="T74" fmla="*/ 718658 w 467"/>
                <a:gd name="T75" fmla="*/ 421630 h 337"/>
                <a:gd name="T76" fmla="*/ 756656 w 467"/>
                <a:gd name="T77" fmla="*/ 398482 h 337"/>
                <a:gd name="T78" fmla="*/ 730223 w 467"/>
                <a:gd name="T79" fmla="*/ 358799 h 337"/>
                <a:gd name="T80" fmla="*/ 766569 w 467"/>
                <a:gd name="T81" fmla="*/ 335651 h 337"/>
                <a:gd name="T82" fmla="*/ 766569 w 467"/>
                <a:gd name="T83" fmla="*/ 299275 h 337"/>
                <a:gd name="T84" fmla="*/ 730223 w 467"/>
                <a:gd name="T85" fmla="*/ 274473 h 337"/>
                <a:gd name="T86" fmla="*/ 753352 w 467"/>
                <a:gd name="T87" fmla="*/ 238097 h 337"/>
                <a:gd name="T88" fmla="*/ 738483 w 467"/>
                <a:gd name="T89" fmla="*/ 205028 h 337"/>
                <a:gd name="T90" fmla="*/ 695529 w 467"/>
                <a:gd name="T91" fmla="*/ 198414 h 337"/>
                <a:gd name="T92" fmla="*/ 702137 w 467"/>
                <a:gd name="T93" fmla="*/ 153771 h 337"/>
                <a:gd name="T94" fmla="*/ 675704 w 467"/>
                <a:gd name="T95" fmla="*/ 130623 h 337"/>
                <a:gd name="T96" fmla="*/ 637706 w 467"/>
                <a:gd name="T97" fmla="*/ 132276 h 337"/>
                <a:gd name="T98" fmla="*/ 621185 w 467"/>
                <a:gd name="T99" fmla="*/ 95900 h 337"/>
                <a:gd name="T100" fmla="*/ 579883 w 467"/>
                <a:gd name="T101" fmla="*/ 107474 h 337"/>
                <a:gd name="T102" fmla="*/ 553449 w 467"/>
                <a:gd name="T103" fmla="*/ 104167 h 337"/>
                <a:gd name="T104" fmla="*/ 523712 w 467"/>
                <a:gd name="T105" fmla="*/ 79366 h 337"/>
                <a:gd name="T106" fmla="*/ 490670 w 467"/>
                <a:gd name="T107" fmla="*/ 107474 h 337"/>
                <a:gd name="T108" fmla="*/ 465889 w 467"/>
                <a:gd name="T109" fmla="*/ 114088 h 337"/>
                <a:gd name="T110" fmla="*/ 424587 w 467"/>
                <a:gd name="T111" fmla="*/ 102514 h 337"/>
                <a:gd name="T112" fmla="*/ 388241 w 467"/>
                <a:gd name="T113" fmla="*/ 158731 h 337"/>
                <a:gd name="T114" fmla="*/ 388241 w 467"/>
                <a:gd name="T115" fmla="*/ 158731 h 337"/>
                <a:gd name="T116" fmla="*/ 328765 w 467"/>
                <a:gd name="T117" fmla="*/ 190147 h 337"/>
                <a:gd name="T118" fmla="*/ 335374 w 467"/>
                <a:gd name="T119" fmla="*/ 229830 h 337"/>
                <a:gd name="T120" fmla="*/ 303984 w 467"/>
                <a:gd name="T121" fmla="*/ 251325 h 337"/>
                <a:gd name="T122" fmla="*/ 531972 w 467"/>
                <a:gd name="T123" fmla="*/ 16203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33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02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29816" y="2880341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968" y="5040731"/>
            <a:ext cx="6415145" cy="1295956"/>
            <a:chOff x="794420" y="3585821"/>
            <a:chExt cx="4563539" cy="921903"/>
          </a:xfrm>
        </p:grpSpPr>
        <p:grpSp>
          <p:nvGrpSpPr>
            <p:cNvPr id="230" name="组合 58"/>
            <p:cNvGrpSpPr/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23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9" name="文本框 99"/>
            <p:cNvSpPr txBox="1">
              <a:spLocks noChangeArrowheads="1"/>
            </p:cNvSpPr>
            <p:nvPr/>
          </p:nvSpPr>
          <p:spPr bwMode="auto">
            <a:xfrm>
              <a:off x="3249459" y="3738453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avLst/>
              <a:gdLst>
                <a:gd name="T0" fmla="*/ 342000 w 500"/>
                <a:gd name="T1" fmla="*/ 0 h 327"/>
                <a:gd name="T2" fmla="*/ 192888 w 500"/>
                <a:gd name="T3" fmla="*/ 92075 h 327"/>
                <a:gd name="T4" fmla="*/ 192888 w 500"/>
                <a:gd name="T5" fmla="*/ 30163 h 327"/>
                <a:gd name="T6" fmla="*/ 124488 w 500"/>
                <a:gd name="T7" fmla="*/ 30163 h 327"/>
                <a:gd name="T8" fmla="*/ 124488 w 500"/>
                <a:gd name="T9" fmla="*/ 133350 h 327"/>
                <a:gd name="T10" fmla="*/ 0 w 500"/>
                <a:gd name="T11" fmla="*/ 209550 h 327"/>
                <a:gd name="T12" fmla="*/ 0 w 500"/>
                <a:gd name="T13" fmla="*/ 212725 h 327"/>
                <a:gd name="T14" fmla="*/ 73872 w 500"/>
                <a:gd name="T15" fmla="*/ 212725 h 327"/>
                <a:gd name="T16" fmla="*/ 342000 w 500"/>
                <a:gd name="T17" fmla="*/ 49213 h 327"/>
                <a:gd name="T18" fmla="*/ 610128 w 500"/>
                <a:gd name="T19" fmla="*/ 212725 h 327"/>
                <a:gd name="T20" fmla="*/ 684000 w 500"/>
                <a:gd name="T21" fmla="*/ 212725 h 327"/>
                <a:gd name="T22" fmla="*/ 684000 w 500"/>
                <a:gd name="T23" fmla="*/ 207963 h 327"/>
                <a:gd name="T24" fmla="*/ 342000 w 500"/>
                <a:gd name="T25" fmla="*/ 0 h 327"/>
                <a:gd name="T26" fmla="*/ 101232 w 500"/>
                <a:gd name="T27" fmla="*/ 242888 h 327"/>
                <a:gd name="T28" fmla="*/ 101232 w 500"/>
                <a:gd name="T29" fmla="*/ 519113 h 327"/>
                <a:gd name="T30" fmla="*/ 238032 w 500"/>
                <a:gd name="T31" fmla="*/ 519113 h 327"/>
                <a:gd name="T32" fmla="*/ 238032 w 500"/>
                <a:gd name="T33" fmla="*/ 355600 h 327"/>
                <a:gd name="T34" fmla="*/ 445968 w 500"/>
                <a:gd name="T35" fmla="*/ 355600 h 327"/>
                <a:gd name="T36" fmla="*/ 445968 w 500"/>
                <a:gd name="T37" fmla="*/ 519113 h 327"/>
                <a:gd name="T38" fmla="*/ 582768 w 500"/>
                <a:gd name="T39" fmla="*/ 519113 h 327"/>
                <a:gd name="T40" fmla="*/ 582768 w 500"/>
                <a:gd name="T41" fmla="*/ 242888 h 327"/>
                <a:gd name="T42" fmla="*/ 342000 w 500"/>
                <a:gd name="T43" fmla="*/ 98425 h 327"/>
                <a:gd name="T44" fmla="*/ 101232 w 500"/>
                <a:gd name="T45" fmla="*/ 242888 h 3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0" h="327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03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29816" y="4012704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9" name="文本框 46"/>
          <p:cNvSpPr txBox="1"/>
          <p:nvPr/>
        </p:nvSpPr>
        <p:spPr>
          <a:xfrm>
            <a:off x="8636138" y="4293004"/>
            <a:ext cx="690022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77505" y="4408413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46"/>
          <p:cNvSpPr txBox="1"/>
          <p:nvPr/>
        </p:nvSpPr>
        <p:spPr>
          <a:xfrm>
            <a:off x="8603278" y="5065323"/>
            <a:ext cx="75574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77505" y="5180732"/>
            <a:ext cx="2936205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6"/>
          <p:cNvSpPr txBox="1"/>
          <p:nvPr/>
        </p:nvSpPr>
        <p:spPr>
          <a:xfrm>
            <a:off x="8595263" y="5843263"/>
            <a:ext cx="77177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77505" y="5958672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95263" y="1672109"/>
            <a:ext cx="3522744" cy="234935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0498" y="2737376"/>
            <a:ext cx="3923877" cy="4691944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2723</Words>
  <Application>Microsoft Office PowerPoint</Application>
  <PresentationFormat>自定义</PresentationFormat>
  <Paragraphs>318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Lato Regular</vt:lpstr>
      <vt:lpstr>LiHei Pro</vt:lpstr>
      <vt:lpstr>Roboto condensed</vt:lpstr>
      <vt:lpstr>微软雅黑</vt:lpstr>
      <vt:lpstr>Agency FB</vt:lpstr>
      <vt:lpstr>Arial</vt:lpstr>
      <vt:lpstr>Calibri</vt:lpstr>
      <vt:lpstr>Impact</vt:lpstr>
      <vt:lpstr>Palatino Linotype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</dc:title>
  <dc:creator/>
  <cp:keywords>USER</cp:keywords>
  <cp:lastModifiedBy/>
  <cp:revision>3</cp:revision>
  <dcterms:created xsi:type="dcterms:W3CDTF">2016-09-19T15:34:00Z</dcterms:created>
  <dcterms:modified xsi:type="dcterms:W3CDTF">2021-01-06T00:38:14Z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