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00" d="100"/>
          <a:sy n="100" d="100"/>
        </p:scale>
        <p:origin x="702" y="414"/>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3"/>
            </a:solidFill>
            <a:ln>
              <a:noFill/>
            </a:ln>
            <a:effectLst/>
            <a:sp3d/>
          </c:spPr>
          <c:invertIfNegative val="0"/>
          <c:cat>
            <c:strRef>
              <c:f>Sheet1!$A$2:$A$4</c:f>
              <c:strCache>
                <c:ptCount val="3"/>
                <c:pt idx="0">
                  <c:v>添加标题</c:v>
                </c:pt>
                <c:pt idx="1">
                  <c:v>添加标题</c:v>
                </c:pt>
                <c:pt idx="2">
                  <c:v>添加标题</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B9A4-49AF-A859-E6ADFFDDCD28}"/>
            </c:ext>
          </c:extLst>
        </c:ser>
        <c:ser>
          <c:idx val="1"/>
          <c:order val="1"/>
          <c:tx>
            <c:strRef>
              <c:f>Sheet1!$C$1</c:f>
              <c:strCache>
                <c:ptCount val="1"/>
                <c:pt idx="0">
                  <c:v>列2</c:v>
                </c:pt>
              </c:strCache>
            </c:strRef>
          </c:tx>
          <c:spPr>
            <a:solidFill>
              <a:schemeClr val="tx1">
                <a:lumMod val="75000"/>
                <a:lumOff val="25000"/>
              </a:schemeClr>
            </a:solidFill>
            <a:ln>
              <a:noFill/>
            </a:ln>
            <a:effectLst/>
            <a:sp3d/>
          </c:spPr>
          <c:invertIfNegative val="0"/>
          <c:cat>
            <c:strRef>
              <c:f>Sheet1!$A$2:$A$4</c:f>
              <c:strCache>
                <c:ptCount val="3"/>
                <c:pt idx="0">
                  <c:v>添加标题</c:v>
                </c:pt>
                <c:pt idx="1">
                  <c:v>添加标题</c:v>
                </c:pt>
                <c:pt idx="2">
                  <c:v>添加标题</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B9A4-49AF-A859-E6ADFFDDCD28}"/>
            </c:ext>
          </c:extLst>
        </c:ser>
        <c:ser>
          <c:idx val="2"/>
          <c:order val="2"/>
          <c:tx>
            <c:strRef>
              <c:f>Sheet1!$D$1</c:f>
              <c:strCache>
                <c:ptCount val="1"/>
                <c:pt idx="0">
                  <c:v>列3</c:v>
                </c:pt>
              </c:strCache>
            </c:strRef>
          </c:tx>
          <c:spPr>
            <a:solidFill>
              <a:schemeClr val="accent2"/>
            </a:solidFill>
            <a:ln>
              <a:noFill/>
            </a:ln>
            <a:effectLst/>
            <a:sp3d/>
          </c:spPr>
          <c:invertIfNegative val="0"/>
          <c:cat>
            <c:strRef>
              <c:f>Sheet1!$A$2:$A$4</c:f>
              <c:strCache>
                <c:ptCount val="3"/>
                <c:pt idx="0">
                  <c:v>添加标题</c:v>
                </c:pt>
                <c:pt idx="1">
                  <c:v>添加标题</c:v>
                </c:pt>
                <c:pt idx="2">
                  <c:v>添加标题</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B9A4-49AF-A859-E6ADFFDDCD28}"/>
            </c:ext>
          </c:extLst>
        </c:ser>
        <c:dLbls>
          <c:showLegendKey val="0"/>
          <c:showVal val="0"/>
          <c:showCatName val="0"/>
          <c:showSerName val="0"/>
          <c:showPercent val="0"/>
          <c:showBubbleSize val="0"/>
        </c:dLbls>
        <c:gapWidth val="150"/>
        <c:axId val="318935424"/>
        <c:axId val="318936960"/>
      </c:barChart>
      <c:catAx>
        <c:axId val="318935424"/>
        <c:scaling>
          <c:orientation val="minMax"/>
        </c:scaling>
        <c:delete val="1"/>
        <c:axPos val="b"/>
        <c:numFmt formatCode="General" sourceLinked="1"/>
        <c:majorTickMark val="none"/>
        <c:minorTickMark val="none"/>
        <c:tickLblPos val="nextTo"/>
        <c:crossAx val="318936960"/>
        <c:crosses val="autoZero"/>
        <c:auto val="1"/>
        <c:lblAlgn val="ctr"/>
        <c:lblOffset val="100"/>
        <c:noMultiLvlLbl val="0"/>
      </c:catAx>
      <c:valAx>
        <c:axId val="318936960"/>
        <c:scaling>
          <c:orientation val="minMax"/>
        </c:scaling>
        <c:delete val="1"/>
        <c:axPos val="l"/>
        <c:majorGridlines>
          <c:spPr>
            <a:ln w="9525" cap="flat" cmpd="sng" algn="ctr">
              <a:solidFill>
                <a:schemeClr val="bg1">
                  <a:lumMod val="85000"/>
                </a:schemeClr>
              </a:solidFill>
              <a:prstDash val="solid"/>
              <a:round/>
            </a:ln>
            <a:effectLst/>
          </c:spPr>
        </c:majorGridlines>
        <c:numFmt formatCode="General" sourceLinked="1"/>
        <c:majorTickMark val="none"/>
        <c:minorTickMark val="none"/>
        <c:tickLblPos val="nextTo"/>
        <c:crossAx val="318935424"/>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1"/>
            </a:solidFill>
            <a:ln>
              <a:noFill/>
            </a:ln>
            <a:effectLst/>
            <a:sp3d/>
          </c:spPr>
          <c:invertIfNegative val="0"/>
          <c:cat>
            <c:strRef>
              <c:f>Sheet1!$A$2:$A$4</c:f>
              <c:strCache>
                <c:ptCount val="3"/>
                <c:pt idx="0">
                  <c:v>添加标题</c:v>
                </c:pt>
                <c:pt idx="1">
                  <c:v>添加标题</c:v>
                </c:pt>
                <c:pt idx="2">
                  <c:v>添加标题</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562D-4A8F-B6D3-BD3AA736E90A}"/>
            </c:ext>
          </c:extLst>
        </c:ser>
        <c:ser>
          <c:idx val="1"/>
          <c:order val="1"/>
          <c:tx>
            <c:strRef>
              <c:f>Sheet1!$C$1</c:f>
              <c:strCache>
                <c:ptCount val="1"/>
                <c:pt idx="0">
                  <c:v>列2</c:v>
                </c:pt>
              </c:strCache>
            </c:strRef>
          </c:tx>
          <c:spPr>
            <a:solidFill>
              <a:schemeClr val="accent2"/>
            </a:solidFill>
            <a:ln>
              <a:noFill/>
            </a:ln>
            <a:effectLst/>
            <a:sp3d/>
          </c:spPr>
          <c:invertIfNegative val="0"/>
          <c:cat>
            <c:strRef>
              <c:f>Sheet1!$A$2:$A$4</c:f>
              <c:strCache>
                <c:ptCount val="3"/>
                <c:pt idx="0">
                  <c:v>添加标题</c:v>
                </c:pt>
                <c:pt idx="1">
                  <c:v>添加标题</c:v>
                </c:pt>
                <c:pt idx="2">
                  <c:v>添加标题</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562D-4A8F-B6D3-BD3AA736E90A}"/>
            </c:ext>
          </c:extLst>
        </c:ser>
        <c:ser>
          <c:idx val="2"/>
          <c:order val="2"/>
          <c:tx>
            <c:strRef>
              <c:f>Sheet1!$D$1</c:f>
              <c:strCache>
                <c:ptCount val="1"/>
                <c:pt idx="0">
                  <c:v>列3</c:v>
                </c:pt>
              </c:strCache>
            </c:strRef>
          </c:tx>
          <c:spPr>
            <a:solidFill>
              <a:schemeClr val="accent3"/>
            </a:solidFill>
            <a:ln>
              <a:noFill/>
            </a:ln>
            <a:effectLst/>
            <a:sp3d/>
          </c:spPr>
          <c:invertIfNegative val="0"/>
          <c:cat>
            <c:strRef>
              <c:f>Sheet1!$A$2:$A$4</c:f>
              <c:strCache>
                <c:ptCount val="3"/>
                <c:pt idx="0">
                  <c:v>添加标题</c:v>
                </c:pt>
                <c:pt idx="1">
                  <c:v>添加标题</c:v>
                </c:pt>
                <c:pt idx="2">
                  <c:v>添加标题</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562D-4A8F-B6D3-BD3AA736E90A}"/>
            </c:ext>
          </c:extLst>
        </c:ser>
        <c:dLbls>
          <c:showLegendKey val="0"/>
          <c:showVal val="0"/>
          <c:showCatName val="0"/>
          <c:showSerName val="0"/>
          <c:showPercent val="0"/>
          <c:showBubbleSize val="0"/>
        </c:dLbls>
        <c:gapWidth val="150"/>
        <c:axId val="441433304"/>
        <c:axId val="441433696"/>
      </c:barChart>
      <c:catAx>
        <c:axId val="441433304"/>
        <c:scaling>
          <c:orientation val="minMax"/>
        </c:scaling>
        <c:delete val="1"/>
        <c:axPos val="b"/>
        <c:numFmt formatCode="General" sourceLinked="1"/>
        <c:majorTickMark val="none"/>
        <c:minorTickMark val="none"/>
        <c:tickLblPos val="nextTo"/>
        <c:crossAx val="441433696"/>
        <c:crosses val="autoZero"/>
        <c:auto val="1"/>
        <c:lblAlgn val="ctr"/>
        <c:lblOffset val="100"/>
        <c:noMultiLvlLbl val="0"/>
      </c:catAx>
      <c:valAx>
        <c:axId val="441433696"/>
        <c:scaling>
          <c:orientation val="minMax"/>
        </c:scaling>
        <c:delete val="1"/>
        <c:axPos val="l"/>
        <c:majorGridlines>
          <c:spPr>
            <a:ln w="9525" cap="flat" cmpd="sng" algn="ctr">
              <a:solidFill>
                <a:schemeClr val="bg1">
                  <a:lumMod val="85000"/>
                </a:schemeClr>
              </a:solidFill>
              <a:prstDash val="solid"/>
              <a:round/>
            </a:ln>
            <a:effectLst/>
          </c:spPr>
        </c:majorGridlines>
        <c:numFmt formatCode="General" sourceLinked="1"/>
        <c:majorTickMark val="none"/>
        <c:minorTickMark val="none"/>
        <c:tickLblPos val="nextTo"/>
        <c:crossAx val="441433304"/>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image" Target="../media/image5.jpeg"/></Relationships>
</file>

<file path=ppt/diagrams/_rels/data2.xml.rels><?xml version="1.0" encoding="UTF-8" standalone="yes"?>
<Relationships xmlns="http://schemas.openxmlformats.org/package/2006/relationships"><Relationship Id="rId1" Type="http://schemas.openxmlformats.org/officeDocument/2006/relationships/image" Target="../media/image6.jpeg"/></Relationships>
</file>

<file path=ppt/diagrams/_rels/data3.xml.rels><?xml version="1.0" encoding="UTF-8" standalone="yes"?>
<Relationships xmlns="http://schemas.openxmlformats.org/package/2006/relationships"><Relationship Id="rId1" Type="http://schemas.openxmlformats.org/officeDocument/2006/relationships/image" Target="../media/image7.jpeg"/></Relationships>
</file>

<file path=ppt/diagrams/_rels/data4.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6.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7.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3E39A80-D6B7-4E26-B22E-327D37299CB1}" type="doc">
      <dgm:prSet loTypeId="urn:microsoft.com/office/officeart/2008/layout/BendingPictureSemiTransparentText" loCatId="picture" qsTypeId="urn:microsoft.com/office/officeart/2005/8/quickstyle/simple1#4" qsCatId="simple" csTypeId="urn:microsoft.com/office/officeart/2005/8/colors/accent1_2#3" csCatId="accent1" phldr="1"/>
      <dgm:spPr/>
      <dgm:t>
        <a:bodyPr/>
        <a:lstStyle/>
        <a:p>
          <a:endParaRPr lang="en-US"/>
        </a:p>
      </dgm:t>
    </dgm:pt>
    <dgm:pt modelId="{F4DCAFF9-3CD8-4192-92EC-2050EBC96D81}">
      <dgm:prSet phldrT="[Text]"/>
      <dgm:spPr>
        <a:noFill/>
      </dgm:spPr>
      <dgm:t>
        <a:bodyPr/>
        <a:lstStyle/>
        <a:p>
          <a:endParaRPr lang="en-US"/>
        </a:p>
      </dgm:t>
    </dgm:pt>
    <dgm:pt modelId="{896C2910-71E4-4E18-81DA-428510306E45}" type="parTrans" cxnId="{2A678D74-5D28-4772-9694-380BDCB05326}">
      <dgm:prSet/>
      <dgm:spPr/>
      <dgm:t>
        <a:bodyPr/>
        <a:lstStyle/>
        <a:p>
          <a:endParaRPr lang="en-US"/>
        </a:p>
      </dgm:t>
    </dgm:pt>
    <dgm:pt modelId="{5670A9B4-EF79-4194-B2F8-D0D0B5D9F166}" type="sibTrans" cxnId="{2A678D74-5D28-4772-9694-380BDCB05326}">
      <dgm:prSet/>
      <dgm:spPr/>
      <dgm:t>
        <a:bodyPr/>
        <a:lstStyle/>
        <a:p>
          <a:endParaRPr lang="en-US"/>
        </a:p>
      </dgm:t>
    </dgm:pt>
    <dgm:pt modelId="{BDA71D6A-C3D1-411E-9EAC-6386FFEE52C2}" type="pres">
      <dgm:prSet presAssocID="{B3E39A80-D6B7-4E26-B22E-327D37299CB1}" presName="Name0" presStyleCnt="0">
        <dgm:presLayoutVars>
          <dgm:dir/>
          <dgm:resizeHandles val="exact"/>
        </dgm:presLayoutVars>
      </dgm:prSet>
      <dgm:spPr/>
    </dgm:pt>
    <dgm:pt modelId="{0B2273E3-B9E3-4A02-93CF-275511BE0699}" type="pres">
      <dgm:prSet presAssocID="{F4DCAFF9-3CD8-4192-92EC-2050EBC96D81}" presName="composite" presStyleCnt="0"/>
      <dgm:spPr/>
    </dgm:pt>
    <dgm:pt modelId="{367DAC4B-08E7-4BA7-A970-D0115453FB5A}" type="pres">
      <dgm:prSet presAssocID="{F4DCAFF9-3CD8-4192-92EC-2050EBC96D81}" presName="rect1" presStyleLbl="bgShp" presStyleIdx="0" presStyleCnt="1" custScaleX="240786" custScaleY="345946" custLinFactNeighborX="350" custLinFactNeighborY="-3959"/>
      <dgm:spPr>
        <a:prstGeom prst="parallelogram">
          <a:avLst/>
        </a:prstGeom>
        <a:blipFill>
          <a:blip xmlns:r="http://schemas.openxmlformats.org/officeDocument/2006/relationships" r:embed="rId1" cstate="screen"/>
          <a:srcRect/>
          <a:stretch>
            <a:fillRect/>
          </a:stretch>
        </a:blipFill>
        <a:effectLst/>
      </dgm:spPr>
    </dgm:pt>
    <dgm:pt modelId="{7AC81859-B11C-4EE9-8379-B9AF70890D88}" type="pres">
      <dgm:prSet presAssocID="{F4DCAFF9-3CD8-4192-92EC-2050EBC96D81}" presName="rect2" presStyleLbl="trBgShp" presStyleIdx="0" presStyleCnt="1">
        <dgm:presLayoutVars>
          <dgm:bulletEnabled val="1"/>
        </dgm:presLayoutVars>
      </dgm:prSet>
      <dgm:spPr/>
    </dgm:pt>
  </dgm:ptLst>
  <dgm:cxnLst>
    <dgm:cxn modelId="{3C890F5D-DABC-4B07-BC72-0B590A5A9FEF}" type="presOf" srcId="{F4DCAFF9-3CD8-4192-92EC-2050EBC96D81}" destId="{7AC81859-B11C-4EE9-8379-B9AF70890D88}" srcOrd="0" destOrd="0" presId="urn:microsoft.com/office/officeart/2008/layout/BendingPictureSemiTransparentText"/>
    <dgm:cxn modelId="{2A678D74-5D28-4772-9694-380BDCB05326}" srcId="{B3E39A80-D6B7-4E26-B22E-327D37299CB1}" destId="{F4DCAFF9-3CD8-4192-92EC-2050EBC96D81}" srcOrd="0" destOrd="0" parTransId="{896C2910-71E4-4E18-81DA-428510306E45}" sibTransId="{5670A9B4-EF79-4194-B2F8-D0D0B5D9F166}"/>
    <dgm:cxn modelId="{E68F67B5-1EF0-497F-B04F-404A52076AC8}" type="presOf" srcId="{B3E39A80-D6B7-4E26-B22E-327D37299CB1}" destId="{BDA71D6A-C3D1-411E-9EAC-6386FFEE52C2}" srcOrd="0" destOrd="0" presId="urn:microsoft.com/office/officeart/2008/layout/BendingPictureSemiTransparentText"/>
    <dgm:cxn modelId="{1E82682A-1B80-44A3-8BF2-49116DB9AD65}" type="presParOf" srcId="{BDA71D6A-C3D1-411E-9EAC-6386FFEE52C2}" destId="{0B2273E3-B9E3-4A02-93CF-275511BE0699}" srcOrd="0" destOrd="0" presId="urn:microsoft.com/office/officeart/2008/layout/BendingPictureSemiTransparentText"/>
    <dgm:cxn modelId="{1643FC35-C006-4135-B57E-7C0AE00D5C77}" type="presParOf" srcId="{0B2273E3-B9E3-4A02-93CF-275511BE0699}" destId="{367DAC4B-08E7-4BA7-A970-D0115453FB5A}" srcOrd="0" destOrd="0" presId="urn:microsoft.com/office/officeart/2008/layout/BendingPictureSemiTransparentText"/>
    <dgm:cxn modelId="{520BD9C9-EA6A-410D-B6FD-66ECA7F7DCC8}" type="presParOf" srcId="{0B2273E3-B9E3-4A02-93CF-275511BE0699}" destId="{7AC81859-B11C-4EE9-8379-B9AF70890D88}" srcOrd="1" destOrd="0" presId="urn:microsoft.com/office/officeart/2008/layout/BendingPictureSemiTransparentText"/>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E39A80-D6B7-4E26-B22E-327D37299CB1}" type="doc">
      <dgm:prSet loTypeId="urn:microsoft.com/office/officeart/2008/layout/BendingPictureSemiTransparentText" loCatId="picture" qsTypeId="urn:microsoft.com/office/officeart/2005/8/quickstyle/simple1#5" qsCatId="simple" csTypeId="urn:microsoft.com/office/officeart/2005/8/colors/accent1_2#4" csCatId="accent1" phldr="1"/>
      <dgm:spPr/>
      <dgm:t>
        <a:bodyPr/>
        <a:lstStyle/>
        <a:p>
          <a:endParaRPr lang="en-US"/>
        </a:p>
      </dgm:t>
    </dgm:pt>
    <dgm:pt modelId="{F4DCAFF9-3CD8-4192-92EC-2050EBC96D81}">
      <dgm:prSet phldrT="[Text]"/>
      <dgm:spPr>
        <a:noFill/>
      </dgm:spPr>
      <dgm:t>
        <a:bodyPr/>
        <a:lstStyle/>
        <a:p>
          <a:endParaRPr lang="en-US" dirty="0"/>
        </a:p>
      </dgm:t>
    </dgm:pt>
    <dgm:pt modelId="{896C2910-71E4-4E18-81DA-428510306E45}" type="parTrans" cxnId="{2A678D74-5D28-4772-9694-380BDCB05326}">
      <dgm:prSet/>
      <dgm:spPr/>
      <dgm:t>
        <a:bodyPr/>
        <a:lstStyle/>
        <a:p>
          <a:endParaRPr lang="en-US"/>
        </a:p>
      </dgm:t>
    </dgm:pt>
    <dgm:pt modelId="{5670A9B4-EF79-4194-B2F8-D0D0B5D9F166}" type="sibTrans" cxnId="{2A678D74-5D28-4772-9694-380BDCB05326}">
      <dgm:prSet/>
      <dgm:spPr/>
      <dgm:t>
        <a:bodyPr/>
        <a:lstStyle/>
        <a:p>
          <a:endParaRPr lang="en-US"/>
        </a:p>
      </dgm:t>
    </dgm:pt>
    <dgm:pt modelId="{BDA71D6A-C3D1-411E-9EAC-6386FFEE52C2}" type="pres">
      <dgm:prSet presAssocID="{B3E39A80-D6B7-4E26-B22E-327D37299CB1}" presName="Name0" presStyleCnt="0">
        <dgm:presLayoutVars>
          <dgm:dir/>
          <dgm:resizeHandles val="exact"/>
        </dgm:presLayoutVars>
      </dgm:prSet>
      <dgm:spPr/>
    </dgm:pt>
    <dgm:pt modelId="{0B2273E3-B9E3-4A02-93CF-275511BE0699}" type="pres">
      <dgm:prSet presAssocID="{F4DCAFF9-3CD8-4192-92EC-2050EBC96D81}" presName="composite" presStyleCnt="0"/>
      <dgm:spPr/>
    </dgm:pt>
    <dgm:pt modelId="{367DAC4B-08E7-4BA7-A970-D0115453FB5A}" type="pres">
      <dgm:prSet presAssocID="{F4DCAFF9-3CD8-4192-92EC-2050EBC96D81}" presName="rect1" presStyleLbl="bgShp" presStyleIdx="0" presStyleCnt="1" custScaleX="240786" custScaleY="345946" custLinFactNeighborX="350" custLinFactNeighborY="-3959"/>
      <dgm:spPr>
        <a:prstGeom prst="parallelogram">
          <a:avLst/>
        </a:prstGeom>
        <a:blipFill>
          <a:blip xmlns:r="http://schemas.openxmlformats.org/officeDocument/2006/relationships" r:embed="rId1" cstate="screen"/>
          <a:srcRect/>
          <a:stretch>
            <a:fillRect/>
          </a:stretch>
        </a:blipFill>
        <a:effectLst/>
      </dgm:spPr>
    </dgm:pt>
    <dgm:pt modelId="{7AC81859-B11C-4EE9-8379-B9AF70890D88}" type="pres">
      <dgm:prSet presAssocID="{F4DCAFF9-3CD8-4192-92EC-2050EBC96D81}" presName="rect2" presStyleLbl="trBgShp" presStyleIdx="0" presStyleCnt="1">
        <dgm:presLayoutVars>
          <dgm:bulletEnabled val="1"/>
        </dgm:presLayoutVars>
      </dgm:prSet>
      <dgm:spPr/>
    </dgm:pt>
  </dgm:ptLst>
  <dgm:cxnLst>
    <dgm:cxn modelId="{2A678D74-5D28-4772-9694-380BDCB05326}" srcId="{B3E39A80-D6B7-4E26-B22E-327D37299CB1}" destId="{F4DCAFF9-3CD8-4192-92EC-2050EBC96D81}" srcOrd="0" destOrd="0" parTransId="{896C2910-71E4-4E18-81DA-428510306E45}" sibTransId="{5670A9B4-EF79-4194-B2F8-D0D0B5D9F166}"/>
    <dgm:cxn modelId="{3B1FA2E0-1E50-4054-A380-7CF139BFCA8B}" type="presOf" srcId="{B3E39A80-D6B7-4E26-B22E-327D37299CB1}" destId="{BDA71D6A-C3D1-411E-9EAC-6386FFEE52C2}" srcOrd="0" destOrd="0" presId="urn:microsoft.com/office/officeart/2008/layout/BendingPictureSemiTransparentText"/>
    <dgm:cxn modelId="{16D289FF-B506-4A96-8C15-331DA9940ECF}" type="presOf" srcId="{F4DCAFF9-3CD8-4192-92EC-2050EBC96D81}" destId="{7AC81859-B11C-4EE9-8379-B9AF70890D88}" srcOrd="0" destOrd="0" presId="urn:microsoft.com/office/officeart/2008/layout/BendingPictureSemiTransparentText"/>
    <dgm:cxn modelId="{22D5492D-54A2-4744-AEC4-4F2C8887093E}" type="presParOf" srcId="{BDA71D6A-C3D1-411E-9EAC-6386FFEE52C2}" destId="{0B2273E3-B9E3-4A02-93CF-275511BE0699}" srcOrd="0" destOrd="0" presId="urn:microsoft.com/office/officeart/2008/layout/BendingPictureSemiTransparentText"/>
    <dgm:cxn modelId="{B7E68D91-FAEC-4201-94A7-F79303944B9F}" type="presParOf" srcId="{0B2273E3-B9E3-4A02-93CF-275511BE0699}" destId="{367DAC4B-08E7-4BA7-A970-D0115453FB5A}" srcOrd="0" destOrd="0" presId="urn:microsoft.com/office/officeart/2008/layout/BendingPictureSemiTransparentText"/>
    <dgm:cxn modelId="{A6105D41-4BF5-444C-A9AE-A6F0B90DFF3C}" type="presParOf" srcId="{0B2273E3-B9E3-4A02-93CF-275511BE0699}" destId="{7AC81859-B11C-4EE9-8379-B9AF70890D88}" srcOrd="1" destOrd="0" presId="urn:microsoft.com/office/officeart/2008/layout/BendingPictureSemiTransparentText"/>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E39A80-D6B7-4E26-B22E-327D37299CB1}" type="doc">
      <dgm:prSet loTypeId="urn:microsoft.com/office/officeart/2008/layout/BendingPictureSemiTransparentText" loCatId="picture" qsTypeId="urn:microsoft.com/office/officeart/2005/8/quickstyle/simple1#6" qsCatId="simple" csTypeId="urn:microsoft.com/office/officeart/2005/8/colors/accent1_2#5" csCatId="accent1" phldr="1"/>
      <dgm:spPr/>
      <dgm:t>
        <a:bodyPr/>
        <a:lstStyle/>
        <a:p>
          <a:endParaRPr lang="en-US"/>
        </a:p>
      </dgm:t>
    </dgm:pt>
    <dgm:pt modelId="{F4DCAFF9-3CD8-4192-92EC-2050EBC96D81}">
      <dgm:prSet phldrT="[Text]"/>
      <dgm:spPr>
        <a:noFill/>
      </dgm:spPr>
      <dgm:t>
        <a:bodyPr/>
        <a:lstStyle/>
        <a:p>
          <a:endParaRPr lang="en-US"/>
        </a:p>
      </dgm:t>
    </dgm:pt>
    <dgm:pt modelId="{896C2910-71E4-4E18-81DA-428510306E45}" type="parTrans" cxnId="{2A678D74-5D28-4772-9694-380BDCB05326}">
      <dgm:prSet/>
      <dgm:spPr/>
      <dgm:t>
        <a:bodyPr/>
        <a:lstStyle/>
        <a:p>
          <a:endParaRPr lang="en-US"/>
        </a:p>
      </dgm:t>
    </dgm:pt>
    <dgm:pt modelId="{5670A9B4-EF79-4194-B2F8-D0D0B5D9F166}" type="sibTrans" cxnId="{2A678D74-5D28-4772-9694-380BDCB05326}">
      <dgm:prSet/>
      <dgm:spPr/>
      <dgm:t>
        <a:bodyPr/>
        <a:lstStyle/>
        <a:p>
          <a:endParaRPr lang="en-US"/>
        </a:p>
      </dgm:t>
    </dgm:pt>
    <dgm:pt modelId="{BDA71D6A-C3D1-411E-9EAC-6386FFEE52C2}" type="pres">
      <dgm:prSet presAssocID="{B3E39A80-D6B7-4E26-B22E-327D37299CB1}" presName="Name0" presStyleCnt="0">
        <dgm:presLayoutVars>
          <dgm:dir/>
          <dgm:resizeHandles val="exact"/>
        </dgm:presLayoutVars>
      </dgm:prSet>
      <dgm:spPr/>
    </dgm:pt>
    <dgm:pt modelId="{0B2273E3-B9E3-4A02-93CF-275511BE0699}" type="pres">
      <dgm:prSet presAssocID="{F4DCAFF9-3CD8-4192-92EC-2050EBC96D81}" presName="composite" presStyleCnt="0"/>
      <dgm:spPr/>
    </dgm:pt>
    <dgm:pt modelId="{367DAC4B-08E7-4BA7-A970-D0115453FB5A}" type="pres">
      <dgm:prSet presAssocID="{F4DCAFF9-3CD8-4192-92EC-2050EBC96D81}" presName="rect1" presStyleLbl="bgShp" presStyleIdx="0" presStyleCnt="1" custScaleX="240786" custScaleY="345946" custLinFactNeighborX="350" custLinFactNeighborY="-3959"/>
      <dgm:spPr>
        <a:prstGeom prst="parallelogram">
          <a:avLst/>
        </a:prstGeom>
        <a:blipFill>
          <a:blip xmlns:r="http://schemas.openxmlformats.org/officeDocument/2006/relationships" r:embed="rId1" cstate="screen"/>
          <a:srcRect/>
          <a:stretch>
            <a:fillRect/>
          </a:stretch>
        </a:blipFill>
        <a:effectLst/>
      </dgm:spPr>
    </dgm:pt>
    <dgm:pt modelId="{7AC81859-B11C-4EE9-8379-B9AF70890D88}" type="pres">
      <dgm:prSet presAssocID="{F4DCAFF9-3CD8-4192-92EC-2050EBC96D81}" presName="rect2" presStyleLbl="trBgShp" presStyleIdx="0" presStyleCnt="1">
        <dgm:presLayoutVars>
          <dgm:bulletEnabled val="1"/>
        </dgm:presLayoutVars>
      </dgm:prSet>
      <dgm:spPr/>
    </dgm:pt>
  </dgm:ptLst>
  <dgm:cxnLst>
    <dgm:cxn modelId="{3ACDA129-9826-4A7A-8F39-8B1E6E0B5367}" type="presOf" srcId="{F4DCAFF9-3CD8-4192-92EC-2050EBC96D81}" destId="{7AC81859-B11C-4EE9-8379-B9AF70890D88}" srcOrd="0" destOrd="0" presId="urn:microsoft.com/office/officeart/2008/layout/BendingPictureSemiTransparentText"/>
    <dgm:cxn modelId="{50539145-567A-4290-9382-69DCD3951E7B}" type="presOf" srcId="{B3E39A80-D6B7-4E26-B22E-327D37299CB1}" destId="{BDA71D6A-C3D1-411E-9EAC-6386FFEE52C2}" srcOrd="0" destOrd="0" presId="urn:microsoft.com/office/officeart/2008/layout/BendingPictureSemiTransparentText"/>
    <dgm:cxn modelId="{2A678D74-5D28-4772-9694-380BDCB05326}" srcId="{B3E39A80-D6B7-4E26-B22E-327D37299CB1}" destId="{F4DCAFF9-3CD8-4192-92EC-2050EBC96D81}" srcOrd="0" destOrd="0" parTransId="{896C2910-71E4-4E18-81DA-428510306E45}" sibTransId="{5670A9B4-EF79-4194-B2F8-D0D0B5D9F166}"/>
    <dgm:cxn modelId="{F950D72B-6DD8-438B-8E10-775D4549C5C0}" type="presParOf" srcId="{BDA71D6A-C3D1-411E-9EAC-6386FFEE52C2}" destId="{0B2273E3-B9E3-4A02-93CF-275511BE0699}" srcOrd="0" destOrd="0" presId="urn:microsoft.com/office/officeart/2008/layout/BendingPictureSemiTransparentText"/>
    <dgm:cxn modelId="{EDEB5F16-F951-4C2C-AA9E-C8D3D3FDDD70}" type="presParOf" srcId="{0B2273E3-B9E3-4A02-93CF-275511BE0699}" destId="{367DAC4B-08E7-4BA7-A970-D0115453FB5A}" srcOrd="0" destOrd="0" presId="urn:microsoft.com/office/officeart/2008/layout/BendingPictureSemiTransparentText"/>
    <dgm:cxn modelId="{82F37C6B-BF7A-4C3C-A538-F59D651341EE}" type="presParOf" srcId="{0B2273E3-B9E3-4A02-93CF-275511BE0699}" destId="{7AC81859-B11C-4EE9-8379-B9AF70890D88}" srcOrd="1" destOrd="0" presId="urn:microsoft.com/office/officeart/2008/layout/BendingPictureSemiTransparentText"/>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E39A80-D6B7-4E26-B22E-327D37299CB1}" type="doc">
      <dgm:prSet loTypeId="urn:microsoft.com/office/officeart/2008/layout/BendingPictureSemiTransparentText" loCatId="picture" qsTypeId="urn:microsoft.com/office/officeart/2005/8/quickstyle/simple1#7" qsCatId="simple" csTypeId="urn:microsoft.com/office/officeart/2005/8/colors/accent1_2#6" csCatId="accent1" phldr="1"/>
      <dgm:spPr/>
      <dgm:t>
        <a:bodyPr/>
        <a:lstStyle/>
        <a:p>
          <a:endParaRPr lang="en-US"/>
        </a:p>
      </dgm:t>
    </dgm:pt>
    <dgm:pt modelId="{F4DCAFF9-3CD8-4192-92EC-2050EBC96D81}">
      <dgm:prSet phldrT="[Text]"/>
      <dgm:spPr>
        <a:noFill/>
      </dgm:spPr>
      <dgm:t>
        <a:bodyPr/>
        <a:lstStyle/>
        <a:p>
          <a:endParaRPr lang="en-US"/>
        </a:p>
      </dgm:t>
    </dgm:pt>
    <dgm:pt modelId="{896C2910-71E4-4E18-81DA-428510306E45}" type="parTrans" cxnId="{2A678D74-5D28-4772-9694-380BDCB05326}">
      <dgm:prSet/>
      <dgm:spPr/>
      <dgm:t>
        <a:bodyPr/>
        <a:lstStyle/>
        <a:p>
          <a:endParaRPr lang="en-US"/>
        </a:p>
      </dgm:t>
    </dgm:pt>
    <dgm:pt modelId="{5670A9B4-EF79-4194-B2F8-D0D0B5D9F166}" type="sibTrans" cxnId="{2A678D74-5D28-4772-9694-380BDCB05326}">
      <dgm:prSet/>
      <dgm:spPr/>
      <dgm:t>
        <a:bodyPr/>
        <a:lstStyle/>
        <a:p>
          <a:endParaRPr lang="en-US"/>
        </a:p>
      </dgm:t>
    </dgm:pt>
    <dgm:pt modelId="{BDA71D6A-C3D1-411E-9EAC-6386FFEE52C2}" type="pres">
      <dgm:prSet presAssocID="{B3E39A80-D6B7-4E26-B22E-327D37299CB1}" presName="Name0" presStyleCnt="0">
        <dgm:presLayoutVars>
          <dgm:dir/>
          <dgm:resizeHandles val="exact"/>
        </dgm:presLayoutVars>
      </dgm:prSet>
      <dgm:spPr/>
    </dgm:pt>
    <dgm:pt modelId="{0B2273E3-B9E3-4A02-93CF-275511BE0699}" type="pres">
      <dgm:prSet presAssocID="{F4DCAFF9-3CD8-4192-92EC-2050EBC96D81}" presName="composite" presStyleCnt="0"/>
      <dgm:spPr/>
    </dgm:pt>
    <dgm:pt modelId="{367DAC4B-08E7-4BA7-A970-D0115453FB5A}" type="pres">
      <dgm:prSet presAssocID="{F4DCAFF9-3CD8-4192-92EC-2050EBC96D81}" presName="rect1" presStyleLbl="bgShp" presStyleIdx="0" presStyleCnt="1" custScaleX="240786" custScaleY="345946" custLinFactNeighborX="350" custLinFactNeighborY="-3959"/>
      <dgm:spPr>
        <a:prstGeom prst="parallelogram">
          <a:avLst/>
        </a:prstGeom>
        <a:blipFill>
          <a:blip xmlns:r="http://schemas.openxmlformats.org/officeDocument/2006/relationships" r:embed="rId1" cstate="screen"/>
          <a:srcRect/>
          <a:stretch>
            <a:fillRect/>
          </a:stretch>
        </a:blipFill>
        <a:effectLst/>
      </dgm:spPr>
    </dgm:pt>
    <dgm:pt modelId="{7AC81859-B11C-4EE9-8379-B9AF70890D88}" type="pres">
      <dgm:prSet presAssocID="{F4DCAFF9-3CD8-4192-92EC-2050EBC96D81}" presName="rect2" presStyleLbl="trBgShp" presStyleIdx="0" presStyleCnt="1">
        <dgm:presLayoutVars>
          <dgm:bulletEnabled val="1"/>
        </dgm:presLayoutVars>
      </dgm:prSet>
      <dgm:spPr/>
    </dgm:pt>
  </dgm:ptLst>
  <dgm:cxnLst>
    <dgm:cxn modelId="{2222A636-509E-430E-B265-67539FAAC1A3}" type="presOf" srcId="{B3E39A80-D6B7-4E26-B22E-327D37299CB1}" destId="{BDA71D6A-C3D1-411E-9EAC-6386FFEE52C2}" srcOrd="0" destOrd="0" presId="urn:microsoft.com/office/officeart/2008/layout/BendingPictureSemiTransparentText"/>
    <dgm:cxn modelId="{2A678D74-5D28-4772-9694-380BDCB05326}" srcId="{B3E39A80-D6B7-4E26-B22E-327D37299CB1}" destId="{F4DCAFF9-3CD8-4192-92EC-2050EBC96D81}" srcOrd="0" destOrd="0" parTransId="{896C2910-71E4-4E18-81DA-428510306E45}" sibTransId="{5670A9B4-EF79-4194-B2F8-D0D0B5D9F166}"/>
    <dgm:cxn modelId="{F0A058C4-D148-4A97-BD9D-1CD13CDC3BF0}" type="presOf" srcId="{F4DCAFF9-3CD8-4192-92EC-2050EBC96D81}" destId="{7AC81859-B11C-4EE9-8379-B9AF70890D88}" srcOrd="0" destOrd="0" presId="urn:microsoft.com/office/officeart/2008/layout/BendingPictureSemiTransparentText"/>
    <dgm:cxn modelId="{BCA5F0B5-6EAD-47CF-A2C7-1DDC37823D04}" type="presParOf" srcId="{BDA71D6A-C3D1-411E-9EAC-6386FFEE52C2}" destId="{0B2273E3-B9E3-4A02-93CF-275511BE0699}" srcOrd="0" destOrd="0" presId="urn:microsoft.com/office/officeart/2008/layout/BendingPictureSemiTransparentText"/>
    <dgm:cxn modelId="{283445C9-51B2-4F11-9A5C-3B5BB2976DE6}" type="presParOf" srcId="{0B2273E3-B9E3-4A02-93CF-275511BE0699}" destId="{367DAC4B-08E7-4BA7-A970-D0115453FB5A}" srcOrd="0" destOrd="0" presId="urn:microsoft.com/office/officeart/2008/layout/BendingPictureSemiTransparentText"/>
    <dgm:cxn modelId="{7B807F7E-9EB4-407E-9C42-5496C78904A3}" type="presParOf" srcId="{0B2273E3-B9E3-4A02-93CF-275511BE0699}" destId="{7AC81859-B11C-4EE9-8379-B9AF70890D88}" srcOrd="1" destOrd="0" presId="urn:microsoft.com/office/officeart/2008/layout/BendingPictureSemiTransparentText"/>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DAC4B-08E7-4BA7-A970-D0115453FB5A}">
      <dsp:nvSpPr>
        <dsp:cNvPr id="0" name=""/>
        <dsp:cNvSpPr/>
      </dsp:nvSpPr>
      <dsp:spPr>
        <a:xfrm>
          <a:off x="146486" y="0"/>
          <a:ext cx="1606113" cy="1977853"/>
        </a:xfrm>
        <a:prstGeom prst="parallelogram">
          <a:avLst/>
        </a:prstGeom>
        <a:blipFill>
          <a:blip xmlns:r="http://schemas.openxmlformats.org/officeDocument/2006/relationships" r:embed="rId1" cstate="screen"/>
          <a:srcRect/>
          <a:stretch>
            <a:fillRect/>
          </a:stretch>
        </a:blipFill>
        <a:ln>
          <a:noFill/>
        </a:ln>
        <a:effectLst/>
      </dsp:spPr>
      <dsp:style>
        <a:lnRef idx="0">
          <a:scrgbClr r="0" g="0" b="0"/>
        </a:lnRef>
        <a:fillRef idx="1">
          <a:scrgbClr r="0" g="0" b="0"/>
        </a:fillRef>
        <a:effectRef idx="0">
          <a:scrgbClr r="0" g="0" b="0"/>
        </a:effectRef>
        <a:fontRef idx="minor"/>
      </dsp:style>
    </dsp:sp>
    <dsp:sp modelId="{7AC81859-B11C-4EE9-8379-B9AF70890D88}">
      <dsp:nvSpPr>
        <dsp:cNvPr id="0" name=""/>
        <dsp:cNvSpPr/>
      </dsp:nvSpPr>
      <dsp:spPr>
        <a:xfrm>
          <a:off x="613693" y="1104944"/>
          <a:ext cx="667029" cy="137213"/>
        </a:xfrm>
        <a:prstGeom prst="rect">
          <a:avLst/>
        </a:prstGeom>
        <a:noFill/>
        <a:ln>
          <a:noFill/>
        </a:ln>
        <a:effectLst/>
      </dsp:spPr>
      <dsp:style>
        <a:lnRef idx="0">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613693" y="1104944"/>
        <a:ext cx="667029" cy="1372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DAC4B-08E7-4BA7-A970-D0115453FB5A}">
      <dsp:nvSpPr>
        <dsp:cNvPr id="0" name=""/>
        <dsp:cNvSpPr/>
      </dsp:nvSpPr>
      <dsp:spPr>
        <a:xfrm>
          <a:off x="146486" y="0"/>
          <a:ext cx="1606113" cy="1977853"/>
        </a:xfrm>
        <a:prstGeom prst="parallelogram">
          <a:avLst/>
        </a:prstGeom>
        <a:blipFill>
          <a:blip xmlns:r="http://schemas.openxmlformats.org/officeDocument/2006/relationships" r:embed="rId1" cstate="screen"/>
          <a:srcRect/>
          <a:stretch>
            <a:fillRect/>
          </a:stretch>
        </a:blipFill>
        <a:ln>
          <a:noFill/>
        </a:ln>
        <a:effectLst/>
      </dsp:spPr>
      <dsp:style>
        <a:lnRef idx="0">
          <a:scrgbClr r="0" g="0" b="0"/>
        </a:lnRef>
        <a:fillRef idx="1">
          <a:scrgbClr r="0" g="0" b="0"/>
        </a:fillRef>
        <a:effectRef idx="0">
          <a:scrgbClr r="0" g="0" b="0"/>
        </a:effectRef>
        <a:fontRef idx="minor"/>
      </dsp:style>
    </dsp:sp>
    <dsp:sp modelId="{7AC81859-B11C-4EE9-8379-B9AF70890D88}">
      <dsp:nvSpPr>
        <dsp:cNvPr id="0" name=""/>
        <dsp:cNvSpPr/>
      </dsp:nvSpPr>
      <dsp:spPr>
        <a:xfrm>
          <a:off x="613693" y="1104944"/>
          <a:ext cx="667029" cy="137213"/>
        </a:xfrm>
        <a:prstGeom prst="rect">
          <a:avLst/>
        </a:prstGeom>
        <a:noFill/>
        <a:ln>
          <a:noFill/>
        </a:ln>
        <a:effectLst/>
      </dsp:spPr>
      <dsp:style>
        <a:lnRef idx="0">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311150">
            <a:lnSpc>
              <a:spcPct val="90000"/>
            </a:lnSpc>
            <a:spcBef>
              <a:spcPct val="0"/>
            </a:spcBef>
            <a:spcAft>
              <a:spcPct val="35000"/>
            </a:spcAft>
            <a:buNone/>
          </a:pPr>
          <a:endParaRPr lang="en-US" sz="700" kern="1200" dirty="0"/>
        </a:p>
      </dsp:txBody>
      <dsp:txXfrm>
        <a:off x="613693" y="1104944"/>
        <a:ext cx="667029" cy="1372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DAC4B-08E7-4BA7-A970-D0115453FB5A}">
      <dsp:nvSpPr>
        <dsp:cNvPr id="0" name=""/>
        <dsp:cNvSpPr/>
      </dsp:nvSpPr>
      <dsp:spPr>
        <a:xfrm>
          <a:off x="146486" y="0"/>
          <a:ext cx="1606113" cy="1977853"/>
        </a:xfrm>
        <a:prstGeom prst="parallelogram">
          <a:avLst/>
        </a:prstGeom>
        <a:blipFill>
          <a:blip xmlns:r="http://schemas.openxmlformats.org/officeDocument/2006/relationships" r:embed="rId1" cstate="screen"/>
          <a:srcRect/>
          <a:stretch>
            <a:fillRect/>
          </a:stretch>
        </a:blipFill>
        <a:ln>
          <a:noFill/>
        </a:ln>
        <a:effectLst/>
      </dsp:spPr>
      <dsp:style>
        <a:lnRef idx="0">
          <a:scrgbClr r="0" g="0" b="0"/>
        </a:lnRef>
        <a:fillRef idx="1">
          <a:scrgbClr r="0" g="0" b="0"/>
        </a:fillRef>
        <a:effectRef idx="0">
          <a:scrgbClr r="0" g="0" b="0"/>
        </a:effectRef>
        <a:fontRef idx="minor"/>
      </dsp:style>
    </dsp:sp>
    <dsp:sp modelId="{7AC81859-B11C-4EE9-8379-B9AF70890D88}">
      <dsp:nvSpPr>
        <dsp:cNvPr id="0" name=""/>
        <dsp:cNvSpPr/>
      </dsp:nvSpPr>
      <dsp:spPr>
        <a:xfrm>
          <a:off x="613693" y="1104944"/>
          <a:ext cx="667029" cy="137213"/>
        </a:xfrm>
        <a:prstGeom prst="rect">
          <a:avLst/>
        </a:prstGeom>
        <a:noFill/>
        <a:ln>
          <a:noFill/>
        </a:ln>
        <a:effectLst/>
      </dsp:spPr>
      <dsp:style>
        <a:lnRef idx="0">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613693" y="1104944"/>
        <a:ext cx="667029" cy="1372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DAC4B-08E7-4BA7-A970-D0115453FB5A}">
      <dsp:nvSpPr>
        <dsp:cNvPr id="0" name=""/>
        <dsp:cNvSpPr/>
      </dsp:nvSpPr>
      <dsp:spPr>
        <a:xfrm>
          <a:off x="146486" y="0"/>
          <a:ext cx="1606113" cy="1977853"/>
        </a:xfrm>
        <a:prstGeom prst="parallelogram">
          <a:avLst/>
        </a:prstGeom>
        <a:blipFill>
          <a:blip xmlns:r="http://schemas.openxmlformats.org/officeDocument/2006/relationships" r:embed="rId1" cstate="screen"/>
          <a:srcRect/>
          <a:stretch>
            <a:fillRect/>
          </a:stretch>
        </a:blipFill>
        <a:ln>
          <a:noFill/>
        </a:ln>
        <a:effectLst/>
      </dsp:spPr>
      <dsp:style>
        <a:lnRef idx="0">
          <a:scrgbClr r="0" g="0" b="0"/>
        </a:lnRef>
        <a:fillRef idx="1">
          <a:scrgbClr r="0" g="0" b="0"/>
        </a:fillRef>
        <a:effectRef idx="0">
          <a:scrgbClr r="0" g="0" b="0"/>
        </a:effectRef>
        <a:fontRef idx="minor"/>
      </dsp:style>
    </dsp:sp>
    <dsp:sp modelId="{7AC81859-B11C-4EE9-8379-B9AF70890D88}">
      <dsp:nvSpPr>
        <dsp:cNvPr id="0" name=""/>
        <dsp:cNvSpPr/>
      </dsp:nvSpPr>
      <dsp:spPr>
        <a:xfrm>
          <a:off x="613693" y="1104944"/>
          <a:ext cx="667029" cy="137213"/>
        </a:xfrm>
        <a:prstGeom prst="rect">
          <a:avLst/>
        </a:prstGeom>
        <a:noFill/>
        <a:ln>
          <a:noFill/>
        </a:ln>
        <a:effectLst/>
      </dsp:spPr>
      <dsp:style>
        <a:lnRef idx="0">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613693" y="1104944"/>
        <a:ext cx="667029" cy="137213"/>
      </dsp:txXfrm>
    </dsp:sp>
  </dsp:spTree>
</dsp:drawing>
</file>

<file path=ppt/diagrams/layout1.xml><?xml version="1.0" encoding="utf-8"?>
<dgm:layoutDef xmlns:dgm="http://schemas.openxmlformats.org/drawingml/2006/diagram" xmlns:a="http://schemas.openxmlformats.org/drawingml/2006/main" uniqueId="urn:microsoft.com/office/officeart/2008/layout/BendingPictureSemiTransparentText">
  <dgm:title val=""/>
  <dgm:desc val=""/>
  <dgm:catLst>
    <dgm:cat type="picture" pri="7000"/>
    <dgm:cat type="pictureconvert" pri="7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19"/>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1667"/>
        </dgm:alg>
        <dgm:shape xmlns:r="http://schemas.openxmlformats.org/officeDocument/2006/relationships" r:blip="">
          <dgm:adjLst/>
        </dgm:shape>
        <dgm:constrLst>
          <dgm:constr type="l" for="ch" forName="rect1" refType="w" fact="0"/>
          <dgm:constr type="t" for="ch" forName="rect1" refType="h" fact="0"/>
          <dgm:constr type="w" for="ch" forName="rect1" refType="w"/>
          <dgm:constr type="h" for="ch" forName="rect1" refType="h"/>
          <dgm:constr type="l" for="ch" forName="rect2" refType="w" fact="0"/>
          <dgm:constr type="t" for="ch" forName="rect2" refType="h" fact="0.7"/>
          <dgm:constr type="w" for="ch" forName="rect2" refType="w"/>
          <dgm:constr type="h" for="ch" forName="rect2" refType="h" fact="0.24"/>
        </dgm:constrLst>
        <dgm:layoutNode name="rect1" styleLbl="bgShp">
          <dgm:alg type="sp"/>
          <dgm:shape xmlns:r="http://schemas.openxmlformats.org/officeDocument/2006/relationships" type="rect" r:blip="" blipPhldr="1">
            <dgm:adjLst/>
          </dgm:shape>
          <dgm:presOf/>
        </dgm:layoutNode>
        <dgm:layoutNode name="rect2" styleLbl="trBgShp">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BendingPictureSemiTransparentText">
  <dgm:title val=""/>
  <dgm:desc val=""/>
  <dgm:catLst>
    <dgm:cat type="picture" pri="7000"/>
    <dgm:cat type="pictureconvert" pri="7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19"/>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1667"/>
        </dgm:alg>
        <dgm:shape xmlns:r="http://schemas.openxmlformats.org/officeDocument/2006/relationships" r:blip="">
          <dgm:adjLst/>
        </dgm:shape>
        <dgm:constrLst>
          <dgm:constr type="l" for="ch" forName="rect1" refType="w" fact="0"/>
          <dgm:constr type="t" for="ch" forName="rect1" refType="h" fact="0"/>
          <dgm:constr type="w" for="ch" forName="rect1" refType="w"/>
          <dgm:constr type="h" for="ch" forName="rect1" refType="h"/>
          <dgm:constr type="l" for="ch" forName="rect2" refType="w" fact="0"/>
          <dgm:constr type="t" for="ch" forName="rect2" refType="h" fact="0.7"/>
          <dgm:constr type="w" for="ch" forName="rect2" refType="w"/>
          <dgm:constr type="h" for="ch" forName="rect2" refType="h" fact="0.24"/>
        </dgm:constrLst>
        <dgm:layoutNode name="rect1" styleLbl="bgShp">
          <dgm:alg type="sp"/>
          <dgm:shape xmlns:r="http://schemas.openxmlformats.org/officeDocument/2006/relationships" type="rect" r:blip="" blipPhldr="1">
            <dgm:adjLst/>
          </dgm:shape>
          <dgm:presOf/>
        </dgm:layoutNode>
        <dgm:layoutNode name="rect2" styleLbl="trBgShp">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BendingPictureSemiTransparentText">
  <dgm:title val=""/>
  <dgm:desc val=""/>
  <dgm:catLst>
    <dgm:cat type="picture" pri="7000"/>
    <dgm:cat type="pictureconvert" pri="7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19"/>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1667"/>
        </dgm:alg>
        <dgm:shape xmlns:r="http://schemas.openxmlformats.org/officeDocument/2006/relationships" r:blip="">
          <dgm:adjLst/>
        </dgm:shape>
        <dgm:constrLst>
          <dgm:constr type="l" for="ch" forName="rect1" refType="w" fact="0"/>
          <dgm:constr type="t" for="ch" forName="rect1" refType="h" fact="0"/>
          <dgm:constr type="w" for="ch" forName="rect1" refType="w"/>
          <dgm:constr type="h" for="ch" forName="rect1" refType="h"/>
          <dgm:constr type="l" for="ch" forName="rect2" refType="w" fact="0"/>
          <dgm:constr type="t" for="ch" forName="rect2" refType="h" fact="0.7"/>
          <dgm:constr type="w" for="ch" forName="rect2" refType="w"/>
          <dgm:constr type="h" for="ch" forName="rect2" refType="h" fact="0.24"/>
        </dgm:constrLst>
        <dgm:layoutNode name="rect1" styleLbl="bgShp">
          <dgm:alg type="sp"/>
          <dgm:shape xmlns:r="http://schemas.openxmlformats.org/officeDocument/2006/relationships" type="rect" r:blip="" blipPhldr="1">
            <dgm:adjLst/>
          </dgm:shape>
          <dgm:presOf/>
        </dgm:layoutNode>
        <dgm:layoutNode name="rect2" styleLbl="trBgShp">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BendingPictureSemiTransparentText">
  <dgm:title val=""/>
  <dgm:desc val=""/>
  <dgm:catLst>
    <dgm:cat type="picture" pri="7000"/>
    <dgm:cat type="pictureconvert" pri="70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h" fact="1.19"/>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1667"/>
        </dgm:alg>
        <dgm:shape xmlns:r="http://schemas.openxmlformats.org/officeDocument/2006/relationships" r:blip="">
          <dgm:adjLst/>
        </dgm:shape>
        <dgm:constrLst>
          <dgm:constr type="l" for="ch" forName="rect1" refType="w" fact="0"/>
          <dgm:constr type="t" for="ch" forName="rect1" refType="h" fact="0"/>
          <dgm:constr type="w" for="ch" forName="rect1" refType="w"/>
          <dgm:constr type="h" for="ch" forName="rect1" refType="h"/>
          <dgm:constr type="l" for="ch" forName="rect2" refType="w" fact="0"/>
          <dgm:constr type="t" for="ch" forName="rect2" refType="h" fact="0.7"/>
          <dgm:constr type="w" for="ch" forName="rect2" refType="w"/>
          <dgm:constr type="h" for="ch" forName="rect2" refType="h" fact="0.24"/>
        </dgm:constrLst>
        <dgm:layoutNode name="rect1" styleLbl="bgShp">
          <dgm:alg type="sp"/>
          <dgm:shape xmlns:r="http://schemas.openxmlformats.org/officeDocument/2006/relationships" type="rect" r:blip="" blipPhldr="1">
            <dgm:adjLst/>
          </dgm:shape>
          <dgm:presOf/>
        </dgm:layoutNode>
        <dgm:layoutNode name="rect2" styleLbl="trBgShp">
          <dgm:varLst>
            <dgm:bulletEnabled val="1"/>
          </dgm:varLst>
          <dgm:alg type="tx">
            <dgm:param type="txAnchorVertCh" val="mid"/>
          </dgm:alg>
          <dgm:shape xmlns:r="http://schemas.openxmlformats.org/officeDocument/2006/relationships" type="rect" r:blip="">
            <dgm:adjLst/>
          </dgm:shape>
          <dgm:presOf axis="desOr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513937-8D0B-4D3E-9315-66A2B520EC64}"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769F5-1CCF-4F5E-A0D7-C9B946DEB10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6</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13</a:t>
            </a:fld>
            <a:endParaRPr kumimoji="0" lang="zh-CN" altLang="en-US" sz="12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14</a:t>
            </a:fld>
            <a:endParaRPr kumimoji="0" lang="zh-CN" altLang="en-US" sz="12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16</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17</a:t>
            </a:fld>
            <a:endParaRPr kumimoji="0" lang="zh-CN" altLang="en-US" sz="12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18</a:t>
            </a:fld>
            <a:endParaRPr kumimoji="0" lang="zh-CN" altLang="en-US" sz="12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t>20</a:t>
            </a:fld>
            <a:endParaRPr kumimoji="0" lang="zh-CN" altLang="en-US" sz="1200" b="0" i="0" u="none" strike="noStrike" kern="1200" cap="none" spc="0" normalizeH="0" baseline="0" noProof="0" dirty="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A11FC198-2D83-4DFC-8CDD-7D23AF44D41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t>26</a:t>
            </a:fld>
            <a:endParaRPr kumimoji="0" lang="zh-CN" altLang="en-US" sz="1200" b="0" i="0" u="none" strike="noStrike" kern="1200" cap="none" spc="0" normalizeH="0" baseline="0" noProof="0" dirty="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advClick="0" advTm="0">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标题和内容">
    <p:bg>
      <p:bgPr>
        <a:gradFill flip="none" rotWithShape="1">
          <a:gsLst>
            <a:gs pos="26000">
              <a:srgbClr val="EBECF0"/>
            </a:gs>
            <a:gs pos="0">
              <a:srgbClr val="D7D9E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文本框 1"/>
          <p:cNvSpPr txBox="1"/>
          <p:nvPr userDrawn="1"/>
        </p:nvSpPr>
        <p:spPr>
          <a:xfrm>
            <a:off x="333829" y="145142"/>
            <a:ext cx="4775200" cy="369332"/>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单击此处添加文字标题</a:t>
            </a:r>
          </a:p>
        </p:txBody>
      </p:sp>
      <p:cxnSp>
        <p:nvCxnSpPr>
          <p:cNvPr id="5" name="直接连接符 4"/>
          <p:cNvCxnSpPr/>
          <p:nvPr userDrawn="1"/>
        </p:nvCxnSpPr>
        <p:spPr>
          <a:xfrm>
            <a:off x="333829" y="514474"/>
            <a:ext cx="8519885" cy="0"/>
          </a:xfrm>
          <a:prstGeom prst="line">
            <a:avLst/>
          </a:prstGeom>
        </p:spPr>
        <p:style>
          <a:lnRef idx="1">
            <a:schemeClr val="accent5"/>
          </a:lnRef>
          <a:fillRef idx="0">
            <a:schemeClr val="accent5"/>
          </a:fillRef>
          <a:effectRef idx="0">
            <a:schemeClr val="accent5"/>
          </a:effectRef>
          <a:fontRef idx="minor">
            <a:schemeClr val="tx1"/>
          </a:fontRef>
        </p:style>
      </p:cxnSp>
    </p:spTree>
  </p:cSld>
  <p:clrMapOvr>
    <a:masterClrMapping/>
  </p:clrMapOvr>
  <p:transition spd="med" advClick="0" advTm="0">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57201" y="4767264"/>
            <a:ext cx="2133600" cy="273844"/>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4DD25B62-28F4-454A-9897-61BEEA70FD2D}" type="datetimeFigureOut">
              <a:rPr kumimoji="0" lang="zh-CN" altLang="en-US" sz="18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2021/1/6</a:t>
            </a:fld>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5" name="页脚占位符 4"/>
          <p:cNvSpPr>
            <a:spLocks noGrp="1"/>
          </p:cNvSpPr>
          <p:nvPr>
            <p:ph type="ftr" sz="quarter" idx="11"/>
          </p:nvPr>
        </p:nvSpPr>
        <p:spPr>
          <a:xfrm>
            <a:off x="3124200" y="4767264"/>
            <a:ext cx="2895600" cy="273844"/>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a:xfrm>
            <a:off x="6553200" y="4767264"/>
            <a:ext cx="2133600" cy="273844"/>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8F5A0430-04B7-4B00-A5DA-74D1026A2227}" type="slidenum">
              <a:rPr kumimoji="0" lang="zh-CN" altLang="en-US" sz="18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a:t>
            </a:fld>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spd="med" advClick="0" advTm="0">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ortfolio 1">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1358687" y="1292673"/>
            <a:ext cx="1768475" cy="1766888"/>
          </a:xfrm>
          <a:prstGeom prst="ellipse">
            <a:avLst/>
          </a:prstGeom>
        </p:spPr>
        <p:txBody>
          <a:bodyPr/>
          <a:lstStyle>
            <a:lvl1pPr>
              <a:defRPr sz="1100"/>
            </a:lvl1pPr>
          </a:lstStyle>
          <a:p>
            <a:endParaRPr lang="en-US" dirty="0"/>
          </a:p>
        </p:txBody>
      </p:sp>
      <p:sp>
        <p:nvSpPr>
          <p:cNvPr id="15" name="Picture Placeholder 13"/>
          <p:cNvSpPr>
            <a:spLocks noGrp="1"/>
          </p:cNvSpPr>
          <p:nvPr>
            <p:ph type="pic" sz="quarter" idx="11"/>
          </p:nvPr>
        </p:nvSpPr>
        <p:spPr>
          <a:xfrm>
            <a:off x="3686552" y="1292673"/>
            <a:ext cx="1768475" cy="1766888"/>
          </a:xfrm>
          <a:prstGeom prst="ellipse">
            <a:avLst/>
          </a:prstGeom>
        </p:spPr>
        <p:txBody>
          <a:bodyPr/>
          <a:lstStyle>
            <a:lvl1pPr>
              <a:defRPr sz="1100"/>
            </a:lvl1pPr>
          </a:lstStyle>
          <a:p>
            <a:endParaRPr lang="en-US"/>
          </a:p>
        </p:txBody>
      </p:sp>
      <p:sp>
        <p:nvSpPr>
          <p:cNvPr id="17" name="Picture Placeholder 13"/>
          <p:cNvSpPr>
            <a:spLocks noGrp="1"/>
          </p:cNvSpPr>
          <p:nvPr>
            <p:ph type="pic" sz="quarter" idx="12"/>
          </p:nvPr>
        </p:nvSpPr>
        <p:spPr>
          <a:xfrm>
            <a:off x="6014417" y="1292673"/>
            <a:ext cx="1768475" cy="1766888"/>
          </a:xfrm>
          <a:prstGeom prst="ellipse">
            <a:avLst/>
          </a:prstGeom>
        </p:spPr>
        <p:txBody>
          <a:bodyPr/>
          <a:lstStyle>
            <a:lvl1pPr>
              <a:defRPr sz="1100"/>
            </a:lvl1pPr>
          </a:lstStyle>
          <a:p>
            <a:endParaRPr lang="en-US"/>
          </a:p>
        </p:txBody>
      </p:sp>
      <p:sp>
        <p:nvSpPr>
          <p:cNvPr id="13" name="Picture Placeholder 13"/>
          <p:cNvSpPr>
            <a:spLocks noGrp="1"/>
          </p:cNvSpPr>
          <p:nvPr>
            <p:ph type="pic" sz="quarter" idx="13"/>
          </p:nvPr>
        </p:nvSpPr>
        <p:spPr>
          <a:xfrm>
            <a:off x="2556116" y="2877151"/>
            <a:ext cx="1768475" cy="1766888"/>
          </a:xfrm>
          <a:prstGeom prst="ellipse">
            <a:avLst/>
          </a:prstGeom>
        </p:spPr>
        <p:txBody>
          <a:bodyPr/>
          <a:lstStyle>
            <a:lvl1pPr>
              <a:defRPr sz="1100"/>
            </a:lvl1pPr>
          </a:lstStyle>
          <a:p>
            <a:endParaRPr lang="en-US"/>
          </a:p>
        </p:txBody>
      </p:sp>
      <p:sp>
        <p:nvSpPr>
          <p:cNvPr id="16" name="Picture Placeholder 13"/>
          <p:cNvSpPr>
            <a:spLocks noGrp="1"/>
          </p:cNvSpPr>
          <p:nvPr>
            <p:ph type="pic" sz="quarter" idx="14"/>
          </p:nvPr>
        </p:nvSpPr>
        <p:spPr>
          <a:xfrm>
            <a:off x="4883981" y="2877151"/>
            <a:ext cx="1768475" cy="1766888"/>
          </a:xfrm>
          <a:prstGeom prst="ellipse">
            <a:avLst/>
          </a:prstGeom>
        </p:spPr>
        <p:txBody>
          <a:bodyPr/>
          <a:lstStyle>
            <a:lvl1pPr>
              <a:defRPr sz="1100"/>
            </a:lvl1pPr>
          </a:lstStyle>
          <a:p>
            <a:endParaRPr lang="en-US"/>
          </a:p>
        </p:txBody>
      </p:sp>
      <p:sp>
        <p:nvSpPr>
          <p:cNvPr id="7" name="Rectangle 9"/>
          <p:cNvSpPr/>
          <p:nvPr userDrawn="1"/>
        </p:nvSpPr>
        <p:spPr>
          <a:xfrm>
            <a:off x="8500361" y="241918"/>
            <a:ext cx="365983" cy="215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Isosceles Triangle 10"/>
          <p:cNvSpPr/>
          <p:nvPr userDrawn="1"/>
        </p:nvSpPr>
        <p:spPr>
          <a:xfrm rot="10610802">
            <a:off x="8504736" y="316259"/>
            <a:ext cx="366581" cy="196391"/>
          </a:xfrm>
          <a:prstGeom prs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Slide Number Placeholder 5"/>
          <p:cNvSpPr txBox="1"/>
          <p:nvPr userDrawn="1"/>
        </p:nvSpPr>
        <p:spPr>
          <a:xfrm>
            <a:off x="8519485" y="204940"/>
            <a:ext cx="337081" cy="350586"/>
          </a:xfrm>
          <a:prstGeom prst="rect">
            <a:avLst/>
          </a:prstGeom>
        </p:spPr>
        <p:txBody>
          <a:bodyPr vert="horz" lIns="0" tIns="0" rIns="0" bIns="45709"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defRPr/>
            </a:pPr>
            <a:fld id="{314FFB07-917D-5348-AE2D-F9A4E0AD1751}" type="slidenum">
              <a:rPr kumimoji="0" lang="en-US" sz="1000" b="0" i="0" u="none" strike="noStrike" kern="1200" cap="none" spc="0" normalizeH="0" baseline="0" noProof="0" smtClean="0">
                <a:ln>
                  <a:noFill/>
                </a:ln>
                <a:solidFill>
                  <a:prstClr val="white"/>
                </a:solidFill>
                <a:effectLst/>
                <a:uLnTx/>
                <a:uFillTx/>
                <a:latin typeface="Calibri" panose="020F0502020204030204"/>
                <a:ea typeface="+mn-ea"/>
                <a:cs typeface="+mn-cs"/>
              </a:rPr>
              <a:t>‹#›</a:t>
            </a:fld>
            <a:endParaRPr kumimoji="0" lang="en-US" sz="1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0" name="Group 5"/>
          <p:cNvGrpSpPr/>
          <p:nvPr userDrawn="1"/>
        </p:nvGrpSpPr>
        <p:grpSpPr>
          <a:xfrm>
            <a:off x="347419" y="4731991"/>
            <a:ext cx="224082" cy="221156"/>
            <a:chOff x="4328868" y="5502988"/>
            <a:chExt cx="500307" cy="493774"/>
          </a:xfrm>
        </p:grpSpPr>
        <p:sp>
          <p:nvSpPr>
            <p:cNvPr id="11" name="Freeform 7">
              <a:hlinkClick r:id="" action="ppaction://hlinkshowjump?jump=previousslide"/>
            </p:cNvPr>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12"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18" name="Group 9"/>
          <p:cNvGrpSpPr/>
          <p:nvPr userDrawn="1"/>
        </p:nvGrpSpPr>
        <p:grpSpPr>
          <a:xfrm flipH="1">
            <a:off x="933709" y="4731991"/>
            <a:ext cx="224082" cy="221156"/>
            <a:chOff x="4328868" y="5502988"/>
            <a:chExt cx="500307" cy="493774"/>
          </a:xfrm>
        </p:grpSpPr>
        <p:sp>
          <p:nvSpPr>
            <p:cNvPr id="19" name="Freeform 10">
              <a:hlinkClick r:id="" action="ppaction://hlinkshowjump?jump=nextslide"/>
            </p:cNvPr>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0"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cxnSp>
        <p:nvCxnSpPr>
          <p:cNvPr id="21" name="Straight Connector 3"/>
          <p:cNvCxnSpPr/>
          <p:nvPr userDrawn="1"/>
        </p:nvCxnSpPr>
        <p:spPr>
          <a:xfrm>
            <a:off x="552709" y="4845350"/>
            <a:ext cx="3810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med" advClick="0" advTm="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2021/1/6</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0">
    <p:pull/>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6" cstate="screen"/>
          <a:stretch>
            <a:fillRect/>
          </a:stretch>
        </p:blipFill>
        <p:spPr bwMode="auto">
          <a:xfrm>
            <a:off x="0" y="11631"/>
            <a:ext cx="9144000" cy="513186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ransition spd="med" advClick="0" advTm="0">
    <p:pull/>
  </p:transition>
  <p:txStyles>
    <p:titleStyle>
      <a:lvl1pPr algn="ctr" rtl="0" fontAlgn="base">
        <a:spcBef>
          <a:spcPct val="0"/>
        </a:spcBef>
        <a:spcAft>
          <a:spcPct val="0"/>
        </a:spcAft>
        <a:defRPr sz="4400" kern="1200">
          <a:solidFill>
            <a:schemeClr val="tx1"/>
          </a:solidFill>
          <a:latin typeface="+mj-lt"/>
          <a:ea typeface="微软雅黑" panose="020B0503020204020204" pitchFamily="34" charset="-122"/>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19.png"/><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3.xml"/><Relationship Id="rId4" Type="http://schemas.openxmlformats.org/officeDocument/2006/relationships/image" Target="../media/image2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cstate="screen"/>
          <a:srcRect/>
          <a:stretch>
            <a:fillRect/>
          </a:stretch>
        </p:blipFill>
        <p:spPr>
          <a:xfrm>
            <a:off x="0" y="-28575"/>
            <a:ext cx="9144000" cy="3566465"/>
          </a:xfrm>
          <a:prstGeom prst="rect">
            <a:avLst/>
          </a:prstGeom>
        </p:spPr>
      </p:pic>
      <p:sp>
        <p:nvSpPr>
          <p:cNvPr id="6" name="矩形 5"/>
          <p:cNvSpPr/>
          <p:nvPr/>
        </p:nvSpPr>
        <p:spPr>
          <a:xfrm>
            <a:off x="0" y="3537889"/>
            <a:ext cx="3000375" cy="160561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3" cstate="screen"/>
          <a:stretch>
            <a:fillRect/>
          </a:stretch>
        </p:blipFill>
        <p:spPr>
          <a:xfrm>
            <a:off x="442912" y="4005262"/>
            <a:ext cx="2114550" cy="778354"/>
          </a:xfrm>
          <a:prstGeom prst="rect">
            <a:avLst/>
          </a:prstGeom>
        </p:spPr>
      </p:pic>
      <p:sp>
        <p:nvSpPr>
          <p:cNvPr id="15" name="矩形 14"/>
          <p:cNvSpPr/>
          <p:nvPr/>
        </p:nvSpPr>
        <p:spPr>
          <a:xfrm>
            <a:off x="3000374" y="3537889"/>
            <a:ext cx="6143626" cy="160561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792961" y="4747261"/>
            <a:ext cx="2665730" cy="299085"/>
          </a:xfrm>
          <a:prstGeom prst="rect">
            <a:avLst/>
          </a:prstGeom>
          <a:noFill/>
        </p:spPr>
        <p:txBody>
          <a:bodyPr wrap="none" rtlCol="0">
            <a:spAutoFit/>
          </a:bodyPr>
          <a:lstStyle/>
          <a:p>
            <a:pPr algn="ctr"/>
            <a:r>
              <a:rPr lang="zh-CN" altLang="en-US"/>
              <a:t>汇报人：</a:t>
            </a:r>
            <a:r>
              <a:rPr lang="en-US" altLang="zh-CN"/>
              <a:t>xiazaii  </a:t>
            </a:r>
            <a:r>
              <a:rPr lang="zh-CN" altLang="en-US"/>
              <a:t>时间：</a:t>
            </a:r>
            <a:r>
              <a:rPr lang="en-US" altLang="zh-CN"/>
              <a:t>XX</a:t>
            </a:r>
            <a:r>
              <a:rPr lang="zh-CN" altLang="en-US"/>
              <a:t>年</a:t>
            </a:r>
            <a:r>
              <a:rPr lang="en-US" altLang="zh-CN"/>
              <a:t>XX</a:t>
            </a:r>
            <a:r>
              <a:rPr lang="zh-CN" altLang="en-US"/>
              <a:t>月</a:t>
            </a:r>
            <a:endParaRPr lang="zh-CN" altLang="en-US" dirty="0"/>
          </a:p>
        </p:txBody>
      </p:sp>
      <p:sp>
        <p:nvSpPr>
          <p:cNvPr id="8" name="文本框 7"/>
          <p:cNvSpPr txBox="1"/>
          <p:nvPr/>
        </p:nvSpPr>
        <p:spPr>
          <a:xfrm>
            <a:off x="3695482" y="4088795"/>
            <a:ext cx="4772460" cy="646331"/>
          </a:xfrm>
          <a:prstGeom prst="rect">
            <a:avLst/>
          </a:prstGeom>
          <a:noFill/>
        </p:spPr>
        <p:txBody>
          <a:bodyPr wrap="none" rtlCol="0">
            <a:spAutoFit/>
          </a:bodyPr>
          <a:lstStyle/>
          <a:p>
            <a:r>
              <a:rPr lang="zh-CN" altLang="en-US" sz="3600" b="1" dirty="0"/>
              <a:t>工商银行理财</a:t>
            </a:r>
            <a:r>
              <a:rPr lang="en-US" altLang="zh-CN" sz="3600" b="1" dirty="0">
                <a:latin typeface="+mj-ea"/>
                <a:ea typeface="+mj-ea"/>
              </a:rPr>
              <a:t>PPT</a:t>
            </a:r>
            <a:r>
              <a:rPr lang="zh-CN" altLang="en-US" sz="3600" b="1" dirty="0"/>
              <a:t>模板</a:t>
            </a:r>
          </a:p>
        </p:txBody>
      </p:sp>
      <p:sp>
        <p:nvSpPr>
          <p:cNvPr id="17" name="文本框 16"/>
          <p:cNvSpPr txBox="1"/>
          <p:nvPr/>
        </p:nvSpPr>
        <p:spPr>
          <a:xfrm>
            <a:off x="4726213" y="3658538"/>
            <a:ext cx="2702560" cy="460375"/>
          </a:xfrm>
          <a:prstGeom prst="rect">
            <a:avLst/>
          </a:prstGeom>
          <a:noFill/>
        </p:spPr>
        <p:txBody>
          <a:bodyPr wrap="none" rtlCol="0">
            <a:spAutoFit/>
          </a:bodyPr>
          <a:lstStyle/>
          <a:p>
            <a:r>
              <a:rPr lang="en-US" altLang="zh-CN" sz="2400" dirty="0"/>
              <a:t>202XPOWERPOINT</a:t>
            </a:r>
            <a:endParaRPr lang="zh-CN" altLang="en-US" sz="2400" dirty="0"/>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000"/>
                                        <p:tgtEl>
                                          <p:spTgt spid="6"/>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1000"/>
                                        <p:tgtEl>
                                          <p:spTgt spid="15"/>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750" fill="hold"/>
                                        <p:tgtEl>
                                          <p:spTgt spid="5"/>
                                        </p:tgtEl>
                                        <p:attrNameLst>
                                          <p:attrName>ppt_w</p:attrName>
                                        </p:attrNameLst>
                                      </p:cBhvr>
                                      <p:tavLst>
                                        <p:tav tm="0">
                                          <p:val>
                                            <p:fltVal val="0"/>
                                          </p:val>
                                        </p:tav>
                                        <p:tav tm="100000">
                                          <p:val>
                                            <p:strVal val="#ppt_w"/>
                                          </p:val>
                                        </p:tav>
                                      </p:tavLst>
                                    </p:anim>
                                    <p:anim calcmode="lin" valueType="num">
                                      <p:cBhvr>
                                        <p:cTn id="15" dur="750" fill="hold"/>
                                        <p:tgtEl>
                                          <p:spTgt spid="5"/>
                                        </p:tgtEl>
                                        <p:attrNameLst>
                                          <p:attrName>ppt_h</p:attrName>
                                        </p:attrNameLst>
                                      </p:cBhvr>
                                      <p:tavLst>
                                        <p:tav tm="0">
                                          <p:val>
                                            <p:fltVal val="0"/>
                                          </p:val>
                                        </p:tav>
                                        <p:tav tm="100000">
                                          <p:val>
                                            <p:strVal val="#ppt_h"/>
                                          </p:val>
                                        </p:tav>
                                      </p:tavLst>
                                    </p:anim>
                                    <p:animEffect transition="in" filter="fade">
                                      <p:cBhvr>
                                        <p:cTn id="16" dur="750"/>
                                        <p:tgtEl>
                                          <p:spTgt spid="5"/>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par>
                          <p:cTn id="27" fill="hold">
                            <p:stCondLst>
                              <p:cond delay="4000"/>
                            </p:stCondLst>
                            <p:childTnLst>
                              <p:par>
                                <p:cTn id="28" presetID="10" presetClass="entr" presetSubtype="0" fill="hold" grpId="0" nodeType="afterEffect">
                                  <p:stCondLst>
                                    <p:cond delay="0"/>
                                  </p:stCondLst>
                                  <p:iterate type="lt">
                                    <p:tmPct val="15000"/>
                                  </p:iterate>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7" grpId="0"/>
      <p:bldP spid="8"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14"/>
          <p:cNvGraphicFramePr/>
          <p:nvPr/>
        </p:nvGraphicFramePr>
        <p:xfrm>
          <a:off x="242325" y="1077338"/>
          <a:ext cx="4425067" cy="3304980"/>
        </p:xfrm>
        <a:graphic>
          <a:graphicData uri="http://schemas.openxmlformats.org/drawingml/2006/chart">
            <c:chart xmlns:c="http://schemas.openxmlformats.org/drawingml/2006/chart" xmlns:r="http://schemas.openxmlformats.org/officeDocument/2006/relationships" r:id="rId2"/>
          </a:graphicData>
        </a:graphic>
      </p:graphicFrame>
      <p:sp>
        <p:nvSpPr>
          <p:cNvPr id="23" name="Rectangle 15"/>
          <p:cNvSpPr/>
          <p:nvPr/>
        </p:nvSpPr>
        <p:spPr>
          <a:xfrm>
            <a:off x="694244" y="4269745"/>
            <a:ext cx="877467" cy="246221"/>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宋体" panose="02010600030101010101" pitchFamily="2" charset="-122"/>
                <a:ea typeface="宋体" panose="02010600030101010101" pitchFamily="2" charset="-122"/>
                <a:cs typeface="Clear Sans Thin" panose="020B0203030202020304" pitchFamily="34" charset="0"/>
              </a:rPr>
              <a:t>添加标题</a:t>
            </a:r>
            <a:r>
              <a:rPr kumimoji="0" lang="en-US" sz="10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宋体" panose="02010600030101010101" pitchFamily="2" charset="-122"/>
                <a:cs typeface="Clear Sans Thin" panose="020B0203030202020304" pitchFamily="34" charset="0"/>
              </a:rPr>
              <a:t> 1</a:t>
            </a:r>
          </a:p>
        </p:txBody>
      </p:sp>
      <p:sp>
        <p:nvSpPr>
          <p:cNvPr id="24" name="Rectangle 16"/>
          <p:cNvSpPr/>
          <p:nvPr/>
        </p:nvSpPr>
        <p:spPr>
          <a:xfrm>
            <a:off x="1917737" y="4269745"/>
            <a:ext cx="877467" cy="246221"/>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宋体" panose="02010600030101010101" pitchFamily="2" charset="-122"/>
                <a:ea typeface="宋体" panose="02010600030101010101" pitchFamily="2" charset="-122"/>
                <a:cs typeface="Clear Sans Thin" panose="020B0203030202020304" pitchFamily="34" charset="0"/>
              </a:rPr>
              <a:t>添加标题</a:t>
            </a:r>
            <a:r>
              <a:rPr kumimoji="0" lang="en-US" sz="10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宋体" panose="02010600030101010101" pitchFamily="2" charset="-122"/>
                <a:cs typeface="Clear Sans Thin" panose="020B0203030202020304" pitchFamily="34" charset="0"/>
              </a:rPr>
              <a:t> 2</a:t>
            </a:r>
          </a:p>
        </p:txBody>
      </p:sp>
      <p:sp>
        <p:nvSpPr>
          <p:cNvPr id="25" name="Rectangle 17"/>
          <p:cNvSpPr/>
          <p:nvPr/>
        </p:nvSpPr>
        <p:spPr>
          <a:xfrm>
            <a:off x="3141230" y="4269745"/>
            <a:ext cx="877467" cy="246221"/>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宋体" panose="02010600030101010101" pitchFamily="2" charset="-122"/>
                <a:ea typeface="宋体" panose="02010600030101010101" pitchFamily="2" charset="-122"/>
                <a:cs typeface="Clear Sans Thin" panose="020B0203030202020304" pitchFamily="34" charset="0"/>
              </a:rPr>
              <a:t>添加标题</a:t>
            </a:r>
            <a:r>
              <a:rPr kumimoji="0" lang="en-US" sz="10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宋体" panose="02010600030101010101" pitchFamily="2" charset="-122"/>
                <a:cs typeface="Clear Sans Thin" panose="020B0203030202020304" pitchFamily="34" charset="0"/>
              </a:rPr>
              <a:t> 3</a:t>
            </a:r>
          </a:p>
        </p:txBody>
      </p:sp>
      <p:sp>
        <p:nvSpPr>
          <p:cNvPr id="26" name="TextBox 25"/>
          <p:cNvSpPr txBox="1"/>
          <p:nvPr/>
        </p:nvSpPr>
        <p:spPr>
          <a:xfrm>
            <a:off x="5678723" y="1398442"/>
            <a:ext cx="2779807" cy="67710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填加标题</a:t>
            </a:r>
            <a:endParaRPr kumimoji="0" lang="en-US" altLang="zh-CN"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7" name="TextBox 26"/>
          <p:cNvSpPr txBox="1"/>
          <p:nvPr/>
        </p:nvSpPr>
        <p:spPr>
          <a:xfrm>
            <a:off x="5680625" y="2492227"/>
            <a:ext cx="2779807" cy="67710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填加标题</a:t>
            </a:r>
            <a:endParaRPr kumimoji="0" lang="en-US"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28" name="TextBox 27"/>
          <p:cNvSpPr txBox="1"/>
          <p:nvPr/>
        </p:nvSpPr>
        <p:spPr>
          <a:xfrm>
            <a:off x="5680625" y="3550826"/>
            <a:ext cx="2779807" cy="67710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填加标题</a:t>
            </a:r>
            <a:endParaRPr kumimoji="0" lang="en-US" altLang="zh-CN"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cxnSp>
        <p:nvCxnSpPr>
          <p:cNvPr id="29" name="直接连接符 28"/>
          <p:cNvCxnSpPr/>
          <p:nvPr/>
        </p:nvCxnSpPr>
        <p:spPr>
          <a:xfrm>
            <a:off x="4997236" y="2251277"/>
            <a:ext cx="3319180" cy="0"/>
          </a:xfrm>
          <a:prstGeom prst="line">
            <a:avLst/>
          </a:prstGeom>
          <a:noFill/>
          <a:ln w="9525" cap="flat" cmpd="sng" algn="ctr">
            <a:solidFill>
              <a:schemeClr val="tx1">
                <a:lumMod val="50000"/>
                <a:lumOff val="50000"/>
              </a:schemeClr>
            </a:solidFill>
            <a:prstDash val="dash"/>
          </a:ln>
          <a:effectLst/>
        </p:spPr>
      </p:cxnSp>
      <p:cxnSp>
        <p:nvCxnSpPr>
          <p:cNvPr id="30" name="直接连接符 29"/>
          <p:cNvCxnSpPr/>
          <p:nvPr/>
        </p:nvCxnSpPr>
        <p:spPr>
          <a:xfrm>
            <a:off x="4996625" y="3405963"/>
            <a:ext cx="3319791" cy="0"/>
          </a:xfrm>
          <a:prstGeom prst="line">
            <a:avLst/>
          </a:prstGeom>
          <a:noFill/>
          <a:ln w="9525" cap="flat" cmpd="sng" algn="ctr">
            <a:solidFill>
              <a:schemeClr val="tx1">
                <a:lumMod val="50000"/>
                <a:lumOff val="50000"/>
              </a:schemeClr>
            </a:solidFill>
            <a:prstDash val="dash"/>
          </a:ln>
          <a:effectLst/>
        </p:spPr>
      </p:cxnSp>
      <p:grpSp>
        <p:nvGrpSpPr>
          <p:cNvPr id="35" name="组合 34"/>
          <p:cNvGrpSpPr/>
          <p:nvPr/>
        </p:nvGrpSpPr>
        <p:grpSpPr>
          <a:xfrm>
            <a:off x="4955424" y="1436384"/>
            <a:ext cx="599448" cy="599448"/>
            <a:chOff x="4499992" y="267494"/>
            <a:chExt cx="599448" cy="599448"/>
          </a:xfrm>
        </p:grpSpPr>
        <p:grpSp>
          <p:nvGrpSpPr>
            <p:cNvPr id="36" name="组合 35"/>
            <p:cNvGrpSpPr/>
            <p:nvPr/>
          </p:nvGrpSpPr>
          <p:grpSpPr>
            <a:xfrm>
              <a:off x="4499992" y="267494"/>
              <a:ext cx="599448" cy="599448"/>
              <a:chOff x="4131160" y="713581"/>
              <a:chExt cx="881684" cy="881684"/>
            </a:xfrm>
          </p:grpSpPr>
          <p:sp>
            <p:nvSpPr>
              <p:cNvPr id="38" name="椭圆 37"/>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39" name="椭圆 38"/>
              <p:cNvSpPr/>
              <p:nvPr/>
            </p:nvSpPr>
            <p:spPr>
              <a:xfrm>
                <a:off x="4237176" y="819597"/>
                <a:ext cx="669652" cy="669652"/>
              </a:xfrm>
              <a:prstGeom prst="ellipse">
                <a:avLst/>
              </a:prstGeom>
              <a:solidFill>
                <a:schemeClr val="accent3"/>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37" name="Freeform 70"/>
            <p:cNvSpPr>
              <a:spLocks noEditPoints="1"/>
            </p:cNvSpPr>
            <p:nvPr/>
          </p:nvSpPr>
          <p:spPr bwMode="auto">
            <a:xfrm>
              <a:off x="4679089" y="422857"/>
              <a:ext cx="241254" cy="288722"/>
            </a:xfrm>
            <a:custGeom>
              <a:avLst/>
              <a:gdLst>
                <a:gd name="T0" fmla="*/ 346 w 346"/>
                <a:gd name="T1" fmla="*/ 77 h 414"/>
                <a:gd name="T2" fmla="*/ 345 w 346"/>
                <a:gd name="T3" fmla="*/ 75 h 414"/>
                <a:gd name="T4" fmla="*/ 345 w 346"/>
                <a:gd name="T5" fmla="*/ 74 h 414"/>
                <a:gd name="T6" fmla="*/ 343 w 346"/>
                <a:gd name="T7" fmla="*/ 72 h 414"/>
                <a:gd name="T8" fmla="*/ 273 w 346"/>
                <a:gd name="T9" fmla="*/ 2 h 414"/>
                <a:gd name="T10" fmla="*/ 271 w 346"/>
                <a:gd name="T11" fmla="*/ 0 h 414"/>
                <a:gd name="T12" fmla="*/ 270 w 346"/>
                <a:gd name="T13" fmla="*/ 0 h 414"/>
                <a:gd name="T14" fmla="*/ 268 w 346"/>
                <a:gd name="T15" fmla="*/ 0 h 414"/>
                <a:gd name="T16" fmla="*/ 268 w 346"/>
                <a:gd name="T17" fmla="*/ 0 h 414"/>
                <a:gd name="T18" fmla="*/ 7 w 346"/>
                <a:gd name="T19" fmla="*/ 0 h 414"/>
                <a:gd name="T20" fmla="*/ 0 w 346"/>
                <a:gd name="T21" fmla="*/ 7 h 414"/>
                <a:gd name="T22" fmla="*/ 0 w 346"/>
                <a:gd name="T23" fmla="*/ 407 h 414"/>
                <a:gd name="T24" fmla="*/ 7 w 346"/>
                <a:gd name="T25" fmla="*/ 414 h 414"/>
                <a:gd name="T26" fmla="*/ 338 w 346"/>
                <a:gd name="T27" fmla="*/ 414 h 414"/>
                <a:gd name="T28" fmla="*/ 346 w 346"/>
                <a:gd name="T29" fmla="*/ 407 h 414"/>
                <a:gd name="T30" fmla="*/ 346 w 346"/>
                <a:gd name="T31" fmla="*/ 77 h 414"/>
                <a:gd name="T32" fmla="*/ 346 w 346"/>
                <a:gd name="T33" fmla="*/ 77 h 414"/>
                <a:gd name="T34" fmla="*/ 275 w 346"/>
                <a:gd name="T35" fmla="*/ 25 h 414"/>
                <a:gd name="T36" fmla="*/ 320 w 346"/>
                <a:gd name="T37" fmla="*/ 70 h 414"/>
                <a:gd name="T38" fmla="*/ 275 w 346"/>
                <a:gd name="T39" fmla="*/ 70 h 414"/>
                <a:gd name="T40" fmla="*/ 275 w 346"/>
                <a:gd name="T41" fmla="*/ 25 h 414"/>
                <a:gd name="T42" fmla="*/ 14 w 346"/>
                <a:gd name="T43" fmla="*/ 400 h 414"/>
                <a:gd name="T44" fmla="*/ 14 w 346"/>
                <a:gd name="T45" fmla="*/ 14 h 414"/>
                <a:gd name="T46" fmla="*/ 260 w 346"/>
                <a:gd name="T47" fmla="*/ 14 h 414"/>
                <a:gd name="T48" fmla="*/ 260 w 346"/>
                <a:gd name="T49" fmla="*/ 77 h 414"/>
                <a:gd name="T50" fmla="*/ 268 w 346"/>
                <a:gd name="T51" fmla="*/ 85 h 414"/>
                <a:gd name="T52" fmla="*/ 331 w 346"/>
                <a:gd name="T53" fmla="*/ 85 h 414"/>
                <a:gd name="T54" fmla="*/ 331 w 346"/>
                <a:gd name="T55" fmla="*/ 400 h 414"/>
                <a:gd name="T56" fmla="*/ 14 w 346"/>
                <a:gd name="T57" fmla="*/ 40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414">
                  <a:moveTo>
                    <a:pt x="346" y="77"/>
                  </a:moveTo>
                  <a:cubicBezTo>
                    <a:pt x="345" y="76"/>
                    <a:pt x="345" y="76"/>
                    <a:pt x="345" y="75"/>
                  </a:cubicBezTo>
                  <a:cubicBezTo>
                    <a:pt x="345" y="75"/>
                    <a:pt x="345" y="75"/>
                    <a:pt x="345" y="74"/>
                  </a:cubicBezTo>
                  <a:cubicBezTo>
                    <a:pt x="345" y="74"/>
                    <a:pt x="344" y="73"/>
                    <a:pt x="343" y="72"/>
                  </a:cubicBezTo>
                  <a:cubicBezTo>
                    <a:pt x="273" y="2"/>
                    <a:pt x="273" y="2"/>
                    <a:pt x="273" y="2"/>
                  </a:cubicBezTo>
                  <a:cubicBezTo>
                    <a:pt x="272" y="1"/>
                    <a:pt x="272" y="1"/>
                    <a:pt x="271" y="0"/>
                  </a:cubicBezTo>
                  <a:cubicBezTo>
                    <a:pt x="271" y="0"/>
                    <a:pt x="270" y="0"/>
                    <a:pt x="270" y="0"/>
                  </a:cubicBezTo>
                  <a:cubicBezTo>
                    <a:pt x="270" y="0"/>
                    <a:pt x="269" y="0"/>
                    <a:pt x="268" y="0"/>
                  </a:cubicBezTo>
                  <a:cubicBezTo>
                    <a:pt x="268" y="0"/>
                    <a:pt x="268" y="0"/>
                    <a:pt x="268" y="0"/>
                  </a:cubicBezTo>
                  <a:cubicBezTo>
                    <a:pt x="7" y="0"/>
                    <a:pt x="7" y="0"/>
                    <a:pt x="7" y="0"/>
                  </a:cubicBezTo>
                  <a:cubicBezTo>
                    <a:pt x="3" y="0"/>
                    <a:pt x="0" y="3"/>
                    <a:pt x="0" y="7"/>
                  </a:cubicBezTo>
                  <a:cubicBezTo>
                    <a:pt x="0" y="407"/>
                    <a:pt x="0" y="407"/>
                    <a:pt x="0" y="407"/>
                  </a:cubicBezTo>
                  <a:cubicBezTo>
                    <a:pt x="0" y="411"/>
                    <a:pt x="3" y="414"/>
                    <a:pt x="7" y="414"/>
                  </a:cubicBezTo>
                  <a:cubicBezTo>
                    <a:pt x="338" y="414"/>
                    <a:pt x="338" y="414"/>
                    <a:pt x="338" y="414"/>
                  </a:cubicBezTo>
                  <a:cubicBezTo>
                    <a:pt x="342" y="414"/>
                    <a:pt x="346" y="411"/>
                    <a:pt x="346" y="407"/>
                  </a:cubicBezTo>
                  <a:cubicBezTo>
                    <a:pt x="346" y="77"/>
                    <a:pt x="346" y="77"/>
                    <a:pt x="346" y="77"/>
                  </a:cubicBezTo>
                  <a:cubicBezTo>
                    <a:pt x="346" y="77"/>
                    <a:pt x="346" y="77"/>
                    <a:pt x="346" y="77"/>
                  </a:cubicBezTo>
                  <a:close/>
                  <a:moveTo>
                    <a:pt x="275" y="25"/>
                  </a:moveTo>
                  <a:cubicBezTo>
                    <a:pt x="320" y="70"/>
                    <a:pt x="320" y="70"/>
                    <a:pt x="320" y="70"/>
                  </a:cubicBezTo>
                  <a:cubicBezTo>
                    <a:pt x="275" y="70"/>
                    <a:pt x="275" y="70"/>
                    <a:pt x="275" y="70"/>
                  </a:cubicBezTo>
                  <a:lnTo>
                    <a:pt x="275" y="25"/>
                  </a:lnTo>
                  <a:close/>
                  <a:moveTo>
                    <a:pt x="14" y="400"/>
                  </a:moveTo>
                  <a:cubicBezTo>
                    <a:pt x="14" y="14"/>
                    <a:pt x="14" y="14"/>
                    <a:pt x="14" y="14"/>
                  </a:cubicBezTo>
                  <a:cubicBezTo>
                    <a:pt x="260" y="14"/>
                    <a:pt x="260" y="14"/>
                    <a:pt x="260" y="14"/>
                  </a:cubicBezTo>
                  <a:cubicBezTo>
                    <a:pt x="260" y="77"/>
                    <a:pt x="260" y="77"/>
                    <a:pt x="260" y="77"/>
                  </a:cubicBezTo>
                  <a:cubicBezTo>
                    <a:pt x="260" y="81"/>
                    <a:pt x="264" y="85"/>
                    <a:pt x="268" y="85"/>
                  </a:cubicBezTo>
                  <a:cubicBezTo>
                    <a:pt x="331" y="85"/>
                    <a:pt x="331" y="85"/>
                    <a:pt x="331" y="85"/>
                  </a:cubicBezTo>
                  <a:cubicBezTo>
                    <a:pt x="331" y="400"/>
                    <a:pt x="331" y="400"/>
                    <a:pt x="331" y="400"/>
                  </a:cubicBezTo>
                  <a:lnTo>
                    <a:pt x="14" y="400"/>
                  </a:lnTo>
                  <a:close/>
                </a:path>
              </a:pathLst>
            </a:custGeom>
            <a:solidFill>
              <a:srgbClr val="FFFFFF"/>
            </a:solidFill>
            <a:ln>
              <a:noFill/>
            </a:ln>
          </p:spPr>
          <p:txBody>
            <a:bodyPr vert="horz" wrap="square" lIns="68571" tIns="34286" rIns="68571" bIns="34286"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40" name="组合 39"/>
          <p:cNvGrpSpPr/>
          <p:nvPr/>
        </p:nvGrpSpPr>
        <p:grpSpPr>
          <a:xfrm>
            <a:off x="4970854" y="2492227"/>
            <a:ext cx="599448" cy="599448"/>
            <a:chOff x="5418452" y="307702"/>
            <a:chExt cx="599448" cy="599448"/>
          </a:xfrm>
        </p:grpSpPr>
        <p:grpSp>
          <p:nvGrpSpPr>
            <p:cNvPr id="41" name="组合 40"/>
            <p:cNvGrpSpPr/>
            <p:nvPr/>
          </p:nvGrpSpPr>
          <p:grpSpPr>
            <a:xfrm>
              <a:off x="5418452" y="307702"/>
              <a:ext cx="599448" cy="599448"/>
              <a:chOff x="4131160" y="713581"/>
              <a:chExt cx="881684" cy="881684"/>
            </a:xfrm>
          </p:grpSpPr>
          <p:sp>
            <p:nvSpPr>
              <p:cNvPr id="43" name="椭圆 42"/>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44" name="椭圆 43"/>
              <p:cNvSpPr/>
              <p:nvPr/>
            </p:nvSpPr>
            <p:spPr>
              <a:xfrm>
                <a:off x="4237176" y="819597"/>
                <a:ext cx="669652" cy="669652"/>
              </a:xfrm>
              <a:prstGeom prst="ellipse">
                <a:avLst/>
              </a:prstGeom>
              <a:solidFill>
                <a:schemeClr val="tx1">
                  <a:lumMod val="75000"/>
                  <a:lumOff val="25000"/>
                </a:schemeClr>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42" name="Freeform 72"/>
            <p:cNvSpPr>
              <a:spLocks noEditPoints="1"/>
            </p:cNvSpPr>
            <p:nvPr/>
          </p:nvSpPr>
          <p:spPr bwMode="auto">
            <a:xfrm>
              <a:off x="5580112" y="455050"/>
              <a:ext cx="297176" cy="297712"/>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FFFF"/>
            </a:solidFill>
            <a:ln>
              <a:noFill/>
            </a:ln>
          </p:spPr>
          <p:txBody>
            <a:bodyPr vert="horz" wrap="square" lIns="68571" tIns="34286" rIns="68571" bIns="34286"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45" name="组合 44"/>
          <p:cNvGrpSpPr/>
          <p:nvPr/>
        </p:nvGrpSpPr>
        <p:grpSpPr>
          <a:xfrm>
            <a:off x="4988609" y="3529882"/>
            <a:ext cx="599448" cy="599448"/>
            <a:chOff x="6516216" y="334289"/>
            <a:chExt cx="599448" cy="599448"/>
          </a:xfrm>
        </p:grpSpPr>
        <p:grpSp>
          <p:nvGrpSpPr>
            <p:cNvPr id="46" name="组合 45"/>
            <p:cNvGrpSpPr/>
            <p:nvPr/>
          </p:nvGrpSpPr>
          <p:grpSpPr>
            <a:xfrm>
              <a:off x="6516216" y="334289"/>
              <a:ext cx="599448" cy="599448"/>
              <a:chOff x="4131160" y="713581"/>
              <a:chExt cx="881684" cy="881684"/>
            </a:xfrm>
          </p:grpSpPr>
          <p:sp>
            <p:nvSpPr>
              <p:cNvPr id="48" name="椭圆 47"/>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49" name="椭圆 48"/>
              <p:cNvSpPr/>
              <p:nvPr/>
            </p:nvSpPr>
            <p:spPr>
              <a:xfrm>
                <a:off x="4237176" y="819597"/>
                <a:ext cx="669652" cy="669652"/>
              </a:xfrm>
              <a:prstGeom prst="ellipse">
                <a:avLst/>
              </a:prstGeom>
              <a:solidFill>
                <a:schemeClr val="accent2"/>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47" name="Freeform 13"/>
            <p:cNvSpPr>
              <a:spLocks noEditPoints="1"/>
            </p:cNvSpPr>
            <p:nvPr/>
          </p:nvSpPr>
          <p:spPr bwMode="auto">
            <a:xfrm>
              <a:off x="6723586" y="474407"/>
              <a:ext cx="184708" cy="340466"/>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68571" tIns="34286" rIns="68571" bIns="34286"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50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22" presetClass="entr" presetSubtype="8" fill="hold" nodeType="withEffect">
                                  <p:stCondLst>
                                    <p:cond delay="500"/>
                                  </p:stCondLst>
                                  <p:childTnLst>
                                    <p:set>
                                      <p:cBhvr>
                                        <p:cTn id="24" dur="1" fill="hold">
                                          <p:stCondLst>
                                            <p:cond delay="0"/>
                                          </p:stCondLst>
                                        </p:cTn>
                                        <p:tgtEl>
                                          <p:spTgt spid="29"/>
                                        </p:tgtEl>
                                        <p:attrNameLst>
                                          <p:attrName>style.visibility</p:attrName>
                                        </p:attrNameLst>
                                      </p:cBhvr>
                                      <p:to>
                                        <p:strVal val="visible"/>
                                      </p:to>
                                    </p:set>
                                    <p:animEffect transition="in" filter="wipe(left)">
                                      <p:cBhvr>
                                        <p:cTn id="25" dur="500"/>
                                        <p:tgtEl>
                                          <p:spTgt spid="29"/>
                                        </p:tgtEl>
                                      </p:cBhvr>
                                    </p:animEffect>
                                  </p:childTnLst>
                                </p:cTn>
                              </p:par>
                              <p:par>
                                <p:cTn id="26" presetID="10" presetClass="entr" presetSubtype="0" fill="hold" nodeType="withEffect">
                                  <p:stCondLst>
                                    <p:cond delay="50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100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22" presetClass="entr" presetSubtype="8" fill="hold" nodeType="withEffect">
                                  <p:stCondLst>
                                    <p:cond delay="100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par>
                                <p:cTn id="35" presetID="10" presetClass="entr" presetSubtype="0" fill="hold" nodeType="withEffect">
                                  <p:stCondLst>
                                    <p:cond delay="100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par>
                                <p:cTn id="38" presetID="10" presetClass="entr" presetSubtype="0" fill="hold" grpId="0" nodeType="withEffect">
                                  <p:stCondLst>
                                    <p:cond delay="150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par>
                                <p:cTn id="41" presetID="10" presetClass="entr" presetSubtype="0" fill="hold" nodeType="withEffect">
                                  <p:stCondLst>
                                    <p:cond delay="150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P spid="23" grpId="0"/>
      <p:bldP spid="24" grpId="0"/>
      <p:bldP spid="25" grpId="0"/>
      <p:bldP spid="26"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10"/>
          <p:cNvSpPr/>
          <p:nvPr/>
        </p:nvSpPr>
        <p:spPr>
          <a:xfrm>
            <a:off x="5406501" y="1203598"/>
            <a:ext cx="1107996" cy="646331"/>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优势</a:t>
            </a:r>
            <a:endParaRPr kumimoji="0" lang="en-US" sz="3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74" name="Rectangle 12"/>
          <p:cNvSpPr/>
          <p:nvPr/>
        </p:nvSpPr>
        <p:spPr>
          <a:xfrm>
            <a:off x="5406501" y="1849929"/>
            <a:ext cx="2696468" cy="79976"/>
          </a:xfrm>
          <a:prstGeom prst="rect">
            <a:avLst/>
          </a:prstGeom>
          <a:pattFill prst="ltDnDiag">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5" name="Rectangle 19"/>
          <p:cNvSpPr/>
          <p:nvPr/>
        </p:nvSpPr>
        <p:spPr>
          <a:xfrm>
            <a:off x="5410749" y="2787774"/>
            <a:ext cx="1107996" cy="646331"/>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劣势</a:t>
            </a:r>
            <a:endParaRPr kumimoji="0" lang="en-US" sz="3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76" name="Rectangle 20"/>
          <p:cNvSpPr/>
          <p:nvPr/>
        </p:nvSpPr>
        <p:spPr>
          <a:xfrm>
            <a:off x="5410749" y="3434105"/>
            <a:ext cx="2696468" cy="79976"/>
          </a:xfrm>
          <a:prstGeom prst="rect">
            <a:avLst/>
          </a:prstGeom>
          <a:pattFill prst="ltDnDiag">
            <a:fgClr>
              <a:schemeClr val="bg1">
                <a:lumMod val="65000"/>
              </a:schemeClr>
            </a:fgClr>
            <a:bgClr>
              <a:schemeClr val="bg1">
                <a:lumMod val="9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2" name="组合 1"/>
          <p:cNvGrpSpPr/>
          <p:nvPr/>
        </p:nvGrpSpPr>
        <p:grpSpPr>
          <a:xfrm>
            <a:off x="3851920" y="1261489"/>
            <a:ext cx="1177280" cy="1177278"/>
            <a:chOff x="3851920" y="1538488"/>
            <a:chExt cx="1177280" cy="1177278"/>
          </a:xfrm>
        </p:grpSpPr>
        <p:grpSp>
          <p:nvGrpSpPr>
            <p:cNvPr id="87" name="组合 86"/>
            <p:cNvGrpSpPr/>
            <p:nvPr/>
          </p:nvGrpSpPr>
          <p:grpSpPr>
            <a:xfrm>
              <a:off x="3851920" y="1538488"/>
              <a:ext cx="1177280" cy="1177278"/>
              <a:chOff x="680580" y="1491630"/>
              <a:chExt cx="1479184" cy="1479182"/>
            </a:xfrm>
          </p:grpSpPr>
          <p:grpSp>
            <p:nvGrpSpPr>
              <p:cNvPr id="88" name="组合 87"/>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93" name="同心圆 9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4" name="椭圆 93"/>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91" name="Rectangle 273"/>
              <p:cNvSpPr>
                <a:spLocks noChangeArrowheads="1"/>
              </p:cNvSpPr>
              <p:nvPr/>
            </p:nvSpPr>
            <p:spPr bwMode="auto">
              <a:xfrm>
                <a:off x="1717555" y="2327320"/>
                <a:ext cx="1680" cy="168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79" name="Freeform 29"/>
            <p:cNvSpPr>
              <a:spLocks noEditPoints="1"/>
            </p:cNvSpPr>
            <p:nvPr/>
          </p:nvSpPr>
          <p:spPr bwMode="auto">
            <a:xfrm>
              <a:off x="4173562" y="1876014"/>
              <a:ext cx="570884" cy="501825"/>
            </a:xfrm>
            <a:custGeom>
              <a:avLst/>
              <a:gdLst>
                <a:gd name="T0" fmla="*/ 465 w 508"/>
                <a:gd name="T1" fmla="*/ 149 h 447"/>
                <a:gd name="T2" fmla="*/ 402 w 508"/>
                <a:gd name="T3" fmla="*/ 149 h 447"/>
                <a:gd name="T4" fmla="*/ 382 w 508"/>
                <a:gd name="T5" fmla="*/ 128 h 447"/>
                <a:gd name="T6" fmla="*/ 381 w 508"/>
                <a:gd name="T7" fmla="*/ 106 h 447"/>
                <a:gd name="T8" fmla="*/ 402 w 508"/>
                <a:gd name="T9" fmla="*/ 64 h 447"/>
                <a:gd name="T10" fmla="*/ 402 w 508"/>
                <a:gd name="T11" fmla="*/ 43 h 447"/>
                <a:gd name="T12" fmla="*/ 361 w 508"/>
                <a:gd name="T13" fmla="*/ 0 h 447"/>
                <a:gd name="T14" fmla="*/ 340 w 508"/>
                <a:gd name="T15" fmla="*/ 0 h 447"/>
                <a:gd name="T16" fmla="*/ 298 w 508"/>
                <a:gd name="T17" fmla="*/ 42 h 447"/>
                <a:gd name="T18" fmla="*/ 170 w 508"/>
                <a:gd name="T19" fmla="*/ 213 h 447"/>
                <a:gd name="T20" fmla="*/ 170 w 508"/>
                <a:gd name="T21" fmla="*/ 191 h 447"/>
                <a:gd name="T22" fmla="*/ 148 w 508"/>
                <a:gd name="T23" fmla="*/ 170 h 447"/>
                <a:gd name="T24" fmla="*/ 23 w 508"/>
                <a:gd name="T25" fmla="*/ 170 h 447"/>
                <a:gd name="T26" fmla="*/ 1 w 508"/>
                <a:gd name="T27" fmla="*/ 191 h 447"/>
                <a:gd name="T28" fmla="*/ 1 w 508"/>
                <a:gd name="T29" fmla="*/ 423 h 447"/>
                <a:gd name="T30" fmla="*/ 22 w 508"/>
                <a:gd name="T31" fmla="*/ 444 h 447"/>
                <a:gd name="T32" fmla="*/ 148 w 508"/>
                <a:gd name="T33" fmla="*/ 445 h 447"/>
                <a:gd name="T34" fmla="*/ 170 w 508"/>
                <a:gd name="T35" fmla="*/ 423 h 447"/>
                <a:gd name="T36" fmla="*/ 170 w 508"/>
                <a:gd name="T37" fmla="*/ 402 h 447"/>
                <a:gd name="T38" fmla="*/ 212 w 508"/>
                <a:gd name="T39" fmla="*/ 401 h 447"/>
                <a:gd name="T40" fmla="*/ 255 w 508"/>
                <a:gd name="T41" fmla="*/ 425 h 447"/>
                <a:gd name="T42" fmla="*/ 277 w 508"/>
                <a:gd name="T43" fmla="*/ 444 h 447"/>
                <a:gd name="T44" fmla="*/ 445 w 508"/>
                <a:gd name="T45" fmla="*/ 444 h 447"/>
                <a:gd name="T46" fmla="*/ 508 w 508"/>
                <a:gd name="T47" fmla="*/ 381 h 447"/>
                <a:gd name="T48" fmla="*/ 508 w 508"/>
                <a:gd name="T49" fmla="*/ 192 h 447"/>
                <a:gd name="T50" fmla="*/ 465 w 508"/>
                <a:gd name="T51" fmla="*/ 149 h 447"/>
                <a:gd name="T52" fmla="*/ 487 w 508"/>
                <a:gd name="T53" fmla="*/ 381 h 447"/>
                <a:gd name="T54" fmla="*/ 445 w 508"/>
                <a:gd name="T55" fmla="*/ 423 h 447"/>
                <a:gd name="T56" fmla="*/ 297 w 508"/>
                <a:gd name="T57" fmla="*/ 423 h 447"/>
                <a:gd name="T58" fmla="*/ 276 w 508"/>
                <a:gd name="T59" fmla="*/ 405 h 447"/>
                <a:gd name="T60" fmla="*/ 256 w 508"/>
                <a:gd name="T61" fmla="*/ 380 h 447"/>
                <a:gd name="T62" fmla="*/ 169 w 508"/>
                <a:gd name="T63" fmla="*/ 381 h 447"/>
                <a:gd name="T64" fmla="*/ 169 w 508"/>
                <a:gd name="T65" fmla="*/ 232 h 447"/>
                <a:gd name="T66" fmla="*/ 275 w 508"/>
                <a:gd name="T67" fmla="*/ 149 h 447"/>
                <a:gd name="T68" fmla="*/ 326 w 508"/>
                <a:gd name="T69" fmla="*/ 43 h 447"/>
                <a:gd name="T70" fmla="*/ 352 w 508"/>
                <a:gd name="T71" fmla="*/ 21 h 447"/>
                <a:gd name="T72" fmla="*/ 382 w 508"/>
                <a:gd name="T73" fmla="*/ 42 h 447"/>
                <a:gd name="T74" fmla="*/ 382 w 508"/>
                <a:gd name="T75" fmla="*/ 65 h 447"/>
                <a:gd name="T76" fmla="*/ 361 w 508"/>
                <a:gd name="T77" fmla="*/ 106 h 447"/>
                <a:gd name="T78" fmla="*/ 361 w 508"/>
                <a:gd name="T79" fmla="*/ 129 h 447"/>
                <a:gd name="T80" fmla="*/ 402 w 508"/>
                <a:gd name="T81" fmla="*/ 171 h 447"/>
                <a:gd name="T82" fmla="*/ 446 w 508"/>
                <a:gd name="T83" fmla="*/ 170 h 447"/>
                <a:gd name="T84" fmla="*/ 487 w 508"/>
                <a:gd name="T85" fmla="*/ 212 h 447"/>
                <a:gd name="T86" fmla="*/ 487 w 508"/>
                <a:gd name="T87" fmla="*/ 38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08" h="447">
                  <a:moveTo>
                    <a:pt x="465" y="149"/>
                  </a:moveTo>
                  <a:cubicBezTo>
                    <a:pt x="402" y="149"/>
                    <a:pt x="402" y="149"/>
                    <a:pt x="402" y="149"/>
                  </a:cubicBezTo>
                  <a:cubicBezTo>
                    <a:pt x="402" y="149"/>
                    <a:pt x="382" y="149"/>
                    <a:pt x="382" y="128"/>
                  </a:cubicBezTo>
                  <a:cubicBezTo>
                    <a:pt x="382" y="128"/>
                    <a:pt x="381" y="118"/>
                    <a:pt x="381" y="106"/>
                  </a:cubicBezTo>
                  <a:cubicBezTo>
                    <a:pt x="381" y="93"/>
                    <a:pt x="402" y="84"/>
                    <a:pt x="402" y="64"/>
                  </a:cubicBezTo>
                  <a:cubicBezTo>
                    <a:pt x="402" y="44"/>
                    <a:pt x="402" y="43"/>
                    <a:pt x="402" y="43"/>
                  </a:cubicBezTo>
                  <a:cubicBezTo>
                    <a:pt x="402" y="43"/>
                    <a:pt x="404" y="0"/>
                    <a:pt x="361" y="0"/>
                  </a:cubicBezTo>
                  <a:cubicBezTo>
                    <a:pt x="350" y="0"/>
                    <a:pt x="344" y="0"/>
                    <a:pt x="340" y="0"/>
                  </a:cubicBezTo>
                  <a:cubicBezTo>
                    <a:pt x="340" y="0"/>
                    <a:pt x="310" y="6"/>
                    <a:pt x="298" y="42"/>
                  </a:cubicBezTo>
                  <a:cubicBezTo>
                    <a:pt x="285" y="78"/>
                    <a:pt x="233" y="213"/>
                    <a:pt x="170" y="213"/>
                  </a:cubicBezTo>
                  <a:cubicBezTo>
                    <a:pt x="170" y="191"/>
                    <a:pt x="170" y="191"/>
                    <a:pt x="170" y="191"/>
                  </a:cubicBezTo>
                  <a:cubicBezTo>
                    <a:pt x="170" y="191"/>
                    <a:pt x="169" y="170"/>
                    <a:pt x="148" y="170"/>
                  </a:cubicBezTo>
                  <a:cubicBezTo>
                    <a:pt x="23" y="170"/>
                    <a:pt x="23" y="170"/>
                    <a:pt x="23" y="170"/>
                  </a:cubicBezTo>
                  <a:cubicBezTo>
                    <a:pt x="23" y="170"/>
                    <a:pt x="1" y="171"/>
                    <a:pt x="1" y="191"/>
                  </a:cubicBezTo>
                  <a:cubicBezTo>
                    <a:pt x="1" y="423"/>
                    <a:pt x="1" y="423"/>
                    <a:pt x="1" y="423"/>
                  </a:cubicBezTo>
                  <a:cubicBezTo>
                    <a:pt x="1" y="423"/>
                    <a:pt x="0" y="444"/>
                    <a:pt x="22" y="444"/>
                  </a:cubicBezTo>
                  <a:cubicBezTo>
                    <a:pt x="25" y="444"/>
                    <a:pt x="148" y="445"/>
                    <a:pt x="148" y="445"/>
                  </a:cubicBezTo>
                  <a:cubicBezTo>
                    <a:pt x="148" y="445"/>
                    <a:pt x="170" y="443"/>
                    <a:pt x="170" y="423"/>
                  </a:cubicBezTo>
                  <a:cubicBezTo>
                    <a:pt x="170" y="402"/>
                    <a:pt x="170" y="402"/>
                    <a:pt x="170" y="402"/>
                  </a:cubicBezTo>
                  <a:cubicBezTo>
                    <a:pt x="212" y="401"/>
                    <a:pt x="212" y="401"/>
                    <a:pt x="212" y="401"/>
                  </a:cubicBezTo>
                  <a:cubicBezTo>
                    <a:pt x="212" y="401"/>
                    <a:pt x="247" y="403"/>
                    <a:pt x="255" y="425"/>
                  </a:cubicBezTo>
                  <a:cubicBezTo>
                    <a:pt x="263" y="447"/>
                    <a:pt x="277" y="444"/>
                    <a:pt x="277" y="444"/>
                  </a:cubicBezTo>
                  <a:cubicBezTo>
                    <a:pt x="445" y="444"/>
                    <a:pt x="445" y="444"/>
                    <a:pt x="445" y="444"/>
                  </a:cubicBezTo>
                  <a:cubicBezTo>
                    <a:pt x="445" y="444"/>
                    <a:pt x="508" y="445"/>
                    <a:pt x="508" y="381"/>
                  </a:cubicBezTo>
                  <a:cubicBezTo>
                    <a:pt x="508" y="192"/>
                    <a:pt x="508" y="192"/>
                    <a:pt x="508" y="192"/>
                  </a:cubicBezTo>
                  <a:cubicBezTo>
                    <a:pt x="508" y="192"/>
                    <a:pt x="508" y="149"/>
                    <a:pt x="465" y="149"/>
                  </a:cubicBezTo>
                  <a:close/>
                  <a:moveTo>
                    <a:pt x="487" y="381"/>
                  </a:moveTo>
                  <a:cubicBezTo>
                    <a:pt x="487" y="381"/>
                    <a:pt x="486" y="423"/>
                    <a:pt x="445" y="423"/>
                  </a:cubicBezTo>
                  <a:cubicBezTo>
                    <a:pt x="297" y="423"/>
                    <a:pt x="297" y="423"/>
                    <a:pt x="297" y="423"/>
                  </a:cubicBezTo>
                  <a:cubicBezTo>
                    <a:pt x="297" y="423"/>
                    <a:pt x="280" y="423"/>
                    <a:pt x="276" y="405"/>
                  </a:cubicBezTo>
                  <a:cubicBezTo>
                    <a:pt x="272" y="386"/>
                    <a:pt x="263" y="380"/>
                    <a:pt x="256" y="380"/>
                  </a:cubicBezTo>
                  <a:cubicBezTo>
                    <a:pt x="248" y="380"/>
                    <a:pt x="169" y="381"/>
                    <a:pt x="169" y="381"/>
                  </a:cubicBezTo>
                  <a:cubicBezTo>
                    <a:pt x="169" y="232"/>
                    <a:pt x="169" y="232"/>
                    <a:pt x="169" y="232"/>
                  </a:cubicBezTo>
                  <a:cubicBezTo>
                    <a:pt x="169" y="232"/>
                    <a:pt x="230" y="246"/>
                    <a:pt x="275" y="149"/>
                  </a:cubicBezTo>
                  <a:cubicBezTo>
                    <a:pt x="314" y="59"/>
                    <a:pt x="326" y="43"/>
                    <a:pt x="326" y="43"/>
                  </a:cubicBezTo>
                  <a:cubicBezTo>
                    <a:pt x="326" y="43"/>
                    <a:pt x="333" y="21"/>
                    <a:pt x="352" y="21"/>
                  </a:cubicBezTo>
                  <a:cubicBezTo>
                    <a:pt x="371" y="21"/>
                    <a:pt x="382" y="25"/>
                    <a:pt x="382" y="42"/>
                  </a:cubicBezTo>
                  <a:cubicBezTo>
                    <a:pt x="382" y="51"/>
                    <a:pt x="382" y="50"/>
                    <a:pt x="382" y="65"/>
                  </a:cubicBezTo>
                  <a:cubicBezTo>
                    <a:pt x="355" y="77"/>
                    <a:pt x="361" y="106"/>
                    <a:pt x="361" y="106"/>
                  </a:cubicBezTo>
                  <a:cubicBezTo>
                    <a:pt x="361" y="129"/>
                    <a:pt x="361" y="129"/>
                    <a:pt x="361" y="129"/>
                  </a:cubicBezTo>
                  <a:cubicBezTo>
                    <a:pt x="361" y="172"/>
                    <a:pt x="402" y="171"/>
                    <a:pt x="402" y="171"/>
                  </a:cubicBezTo>
                  <a:cubicBezTo>
                    <a:pt x="446" y="170"/>
                    <a:pt x="446" y="170"/>
                    <a:pt x="446" y="170"/>
                  </a:cubicBezTo>
                  <a:cubicBezTo>
                    <a:pt x="446" y="170"/>
                    <a:pt x="487" y="168"/>
                    <a:pt x="487" y="212"/>
                  </a:cubicBezTo>
                  <a:lnTo>
                    <a:pt x="487" y="381"/>
                  </a:lnTo>
                  <a:close/>
                </a:path>
              </a:pathLst>
            </a:custGeom>
            <a:solidFill>
              <a:schemeClr val="accent3"/>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3" name="组合 2"/>
          <p:cNvGrpSpPr/>
          <p:nvPr/>
        </p:nvGrpSpPr>
        <p:grpSpPr>
          <a:xfrm>
            <a:off x="3851920" y="2798807"/>
            <a:ext cx="1177280" cy="1177278"/>
            <a:chOff x="3851920" y="3075806"/>
            <a:chExt cx="1177280" cy="1177278"/>
          </a:xfrm>
        </p:grpSpPr>
        <p:grpSp>
          <p:nvGrpSpPr>
            <p:cNvPr id="95" name="组合 94"/>
            <p:cNvGrpSpPr/>
            <p:nvPr/>
          </p:nvGrpSpPr>
          <p:grpSpPr>
            <a:xfrm>
              <a:off x="3851920" y="3075806"/>
              <a:ext cx="1177280" cy="1177278"/>
              <a:chOff x="680580" y="1491630"/>
              <a:chExt cx="1479184" cy="1479182"/>
            </a:xfrm>
          </p:grpSpPr>
          <p:grpSp>
            <p:nvGrpSpPr>
              <p:cNvPr id="96" name="组合 95"/>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98" name="同心圆 9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9" name="椭圆 98"/>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97" name="Rectangle 273"/>
              <p:cNvSpPr>
                <a:spLocks noChangeArrowheads="1"/>
              </p:cNvSpPr>
              <p:nvPr/>
            </p:nvSpPr>
            <p:spPr bwMode="auto">
              <a:xfrm>
                <a:off x="1717555" y="2327320"/>
                <a:ext cx="1680" cy="168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82" name="Freeform 29"/>
            <p:cNvSpPr>
              <a:spLocks noEditPoints="1"/>
            </p:cNvSpPr>
            <p:nvPr/>
          </p:nvSpPr>
          <p:spPr bwMode="auto">
            <a:xfrm flipV="1">
              <a:off x="4173562" y="3484651"/>
              <a:ext cx="570884" cy="501825"/>
            </a:xfrm>
            <a:custGeom>
              <a:avLst/>
              <a:gdLst>
                <a:gd name="T0" fmla="*/ 465 w 508"/>
                <a:gd name="T1" fmla="*/ 149 h 447"/>
                <a:gd name="T2" fmla="*/ 402 w 508"/>
                <a:gd name="T3" fmla="*/ 149 h 447"/>
                <a:gd name="T4" fmla="*/ 382 w 508"/>
                <a:gd name="T5" fmla="*/ 128 h 447"/>
                <a:gd name="T6" fmla="*/ 381 w 508"/>
                <a:gd name="T7" fmla="*/ 106 h 447"/>
                <a:gd name="T8" fmla="*/ 402 w 508"/>
                <a:gd name="T9" fmla="*/ 64 h 447"/>
                <a:gd name="T10" fmla="*/ 402 w 508"/>
                <a:gd name="T11" fmla="*/ 43 h 447"/>
                <a:gd name="T12" fmla="*/ 361 w 508"/>
                <a:gd name="T13" fmla="*/ 0 h 447"/>
                <a:gd name="T14" fmla="*/ 340 w 508"/>
                <a:gd name="T15" fmla="*/ 0 h 447"/>
                <a:gd name="T16" fmla="*/ 298 w 508"/>
                <a:gd name="T17" fmla="*/ 42 h 447"/>
                <a:gd name="T18" fmla="*/ 170 w 508"/>
                <a:gd name="T19" fmla="*/ 213 h 447"/>
                <a:gd name="T20" fmla="*/ 170 w 508"/>
                <a:gd name="T21" fmla="*/ 191 h 447"/>
                <a:gd name="T22" fmla="*/ 148 w 508"/>
                <a:gd name="T23" fmla="*/ 170 h 447"/>
                <a:gd name="T24" fmla="*/ 23 w 508"/>
                <a:gd name="T25" fmla="*/ 170 h 447"/>
                <a:gd name="T26" fmla="*/ 1 w 508"/>
                <a:gd name="T27" fmla="*/ 191 h 447"/>
                <a:gd name="T28" fmla="*/ 1 w 508"/>
                <a:gd name="T29" fmla="*/ 423 h 447"/>
                <a:gd name="T30" fmla="*/ 22 w 508"/>
                <a:gd name="T31" fmla="*/ 444 h 447"/>
                <a:gd name="T32" fmla="*/ 148 w 508"/>
                <a:gd name="T33" fmla="*/ 445 h 447"/>
                <a:gd name="T34" fmla="*/ 170 w 508"/>
                <a:gd name="T35" fmla="*/ 423 h 447"/>
                <a:gd name="T36" fmla="*/ 170 w 508"/>
                <a:gd name="T37" fmla="*/ 402 h 447"/>
                <a:gd name="T38" fmla="*/ 212 w 508"/>
                <a:gd name="T39" fmla="*/ 401 h 447"/>
                <a:gd name="T40" fmla="*/ 255 w 508"/>
                <a:gd name="T41" fmla="*/ 425 h 447"/>
                <a:gd name="T42" fmla="*/ 277 w 508"/>
                <a:gd name="T43" fmla="*/ 444 h 447"/>
                <a:gd name="T44" fmla="*/ 445 w 508"/>
                <a:gd name="T45" fmla="*/ 444 h 447"/>
                <a:gd name="T46" fmla="*/ 508 w 508"/>
                <a:gd name="T47" fmla="*/ 381 h 447"/>
                <a:gd name="T48" fmla="*/ 508 w 508"/>
                <a:gd name="T49" fmla="*/ 192 h 447"/>
                <a:gd name="T50" fmla="*/ 465 w 508"/>
                <a:gd name="T51" fmla="*/ 149 h 447"/>
                <a:gd name="T52" fmla="*/ 487 w 508"/>
                <a:gd name="T53" fmla="*/ 381 h 447"/>
                <a:gd name="T54" fmla="*/ 445 w 508"/>
                <a:gd name="T55" fmla="*/ 423 h 447"/>
                <a:gd name="T56" fmla="*/ 297 w 508"/>
                <a:gd name="T57" fmla="*/ 423 h 447"/>
                <a:gd name="T58" fmla="*/ 276 w 508"/>
                <a:gd name="T59" fmla="*/ 405 h 447"/>
                <a:gd name="T60" fmla="*/ 256 w 508"/>
                <a:gd name="T61" fmla="*/ 380 h 447"/>
                <a:gd name="T62" fmla="*/ 169 w 508"/>
                <a:gd name="T63" fmla="*/ 381 h 447"/>
                <a:gd name="T64" fmla="*/ 169 w 508"/>
                <a:gd name="T65" fmla="*/ 232 h 447"/>
                <a:gd name="T66" fmla="*/ 275 w 508"/>
                <a:gd name="T67" fmla="*/ 149 h 447"/>
                <a:gd name="T68" fmla="*/ 326 w 508"/>
                <a:gd name="T69" fmla="*/ 43 h 447"/>
                <a:gd name="T70" fmla="*/ 352 w 508"/>
                <a:gd name="T71" fmla="*/ 21 h 447"/>
                <a:gd name="T72" fmla="*/ 382 w 508"/>
                <a:gd name="T73" fmla="*/ 42 h 447"/>
                <a:gd name="T74" fmla="*/ 382 w 508"/>
                <a:gd name="T75" fmla="*/ 65 h 447"/>
                <a:gd name="T76" fmla="*/ 361 w 508"/>
                <a:gd name="T77" fmla="*/ 106 h 447"/>
                <a:gd name="T78" fmla="*/ 361 w 508"/>
                <a:gd name="T79" fmla="*/ 129 h 447"/>
                <a:gd name="T80" fmla="*/ 402 w 508"/>
                <a:gd name="T81" fmla="*/ 171 h 447"/>
                <a:gd name="T82" fmla="*/ 446 w 508"/>
                <a:gd name="T83" fmla="*/ 170 h 447"/>
                <a:gd name="T84" fmla="*/ 487 w 508"/>
                <a:gd name="T85" fmla="*/ 212 h 447"/>
                <a:gd name="T86" fmla="*/ 487 w 508"/>
                <a:gd name="T87" fmla="*/ 381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08" h="447">
                  <a:moveTo>
                    <a:pt x="465" y="149"/>
                  </a:moveTo>
                  <a:cubicBezTo>
                    <a:pt x="402" y="149"/>
                    <a:pt x="402" y="149"/>
                    <a:pt x="402" y="149"/>
                  </a:cubicBezTo>
                  <a:cubicBezTo>
                    <a:pt x="402" y="149"/>
                    <a:pt x="382" y="149"/>
                    <a:pt x="382" y="128"/>
                  </a:cubicBezTo>
                  <a:cubicBezTo>
                    <a:pt x="382" y="128"/>
                    <a:pt x="381" y="118"/>
                    <a:pt x="381" y="106"/>
                  </a:cubicBezTo>
                  <a:cubicBezTo>
                    <a:pt x="381" y="93"/>
                    <a:pt x="402" y="84"/>
                    <a:pt x="402" y="64"/>
                  </a:cubicBezTo>
                  <a:cubicBezTo>
                    <a:pt x="402" y="44"/>
                    <a:pt x="402" y="43"/>
                    <a:pt x="402" y="43"/>
                  </a:cubicBezTo>
                  <a:cubicBezTo>
                    <a:pt x="402" y="43"/>
                    <a:pt x="404" y="0"/>
                    <a:pt x="361" y="0"/>
                  </a:cubicBezTo>
                  <a:cubicBezTo>
                    <a:pt x="350" y="0"/>
                    <a:pt x="344" y="0"/>
                    <a:pt x="340" y="0"/>
                  </a:cubicBezTo>
                  <a:cubicBezTo>
                    <a:pt x="340" y="0"/>
                    <a:pt x="310" y="6"/>
                    <a:pt x="298" y="42"/>
                  </a:cubicBezTo>
                  <a:cubicBezTo>
                    <a:pt x="285" y="78"/>
                    <a:pt x="233" y="213"/>
                    <a:pt x="170" y="213"/>
                  </a:cubicBezTo>
                  <a:cubicBezTo>
                    <a:pt x="170" y="191"/>
                    <a:pt x="170" y="191"/>
                    <a:pt x="170" y="191"/>
                  </a:cubicBezTo>
                  <a:cubicBezTo>
                    <a:pt x="170" y="191"/>
                    <a:pt x="169" y="170"/>
                    <a:pt x="148" y="170"/>
                  </a:cubicBezTo>
                  <a:cubicBezTo>
                    <a:pt x="23" y="170"/>
                    <a:pt x="23" y="170"/>
                    <a:pt x="23" y="170"/>
                  </a:cubicBezTo>
                  <a:cubicBezTo>
                    <a:pt x="23" y="170"/>
                    <a:pt x="1" y="171"/>
                    <a:pt x="1" y="191"/>
                  </a:cubicBezTo>
                  <a:cubicBezTo>
                    <a:pt x="1" y="423"/>
                    <a:pt x="1" y="423"/>
                    <a:pt x="1" y="423"/>
                  </a:cubicBezTo>
                  <a:cubicBezTo>
                    <a:pt x="1" y="423"/>
                    <a:pt x="0" y="444"/>
                    <a:pt x="22" y="444"/>
                  </a:cubicBezTo>
                  <a:cubicBezTo>
                    <a:pt x="25" y="444"/>
                    <a:pt x="148" y="445"/>
                    <a:pt x="148" y="445"/>
                  </a:cubicBezTo>
                  <a:cubicBezTo>
                    <a:pt x="148" y="445"/>
                    <a:pt x="170" y="443"/>
                    <a:pt x="170" y="423"/>
                  </a:cubicBezTo>
                  <a:cubicBezTo>
                    <a:pt x="170" y="402"/>
                    <a:pt x="170" y="402"/>
                    <a:pt x="170" y="402"/>
                  </a:cubicBezTo>
                  <a:cubicBezTo>
                    <a:pt x="212" y="401"/>
                    <a:pt x="212" y="401"/>
                    <a:pt x="212" y="401"/>
                  </a:cubicBezTo>
                  <a:cubicBezTo>
                    <a:pt x="212" y="401"/>
                    <a:pt x="247" y="403"/>
                    <a:pt x="255" y="425"/>
                  </a:cubicBezTo>
                  <a:cubicBezTo>
                    <a:pt x="263" y="447"/>
                    <a:pt x="277" y="444"/>
                    <a:pt x="277" y="444"/>
                  </a:cubicBezTo>
                  <a:cubicBezTo>
                    <a:pt x="445" y="444"/>
                    <a:pt x="445" y="444"/>
                    <a:pt x="445" y="444"/>
                  </a:cubicBezTo>
                  <a:cubicBezTo>
                    <a:pt x="445" y="444"/>
                    <a:pt x="508" y="445"/>
                    <a:pt x="508" y="381"/>
                  </a:cubicBezTo>
                  <a:cubicBezTo>
                    <a:pt x="508" y="192"/>
                    <a:pt x="508" y="192"/>
                    <a:pt x="508" y="192"/>
                  </a:cubicBezTo>
                  <a:cubicBezTo>
                    <a:pt x="508" y="192"/>
                    <a:pt x="508" y="149"/>
                    <a:pt x="465" y="149"/>
                  </a:cubicBezTo>
                  <a:close/>
                  <a:moveTo>
                    <a:pt x="487" y="381"/>
                  </a:moveTo>
                  <a:cubicBezTo>
                    <a:pt x="487" y="381"/>
                    <a:pt x="486" y="423"/>
                    <a:pt x="445" y="423"/>
                  </a:cubicBezTo>
                  <a:cubicBezTo>
                    <a:pt x="297" y="423"/>
                    <a:pt x="297" y="423"/>
                    <a:pt x="297" y="423"/>
                  </a:cubicBezTo>
                  <a:cubicBezTo>
                    <a:pt x="297" y="423"/>
                    <a:pt x="280" y="423"/>
                    <a:pt x="276" y="405"/>
                  </a:cubicBezTo>
                  <a:cubicBezTo>
                    <a:pt x="272" y="386"/>
                    <a:pt x="263" y="380"/>
                    <a:pt x="256" y="380"/>
                  </a:cubicBezTo>
                  <a:cubicBezTo>
                    <a:pt x="248" y="380"/>
                    <a:pt x="169" y="381"/>
                    <a:pt x="169" y="381"/>
                  </a:cubicBezTo>
                  <a:cubicBezTo>
                    <a:pt x="169" y="232"/>
                    <a:pt x="169" y="232"/>
                    <a:pt x="169" y="232"/>
                  </a:cubicBezTo>
                  <a:cubicBezTo>
                    <a:pt x="169" y="232"/>
                    <a:pt x="230" y="246"/>
                    <a:pt x="275" y="149"/>
                  </a:cubicBezTo>
                  <a:cubicBezTo>
                    <a:pt x="314" y="59"/>
                    <a:pt x="326" y="43"/>
                    <a:pt x="326" y="43"/>
                  </a:cubicBezTo>
                  <a:cubicBezTo>
                    <a:pt x="326" y="43"/>
                    <a:pt x="333" y="21"/>
                    <a:pt x="352" y="21"/>
                  </a:cubicBezTo>
                  <a:cubicBezTo>
                    <a:pt x="371" y="21"/>
                    <a:pt x="382" y="25"/>
                    <a:pt x="382" y="42"/>
                  </a:cubicBezTo>
                  <a:cubicBezTo>
                    <a:pt x="382" y="51"/>
                    <a:pt x="382" y="50"/>
                    <a:pt x="382" y="65"/>
                  </a:cubicBezTo>
                  <a:cubicBezTo>
                    <a:pt x="355" y="77"/>
                    <a:pt x="361" y="106"/>
                    <a:pt x="361" y="106"/>
                  </a:cubicBezTo>
                  <a:cubicBezTo>
                    <a:pt x="361" y="129"/>
                    <a:pt x="361" y="129"/>
                    <a:pt x="361" y="129"/>
                  </a:cubicBezTo>
                  <a:cubicBezTo>
                    <a:pt x="361" y="172"/>
                    <a:pt x="402" y="171"/>
                    <a:pt x="402" y="171"/>
                  </a:cubicBezTo>
                  <a:cubicBezTo>
                    <a:pt x="446" y="170"/>
                    <a:pt x="446" y="170"/>
                    <a:pt x="446" y="170"/>
                  </a:cubicBezTo>
                  <a:cubicBezTo>
                    <a:pt x="446" y="170"/>
                    <a:pt x="487" y="168"/>
                    <a:pt x="487" y="212"/>
                  </a:cubicBezTo>
                  <a:lnTo>
                    <a:pt x="487" y="381"/>
                  </a:ln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83" name="TextBox 82"/>
          <p:cNvSpPr txBox="1"/>
          <p:nvPr/>
        </p:nvSpPr>
        <p:spPr>
          <a:xfrm>
            <a:off x="5411229" y="1980091"/>
            <a:ext cx="2779807" cy="923330"/>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Tx/>
              <a:buNone/>
              <a:defRPr/>
            </a:pP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84" name="TextBox 83"/>
          <p:cNvSpPr txBox="1"/>
          <p:nvPr/>
        </p:nvSpPr>
        <p:spPr>
          <a:xfrm>
            <a:off x="5426649" y="3592636"/>
            <a:ext cx="2779807" cy="646331"/>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pic>
        <p:nvPicPr>
          <p:cNvPr id="7170" name="Picture 2"/>
          <p:cNvPicPr>
            <a:picLocks noChangeAspect="1" noChangeArrowheads="1"/>
          </p:cNvPicPr>
          <p:nvPr/>
        </p:nvPicPr>
        <p:blipFill>
          <a:blip r:embed="rId2" cstate="screen"/>
          <a:srcRect/>
          <a:stretch>
            <a:fillRect/>
          </a:stretch>
        </p:blipFill>
        <p:spPr bwMode="auto">
          <a:xfrm>
            <a:off x="1047132" y="1203598"/>
            <a:ext cx="2232359" cy="289558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1000"/>
                                        <p:tgtEl>
                                          <p:spTgt spid="7170"/>
                                        </p:tgtEl>
                                      </p:cBhvr>
                                    </p:animEffect>
                                    <p:anim calcmode="lin" valueType="num">
                                      <p:cBhvr>
                                        <p:cTn id="8" dur="1000" fill="hold"/>
                                        <p:tgtEl>
                                          <p:spTgt spid="7170"/>
                                        </p:tgtEl>
                                        <p:attrNameLst>
                                          <p:attrName>ppt_x</p:attrName>
                                        </p:attrNameLst>
                                      </p:cBhvr>
                                      <p:tavLst>
                                        <p:tav tm="0">
                                          <p:val>
                                            <p:strVal val="#ppt_x"/>
                                          </p:val>
                                        </p:tav>
                                        <p:tav tm="100000">
                                          <p:val>
                                            <p:strVal val="#ppt_x"/>
                                          </p:val>
                                        </p:tav>
                                      </p:tavLst>
                                    </p:anim>
                                    <p:anim calcmode="lin" valueType="num">
                                      <p:cBhvr>
                                        <p:cTn id="9"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p:tgtEl>
                                          <p:spTgt spid="2"/>
                                        </p:tgtEl>
                                        <p:attrNameLst>
                                          <p:attrName>ppt_y</p:attrName>
                                        </p:attrNameLst>
                                      </p:cBhvr>
                                      <p:tavLst>
                                        <p:tav tm="0">
                                          <p:val>
                                            <p:strVal val="#ppt_y+#ppt_h*1.125000"/>
                                          </p:val>
                                        </p:tav>
                                        <p:tav tm="100000">
                                          <p:val>
                                            <p:strVal val="#ppt_y"/>
                                          </p:val>
                                        </p:tav>
                                      </p:tavLst>
                                    </p:anim>
                                    <p:animEffect transition="in" filter="wipe(up)">
                                      <p:cBhvr>
                                        <p:cTn id="15" dur="500"/>
                                        <p:tgtEl>
                                          <p:spTgt spid="2"/>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fade">
                                      <p:cBhvr>
                                        <p:cTn id="19" dur="500"/>
                                        <p:tgtEl>
                                          <p:spTgt spid="7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ipe(left)">
                                      <p:cBhvr>
                                        <p:cTn id="24" dur="500"/>
                                        <p:tgtEl>
                                          <p:spTgt spid="74"/>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fade">
                                      <p:cBhvr>
                                        <p:cTn id="28" dur="500"/>
                                        <p:tgtEl>
                                          <p:spTgt spid="83"/>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p:tgtEl>
                                          <p:spTgt spid="3"/>
                                        </p:tgtEl>
                                        <p:attrNameLst>
                                          <p:attrName>ppt_y</p:attrName>
                                        </p:attrNameLst>
                                      </p:cBhvr>
                                      <p:tavLst>
                                        <p:tav tm="0">
                                          <p:val>
                                            <p:strVal val="#ppt_y-#ppt_h*1.125000"/>
                                          </p:val>
                                        </p:tav>
                                        <p:tav tm="100000">
                                          <p:val>
                                            <p:strVal val="#ppt_y"/>
                                          </p:val>
                                        </p:tav>
                                      </p:tavLst>
                                    </p:anim>
                                    <p:animEffect transition="in" filter="wipe(down)">
                                      <p:cBhvr>
                                        <p:cTn id="34" dur="500"/>
                                        <p:tgtEl>
                                          <p:spTgt spid="3"/>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75"/>
                                        </p:tgtEl>
                                        <p:attrNameLst>
                                          <p:attrName>style.visibility</p:attrName>
                                        </p:attrNameLst>
                                      </p:cBhvr>
                                      <p:to>
                                        <p:strVal val="visible"/>
                                      </p:to>
                                    </p:set>
                                    <p:animEffect transition="in" filter="fade">
                                      <p:cBhvr>
                                        <p:cTn id="38" dur="500"/>
                                        <p:tgtEl>
                                          <p:spTgt spid="75"/>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6"/>
                                        </p:tgtEl>
                                        <p:attrNameLst>
                                          <p:attrName>style.visibility</p:attrName>
                                        </p:attrNameLst>
                                      </p:cBhvr>
                                      <p:to>
                                        <p:strVal val="visible"/>
                                      </p:to>
                                    </p:set>
                                    <p:animEffect transition="in" filter="wipe(left)">
                                      <p:cBhvr>
                                        <p:cTn id="41" dur="500"/>
                                        <p:tgtEl>
                                          <p:spTgt spid="76"/>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84"/>
                                        </p:tgtEl>
                                        <p:attrNameLst>
                                          <p:attrName>style.visibility</p:attrName>
                                        </p:attrNameLst>
                                      </p:cBhvr>
                                      <p:to>
                                        <p:strVal val="visible"/>
                                      </p:to>
                                    </p:set>
                                    <p:animEffect transition="in" filter="fade">
                                      <p:cBhvr>
                                        <p:cTn id="45"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P spid="74" grpId="0" animBg="1"/>
      <p:bldP spid="75" grpId="0"/>
      <p:bldP spid="76" grpId="0" animBg="1"/>
      <p:bldP spid="83" grpId="0"/>
      <p:bldP spid="8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32"/>
          <p:cNvSpPr/>
          <p:nvPr/>
        </p:nvSpPr>
        <p:spPr>
          <a:xfrm>
            <a:off x="2217646" y="1392547"/>
            <a:ext cx="376365" cy="128118"/>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27" name="Freeform 43"/>
          <p:cNvSpPr/>
          <p:nvPr/>
        </p:nvSpPr>
        <p:spPr>
          <a:xfrm rot="10800000">
            <a:off x="5385560" y="4240127"/>
            <a:ext cx="597437" cy="422756"/>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30" name="Freeform 46"/>
          <p:cNvSpPr/>
          <p:nvPr/>
        </p:nvSpPr>
        <p:spPr>
          <a:xfrm>
            <a:off x="1618383" y="3013540"/>
            <a:ext cx="354323" cy="94647"/>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37" name="Freeform 49"/>
          <p:cNvSpPr/>
          <p:nvPr/>
        </p:nvSpPr>
        <p:spPr>
          <a:xfrm flipH="1">
            <a:off x="6471478" y="1413187"/>
            <a:ext cx="376365" cy="128118"/>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42" name="Freeform 55"/>
          <p:cNvSpPr/>
          <p:nvPr/>
        </p:nvSpPr>
        <p:spPr>
          <a:xfrm flipH="1">
            <a:off x="7279262" y="2463910"/>
            <a:ext cx="279605" cy="125507"/>
          </a:xfrm>
          <a:custGeom>
            <a:avLst/>
            <a:gdLst>
              <a:gd name="connsiteX0" fmla="*/ 0 w 969818"/>
              <a:gd name="connsiteY0" fmla="*/ 0 h 369455"/>
              <a:gd name="connsiteX1" fmla="*/ 635000 w 969818"/>
              <a:gd name="connsiteY1" fmla="*/ 0 h 369455"/>
              <a:gd name="connsiteX2" fmla="*/ 969818 w 969818"/>
              <a:gd name="connsiteY2" fmla="*/ 369455 h 369455"/>
            </a:gdLst>
            <a:ahLst/>
            <a:cxnLst>
              <a:cxn ang="0">
                <a:pos x="connsiteX0" y="connsiteY0"/>
              </a:cxn>
              <a:cxn ang="0">
                <a:pos x="connsiteX1" y="connsiteY1"/>
              </a:cxn>
              <a:cxn ang="0">
                <a:pos x="connsiteX2" y="connsiteY2"/>
              </a:cxn>
            </a:cxnLst>
            <a:rect l="l" t="t" r="r" b="b"/>
            <a:pathLst>
              <a:path w="969818" h="369455">
                <a:moveTo>
                  <a:pt x="0" y="0"/>
                </a:moveTo>
                <a:lnTo>
                  <a:pt x="635000" y="0"/>
                </a:lnTo>
                <a:lnTo>
                  <a:pt x="969818" y="369455"/>
                </a:lnTo>
              </a:path>
            </a:pathLst>
          </a:custGeom>
          <a:ln w="6350" cmpd="sng">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nvGrpSpPr>
          <p:cNvPr id="6" name="Group 4"/>
          <p:cNvGrpSpPr>
            <a:grpSpLocks noChangeAspect="1"/>
          </p:cNvGrpSpPr>
          <p:nvPr/>
        </p:nvGrpSpPr>
        <p:grpSpPr bwMode="auto">
          <a:xfrm>
            <a:off x="2354762" y="1089041"/>
            <a:ext cx="2342188" cy="2342190"/>
            <a:chOff x="397" y="369"/>
            <a:chExt cx="1624" cy="1624"/>
          </a:xfrm>
        </p:grpSpPr>
        <p:sp>
          <p:nvSpPr>
            <p:cNvPr id="7" name="Freeform 5"/>
            <p:cNvSpPr/>
            <p:nvPr/>
          </p:nvSpPr>
          <p:spPr bwMode="auto">
            <a:xfrm>
              <a:off x="397" y="369"/>
              <a:ext cx="1624" cy="1624"/>
            </a:xfrm>
            <a:custGeom>
              <a:avLst/>
              <a:gdLst>
                <a:gd name="T0" fmla="*/ 2021 w 4043"/>
                <a:gd name="T1" fmla="*/ 0 h 4042"/>
                <a:gd name="T2" fmla="*/ 2021 w 4043"/>
                <a:gd name="T3" fmla="*/ 0 h 4042"/>
                <a:gd name="T4" fmla="*/ 0 w 4043"/>
                <a:gd name="T5" fmla="*/ 2021 h 4042"/>
                <a:gd name="T6" fmla="*/ 2021 w 4043"/>
                <a:gd name="T7" fmla="*/ 4042 h 4042"/>
                <a:gd name="T8" fmla="*/ 4043 w 4043"/>
                <a:gd name="T9" fmla="*/ 2021 h 4042"/>
                <a:gd name="T10" fmla="*/ 2021 w 4043"/>
                <a:gd name="T11" fmla="*/ 0 h 4042"/>
              </a:gdLst>
              <a:ahLst/>
              <a:cxnLst>
                <a:cxn ang="0">
                  <a:pos x="T0" y="T1"/>
                </a:cxn>
                <a:cxn ang="0">
                  <a:pos x="T2" y="T3"/>
                </a:cxn>
                <a:cxn ang="0">
                  <a:pos x="T4" y="T5"/>
                </a:cxn>
                <a:cxn ang="0">
                  <a:pos x="T6" y="T7"/>
                </a:cxn>
                <a:cxn ang="0">
                  <a:pos x="T8" y="T9"/>
                </a:cxn>
                <a:cxn ang="0">
                  <a:pos x="T10" y="T11"/>
                </a:cxn>
              </a:cxnLst>
              <a:rect l="0" t="0" r="r" b="b"/>
              <a:pathLst>
                <a:path w="4043" h="4042">
                  <a:moveTo>
                    <a:pt x="2021" y="0"/>
                  </a:moveTo>
                  <a:lnTo>
                    <a:pt x="2021" y="0"/>
                  </a:lnTo>
                  <a:cubicBezTo>
                    <a:pt x="905" y="0"/>
                    <a:pt x="0" y="904"/>
                    <a:pt x="0" y="2021"/>
                  </a:cubicBezTo>
                  <a:cubicBezTo>
                    <a:pt x="0" y="3137"/>
                    <a:pt x="905" y="4042"/>
                    <a:pt x="2021" y="4042"/>
                  </a:cubicBezTo>
                  <a:cubicBezTo>
                    <a:pt x="3138" y="4042"/>
                    <a:pt x="4043" y="3137"/>
                    <a:pt x="4043" y="2021"/>
                  </a:cubicBezTo>
                  <a:cubicBezTo>
                    <a:pt x="4043" y="905"/>
                    <a:pt x="3138" y="0"/>
                    <a:pt x="2021" y="0"/>
                  </a:cubicBezTo>
                  <a:close/>
                </a:path>
              </a:pathLst>
            </a:custGeom>
            <a:solidFill>
              <a:schemeClr val="tx1">
                <a:lumMod val="75000"/>
                <a:lumOff val="25000"/>
              </a:schemeClr>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sp>
          <p:nvSpPr>
            <p:cNvPr id="8" name="Freeform 6"/>
            <p:cNvSpPr>
              <a:spLocks noEditPoints="1"/>
            </p:cNvSpPr>
            <p:nvPr/>
          </p:nvSpPr>
          <p:spPr bwMode="auto">
            <a:xfrm>
              <a:off x="794" y="851"/>
              <a:ext cx="835" cy="648"/>
            </a:xfrm>
            <a:custGeom>
              <a:avLst/>
              <a:gdLst>
                <a:gd name="T0" fmla="*/ 2035 w 2734"/>
                <a:gd name="T1" fmla="*/ 1214 h 2121"/>
                <a:gd name="T2" fmla="*/ 2035 w 2734"/>
                <a:gd name="T3" fmla="*/ 1425 h 2121"/>
                <a:gd name="T4" fmla="*/ 2035 w 2734"/>
                <a:gd name="T5" fmla="*/ 1214 h 2121"/>
                <a:gd name="T6" fmla="*/ 1689 w 2734"/>
                <a:gd name="T7" fmla="*/ 1214 h 2121"/>
                <a:gd name="T8" fmla="*/ 1689 w 2734"/>
                <a:gd name="T9" fmla="*/ 1425 h 2121"/>
                <a:gd name="T10" fmla="*/ 1689 w 2734"/>
                <a:gd name="T11" fmla="*/ 1214 h 2121"/>
                <a:gd name="T12" fmla="*/ 2353 w 2734"/>
                <a:gd name="T13" fmla="*/ 1721 h 2121"/>
                <a:gd name="T14" fmla="*/ 2248 w 2734"/>
                <a:gd name="T15" fmla="*/ 1779 h 2121"/>
                <a:gd name="T16" fmla="*/ 1708 w 2734"/>
                <a:gd name="T17" fmla="*/ 1904 h 2121"/>
                <a:gd name="T18" fmla="*/ 872 w 2734"/>
                <a:gd name="T19" fmla="*/ 1288 h 2121"/>
                <a:gd name="T20" fmla="*/ 529 w 2734"/>
                <a:gd name="T21" fmla="*/ 1216 h 2121"/>
                <a:gd name="T22" fmla="*/ 316 w 2734"/>
                <a:gd name="T23" fmla="*/ 1412 h 2121"/>
                <a:gd name="T24" fmla="*/ 321 w 2734"/>
                <a:gd name="T25" fmla="*/ 1073 h 2121"/>
                <a:gd name="T26" fmla="*/ 919 w 2734"/>
                <a:gd name="T27" fmla="*/ 158 h 2121"/>
                <a:gd name="T28" fmla="*/ 1754 w 2734"/>
                <a:gd name="T29" fmla="*/ 774 h 2121"/>
                <a:gd name="T30" fmla="*/ 2359 w 2734"/>
                <a:gd name="T31" fmla="*/ 1629 h 2121"/>
                <a:gd name="T32" fmla="*/ 2716 w 2734"/>
                <a:gd name="T33" fmla="*/ 2000 h 2121"/>
                <a:gd name="T34" fmla="*/ 2516 w 2734"/>
                <a:gd name="T35" fmla="*/ 1683 h 2121"/>
                <a:gd name="T36" fmla="*/ 1828 w 2734"/>
                <a:gd name="T37" fmla="*/ 621 h 2121"/>
                <a:gd name="T38" fmla="*/ 0 w 2734"/>
                <a:gd name="T39" fmla="*/ 723 h 2121"/>
                <a:gd name="T40" fmla="*/ 133 w 2734"/>
                <a:gd name="T41" fmla="*/ 1636 h 2121"/>
                <a:gd name="T42" fmla="*/ 270 w 2734"/>
                <a:gd name="T43" fmla="*/ 1698 h 2121"/>
                <a:gd name="T44" fmla="*/ 798 w 2734"/>
                <a:gd name="T45" fmla="*/ 1441 h 2121"/>
                <a:gd name="T46" fmla="*/ 2220 w 2734"/>
                <a:gd name="T47" fmla="*/ 1939 h 2121"/>
                <a:gd name="T48" fmla="*/ 2649 w 2734"/>
                <a:gd name="T49" fmla="*/ 2121 h 2121"/>
                <a:gd name="T50" fmla="*/ 2716 w 2734"/>
                <a:gd name="T51" fmla="*/ 2000 h 2121"/>
                <a:gd name="T52" fmla="*/ 1355 w 2734"/>
                <a:gd name="T53" fmla="*/ 736 h 2121"/>
                <a:gd name="T54" fmla="*/ 1144 w 2734"/>
                <a:gd name="T55" fmla="*/ 736 h 2121"/>
                <a:gd name="T56" fmla="*/ 1355 w 2734"/>
                <a:gd name="T57" fmla="*/ 736 h 2121"/>
                <a:gd name="T58" fmla="*/ 557 w 2734"/>
                <a:gd name="T59" fmla="*/ 630 h 2121"/>
                <a:gd name="T60" fmla="*/ 451 w 2734"/>
                <a:gd name="T61" fmla="*/ 735 h 2121"/>
                <a:gd name="T62" fmla="*/ 557 w 2734"/>
                <a:gd name="T63" fmla="*/ 841 h 2121"/>
                <a:gd name="T64" fmla="*/ 663 w 2734"/>
                <a:gd name="T65" fmla="*/ 735 h 2121"/>
                <a:gd name="T66" fmla="*/ 557 w 2734"/>
                <a:gd name="T67" fmla="*/ 630 h 2121"/>
                <a:gd name="T68" fmla="*/ 1342 w 2734"/>
                <a:gd name="T69" fmla="*/ 1214 h 2121"/>
                <a:gd name="T70" fmla="*/ 1237 w 2734"/>
                <a:gd name="T71" fmla="*/ 1319 h 2121"/>
                <a:gd name="T72" fmla="*/ 1342 w 2734"/>
                <a:gd name="T73" fmla="*/ 1425 h 2121"/>
                <a:gd name="T74" fmla="*/ 1448 w 2734"/>
                <a:gd name="T75" fmla="*/ 1319 h 2121"/>
                <a:gd name="T76" fmla="*/ 1342 w 2734"/>
                <a:gd name="T77" fmla="*/ 1214 h 2121"/>
                <a:gd name="T78" fmla="*/ 903 w 2734"/>
                <a:gd name="T79" fmla="*/ 630 h 2121"/>
                <a:gd name="T80" fmla="*/ 903 w 2734"/>
                <a:gd name="T81" fmla="*/ 841 h 2121"/>
                <a:gd name="T82" fmla="*/ 903 w 2734"/>
                <a:gd name="T83" fmla="*/ 630 h 2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734" h="2121">
                  <a:moveTo>
                    <a:pt x="2035" y="1214"/>
                  </a:moveTo>
                  <a:lnTo>
                    <a:pt x="2035" y="1214"/>
                  </a:lnTo>
                  <a:cubicBezTo>
                    <a:pt x="1976" y="1214"/>
                    <a:pt x="1929" y="1261"/>
                    <a:pt x="1929" y="1320"/>
                  </a:cubicBezTo>
                  <a:cubicBezTo>
                    <a:pt x="1929" y="1378"/>
                    <a:pt x="1976" y="1425"/>
                    <a:pt x="2035" y="1425"/>
                  </a:cubicBezTo>
                  <a:cubicBezTo>
                    <a:pt x="2093" y="1425"/>
                    <a:pt x="2140" y="1378"/>
                    <a:pt x="2140" y="1320"/>
                  </a:cubicBezTo>
                  <a:cubicBezTo>
                    <a:pt x="2140" y="1261"/>
                    <a:pt x="2093" y="1214"/>
                    <a:pt x="2035" y="1214"/>
                  </a:cubicBezTo>
                  <a:close/>
                  <a:moveTo>
                    <a:pt x="1689" y="1214"/>
                  </a:moveTo>
                  <a:lnTo>
                    <a:pt x="1689" y="1214"/>
                  </a:lnTo>
                  <a:cubicBezTo>
                    <a:pt x="1630" y="1214"/>
                    <a:pt x="1583" y="1261"/>
                    <a:pt x="1583" y="1320"/>
                  </a:cubicBezTo>
                  <a:cubicBezTo>
                    <a:pt x="1583" y="1378"/>
                    <a:pt x="1630" y="1425"/>
                    <a:pt x="1689" y="1425"/>
                  </a:cubicBezTo>
                  <a:cubicBezTo>
                    <a:pt x="1747" y="1425"/>
                    <a:pt x="1794" y="1378"/>
                    <a:pt x="1794" y="1320"/>
                  </a:cubicBezTo>
                  <a:cubicBezTo>
                    <a:pt x="1794" y="1261"/>
                    <a:pt x="1747" y="1214"/>
                    <a:pt x="1689" y="1214"/>
                  </a:cubicBezTo>
                  <a:close/>
                  <a:moveTo>
                    <a:pt x="2353" y="1721"/>
                  </a:moveTo>
                  <a:lnTo>
                    <a:pt x="2353" y="1721"/>
                  </a:lnTo>
                  <a:lnTo>
                    <a:pt x="2444" y="1865"/>
                  </a:lnTo>
                  <a:lnTo>
                    <a:pt x="2248" y="1779"/>
                  </a:lnTo>
                  <a:cubicBezTo>
                    <a:pt x="2225" y="1769"/>
                    <a:pt x="2198" y="1770"/>
                    <a:pt x="2176" y="1783"/>
                  </a:cubicBezTo>
                  <a:cubicBezTo>
                    <a:pt x="2041" y="1862"/>
                    <a:pt x="1879" y="1904"/>
                    <a:pt x="1708" y="1904"/>
                  </a:cubicBezTo>
                  <a:cubicBezTo>
                    <a:pt x="1299" y="1904"/>
                    <a:pt x="965" y="1666"/>
                    <a:pt x="948" y="1362"/>
                  </a:cubicBezTo>
                  <a:cubicBezTo>
                    <a:pt x="945" y="1322"/>
                    <a:pt x="913" y="1290"/>
                    <a:pt x="872" y="1288"/>
                  </a:cubicBezTo>
                  <a:cubicBezTo>
                    <a:pt x="762" y="1283"/>
                    <a:pt x="656" y="1260"/>
                    <a:pt x="559" y="1221"/>
                  </a:cubicBezTo>
                  <a:cubicBezTo>
                    <a:pt x="549" y="1217"/>
                    <a:pt x="539" y="1216"/>
                    <a:pt x="529" y="1216"/>
                  </a:cubicBezTo>
                  <a:cubicBezTo>
                    <a:pt x="507" y="1216"/>
                    <a:pt x="486" y="1225"/>
                    <a:pt x="471" y="1241"/>
                  </a:cubicBezTo>
                  <a:lnTo>
                    <a:pt x="316" y="1412"/>
                  </a:lnTo>
                  <a:lnTo>
                    <a:pt x="346" y="1138"/>
                  </a:lnTo>
                  <a:cubicBezTo>
                    <a:pt x="348" y="1114"/>
                    <a:pt x="339" y="1090"/>
                    <a:pt x="321" y="1073"/>
                  </a:cubicBezTo>
                  <a:cubicBezTo>
                    <a:pt x="214" y="972"/>
                    <a:pt x="158" y="851"/>
                    <a:pt x="158" y="723"/>
                  </a:cubicBezTo>
                  <a:cubicBezTo>
                    <a:pt x="158" y="412"/>
                    <a:pt x="499" y="158"/>
                    <a:pt x="919" y="158"/>
                  </a:cubicBezTo>
                  <a:cubicBezTo>
                    <a:pt x="1328" y="158"/>
                    <a:pt x="1661" y="396"/>
                    <a:pt x="1679" y="699"/>
                  </a:cubicBezTo>
                  <a:cubicBezTo>
                    <a:pt x="1681" y="740"/>
                    <a:pt x="1713" y="772"/>
                    <a:pt x="1754" y="774"/>
                  </a:cubicBezTo>
                  <a:cubicBezTo>
                    <a:pt x="2155" y="792"/>
                    <a:pt x="2468" y="1040"/>
                    <a:pt x="2468" y="1338"/>
                  </a:cubicBezTo>
                  <a:cubicBezTo>
                    <a:pt x="2468" y="1441"/>
                    <a:pt x="2430" y="1541"/>
                    <a:pt x="2359" y="1629"/>
                  </a:cubicBezTo>
                  <a:cubicBezTo>
                    <a:pt x="2337" y="1656"/>
                    <a:pt x="2335" y="1693"/>
                    <a:pt x="2353" y="1721"/>
                  </a:cubicBezTo>
                  <a:close/>
                  <a:moveTo>
                    <a:pt x="2716" y="2000"/>
                  </a:moveTo>
                  <a:lnTo>
                    <a:pt x="2716" y="2000"/>
                  </a:lnTo>
                  <a:lnTo>
                    <a:pt x="2516" y="1683"/>
                  </a:lnTo>
                  <a:cubicBezTo>
                    <a:pt x="2588" y="1578"/>
                    <a:pt x="2626" y="1459"/>
                    <a:pt x="2626" y="1338"/>
                  </a:cubicBezTo>
                  <a:cubicBezTo>
                    <a:pt x="2626" y="973"/>
                    <a:pt x="2281" y="668"/>
                    <a:pt x="1828" y="621"/>
                  </a:cubicBezTo>
                  <a:cubicBezTo>
                    <a:pt x="1765" y="268"/>
                    <a:pt x="1381" y="0"/>
                    <a:pt x="919" y="0"/>
                  </a:cubicBezTo>
                  <a:cubicBezTo>
                    <a:pt x="412" y="0"/>
                    <a:pt x="0" y="324"/>
                    <a:pt x="0" y="723"/>
                  </a:cubicBezTo>
                  <a:cubicBezTo>
                    <a:pt x="0" y="881"/>
                    <a:pt x="65" y="1034"/>
                    <a:pt x="185" y="1159"/>
                  </a:cubicBezTo>
                  <a:lnTo>
                    <a:pt x="133" y="1636"/>
                  </a:lnTo>
                  <a:cubicBezTo>
                    <a:pt x="129" y="1670"/>
                    <a:pt x="148" y="1702"/>
                    <a:pt x="179" y="1717"/>
                  </a:cubicBezTo>
                  <a:cubicBezTo>
                    <a:pt x="210" y="1731"/>
                    <a:pt x="247" y="1723"/>
                    <a:pt x="270" y="1698"/>
                  </a:cubicBezTo>
                  <a:lnTo>
                    <a:pt x="552" y="1387"/>
                  </a:lnTo>
                  <a:cubicBezTo>
                    <a:pt x="630" y="1414"/>
                    <a:pt x="713" y="1432"/>
                    <a:pt x="798" y="1441"/>
                  </a:cubicBezTo>
                  <a:cubicBezTo>
                    <a:pt x="861" y="1794"/>
                    <a:pt x="1245" y="2062"/>
                    <a:pt x="1708" y="2062"/>
                  </a:cubicBezTo>
                  <a:cubicBezTo>
                    <a:pt x="1892" y="2062"/>
                    <a:pt x="2069" y="2020"/>
                    <a:pt x="2220" y="1939"/>
                  </a:cubicBezTo>
                  <a:lnTo>
                    <a:pt x="2617" y="2114"/>
                  </a:lnTo>
                  <a:cubicBezTo>
                    <a:pt x="2627" y="2119"/>
                    <a:pt x="2638" y="2121"/>
                    <a:pt x="2649" y="2121"/>
                  </a:cubicBezTo>
                  <a:cubicBezTo>
                    <a:pt x="2671" y="2121"/>
                    <a:pt x="2693" y="2112"/>
                    <a:pt x="2709" y="2094"/>
                  </a:cubicBezTo>
                  <a:cubicBezTo>
                    <a:pt x="2731" y="2068"/>
                    <a:pt x="2734" y="2030"/>
                    <a:pt x="2716" y="2000"/>
                  </a:cubicBezTo>
                  <a:close/>
                  <a:moveTo>
                    <a:pt x="1355" y="736"/>
                  </a:moveTo>
                  <a:lnTo>
                    <a:pt x="1355" y="736"/>
                  </a:lnTo>
                  <a:cubicBezTo>
                    <a:pt x="1355" y="677"/>
                    <a:pt x="1308" y="630"/>
                    <a:pt x="1250" y="630"/>
                  </a:cubicBezTo>
                  <a:cubicBezTo>
                    <a:pt x="1191" y="630"/>
                    <a:pt x="1144" y="677"/>
                    <a:pt x="1144" y="736"/>
                  </a:cubicBezTo>
                  <a:cubicBezTo>
                    <a:pt x="1144" y="794"/>
                    <a:pt x="1191" y="841"/>
                    <a:pt x="1250" y="841"/>
                  </a:cubicBezTo>
                  <a:cubicBezTo>
                    <a:pt x="1308" y="841"/>
                    <a:pt x="1355" y="794"/>
                    <a:pt x="1355" y="736"/>
                  </a:cubicBezTo>
                  <a:close/>
                  <a:moveTo>
                    <a:pt x="557" y="630"/>
                  </a:moveTo>
                  <a:lnTo>
                    <a:pt x="557" y="630"/>
                  </a:lnTo>
                  <a:cubicBezTo>
                    <a:pt x="529" y="630"/>
                    <a:pt x="502" y="641"/>
                    <a:pt x="482" y="661"/>
                  </a:cubicBezTo>
                  <a:cubicBezTo>
                    <a:pt x="463" y="680"/>
                    <a:pt x="451" y="708"/>
                    <a:pt x="451" y="735"/>
                  </a:cubicBezTo>
                  <a:cubicBezTo>
                    <a:pt x="451" y="763"/>
                    <a:pt x="463" y="791"/>
                    <a:pt x="482" y="810"/>
                  </a:cubicBezTo>
                  <a:cubicBezTo>
                    <a:pt x="502" y="830"/>
                    <a:pt x="529" y="841"/>
                    <a:pt x="557" y="841"/>
                  </a:cubicBezTo>
                  <a:cubicBezTo>
                    <a:pt x="585" y="841"/>
                    <a:pt x="612" y="830"/>
                    <a:pt x="632" y="810"/>
                  </a:cubicBezTo>
                  <a:cubicBezTo>
                    <a:pt x="651" y="791"/>
                    <a:pt x="663" y="763"/>
                    <a:pt x="663" y="735"/>
                  </a:cubicBezTo>
                  <a:cubicBezTo>
                    <a:pt x="663" y="708"/>
                    <a:pt x="651" y="680"/>
                    <a:pt x="632" y="661"/>
                  </a:cubicBezTo>
                  <a:cubicBezTo>
                    <a:pt x="612" y="641"/>
                    <a:pt x="585" y="630"/>
                    <a:pt x="557" y="630"/>
                  </a:cubicBezTo>
                  <a:close/>
                  <a:moveTo>
                    <a:pt x="1342" y="1214"/>
                  </a:moveTo>
                  <a:lnTo>
                    <a:pt x="1342" y="1214"/>
                  </a:lnTo>
                  <a:cubicBezTo>
                    <a:pt x="1315" y="1214"/>
                    <a:pt x="1287" y="1225"/>
                    <a:pt x="1268" y="1245"/>
                  </a:cubicBezTo>
                  <a:cubicBezTo>
                    <a:pt x="1248" y="1265"/>
                    <a:pt x="1237" y="1292"/>
                    <a:pt x="1237" y="1319"/>
                  </a:cubicBezTo>
                  <a:cubicBezTo>
                    <a:pt x="1237" y="1347"/>
                    <a:pt x="1248" y="1375"/>
                    <a:pt x="1268" y="1394"/>
                  </a:cubicBezTo>
                  <a:cubicBezTo>
                    <a:pt x="1287" y="1414"/>
                    <a:pt x="1315" y="1425"/>
                    <a:pt x="1342" y="1425"/>
                  </a:cubicBezTo>
                  <a:cubicBezTo>
                    <a:pt x="1370" y="1425"/>
                    <a:pt x="1397" y="1414"/>
                    <a:pt x="1417" y="1394"/>
                  </a:cubicBezTo>
                  <a:cubicBezTo>
                    <a:pt x="1437" y="1375"/>
                    <a:pt x="1448" y="1347"/>
                    <a:pt x="1448" y="1319"/>
                  </a:cubicBezTo>
                  <a:cubicBezTo>
                    <a:pt x="1448" y="1292"/>
                    <a:pt x="1437" y="1265"/>
                    <a:pt x="1417" y="1245"/>
                  </a:cubicBezTo>
                  <a:cubicBezTo>
                    <a:pt x="1397" y="1225"/>
                    <a:pt x="1370" y="1214"/>
                    <a:pt x="1342" y="1214"/>
                  </a:cubicBezTo>
                  <a:close/>
                  <a:moveTo>
                    <a:pt x="903" y="630"/>
                  </a:moveTo>
                  <a:lnTo>
                    <a:pt x="903" y="630"/>
                  </a:lnTo>
                  <a:cubicBezTo>
                    <a:pt x="845" y="630"/>
                    <a:pt x="798" y="677"/>
                    <a:pt x="798" y="736"/>
                  </a:cubicBezTo>
                  <a:cubicBezTo>
                    <a:pt x="798" y="794"/>
                    <a:pt x="845" y="841"/>
                    <a:pt x="903" y="841"/>
                  </a:cubicBezTo>
                  <a:cubicBezTo>
                    <a:pt x="962" y="841"/>
                    <a:pt x="1009" y="794"/>
                    <a:pt x="1009" y="736"/>
                  </a:cubicBezTo>
                  <a:cubicBezTo>
                    <a:pt x="1009" y="677"/>
                    <a:pt x="962" y="630"/>
                    <a:pt x="903" y="630"/>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grpSp>
      <p:grpSp>
        <p:nvGrpSpPr>
          <p:cNvPr id="9" name="Group 9"/>
          <p:cNvGrpSpPr>
            <a:grpSpLocks noChangeAspect="1"/>
          </p:cNvGrpSpPr>
          <p:nvPr/>
        </p:nvGrpSpPr>
        <p:grpSpPr bwMode="auto">
          <a:xfrm>
            <a:off x="4996272" y="1333519"/>
            <a:ext cx="1762412" cy="1763854"/>
            <a:chOff x="2602" y="569"/>
            <a:chExt cx="1222" cy="1223"/>
          </a:xfrm>
        </p:grpSpPr>
        <p:sp>
          <p:nvSpPr>
            <p:cNvPr id="10" name="Freeform 10"/>
            <p:cNvSpPr/>
            <p:nvPr/>
          </p:nvSpPr>
          <p:spPr bwMode="auto">
            <a:xfrm>
              <a:off x="2602" y="569"/>
              <a:ext cx="1222" cy="1223"/>
            </a:xfrm>
            <a:custGeom>
              <a:avLst/>
              <a:gdLst>
                <a:gd name="T0" fmla="*/ 2331 w 4662"/>
                <a:gd name="T1" fmla="*/ 0 h 4662"/>
                <a:gd name="T2" fmla="*/ 2331 w 4662"/>
                <a:gd name="T3" fmla="*/ 0 h 4662"/>
                <a:gd name="T4" fmla="*/ 0 w 4662"/>
                <a:gd name="T5" fmla="*/ 2330 h 4662"/>
                <a:gd name="T6" fmla="*/ 2331 w 4662"/>
                <a:gd name="T7" fmla="*/ 4662 h 4662"/>
                <a:gd name="T8" fmla="*/ 4662 w 4662"/>
                <a:gd name="T9" fmla="*/ 2330 h 4662"/>
                <a:gd name="T10" fmla="*/ 2331 w 4662"/>
                <a:gd name="T11" fmla="*/ 0 h 4662"/>
              </a:gdLst>
              <a:ahLst/>
              <a:cxnLst>
                <a:cxn ang="0">
                  <a:pos x="T0" y="T1"/>
                </a:cxn>
                <a:cxn ang="0">
                  <a:pos x="T2" y="T3"/>
                </a:cxn>
                <a:cxn ang="0">
                  <a:pos x="T4" y="T5"/>
                </a:cxn>
                <a:cxn ang="0">
                  <a:pos x="T6" y="T7"/>
                </a:cxn>
                <a:cxn ang="0">
                  <a:pos x="T8" y="T9"/>
                </a:cxn>
                <a:cxn ang="0">
                  <a:pos x="T10" y="T11"/>
                </a:cxn>
              </a:cxnLst>
              <a:rect l="0" t="0" r="r" b="b"/>
              <a:pathLst>
                <a:path w="4662" h="4662">
                  <a:moveTo>
                    <a:pt x="2331" y="0"/>
                  </a:moveTo>
                  <a:lnTo>
                    <a:pt x="2331" y="0"/>
                  </a:lnTo>
                  <a:cubicBezTo>
                    <a:pt x="1043" y="0"/>
                    <a:pt x="0" y="1043"/>
                    <a:pt x="0" y="2330"/>
                  </a:cubicBezTo>
                  <a:cubicBezTo>
                    <a:pt x="0" y="3618"/>
                    <a:pt x="1043" y="4662"/>
                    <a:pt x="2331" y="4662"/>
                  </a:cubicBezTo>
                  <a:cubicBezTo>
                    <a:pt x="3618" y="4662"/>
                    <a:pt x="4662" y="3618"/>
                    <a:pt x="4662" y="2330"/>
                  </a:cubicBezTo>
                  <a:cubicBezTo>
                    <a:pt x="4662" y="1043"/>
                    <a:pt x="3618" y="0"/>
                    <a:pt x="2331" y="0"/>
                  </a:cubicBezTo>
                  <a:close/>
                </a:path>
              </a:pathLst>
            </a:custGeom>
            <a:solidFill>
              <a:schemeClr val="accent3"/>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sp>
          <p:nvSpPr>
            <p:cNvPr id="11" name="Freeform 11"/>
            <p:cNvSpPr>
              <a:spLocks noEditPoints="1"/>
            </p:cNvSpPr>
            <p:nvPr/>
          </p:nvSpPr>
          <p:spPr bwMode="auto">
            <a:xfrm>
              <a:off x="2713" y="871"/>
              <a:ext cx="1000" cy="618"/>
            </a:xfrm>
            <a:custGeom>
              <a:avLst/>
              <a:gdLst>
                <a:gd name="T0" fmla="*/ 2205 w 3813"/>
                <a:gd name="T1" fmla="*/ 692 h 2358"/>
                <a:gd name="T2" fmla="*/ 2089 w 3813"/>
                <a:gd name="T3" fmla="*/ 1551 h 2358"/>
                <a:gd name="T4" fmla="*/ 2321 w 3813"/>
                <a:gd name="T5" fmla="*/ 1551 h 2358"/>
                <a:gd name="T6" fmla="*/ 2205 w 3813"/>
                <a:gd name="T7" fmla="*/ 692 h 2358"/>
                <a:gd name="T8" fmla="*/ 2504 w 3813"/>
                <a:gd name="T9" fmla="*/ 427 h 2358"/>
                <a:gd name="T10" fmla="*/ 2388 w 3813"/>
                <a:gd name="T11" fmla="*/ 1816 h 2358"/>
                <a:gd name="T12" fmla="*/ 2620 w 3813"/>
                <a:gd name="T13" fmla="*/ 1816 h 2358"/>
                <a:gd name="T14" fmla="*/ 2504 w 3813"/>
                <a:gd name="T15" fmla="*/ 427 h 2358"/>
                <a:gd name="T16" fmla="*/ 3100 w 3813"/>
                <a:gd name="T17" fmla="*/ 536 h 2358"/>
                <a:gd name="T18" fmla="*/ 2985 w 3813"/>
                <a:gd name="T19" fmla="*/ 1707 h 2358"/>
                <a:gd name="T20" fmla="*/ 3217 w 3813"/>
                <a:gd name="T21" fmla="*/ 1707 h 2358"/>
                <a:gd name="T22" fmla="*/ 3100 w 3813"/>
                <a:gd name="T23" fmla="*/ 536 h 2358"/>
                <a:gd name="T24" fmla="*/ 3399 w 3813"/>
                <a:gd name="T25" fmla="*/ 835 h 2358"/>
                <a:gd name="T26" fmla="*/ 3283 w 3813"/>
                <a:gd name="T27" fmla="*/ 1408 h 2358"/>
                <a:gd name="T28" fmla="*/ 3515 w 3813"/>
                <a:gd name="T29" fmla="*/ 1408 h 2358"/>
                <a:gd name="T30" fmla="*/ 3399 w 3813"/>
                <a:gd name="T31" fmla="*/ 835 h 2358"/>
                <a:gd name="T32" fmla="*/ 1907 w 3813"/>
                <a:gd name="T33" fmla="*/ 941 h 2358"/>
                <a:gd name="T34" fmla="*/ 1791 w 3813"/>
                <a:gd name="T35" fmla="*/ 1302 h 2358"/>
                <a:gd name="T36" fmla="*/ 2023 w 3813"/>
                <a:gd name="T37" fmla="*/ 1302 h 2358"/>
                <a:gd name="T38" fmla="*/ 1907 w 3813"/>
                <a:gd name="T39" fmla="*/ 941 h 2358"/>
                <a:gd name="T40" fmla="*/ 2802 w 3813"/>
                <a:gd name="T41" fmla="*/ 121 h 2358"/>
                <a:gd name="T42" fmla="*/ 2686 w 3813"/>
                <a:gd name="T43" fmla="*/ 2122 h 2358"/>
                <a:gd name="T44" fmla="*/ 2918 w 3813"/>
                <a:gd name="T45" fmla="*/ 2122 h 2358"/>
                <a:gd name="T46" fmla="*/ 2802 w 3813"/>
                <a:gd name="T47" fmla="*/ 121 h 2358"/>
                <a:gd name="T48" fmla="*/ 3697 w 3813"/>
                <a:gd name="T49" fmla="*/ 941 h 2358"/>
                <a:gd name="T50" fmla="*/ 3581 w 3813"/>
                <a:gd name="T51" fmla="*/ 1302 h 2358"/>
                <a:gd name="T52" fmla="*/ 3813 w 3813"/>
                <a:gd name="T53" fmla="*/ 1302 h 2358"/>
                <a:gd name="T54" fmla="*/ 3697 w 3813"/>
                <a:gd name="T55" fmla="*/ 941 h 2358"/>
                <a:gd name="T56" fmla="*/ 414 w 3813"/>
                <a:gd name="T57" fmla="*/ 835 h 2358"/>
                <a:gd name="T58" fmla="*/ 299 w 3813"/>
                <a:gd name="T59" fmla="*/ 1408 h 2358"/>
                <a:gd name="T60" fmla="*/ 530 w 3813"/>
                <a:gd name="T61" fmla="*/ 1408 h 2358"/>
                <a:gd name="T62" fmla="*/ 414 w 3813"/>
                <a:gd name="T63" fmla="*/ 835 h 2358"/>
                <a:gd name="T64" fmla="*/ 1608 w 3813"/>
                <a:gd name="T65" fmla="*/ 692 h 2358"/>
                <a:gd name="T66" fmla="*/ 1492 w 3813"/>
                <a:gd name="T67" fmla="*/ 1551 h 2358"/>
                <a:gd name="T68" fmla="*/ 1724 w 3813"/>
                <a:gd name="T69" fmla="*/ 1551 h 2358"/>
                <a:gd name="T70" fmla="*/ 1608 w 3813"/>
                <a:gd name="T71" fmla="*/ 692 h 2358"/>
                <a:gd name="T72" fmla="*/ 116 w 3813"/>
                <a:gd name="T73" fmla="*/ 941 h 2358"/>
                <a:gd name="T74" fmla="*/ 0 w 3813"/>
                <a:gd name="T75" fmla="*/ 1302 h 2358"/>
                <a:gd name="T76" fmla="*/ 232 w 3813"/>
                <a:gd name="T77" fmla="*/ 1302 h 2358"/>
                <a:gd name="T78" fmla="*/ 116 w 3813"/>
                <a:gd name="T79" fmla="*/ 941 h 2358"/>
                <a:gd name="T80" fmla="*/ 1310 w 3813"/>
                <a:gd name="T81" fmla="*/ 288 h 2358"/>
                <a:gd name="T82" fmla="*/ 1194 w 3813"/>
                <a:gd name="T83" fmla="*/ 1955 h 2358"/>
                <a:gd name="T84" fmla="*/ 1426 w 3813"/>
                <a:gd name="T85" fmla="*/ 1955 h 2358"/>
                <a:gd name="T86" fmla="*/ 1310 w 3813"/>
                <a:gd name="T87" fmla="*/ 288 h 2358"/>
                <a:gd name="T88" fmla="*/ 1011 w 3813"/>
                <a:gd name="T89" fmla="*/ 0 h 2358"/>
                <a:gd name="T90" fmla="*/ 896 w 3813"/>
                <a:gd name="T91" fmla="*/ 2242 h 2358"/>
                <a:gd name="T92" fmla="*/ 1127 w 3813"/>
                <a:gd name="T93" fmla="*/ 2242 h 2358"/>
                <a:gd name="T94" fmla="*/ 1011 w 3813"/>
                <a:gd name="T95" fmla="*/ 0 h 2358"/>
                <a:gd name="T96" fmla="*/ 713 w 3813"/>
                <a:gd name="T97" fmla="*/ 536 h 2358"/>
                <a:gd name="T98" fmla="*/ 597 w 3813"/>
                <a:gd name="T99" fmla="*/ 1707 h 2358"/>
                <a:gd name="T100" fmla="*/ 829 w 3813"/>
                <a:gd name="T101" fmla="*/ 1707 h 2358"/>
                <a:gd name="T102" fmla="*/ 713 w 3813"/>
                <a:gd name="T103" fmla="*/ 53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813" h="2358">
                  <a:moveTo>
                    <a:pt x="2205" y="692"/>
                  </a:moveTo>
                  <a:lnTo>
                    <a:pt x="2205" y="692"/>
                  </a:lnTo>
                  <a:cubicBezTo>
                    <a:pt x="2141" y="692"/>
                    <a:pt x="2089" y="744"/>
                    <a:pt x="2089" y="808"/>
                  </a:cubicBezTo>
                  <a:lnTo>
                    <a:pt x="2089" y="1551"/>
                  </a:lnTo>
                  <a:cubicBezTo>
                    <a:pt x="2089" y="1615"/>
                    <a:pt x="2141" y="1667"/>
                    <a:pt x="2205" y="1667"/>
                  </a:cubicBezTo>
                  <a:cubicBezTo>
                    <a:pt x="2269" y="1667"/>
                    <a:pt x="2321" y="1615"/>
                    <a:pt x="2321" y="1551"/>
                  </a:cubicBezTo>
                  <a:lnTo>
                    <a:pt x="2321" y="808"/>
                  </a:lnTo>
                  <a:cubicBezTo>
                    <a:pt x="2321" y="744"/>
                    <a:pt x="2269" y="692"/>
                    <a:pt x="2205" y="692"/>
                  </a:cubicBezTo>
                  <a:close/>
                  <a:moveTo>
                    <a:pt x="2504" y="427"/>
                  </a:moveTo>
                  <a:lnTo>
                    <a:pt x="2504" y="427"/>
                  </a:lnTo>
                  <a:cubicBezTo>
                    <a:pt x="2440" y="427"/>
                    <a:pt x="2388" y="479"/>
                    <a:pt x="2388" y="543"/>
                  </a:cubicBezTo>
                  <a:lnTo>
                    <a:pt x="2388" y="1816"/>
                  </a:lnTo>
                  <a:cubicBezTo>
                    <a:pt x="2388" y="1880"/>
                    <a:pt x="2440" y="1932"/>
                    <a:pt x="2504" y="1932"/>
                  </a:cubicBezTo>
                  <a:cubicBezTo>
                    <a:pt x="2568" y="1932"/>
                    <a:pt x="2620" y="1880"/>
                    <a:pt x="2620" y="1816"/>
                  </a:cubicBezTo>
                  <a:lnTo>
                    <a:pt x="2620" y="543"/>
                  </a:lnTo>
                  <a:cubicBezTo>
                    <a:pt x="2620" y="479"/>
                    <a:pt x="2568" y="427"/>
                    <a:pt x="2504" y="427"/>
                  </a:cubicBezTo>
                  <a:close/>
                  <a:moveTo>
                    <a:pt x="3100" y="536"/>
                  </a:moveTo>
                  <a:lnTo>
                    <a:pt x="3100" y="536"/>
                  </a:lnTo>
                  <a:cubicBezTo>
                    <a:pt x="3037" y="536"/>
                    <a:pt x="2985" y="588"/>
                    <a:pt x="2985" y="652"/>
                  </a:cubicBezTo>
                  <a:lnTo>
                    <a:pt x="2985" y="1707"/>
                  </a:lnTo>
                  <a:cubicBezTo>
                    <a:pt x="2985" y="1771"/>
                    <a:pt x="3037" y="1823"/>
                    <a:pt x="3100" y="1823"/>
                  </a:cubicBezTo>
                  <a:cubicBezTo>
                    <a:pt x="3165" y="1823"/>
                    <a:pt x="3217" y="1771"/>
                    <a:pt x="3217" y="1707"/>
                  </a:cubicBezTo>
                  <a:lnTo>
                    <a:pt x="3217" y="652"/>
                  </a:lnTo>
                  <a:cubicBezTo>
                    <a:pt x="3217" y="588"/>
                    <a:pt x="3165" y="536"/>
                    <a:pt x="3100" y="536"/>
                  </a:cubicBezTo>
                  <a:close/>
                  <a:moveTo>
                    <a:pt x="3399" y="835"/>
                  </a:moveTo>
                  <a:lnTo>
                    <a:pt x="3399" y="835"/>
                  </a:lnTo>
                  <a:cubicBezTo>
                    <a:pt x="3335" y="835"/>
                    <a:pt x="3283" y="887"/>
                    <a:pt x="3283" y="951"/>
                  </a:cubicBezTo>
                  <a:lnTo>
                    <a:pt x="3283" y="1408"/>
                  </a:lnTo>
                  <a:cubicBezTo>
                    <a:pt x="3283" y="1472"/>
                    <a:pt x="3335" y="1524"/>
                    <a:pt x="3399" y="1524"/>
                  </a:cubicBezTo>
                  <a:cubicBezTo>
                    <a:pt x="3463" y="1524"/>
                    <a:pt x="3515" y="1472"/>
                    <a:pt x="3515" y="1408"/>
                  </a:cubicBezTo>
                  <a:lnTo>
                    <a:pt x="3515" y="951"/>
                  </a:lnTo>
                  <a:cubicBezTo>
                    <a:pt x="3515" y="887"/>
                    <a:pt x="3463" y="835"/>
                    <a:pt x="3399" y="835"/>
                  </a:cubicBezTo>
                  <a:close/>
                  <a:moveTo>
                    <a:pt x="1907" y="941"/>
                  </a:moveTo>
                  <a:lnTo>
                    <a:pt x="1907" y="941"/>
                  </a:lnTo>
                  <a:cubicBezTo>
                    <a:pt x="1843" y="941"/>
                    <a:pt x="1791" y="993"/>
                    <a:pt x="1791" y="1057"/>
                  </a:cubicBezTo>
                  <a:lnTo>
                    <a:pt x="1791" y="1302"/>
                  </a:lnTo>
                  <a:cubicBezTo>
                    <a:pt x="1791" y="1366"/>
                    <a:pt x="1843" y="1418"/>
                    <a:pt x="1907" y="1418"/>
                  </a:cubicBezTo>
                  <a:cubicBezTo>
                    <a:pt x="1971" y="1418"/>
                    <a:pt x="2023" y="1366"/>
                    <a:pt x="2023" y="1302"/>
                  </a:cubicBezTo>
                  <a:lnTo>
                    <a:pt x="2023" y="1057"/>
                  </a:lnTo>
                  <a:cubicBezTo>
                    <a:pt x="2023" y="993"/>
                    <a:pt x="1971" y="941"/>
                    <a:pt x="1907" y="941"/>
                  </a:cubicBezTo>
                  <a:close/>
                  <a:moveTo>
                    <a:pt x="2802" y="121"/>
                  </a:moveTo>
                  <a:lnTo>
                    <a:pt x="2802" y="121"/>
                  </a:lnTo>
                  <a:cubicBezTo>
                    <a:pt x="2738" y="121"/>
                    <a:pt x="2686" y="173"/>
                    <a:pt x="2686" y="237"/>
                  </a:cubicBezTo>
                  <a:lnTo>
                    <a:pt x="2686" y="2122"/>
                  </a:lnTo>
                  <a:cubicBezTo>
                    <a:pt x="2686" y="2186"/>
                    <a:pt x="2738" y="2238"/>
                    <a:pt x="2802" y="2238"/>
                  </a:cubicBezTo>
                  <a:cubicBezTo>
                    <a:pt x="2866" y="2238"/>
                    <a:pt x="2918" y="2186"/>
                    <a:pt x="2918" y="2122"/>
                  </a:cubicBezTo>
                  <a:lnTo>
                    <a:pt x="2918" y="237"/>
                  </a:lnTo>
                  <a:cubicBezTo>
                    <a:pt x="2918" y="173"/>
                    <a:pt x="2866" y="121"/>
                    <a:pt x="2802" y="121"/>
                  </a:cubicBezTo>
                  <a:close/>
                  <a:moveTo>
                    <a:pt x="3697" y="941"/>
                  </a:moveTo>
                  <a:lnTo>
                    <a:pt x="3697" y="941"/>
                  </a:lnTo>
                  <a:cubicBezTo>
                    <a:pt x="3633" y="941"/>
                    <a:pt x="3581" y="993"/>
                    <a:pt x="3581" y="1057"/>
                  </a:cubicBezTo>
                  <a:lnTo>
                    <a:pt x="3581" y="1302"/>
                  </a:lnTo>
                  <a:cubicBezTo>
                    <a:pt x="3581" y="1366"/>
                    <a:pt x="3633" y="1418"/>
                    <a:pt x="3697" y="1418"/>
                  </a:cubicBezTo>
                  <a:cubicBezTo>
                    <a:pt x="3761" y="1418"/>
                    <a:pt x="3813" y="1366"/>
                    <a:pt x="3813" y="1302"/>
                  </a:cubicBezTo>
                  <a:lnTo>
                    <a:pt x="3813" y="1057"/>
                  </a:lnTo>
                  <a:cubicBezTo>
                    <a:pt x="3813" y="993"/>
                    <a:pt x="3761" y="941"/>
                    <a:pt x="3697" y="941"/>
                  </a:cubicBezTo>
                  <a:close/>
                  <a:moveTo>
                    <a:pt x="414" y="835"/>
                  </a:moveTo>
                  <a:lnTo>
                    <a:pt x="414" y="835"/>
                  </a:lnTo>
                  <a:cubicBezTo>
                    <a:pt x="350" y="835"/>
                    <a:pt x="299" y="887"/>
                    <a:pt x="299" y="951"/>
                  </a:cubicBezTo>
                  <a:lnTo>
                    <a:pt x="299" y="1408"/>
                  </a:lnTo>
                  <a:cubicBezTo>
                    <a:pt x="299" y="1472"/>
                    <a:pt x="350" y="1524"/>
                    <a:pt x="414" y="1524"/>
                  </a:cubicBezTo>
                  <a:cubicBezTo>
                    <a:pt x="478" y="1524"/>
                    <a:pt x="530" y="1472"/>
                    <a:pt x="530" y="1408"/>
                  </a:cubicBezTo>
                  <a:lnTo>
                    <a:pt x="530" y="951"/>
                  </a:lnTo>
                  <a:cubicBezTo>
                    <a:pt x="530" y="887"/>
                    <a:pt x="478" y="835"/>
                    <a:pt x="414" y="835"/>
                  </a:cubicBezTo>
                  <a:close/>
                  <a:moveTo>
                    <a:pt x="1608" y="692"/>
                  </a:moveTo>
                  <a:lnTo>
                    <a:pt x="1608" y="692"/>
                  </a:lnTo>
                  <a:cubicBezTo>
                    <a:pt x="1544" y="692"/>
                    <a:pt x="1492" y="744"/>
                    <a:pt x="1492" y="808"/>
                  </a:cubicBezTo>
                  <a:lnTo>
                    <a:pt x="1492" y="1551"/>
                  </a:lnTo>
                  <a:cubicBezTo>
                    <a:pt x="1492" y="1615"/>
                    <a:pt x="1544" y="1667"/>
                    <a:pt x="1608" y="1667"/>
                  </a:cubicBezTo>
                  <a:cubicBezTo>
                    <a:pt x="1672" y="1667"/>
                    <a:pt x="1724" y="1615"/>
                    <a:pt x="1724" y="1551"/>
                  </a:cubicBezTo>
                  <a:lnTo>
                    <a:pt x="1724" y="808"/>
                  </a:lnTo>
                  <a:cubicBezTo>
                    <a:pt x="1724" y="744"/>
                    <a:pt x="1672" y="692"/>
                    <a:pt x="1608" y="692"/>
                  </a:cubicBezTo>
                  <a:close/>
                  <a:moveTo>
                    <a:pt x="116" y="941"/>
                  </a:moveTo>
                  <a:lnTo>
                    <a:pt x="116" y="941"/>
                  </a:lnTo>
                  <a:cubicBezTo>
                    <a:pt x="52" y="941"/>
                    <a:pt x="0" y="993"/>
                    <a:pt x="0" y="1057"/>
                  </a:cubicBezTo>
                  <a:lnTo>
                    <a:pt x="0" y="1302"/>
                  </a:lnTo>
                  <a:cubicBezTo>
                    <a:pt x="0" y="1366"/>
                    <a:pt x="52" y="1418"/>
                    <a:pt x="116" y="1418"/>
                  </a:cubicBezTo>
                  <a:cubicBezTo>
                    <a:pt x="180" y="1418"/>
                    <a:pt x="232" y="1366"/>
                    <a:pt x="232" y="1302"/>
                  </a:cubicBezTo>
                  <a:lnTo>
                    <a:pt x="232" y="1057"/>
                  </a:lnTo>
                  <a:cubicBezTo>
                    <a:pt x="232" y="993"/>
                    <a:pt x="180" y="941"/>
                    <a:pt x="116" y="941"/>
                  </a:cubicBezTo>
                  <a:close/>
                  <a:moveTo>
                    <a:pt x="1310" y="288"/>
                  </a:moveTo>
                  <a:lnTo>
                    <a:pt x="1310" y="288"/>
                  </a:lnTo>
                  <a:cubicBezTo>
                    <a:pt x="1246" y="288"/>
                    <a:pt x="1194" y="339"/>
                    <a:pt x="1194" y="403"/>
                  </a:cubicBezTo>
                  <a:lnTo>
                    <a:pt x="1194" y="1955"/>
                  </a:lnTo>
                  <a:cubicBezTo>
                    <a:pt x="1194" y="2019"/>
                    <a:pt x="1246" y="2071"/>
                    <a:pt x="1310" y="2071"/>
                  </a:cubicBezTo>
                  <a:cubicBezTo>
                    <a:pt x="1374" y="2071"/>
                    <a:pt x="1426" y="2019"/>
                    <a:pt x="1426" y="1955"/>
                  </a:cubicBezTo>
                  <a:lnTo>
                    <a:pt x="1426" y="403"/>
                  </a:lnTo>
                  <a:cubicBezTo>
                    <a:pt x="1426" y="339"/>
                    <a:pt x="1374" y="288"/>
                    <a:pt x="1310" y="288"/>
                  </a:cubicBezTo>
                  <a:close/>
                  <a:moveTo>
                    <a:pt x="1011" y="0"/>
                  </a:moveTo>
                  <a:lnTo>
                    <a:pt x="1011" y="0"/>
                  </a:lnTo>
                  <a:cubicBezTo>
                    <a:pt x="947" y="0"/>
                    <a:pt x="896" y="52"/>
                    <a:pt x="896" y="116"/>
                  </a:cubicBezTo>
                  <a:lnTo>
                    <a:pt x="896" y="2242"/>
                  </a:lnTo>
                  <a:cubicBezTo>
                    <a:pt x="896" y="2306"/>
                    <a:pt x="947" y="2358"/>
                    <a:pt x="1011" y="2358"/>
                  </a:cubicBezTo>
                  <a:cubicBezTo>
                    <a:pt x="1075" y="2358"/>
                    <a:pt x="1127" y="2306"/>
                    <a:pt x="1127" y="2242"/>
                  </a:cubicBezTo>
                  <a:lnTo>
                    <a:pt x="1127" y="116"/>
                  </a:lnTo>
                  <a:cubicBezTo>
                    <a:pt x="1127" y="52"/>
                    <a:pt x="1075" y="0"/>
                    <a:pt x="1011" y="0"/>
                  </a:cubicBezTo>
                  <a:close/>
                  <a:moveTo>
                    <a:pt x="713" y="536"/>
                  </a:moveTo>
                  <a:lnTo>
                    <a:pt x="713" y="536"/>
                  </a:lnTo>
                  <a:cubicBezTo>
                    <a:pt x="649" y="536"/>
                    <a:pt x="597" y="588"/>
                    <a:pt x="597" y="652"/>
                  </a:cubicBezTo>
                  <a:lnTo>
                    <a:pt x="597" y="1707"/>
                  </a:lnTo>
                  <a:cubicBezTo>
                    <a:pt x="597" y="1771"/>
                    <a:pt x="649" y="1823"/>
                    <a:pt x="713" y="1823"/>
                  </a:cubicBezTo>
                  <a:cubicBezTo>
                    <a:pt x="777" y="1823"/>
                    <a:pt x="829" y="1771"/>
                    <a:pt x="829" y="1707"/>
                  </a:cubicBezTo>
                  <a:lnTo>
                    <a:pt x="829" y="652"/>
                  </a:lnTo>
                  <a:cubicBezTo>
                    <a:pt x="829" y="588"/>
                    <a:pt x="777" y="536"/>
                    <a:pt x="713" y="536"/>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grpSp>
      <p:grpSp>
        <p:nvGrpSpPr>
          <p:cNvPr id="12" name="Group 14"/>
          <p:cNvGrpSpPr>
            <a:grpSpLocks noChangeAspect="1"/>
          </p:cNvGrpSpPr>
          <p:nvPr/>
        </p:nvGrpSpPr>
        <p:grpSpPr bwMode="auto">
          <a:xfrm>
            <a:off x="1870591" y="2782968"/>
            <a:ext cx="1459540" cy="1459540"/>
            <a:chOff x="1726" y="1097"/>
            <a:chExt cx="1012" cy="1012"/>
          </a:xfrm>
        </p:grpSpPr>
        <p:sp>
          <p:nvSpPr>
            <p:cNvPr id="13" name="Freeform 15"/>
            <p:cNvSpPr/>
            <p:nvPr/>
          </p:nvSpPr>
          <p:spPr bwMode="auto">
            <a:xfrm>
              <a:off x="1726" y="1097"/>
              <a:ext cx="1012" cy="1012"/>
            </a:xfrm>
            <a:custGeom>
              <a:avLst/>
              <a:gdLst>
                <a:gd name="T0" fmla="*/ 0 w 5347"/>
                <a:gd name="T1" fmla="*/ 2673 h 5347"/>
                <a:gd name="T2" fmla="*/ 0 w 5347"/>
                <a:gd name="T3" fmla="*/ 2673 h 5347"/>
                <a:gd name="T4" fmla="*/ 2673 w 5347"/>
                <a:gd name="T5" fmla="*/ 0 h 5347"/>
                <a:gd name="T6" fmla="*/ 5347 w 5347"/>
                <a:gd name="T7" fmla="*/ 2673 h 5347"/>
                <a:gd name="T8" fmla="*/ 2673 w 5347"/>
                <a:gd name="T9" fmla="*/ 5347 h 5347"/>
                <a:gd name="T10" fmla="*/ 0 w 5347"/>
                <a:gd name="T11" fmla="*/ 2673 h 5347"/>
              </a:gdLst>
              <a:ahLst/>
              <a:cxnLst>
                <a:cxn ang="0">
                  <a:pos x="T0" y="T1"/>
                </a:cxn>
                <a:cxn ang="0">
                  <a:pos x="T2" y="T3"/>
                </a:cxn>
                <a:cxn ang="0">
                  <a:pos x="T4" y="T5"/>
                </a:cxn>
                <a:cxn ang="0">
                  <a:pos x="T6" y="T7"/>
                </a:cxn>
                <a:cxn ang="0">
                  <a:pos x="T8" y="T9"/>
                </a:cxn>
                <a:cxn ang="0">
                  <a:pos x="T10" y="T11"/>
                </a:cxn>
              </a:cxnLst>
              <a:rect l="0" t="0" r="r" b="b"/>
              <a:pathLst>
                <a:path w="5347" h="5347">
                  <a:moveTo>
                    <a:pt x="0" y="2673"/>
                  </a:moveTo>
                  <a:lnTo>
                    <a:pt x="0" y="2673"/>
                  </a:lnTo>
                  <a:cubicBezTo>
                    <a:pt x="0" y="1196"/>
                    <a:pt x="1196" y="0"/>
                    <a:pt x="2673" y="0"/>
                  </a:cubicBezTo>
                  <a:cubicBezTo>
                    <a:pt x="4150" y="0"/>
                    <a:pt x="5347" y="1196"/>
                    <a:pt x="5347" y="2673"/>
                  </a:cubicBezTo>
                  <a:cubicBezTo>
                    <a:pt x="5347" y="4150"/>
                    <a:pt x="4150" y="5347"/>
                    <a:pt x="2673" y="5347"/>
                  </a:cubicBezTo>
                  <a:cubicBezTo>
                    <a:pt x="1196" y="5347"/>
                    <a:pt x="0" y="4150"/>
                    <a:pt x="0" y="2673"/>
                  </a:cubicBezTo>
                  <a:close/>
                </a:path>
              </a:pathLst>
            </a:custGeom>
            <a:solidFill>
              <a:schemeClr val="accent3"/>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sp>
          <p:nvSpPr>
            <p:cNvPr id="14" name="Freeform 16"/>
            <p:cNvSpPr>
              <a:spLocks noEditPoints="1"/>
            </p:cNvSpPr>
            <p:nvPr/>
          </p:nvSpPr>
          <p:spPr bwMode="auto">
            <a:xfrm>
              <a:off x="1886" y="1413"/>
              <a:ext cx="685" cy="346"/>
            </a:xfrm>
            <a:custGeom>
              <a:avLst/>
              <a:gdLst>
                <a:gd name="T0" fmla="*/ 4042 w 4475"/>
                <a:gd name="T1" fmla="*/ 1513 h 2259"/>
                <a:gd name="T2" fmla="*/ 4042 w 4475"/>
                <a:gd name="T3" fmla="*/ 1513 h 2259"/>
                <a:gd name="T4" fmla="*/ 3853 w 4475"/>
                <a:gd name="T5" fmla="*/ 1328 h 2259"/>
                <a:gd name="T6" fmla="*/ 4042 w 4475"/>
                <a:gd name="T7" fmla="*/ 1143 h 2259"/>
                <a:gd name="T8" fmla="*/ 4231 w 4475"/>
                <a:gd name="T9" fmla="*/ 1328 h 2259"/>
                <a:gd name="T10" fmla="*/ 4042 w 4475"/>
                <a:gd name="T11" fmla="*/ 1513 h 2259"/>
                <a:gd name="T12" fmla="*/ 3661 w 4475"/>
                <a:gd name="T13" fmla="*/ 1051 h 2259"/>
                <a:gd name="T14" fmla="*/ 3661 w 4475"/>
                <a:gd name="T15" fmla="*/ 1051 h 2259"/>
                <a:gd name="T16" fmla="*/ 3472 w 4475"/>
                <a:gd name="T17" fmla="*/ 866 h 2259"/>
                <a:gd name="T18" fmla="*/ 3661 w 4475"/>
                <a:gd name="T19" fmla="*/ 681 h 2259"/>
                <a:gd name="T20" fmla="*/ 3850 w 4475"/>
                <a:gd name="T21" fmla="*/ 866 h 2259"/>
                <a:gd name="T22" fmla="*/ 3661 w 4475"/>
                <a:gd name="T23" fmla="*/ 1051 h 2259"/>
                <a:gd name="T24" fmla="*/ 3634 w 4475"/>
                <a:gd name="T25" fmla="*/ 1921 h 2259"/>
                <a:gd name="T26" fmla="*/ 3634 w 4475"/>
                <a:gd name="T27" fmla="*/ 1921 h 2259"/>
                <a:gd name="T28" fmla="*/ 3445 w 4475"/>
                <a:gd name="T29" fmla="*/ 1736 h 2259"/>
                <a:gd name="T30" fmla="*/ 3634 w 4475"/>
                <a:gd name="T31" fmla="*/ 1551 h 2259"/>
                <a:gd name="T32" fmla="*/ 3823 w 4475"/>
                <a:gd name="T33" fmla="*/ 1736 h 2259"/>
                <a:gd name="T34" fmla="*/ 3634 w 4475"/>
                <a:gd name="T35" fmla="*/ 1921 h 2259"/>
                <a:gd name="T36" fmla="*/ 3214 w 4475"/>
                <a:gd name="T37" fmla="*/ 1490 h 2259"/>
                <a:gd name="T38" fmla="*/ 3214 w 4475"/>
                <a:gd name="T39" fmla="*/ 1490 h 2259"/>
                <a:gd name="T40" fmla="*/ 3025 w 4475"/>
                <a:gd name="T41" fmla="*/ 1306 h 2259"/>
                <a:gd name="T42" fmla="*/ 3214 w 4475"/>
                <a:gd name="T43" fmla="*/ 1121 h 2259"/>
                <a:gd name="T44" fmla="*/ 3403 w 4475"/>
                <a:gd name="T45" fmla="*/ 1306 h 2259"/>
                <a:gd name="T46" fmla="*/ 3214 w 4475"/>
                <a:gd name="T47" fmla="*/ 1490 h 2259"/>
                <a:gd name="T48" fmla="*/ 1432 w 4475"/>
                <a:gd name="T49" fmla="*/ 1310 h 2259"/>
                <a:gd name="T50" fmla="*/ 1432 w 4475"/>
                <a:gd name="T51" fmla="*/ 1310 h 2259"/>
                <a:gd name="T52" fmla="*/ 1036 w 4475"/>
                <a:gd name="T53" fmla="*/ 1310 h 2259"/>
                <a:gd name="T54" fmla="*/ 1036 w 4475"/>
                <a:gd name="T55" fmla="*/ 1697 h 2259"/>
                <a:gd name="T56" fmla="*/ 758 w 4475"/>
                <a:gd name="T57" fmla="*/ 1697 h 2259"/>
                <a:gd name="T58" fmla="*/ 758 w 4475"/>
                <a:gd name="T59" fmla="*/ 1310 h 2259"/>
                <a:gd name="T60" fmla="*/ 404 w 4475"/>
                <a:gd name="T61" fmla="*/ 1310 h 2259"/>
                <a:gd name="T62" fmla="*/ 404 w 4475"/>
                <a:gd name="T63" fmla="*/ 1033 h 2259"/>
                <a:gd name="T64" fmla="*/ 758 w 4475"/>
                <a:gd name="T65" fmla="*/ 1033 h 2259"/>
                <a:gd name="T66" fmla="*/ 758 w 4475"/>
                <a:gd name="T67" fmla="*/ 670 h 2259"/>
                <a:gd name="T68" fmla="*/ 1036 w 4475"/>
                <a:gd name="T69" fmla="*/ 670 h 2259"/>
                <a:gd name="T70" fmla="*/ 1036 w 4475"/>
                <a:gd name="T71" fmla="*/ 1033 h 2259"/>
                <a:gd name="T72" fmla="*/ 1432 w 4475"/>
                <a:gd name="T73" fmla="*/ 1033 h 2259"/>
                <a:gd name="T74" fmla="*/ 1432 w 4475"/>
                <a:gd name="T75" fmla="*/ 1310 h 2259"/>
                <a:gd name="T76" fmla="*/ 3584 w 4475"/>
                <a:gd name="T77" fmla="*/ 179 h 2259"/>
                <a:gd name="T78" fmla="*/ 3584 w 4475"/>
                <a:gd name="T79" fmla="*/ 179 h 2259"/>
                <a:gd name="T80" fmla="*/ 2562 w 4475"/>
                <a:gd name="T81" fmla="*/ 116 h 2259"/>
                <a:gd name="T82" fmla="*/ 2399 w 4475"/>
                <a:gd name="T83" fmla="*/ 0 h 2259"/>
                <a:gd name="T84" fmla="*/ 2076 w 4475"/>
                <a:gd name="T85" fmla="*/ 0 h 2259"/>
                <a:gd name="T86" fmla="*/ 1917 w 4475"/>
                <a:gd name="T87" fmla="*/ 104 h 2259"/>
                <a:gd name="T88" fmla="*/ 617 w 4475"/>
                <a:gd name="T89" fmla="*/ 226 h 2259"/>
                <a:gd name="T90" fmla="*/ 0 w 4475"/>
                <a:gd name="T91" fmla="*/ 1208 h 2259"/>
                <a:gd name="T92" fmla="*/ 922 w 4475"/>
                <a:gd name="T93" fmla="*/ 2249 h 2259"/>
                <a:gd name="T94" fmla="*/ 1767 w 4475"/>
                <a:gd name="T95" fmla="*/ 1622 h 2259"/>
                <a:gd name="T96" fmla="*/ 2703 w 4475"/>
                <a:gd name="T97" fmla="*/ 1617 h 2259"/>
                <a:gd name="T98" fmla="*/ 3555 w 4475"/>
                <a:gd name="T99" fmla="*/ 2259 h 2259"/>
                <a:gd name="T100" fmla="*/ 4475 w 4475"/>
                <a:gd name="T101" fmla="*/ 1219 h 2259"/>
                <a:gd name="T102" fmla="*/ 3584 w 4475"/>
                <a:gd name="T103" fmla="*/ 179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75" h="2259">
                  <a:moveTo>
                    <a:pt x="4042" y="1513"/>
                  </a:moveTo>
                  <a:lnTo>
                    <a:pt x="4042" y="1513"/>
                  </a:lnTo>
                  <a:cubicBezTo>
                    <a:pt x="3938" y="1513"/>
                    <a:pt x="3853" y="1430"/>
                    <a:pt x="3853" y="1328"/>
                  </a:cubicBezTo>
                  <a:cubicBezTo>
                    <a:pt x="3853" y="1226"/>
                    <a:pt x="3938" y="1143"/>
                    <a:pt x="4042" y="1143"/>
                  </a:cubicBezTo>
                  <a:cubicBezTo>
                    <a:pt x="4147" y="1143"/>
                    <a:pt x="4231" y="1226"/>
                    <a:pt x="4231" y="1328"/>
                  </a:cubicBezTo>
                  <a:cubicBezTo>
                    <a:pt x="4231" y="1430"/>
                    <a:pt x="4147" y="1513"/>
                    <a:pt x="4042" y="1513"/>
                  </a:cubicBezTo>
                  <a:close/>
                  <a:moveTo>
                    <a:pt x="3661" y="1051"/>
                  </a:moveTo>
                  <a:lnTo>
                    <a:pt x="3661" y="1051"/>
                  </a:lnTo>
                  <a:cubicBezTo>
                    <a:pt x="3557" y="1051"/>
                    <a:pt x="3472" y="968"/>
                    <a:pt x="3472" y="866"/>
                  </a:cubicBezTo>
                  <a:cubicBezTo>
                    <a:pt x="3472" y="764"/>
                    <a:pt x="3557" y="681"/>
                    <a:pt x="3661" y="681"/>
                  </a:cubicBezTo>
                  <a:cubicBezTo>
                    <a:pt x="3765" y="681"/>
                    <a:pt x="3850" y="764"/>
                    <a:pt x="3850" y="866"/>
                  </a:cubicBezTo>
                  <a:cubicBezTo>
                    <a:pt x="3850" y="968"/>
                    <a:pt x="3765" y="1051"/>
                    <a:pt x="3661" y="1051"/>
                  </a:cubicBezTo>
                  <a:close/>
                  <a:moveTo>
                    <a:pt x="3634" y="1921"/>
                  </a:moveTo>
                  <a:lnTo>
                    <a:pt x="3634" y="1921"/>
                  </a:lnTo>
                  <a:cubicBezTo>
                    <a:pt x="3530" y="1921"/>
                    <a:pt x="3445" y="1838"/>
                    <a:pt x="3445" y="1736"/>
                  </a:cubicBezTo>
                  <a:cubicBezTo>
                    <a:pt x="3445" y="1634"/>
                    <a:pt x="3530" y="1551"/>
                    <a:pt x="3634" y="1551"/>
                  </a:cubicBezTo>
                  <a:cubicBezTo>
                    <a:pt x="3738" y="1551"/>
                    <a:pt x="3823" y="1634"/>
                    <a:pt x="3823" y="1736"/>
                  </a:cubicBezTo>
                  <a:cubicBezTo>
                    <a:pt x="3823" y="1838"/>
                    <a:pt x="3738" y="1921"/>
                    <a:pt x="3634" y="1921"/>
                  </a:cubicBezTo>
                  <a:close/>
                  <a:moveTo>
                    <a:pt x="3214" y="1490"/>
                  </a:moveTo>
                  <a:lnTo>
                    <a:pt x="3214" y="1490"/>
                  </a:lnTo>
                  <a:cubicBezTo>
                    <a:pt x="3109" y="1490"/>
                    <a:pt x="3025" y="1408"/>
                    <a:pt x="3025" y="1306"/>
                  </a:cubicBezTo>
                  <a:cubicBezTo>
                    <a:pt x="3025" y="1204"/>
                    <a:pt x="3109" y="1121"/>
                    <a:pt x="3214" y="1121"/>
                  </a:cubicBezTo>
                  <a:cubicBezTo>
                    <a:pt x="3318" y="1121"/>
                    <a:pt x="3403" y="1204"/>
                    <a:pt x="3403" y="1306"/>
                  </a:cubicBezTo>
                  <a:cubicBezTo>
                    <a:pt x="3403" y="1408"/>
                    <a:pt x="3318" y="1490"/>
                    <a:pt x="3214" y="1490"/>
                  </a:cubicBezTo>
                  <a:close/>
                  <a:moveTo>
                    <a:pt x="1432" y="1310"/>
                  </a:moveTo>
                  <a:lnTo>
                    <a:pt x="1432" y="1310"/>
                  </a:lnTo>
                  <a:lnTo>
                    <a:pt x="1036" y="1310"/>
                  </a:lnTo>
                  <a:lnTo>
                    <a:pt x="1036" y="1697"/>
                  </a:lnTo>
                  <a:lnTo>
                    <a:pt x="758" y="1697"/>
                  </a:lnTo>
                  <a:lnTo>
                    <a:pt x="758" y="1310"/>
                  </a:lnTo>
                  <a:lnTo>
                    <a:pt x="404" y="1310"/>
                  </a:lnTo>
                  <a:lnTo>
                    <a:pt x="404" y="1033"/>
                  </a:lnTo>
                  <a:lnTo>
                    <a:pt x="758" y="1033"/>
                  </a:lnTo>
                  <a:lnTo>
                    <a:pt x="758" y="670"/>
                  </a:lnTo>
                  <a:lnTo>
                    <a:pt x="1036" y="670"/>
                  </a:lnTo>
                  <a:lnTo>
                    <a:pt x="1036" y="1033"/>
                  </a:lnTo>
                  <a:lnTo>
                    <a:pt x="1432" y="1033"/>
                  </a:lnTo>
                  <a:lnTo>
                    <a:pt x="1432" y="1310"/>
                  </a:lnTo>
                  <a:close/>
                  <a:moveTo>
                    <a:pt x="3584" y="179"/>
                  </a:moveTo>
                  <a:lnTo>
                    <a:pt x="3584" y="179"/>
                  </a:lnTo>
                  <a:cubicBezTo>
                    <a:pt x="3360" y="154"/>
                    <a:pt x="2979" y="130"/>
                    <a:pt x="2562" y="116"/>
                  </a:cubicBezTo>
                  <a:cubicBezTo>
                    <a:pt x="2538" y="49"/>
                    <a:pt x="2475" y="0"/>
                    <a:pt x="2399" y="0"/>
                  </a:cubicBezTo>
                  <a:lnTo>
                    <a:pt x="2076" y="0"/>
                  </a:lnTo>
                  <a:cubicBezTo>
                    <a:pt x="2005" y="0"/>
                    <a:pt x="1943" y="43"/>
                    <a:pt x="1917" y="104"/>
                  </a:cubicBezTo>
                  <a:cubicBezTo>
                    <a:pt x="1300" y="103"/>
                    <a:pt x="740" y="134"/>
                    <a:pt x="617" y="226"/>
                  </a:cubicBezTo>
                  <a:cubicBezTo>
                    <a:pt x="258" y="369"/>
                    <a:pt x="0" y="754"/>
                    <a:pt x="0" y="1208"/>
                  </a:cubicBezTo>
                  <a:cubicBezTo>
                    <a:pt x="0" y="1783"/>
                    <a:pt x="413" y="2249"/>
                    <a:pt x="922" y="2249"/>
                  </a:cubicBezTo>
                  <a:cubicBezTo>
                    <a:pt x="1300" y="2249"/>
                    <a:pt x="1625" y="1991"/>
                    <a:pt x="1767" y="1622"/>
                  </a:cubicBezTo>
                  <a:cubicBezTo>
                    <a:pt x="2028" y="1594"/>
                    <a:pt x="2439" y="1590"/>
                    <a:pt x="2703" y="1617"/>
                  </a:cubicBezTo>
                  <a:cubicBezTo>
                    <a:pt x="2842" y="1994"/>
                    <a:pt x="3171" y="2259"/>
                    <a:pt x="3555" y="2259"/>
                  </a:cubicBezTo>
                  <a:cubicBezTo>
                    <a:pt x="4063" y="2259"/>
                    <a:pt x="4475" y="1794"/>
                    <a:pt x="4475" y="1219"/>
                  </a:cubicBezTo>
                  <a:cubicBezTo>
                    <a:pt x="4475" y="655"/>
                    <a:pt x="4078" y="197"/>
                    <a:pt x="3584" y="179"/>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grpSp>
      <p:grpSp>
        <p:nvGrpSpPr>
          <p:cNvPr id="15" name="Group 19"/>
          <p:cNvGrpSpPr>
            <a:grpSpLocks noChangeAspect="1"/>
          </p:cNvGrpSpPr>
          <p:nvPr/>
        </p:nvGrpSpPr>
        <p:grpSpPr bwMode="auto">
          <a:xfrm>
            <a:off x="4148901" y="2560842"/>
            <a:ext cx="1742218" cy="1740778"/>
            <a:chOff x="745" y="1793"/>
            <a:chExt cx="1208" cy="1207"/>
          </a:xfrm>
        </p:grpSpPr>
        <p:sp>
          <p:nvSpPr>
            <p:cNvPr id="16" name="Freeform 20"/>
            <p:cNvSpPr/>
            <p:nvPr/>
          </p:nvSpPr>
          <p:spPr bwMode="auto">
            <a:xfrm>
              <a:off x="745" y="1793"/>
              <a:ext cx="1208" cy="1207"/>
            </a:xfrm>
            <a:custGeom>
              <a:avLst/>
              <a:gdLst>
                <a:gd name="T0" fmla="*/ 1476 w 2953"/>
                <a:gd name="T1" fmla="*/ 0 h 2952"/>
                <a:gd name="T2" fmla="*/ 1476 w 2953"/>
                <a:gd name="T3" fmla="*/ 0 h 2952"/>
                <a:gd name="T4" fmla="*/ 0 w 2953"/>
                <a:gd name="T5" fmla="*/ 1476 h 2952"/>
                <a:gd name="T6" fmla="*/ 1476 w 2953"/>
                <a:gd name="T7" fmla="*/ 2952 h 2952"/>
                <a:gd name="T8" fmla="*/ 2953 w 2953"/>
                <a:gd name="T9" fmla="*/ 1476 h 2952"/>
                <a:gd name="T10" fmla="*/ 1476 w 2953"/>
                <a:gd name="T11" fmla="*/ 0 h 2952"/>
              </a:gdLst>
              <a:ahLst/>
              <a:cxnLst>
                <a:cxn ang="0">
                  <a:pos x="T0" y="T1"/>
                </a:cxn>
                <a:cxn ang="0">
                  <a:pos x="T2" y="T3"/>
                </a:cxn>
                <a:cxn ang="0">
                  <a:pos x="T4" y="T5"/>
                </a:cxn>
                <a:cxn ang="0">
                  <a:pos x="T6" y="T7"/>
                </a:cxn>
                <a:cxn ang="0">
                  <a:pos x="T8" y="T9"/>
                </a:cxn>
                <a:cxn ang="0">
                  <a:pos x="T10" y="T11"/>
                </a:cxn>
              </a:cxnLst>
              <a:rect l="0" t="0" r="r" b="b"/>
              <a:pathLst>
                <a:path w="2953" h="2952">
                  <a:moveTo>
                    <a:pt x="1476" y="0"/>
                  </a:moveTo>
                  <a:lnTo>
                    <a:pt x="1476" y="0"/>
                  </a:lnTo>
                  <a:cubicBezTo>
                    <a:pt x="661" y="0"/>
                    <a:pt x="0" y="660"/>
                    <a:pt x="0" y="1476"/>
                  </a:cubicBezTo>
                  <a:cubicBezTo>
                    <a:pt x="0" y="2291"/>
                    <a:pt x="661" y="2952"/>
                    <a:pt x="1476" y="2952"/>
                  </a:cubicBezTo>
                  <a:cubicBezTo>
                    <a:pt x="2292" y="2952"/>
                    <a:pt x="2953" y="2291"/>
                    <a:pt x="2953" y="1476"/>
                  </a:cubicBezTo>
                  <a:cubicBezTo>
                    <a:pt x="2953" y="660"/>
                    <a:pt x="2292" y="0"/>
                    <a:pt x="1476" y="0"/>
                  </a:cubicBezTo>
                  <a:close/>
                </a:path>
              </a:pathLst>
            </a:custGeom>
            <a:solidFill>
              <a:schemeClr val="accent4"/>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sp>
          <p:nvSpPr>
            <p:cNvPr id="17" name="Freeform 21"/>
            <p:cNvSpPr>
              <a:spLocks noEditPoints="1"/>
            </p:cNvSpPr>
            <p:nvPr/>
          </p:nvSpPr>
          <p:spPr bwMode="auto">
            <a:xfrm>
              <a:off x="969" y="2130"/>
              <a:ext cx="806" cy="678"/>
            </a:xfrm>
            <a:custGeom>
              <a:avLst/>
              <a:gdLst>
                <a:gd name="T0" fmla="*/ 577 w 1969"/>
                <a:gd name="T1" fmla="*/ 581 h 1660"/>
                <a:gd name="T2" fmla="*/ 477 w 1969"/>
                <a:gd name="T3" fmla="*/ 388 h 1660"/>
                <a:gd name="T4" fmla="*/ 335 w 1969"/>
                <a:gd name="T5" fmla="*/ 422 h 1660"/>
                <a:gd name="T6" fmla="*/ 253 w 1969"/>
                <a:gd name="T7" fmla="*/ 450 h 1660"/>
                <a:gd name="T8" fmla="*/ 381 w 1969"/>
                <a:gd name="T9" fmla="*/ 709 h 1660"/>
                <a:gd name="T10" fmla="*/ 528 w 1969"/>
                <a:gd name="T11" fmla="*/ 671 h 1660"/>
                <a:gd name="T12" fmla="*/ 628 w 1969"/>
                <a:gd name="T13" fmla="*/ 670 h 1660"/>
                <a:gd name="T14" fmla="*/ 668 w 1969"/>
                <a:gd name="T15" fmla="*/ 388 h 1660"/>
                <a:gd name="T16" fmla="*/ 1621 w 1969"/>
                <a:gd name="T17" fmla="*/ 388 h 1660"/>
                <a:gd name="T18" fmla="*/ 1480 w 1969"/>
                <a:gd name="T19" fmla="*/ 423 h 1660"/>
                <a:gd name="T20" fmla="*/ 1384 w 1969"/>
                <a:gd name="T21" fmla="*/ 423 h 1660"/>
                <a:gd name="T22" fmla="*/ 1245 w 1969"/>
                <a:gd name="T23" fmla="*/ 388 h 1660"/>
                <a:gd name="T24" fmla="*/ 1283 w 1969"/>
                <a:gd name="T25" fmla="*/ 670 h 1660"/>
                <a:gd name="T26" fmla="*/ 1382 w 1969"/>
                <a:gd name="T27" fmla="*/ 671 h 1660"/>
                <a:gd name="T28" fmla="*/ 1529 w 1969"/>
                <a:gd name="T29" fmla="*/ 709 h 1660"/>
                <a:gd name="T30" fmla="*/ 1659 w 1969"/>
                <a:gd name="T31" fmla="*/ 447 h 1660"/>
                <a:gd name="T32" fmla="*/ 1102 w 1969"/>
                <a:gd name="T33" fmla="*/ 422 h 1660"/>
                <a:gd name="T34" fmla="*/ 1004 w 1969"/>
                <a:gd name="T35" fmla="*/ 423 h 1660"/>
                <a:gd name="T36" fmla="*/ 908 w 1969"/>
                <a:gd name="T37" fmla="*/ 423 h 1660"/>
                <a:gd name="T38" fmla="*/ 768 w 1969"/>
                <a:gd name="T39" fmla="*/ 388 h 1660"/>
                <a:gd name="T40" fmla="*/ 806 w 1969"/>
                <a:gd name="T41" fmla="*/ 670 h 1660"/>
                <a:gd name="T42" fmla="*/ 905 w 1969"/>
                <a:gd name="T43" fmla="*/ 671 h 1660"/>
                <a:gd name="T44" fmla="*/ 1053 w 1969"/>
                <a:gd name="T45" fmla="*/ 709 h 1660"/>
                <a:gd name="T46" fmla="*/ 1183 w 1969"/>
                <a:gd name="T47" fmla="*/ 447 h 1660"/>
                <a:gd name="T48" fmla="*/ 1102 w 1969"/>
                <a:gd name="T49" fmla="*/ 422 h 1660"/>
                <a:gd name="T50" fmla="*/ 1761 w 1969"/>
                <a:gd name="T51" fmla="*/ 657 h 1660"/>
                <a:gd name="T52" fmla="*/ 1660 w 1969"/>
                <a:gd name="T53" fmla="*/ 656 h 1660"/>
                <a:gd name="T54" fmla="*/ 1486 w 1969"/>
                <a:gd name="T55" fmla="*/ 1183 h 1660"/>
                <a:gd name="T56" fmla="*/ 1485 w 1969"/>
                <a:gd name="T57" fmla="*/ 1194 h 1660"/>
                <a:gd name="T58" fmla="*/ 1479 w 1969"/>
                <a:gd name="T59" fmla="*/ 1530 h 1660"/>
                <a:gd name="T60" fmla="*/ 1359 w 1969"/>
                <a:gd name="T61" fmla="*/ 1596 h 1660"/>
                <a:gd name="T62" fmla="*/ 1049 w 1969"/>
                <a:gd name="T63" fmla="*/ 1444 h 1660"/>
                <a:gd name="T64" fmla="*/ 975 w 1969"/>
                <a:gd name="T65" fmla="*/ 821 h 1660"/>
                <a:gd name="T66" fmla="*/ 1486 w 1969"/>
                <a:gd name="T67" fmla="*/ 1183 h 1660"/>
                <a:gd name="T68" fmla="*/ 1302 w 1969"/>
                <a:gd name="T69" fmla="*/ 968 h 1660"/>
                <a:gd name="T70" fmla="*/ 911 w 1969"/>
                <a:gd name="T71" fmla="*/ 827 h 1660"/>
                <a:gd name="T72" fmla="*/ 129 w 1969"/>
                <a:gd name="T73" fmla="*/ 129 h 1660"/>
                <a:gd name="T74" fmla="*/ 1905 w 1969"/>
                <a:gd name="T75" fmla="*/ 0 h 1660"/>
                <a:gd name="T76" fmla="*/ 0 w 1969"/>
                <a:gd name="T77" fmla="*/ 1032 h 1660"/>
                <a:gd name="T78" fmla="*/ 975 w 1969"/>
                <a:gd name="T79" fmla="*/ 1445 h 1660"/>
                <a:gd name="T80" fmla="*/ 1080 w 1969"/>
                <a:gd name="T81" fmla="*/ 1500 h 1660"/>
                <a:gd name="T82" fmla="*/ 1359 w 1969"/>
                <a:gd name="T83" fmla="*/ 1660 h 1660"/>
                <a:gd name="T84" fmla="*/ 1540 w 1969"/>
                <a:gd name="T85" fmla="*/ 1548 h 1660"/>
                <a:gd name="T86" fmla="*/ 1519 w 1969"/>
                <a:gd name="T87" fmla="*/ 1249 h 1660"/>
                <a:gd name="T88" fmla="*/ 1476 w 1969"/>
                <a:gd name="T89" fmla="*/ 1097 h 1660"/>
                <a:gd name="T90" fmla="*/ 1905 w 1969"/>
                <a:gd name="T91" fmla="*/ 968 h 1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69" h="1660">
                  <a:moveTo>
                    <a:pt x="625" y="422"/>
                  </a:moveTo>
                  <a:lnTo>
                    <a:pt x="625" y="422"/>
                  </a:lnTo>
                  <a:lnTo>
                    <a:pt x="577" y="581"/>
                  </a:lnTo>
                  <a:lnTo>
                    <a:pt x="527" y="423"/>
                  </a:lnTo>
                  <a:cubicBezTo>
                    <a:pt x="521" y="402"/>
                    <a:pt x="504" y="388"/>
                    <a:pt x="482" y="388"/>
                  </a:cubicBezTo>
                  <a:lnTo>
                    <a:pt x="477" y="388"/>
                  </a:lnTo>
                  <a:cubicBezTo>
                    <a:pt x="454" y="388"/>
                    <a:pt x="438" y="402"/>
                    <a:pt x="431" y="423"/>
                  </a:cubicBezTo>
                  <a:lnTo>
                    <a:pt x="382" y="581"/>
                  </a:lnTo>
                  <a:lnTo>
                    <a:pt x="335" y="422"/>
                  </a:lnTo>
                  <a:cubicBezTo>
                    <a:pt x="328" y="402"/>
                    <a:pt x="314" y="388"/>
                    <a:pt x="292" y="388"/>
                  </a:cubicBezTo>
                  <a:cubicBezTo>
                    <a:pt x="265" y="388"/>
                    <a:pt x="249" y="408"/>
                    <a:pt x="249" y="428"/>
                  </a:cubicBezTo>
                  <a:cubicBezTo>
                    <a:pt x="249" y="436"/>
                    <a:pt x="251" y="445"/>
                    <a:pt x="253" y="450"/>
                  </a:cubicBezTo>
                  <a:lnTo>
                    <a:pt x="329" y="670"/>
                  </a:lnTo>
                  <a:cubicBezTo>
                    <a:pt x="339" y="697"/>
                    <a:pt x="357" y="709"/>
                    <a:pt x="378" y="709"/>
                  </a:cubicBezTo>
                  <a:lnTo>
                    <a:pt x="381" y="709"/>
                  </a:lnTo>
                  <a:cubicBezTo>
                    <a:pt x="403" y="709"/>
                    <a:pt x="421" y="697"/>
                    <a:pt x="429" y="671"/>
                  </a:cubicBezTo>
                  <a:lnTo>
                    <a:pt x="479" y="514"/>
                  </a:lnTo>
                  <a:lnTo>
                    <a:pt x="528" y="671"/>
                  </a:lnTo>
                  <a:cubicBezTo>
                    <a:pt x="536" y="697"/>
                    <a:pt x="555" y="709"/>
                    <a:pt x="576" y="709"/>
                  </a:cubicBezTo>
                  <a:lnTo>
                    <a:pt x="579" y="709"/>
                  </a:lnTo>
                  <a:cubicBezTo>
                    <a:pt x="600" y="709"/>
                    <a:pt x="618" y="697"/>
                    <a:pt x="628" y="670"/>
                  </a:cubicBezTo>
                  <a:lnTo>
                    <a:pt x="706" y="447"/>
                  </a:lnTo>
                  <a:cubicBezTo>
                    <a:pt x="707" y="443"/>
                    <a:pt x="709" y="435"/>
                    <a:pt x="709" y="429"/>
                  </a:cubicBezTo>
                  <a:cubicBezTo>
                    <a:pt x="709" y="407"/>
                    <a:pt x="692" y="388"/>
                    <a:pt x="668" y="388"/>
                  </a:cubicBezTo>
                  <a:cubicBezTo>
                    <a:pt x="645" y="388"/>
                    <a:pt x="631" y="403"/>
                    <a:pt x="625" y="422"/>
                  </a:cubicBezTo>
                  <a:close/>
                  <a:moveTo>
                    <a:pt x="1621" y="388"/>
                  </a:moveTo>
                  <a:lnTo>
                    <a:pt x="1621" y="388"/>
                  </a:lnTo>
                  <a:cubicBezTo>
                    <a:pt x="1598" y="388"/>
                    <a:pt x="1584" y="403"/>
                    <a:pt x="1579" y="422"/>
                  </a:cubicBezTo>
                  <a:lnTo>
                    <a:pt x="1530" y="581"/>
                  </a:lnTo>
                  <a:lnTo>
                    <a:pt x="1480" y="423"/>
                  </a:lnTo>
                  <a:cubicBezTo>
                    <a:pt x="1474" y="402"/>
                    <a:pt x="1458" y="388"/>
                    <a:pt x="1435" y="388"/>
                  </a:cubicBezTo>
                  <a:lnTo>
                    <a:pt x="1430" y="388"/>
                  </a:lnTo>
                  <a:cubicBezTo>
                    <a:pt x="1407" y="388"/>
                    <a:pt x="1391" y="402"/>
                    <a:pt x="1384" y="423"/>
                  </a:cubicBezTo>
                  <a:lnTo>
                    <a:pt x="1335" y="581"/>
                  </a:lnTo>
                  <a:lnTo>
                    <a:pt x="1288" y="422"/>
                  </a:lnTo>
                  <a:cubicBezTo>
                    <a:pt x="1281" y="402"/>
                    <a:pt x="1267" y="388"/>
                    <a:pt x="1245" y="388"/>
                  </a:cubicBezTo>
                  <a:cubicBezTo>
                    <a:pt x="1219" y="388"/>
                    <a:pt x="1202" y="408"/>
                    <a:pt x="1202" y="428"/>
                  </a:cubicBezTo>
                  <a:cubicBezTo>
                    <a:pt x="1202" y="436"/>
                    <a:pt x="1205" y="445"/>
                    <a:pt x="1206" y="450"/>
                  </a:cubicBezTo>
                  <a:lnTo>
                    <a:pt x="1283" y="670"/>
                  </a:lnTo>
                  <a:cubicBezTo>
                    <a:pt x="1292" y="697"/>
                    <a:pt x="1310" y="709"/>
                    <a:pt x="1331" y="709"/>
                  </a:cubicBezTo>
                  <a:lnTo>
                    <a:pt x="1334" y="709"/>
                  </a:lnTo>
                  <a:cubicBezTo>
                    <a:pt x="1356" y="709"/>
                    <a:pt x="1374" y="697"/>
                    <a:pt x="1382" y="671"/>
                  </a:cubicBezTo>
                  <a:lnTo>
                    <a:pt x="1432" y="514"/>
                  </a:lnTo>
                  <a:lnTo>
                    <a:pt x="1481" y="671"/>
                  </a:lnTo>
                  <a:cubicBezTo>
                    <a:pt x="1490" y="697"/>
                    <a:pt x="1508" y="709"/>
                    <a:pt x="1529" y="709"/>
                  </a:cubicBezTo>
                  <a:lnTo>
                    <a:pt x="1532" y="709"/>
                  </a:lnTo>
                  <a:cubicBezTo>
                    <a:pt x="1554" y="709"/>
                    <a:pt x="1572" y="697"/>
                    <a:pt x="1581" y="670"/>
                  </a:cubicBezTo>
                  <a:lnTo>
                    <a:pt x="1659" y="447"/>
                  </a:lnTo>
                  <a:cubicBezTo>
                    <a:pt x="1661" y="443"/>
                    <a:pt x="1662" y="435"/>
                    <a:pt x="1662" y="429"/>
                  </a:cubicBezTo>
                  <a:cubicBezTo>
                    <a:pt x="1662" y="407"/>
                    <a:pt x="1646" y="388"/>
                    <a:pt x="1621" y="388"/>
                  </a:cubicBezTo>
                  <a:close/>
                  <a:moveTo>
                    <a:pt x="1102" y="422"/>
                  </a:moveTo>
                  <a:lnTo>
                    <a:pt x="1102" y="422"/>
                  </a:lnTo>
                  <a:lnTo>
                    <a:pt x="1053" y="581"/>
                  </a:lnTo>
                  <a:lnTo>
                    <a:pt x="1004" y="423"/>
                  </a:lnTo>
                  <a:cubicBezTo>
                    <a:pt x="997" y="402"/>
                    <a:pt x="981" y="388"/>
                    <a:pt x="958" y="388"/>
                  </a:cubicBezTo>
                  <a:lnTo>
                    <a:pt x="953" y="388"/>
                  </a:lnTo>
                  <a:cubicBezTo>
                    <a:pt x="930" y="388"/>
                    <a:pt x="914" y="402"/>
                    <a:pt x="908" y="423"/>
                  </a:cubicBezTo>
                  <a:lnTo>
                    <a:pt x="859" y="581"/>
                  </a:lnTo>
                  <a:lnTo>
                    <a:pt x="811" y="422"/>
                  </a:lnTo>
                  <a:cubicBezTo>
                    <a:pt x="805" y="402"/>
                    <a:pt x="790" y="388"/>
                    <a:pt x="768" y="388"/>
                  </a:cubicBezTo>
                  <a:cubicBezTo>
                    <a:pt x="742" y="388"/>
                    <a:pt x="726" y="408"/>
                    <a:pt x="726" y="428"/>
                  </a:cubicBezTo>
                  <a:cubicBezTo>
                    <a:pt x="726" y="436"/>
                    <a:pt x="728" y="445"/>
                    <a:pt x="730" y="450"/>
                  </a:cubicBezTo>
                  <a:lnTo>
                    <a:pt x="806" y="670"/>
                  </a:lnTo>
                  <a:cubicBezTo>
                    <a:pt x="815" y="697"/>
                    <a:pt x="833" y="709"/>
                    <a:pt x="855" y="709"/>
                  </a:cubicBezTo>
                  <a:lnTo>
                    <a:pt x="858" y="709"/>
                  </a:lnTo>
                  <a:cubicBezTo>
                    <a:pt x="879" y="709"/>
                    <a:pt x="897" y="697"/>
                    <a:pt x="905" y="671"/>
                  </a:cubicBezTo>
                  <a:lnTo>
                    <a:pt x="955" y="514"/>
                  </a:lnTo>
                  <a:lnTo>
                    <a:pt x="1005" y="671"/>
                  </a:lnTo>
                  <a:cubicBezTo>
                    <a:pt x="1013" y="697"/>
                    <a:pt x="1031" y="709"/>
                    <a:pt x="1053" y="709"/>
                  </a:cubicBezTo>
                  <a:lnTo>
                    <a:pt x="1056" y="709"/>
                  </a:lnTo>
                  <a:cubicBezTo>
                    <a:pt x="1077" y="709"/>
                    <a:pt x="1095" y="697"/>
                    <a:pt x="1104" y="670"/>
                  </a:cubicBezTo>
                  <a:lnTo>
                    <a:pt x="1183" y="447"/>
                  </a:lnTo>
                  <a:cubicBezTo>
                    <a:pt x="1184" y="443"/>
                    <a:pt x="1186" y="435"/>
                    <a:pt x="1186" y="429"/>
                  </a:cubicBezTo>
                  <a:cubicBezTo>
                    <a:pt x="1186" y="407"/>
                    <a:pt x="1169" y="388"/>
                    <a:pt x="1145" y="388"/>
                  </a:cubicBezTo>
                  <a:cubicBezTo>
                    <a:pt x="1121" y="388"/>
                    <a:pt x="1108" y="403"/>
                    <a:pt x="1102" y="422"/>
                  </a:cubicBezTo>
                  <a:close/>
                  <a:moveTo>
                    <a:pt x="1710" y="707"/>
                  </a:moveTo>
                  <a:lnTo>
                    <a:pt x="1710" y="707"/>
                  </a:lnTo>
                  <a:cubicBezTo>
                    <a:pt x="1739" y="707"/>
                    <a:pt x="1761" y="685"/>
                    <a:pt x="1761" y="657"/>
                  </a:cubicBezTo>
                  <a:lnTo>
                    <a:pt x="1761" y="656"/>
                  </a:lnTo>
                  <a:cubicBezTo>
                    <a:pt x="1761" y="628"/>
                    <a:pt x="1739" y="607"/>
                    <a:pt x="1710" y="607"/>
                  </a:cubicBezTo>
                  <a:cubicBezTo>
                    <a:pt x="1681" y="607"/>
                    <a:pt x="1660" y="628"/>
                    <a:pt x="1660" y="656"/>
                  </a:cubicBezTo>
                  <a:lnTo>
                    <a:pt x="1660" y="657"/>
                  </a:lnTo>
                  <a:cubicBezTo>
                    <a:pt x="1660" y="685"/>
                    <a:pt x="1681" y="707"/>
                    <a:pt x="1710" y="707"/>
                  </a:cubicBezTo>
                  <a:close/>
                  <a:moveTo>
                    <a:pt x="1486" y="1183"/>
                  </a:moveTo>
                  <a:lnTo>
                    <a:pt x="1486" y="1183"/>
                  </a:lnTo>
                  <a:cubicBezTo>
                    <a:pt x="1487" y="1184"/>
                    <a:pt x="1488" y="1187"/>
                    <a:pt x="1488" y="1189"/>
                  </a:cubicBezTo>
                  <a:cubicBezTo>
                    <a:pt x="1488" y="1191"/>
                    <a:pt x="1487" y="1193"/>
                    <a:pt x="1485" y="1194"/>
                  </a:cubicBezTo>
                  <a:lnTo>
                    <a:pt x="1338" y="1284"/>
                  </a:lnTo>
                  <a:lnTo>
                    <a:pt x="1478" y="1525"/>
                  </a:lnTo>
                  <a:cubicBezTo>
                    <a:pt x="1479" y="1527"/>
                    <a:pt x="1479" y="1529"/>
                    <a:pt x="1479" y="1530"/>
                  </a:cubicBezTo>
                  <a:cubicBezTo>
                    <a:pt x="1478" y="1532"/>
                    <a:pt x="1477" y="1533"/>
                    <a:pt x="1475" y="1534"/>
                  </a:cubicBezTo>
                  <a:lnTo>
                    <a:pt x="1362" y="1596"/>
                  </a:lnTo>
                  <a:cubicBezTo>
                    <a:pt x="1361" y="1596"/>
                    <a:pt x="1360" y="1596"/>
                    <a:pt x="1359" y="1596"/>
                  </a:cubicBezTo>
                  <a:cubicBezTo>
                    <a:pt x="1358" y="1596"/>
                    <a:pt x="1355" y="1596"/>
                    <a:pt x="1353" y="1593"/>
                  </a:cubicBezTo>
                  <a:lnTo>
                    <a:pt x="1214" y="1351"/>
                  </a:lnTo>
                  <a:lnTo>
                    <a:pt x="1049" y="1444"/>
                  </a:lnTo>
                  <a:cubicBezTo>
                    <a:pt x="1048" y="1444"/>
                    <a:pt x="1047" y="1445"/>
                    <a:pt x="1042" y="1444"/>
                  </a:cubicBezTo>
                  <a:cubicBezTo>
                    <a:pt x="1041" y="1443"/>
                    <a:pt x="1039" y="1441"/>
                    <a:pt x="1039" y="1439"/>
                  </a:cubicBezTo>
                  <a:lnTo>
                    <a:pt x="975" y="821"/>
                  </a:lnTo>
                  <a:cubicBezTo>
                    <a:pt x="975" y="818"/>
                    <a:pt x="976" y="816"/>
                    <a:pt x="978" y="814"/>
                  </a:cubicBezTo>
                  <a:cubicBezTo>
                    <a:pt x="980" y="813"/>
                    <a:pt x="982" y="813"/>
                    <a:pt x="985" y="815"/>
                  </a:cubicBezTo>
                  <a:lnTo>
                    <a:pt x="1486" y="1183"/>
                  </a:lnTo>
                  <a:close/>
                  <a:moveTo>
                    <a:pt x="1905" y="968"/>
                  </a:moveTo>
                  <a:lnTo>
                    <a:pt x="1905" y="968"/>
                  </a:lnTo>
                  <a:lnTo>
                    <a:pt x="1302" y="968"/>
                  </a:lnTo>
                  <a:lnTo>
                    <a:pt x="1023" y="763"/>
                  </a:lnTo>
                  <a:cubicBezTo>
                    <a:pt x="1001" y="747"/>
                    <a:pt x="970" y="745"/>
                    <a:pt x="946" y="759"/>
                  </a:cubicBezTo>
                  <a:cubicBezTo>
                    <a:pt x="922" y="773"/>
                    <a:pt x="908" y="799"/>
                    <a:pt x="911" y="827"/>
                  </a:cubicBezTo>
                  <a:lnTo>
                    <a:pt x="926" y="968"/>
                  </a:lnTo>
                  <a:lnTo>
                    <a:pt x="129" y="968"/>
                  </a:lnTo>
                  <a:lnTo>
                    <a:pt x="129" y="129"/>
                  </a:lnTo>
                  <a:lnTo>
                    <a:pt x="1905" y="129"/>
                  </a:lnTo>
                  <a:cubicBezTo>
                    <a:pt x="1940" y="129"/>
                    <a:pt x="1969" y="100"/>
                    <a:pt x="1969" y="64"/>
                  </a:cubicBezTo>
                  <a:cubicBezTo>
                    <a:pt x="1969" y="29"/>
                    <a:pt x="1940" y="0"/>
                    <a:pt x="1905" y="0"/>
                  </a:cubicBezTo>
                  <a:lnTo>
                    <a:pt x="64" y="0"/>
                  </a:lnTo>
                  <a:cubicBezTo>
                    <a:pt x="29" y="0"/>
                    <a:pt x="0" y="29"/>
                    <a:pt x="0" y="64"/>
                  </a:cubicBezTo>
                  <a:lnTo>
                    <a:pt x="0" y="1032"/>
                  </a:lnTo>
                  <a:cubicBezTo>
                    <a:pt x="0" y="1068"/>
                    <a:pt x="29" y="1097"/>
                    <a:pt x="64" y="1097"/>
                  </a:cubicBezTo>
                  <a:lnTo>
                    <a:pt x="939" y="1097"/>
                  </a:lnTo>
                  <a:lnTo>
                    <a:pt x="975" y="1445"/>
                  </a:lnTo>
                  <a:cubicBezTo>
                    <a:pt x="978" y="1469"/>
                    <a:pt x="992" y="1490"/>
                    <a:pt x="1013" y="1501"/>
                  </a:cubicBezTo>
                  <a:cubicBezTo>
                    <a:pt x="1023" y="1506"/>
                    <a:pt x="1034" y="1509"/>
                    <a:pt x="1046" y="1509"/>
                  </a:cubicBezTo>
                  <a:cubicBezTo>
                    <a:pt x="1058" y="1509"/>
                    <a:pt x="1070" y="1506"/>
                    <a:pt x="1080" y="1500"/>
                  </a:cubicBezTo>
                  <a:lnTo>
                    <a:pt x="1190" y="1438"/>
                  </a:lnTo>
                  <a:lnTo>
                    <a:pt x="1298" y="1625"/>
                  </a:lnTo>
                  <a:cubicBezTo>
                    <a:pt x="1310" y="1647"/>
                    <a:pt x="1334" y="1660"/>
                    <a:pt x="1359" y="1660"/>
                  </a:cubicBezTo>
                  <a:cubicBezTo>
                    <a:pt x="1371" y="1660"/>
                    <a:pt x="1383" y="1657"/>
                    <a:pt x="1393" y="1652"/>
                  </a:cubicBezTo>
                  <a:lnTo>
                    <a:pt x="1506" y="1591"/>
                  </a:lnTo>
                  <a:cubicBezTo>
                    <a:pt x="1523" y="1582"/>
                    <a:pt x="1535" y="1566"/>
                    <a:pt x="1540" y="1548"/>
                  </a:cubicBezTo>
                  <a:cubicBezTo>
                    <a:pt x="1545" y="1529"/>
                    <a:pt x="1543" y="1510"/>
                    <a:pt x="1534" y="1493"/>
                  </a:cubicBezTo>
                  <a:lnTo>
                    <a:pt x="1425" y="1306"/>
                  </a:lnTo>
                  <a:lnTo>
                    <a:pt x="1519" y="1249"/>
                  </a:lnTo>
                  <a:cubicBezTo>
                    <a:pt x="1539" y="1237"/>
                    <a:pt x="1552" y="1215"/>
                    <a:pt x="1553" y="1192"/>
                  </a:cubicBezTo>
                  <a:cubicBezTo>
                    <a:pt x="1554" y="1168"/>
                    <a:pt x="1543" y="1145"/>
                    <a:pt x="1524" y="1131"/>
                  </a:cubicBezTo>
                  <a:lnTo>
                    <a:pt x="1476" y="1097"/>
                  </a:lnTo>
                  <a:lnTo>
                    <a:pt x="1905" y="1097"/>
                  </a:lnTo>
                  <a:cubicBezTo>
                    <a:pt x="1940" y="1097"/>
                    <a:pt x="1969" y="1068"/>
                    <a:pt x="1969" y="1032"/>
                  </a:cubicBezTo>
                  <a:cubicBezTo>
                    <a:pt x="1969" y="997"/>
                    <a:pt x="1940" y="968"/>
                    <a:pt x="1905" y="968"/>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grpSp>
      <p:grpSp>
        <p:nvGrpSpPr>
          <p:cNvPr id="18" name="Group 24"/>
          <p:cNvGrpSpPr>
            <a:grpSpLocks noChangeAspect="1"/>
          </p:cNvGrpSpPr>
          <p:nvPr/>
        </p:nvGrpSpPr>
        <p:grpSpPr bwMode="auto">
          <a:xfrm>
            <a:off x="6183456" y="2509664"/>
            <a:ext cx="1458100" cy="1458100"/>
            <a:chOff x="4081" y="1709"/>
            <a:chExt cx="1011" cy="1011"/>
          </a:xfrm>
        </p:grpSpPr>
        <p:sp>
          <p:nvSpPr>
            <p:cNvPr id="19" name="Freeform 25"/>
            <p:cNvSpPr/>
            <p:nvPr/>
          </p:nvSpPr>
          <p:spPr bwMode="auto">
            <a:xfrm>
              <a:off x="4081" y="1709"/>
              <a:ext cx="1011" cy="1011"/>
            </a:xfrm>
            <a:custGeom>
              <a:avLst/>
              <a:gdLst>
                <a:gd name="T0" fmla="*/ 0 w 3899"/>
                <a:gd name="T1" fmla="*/ 1949 h 3899"/>
                <a:gd name="T2" fmla="*/ 0 w 3899"/>
                <a:gd name="T3" fmla="*/ 1949 h 3899"/>
                <a:gd name="T4" fmla="*/ 1949 w 3899"/>
                <a:gd name="T5" fmla="*/ 0 h 3899"/>
                <a:gd name="T6" fmla="*/ 3899 w 3899"/>
                <a:gd name="T7" fmla="*/ 1949 h 3899"/>
                <a:gd name="T8" fmla="*/ 1949 w 3899"/>
                <a:gd name="T9" fmla="*/ 3899 h 3899"/>
                <a:gd name="T10" fmla="*/ 0 w 3899"/>
                <a:gd name="T11" fmla="*/ 1949 h 3899"/>
              </a:gdLst>
              <a:ahLst/>
              <a:cxnLst>
                <a:cxn ang="0">
                  <a:pos x="T0" y="T1"/>
                </a:cxn>
                <a:cxn ang="0">
                  <a:pos x="T2" y="T3"/>
                </a:cxn>
                <a:cxn ang="0">
                  <a:pos x="T4" y="T5"/>
                </a:cxn>
                <a:cxn ang="0">
                  <a:pos x="T6" y="T7"/>
                </a:cxn>
                <a:cxn ang="0">
                  <a:pos x="T8" y="T9"/>
                </a:cxn>
                <a:cxn ang="0">
                  <a:pos x="T10" y="T11"/>
                </a:cxn>
              </a:cxnLst>
              <a:rect l="0" t="0" r="r" b="b"/>
              <a:pathLst>
                <a:path w="3899" h="3899">
                  <a:moveTo>
                    <a:pt x="0" y="1949"/>
                  </a:moveTo>
                  <a:lnTo>
                    <a:pt x="0" y="1949"/>
                  </a:lnTo>
                  <a:cubicBezTo>
                    <a:pt x="0" y="872"/>
                    <a:pt x="872" y="0"/>
                    <a:pt x="1949" y="0"/>
                  </a:cubicBezTo>
                  <a:cubicBezTo>
                    <a:pt x="3026" y="0"/>
                    <a:pt x="3899" y="872"/>
                    <a:pt x="3899" y="1949"/>
                  </a:cubicBezTo>
                  <a:cubicBezTo>
                    <a:pt x="3899" y="3026"/>
                    <a:pt x="3026" y="3899"/>
                    <a:pt x="1949" y="3899"/>
                  </a:cubicBezTo>
                  <a:cubicBezTo>
                    <a:pt x="872" y="3899"/>
                    <a:pt x="0" y="3026"/>
                    <a:pt x="0" y="1949"/>
                  </a:cubicBezTo>
                  <a:close/>
                </a:path>
              </a:pathLst>
            </a:cu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sp>
          <p:nvSpPr>
            <p:cNvPr id="20" name="Freeform 26"/>
            <p:cNvSpPr>
              <a:spLocks noEditPoints="1"/>
            </p:cNvSpPr>
            <p:nvPr/>
          </p:nvSpPr>
          <p:spPr bwMode="auto">
            <a:xfrm>
              <a:off x="4329" y="2020"/>
              <a:ext cx="514" cy="435"/>
            </a:xfrm>
            <a:custGeom>
              <a:avLst/>
              <a:gdLst>
                <a:gd name="T0" fmla="*/ 317 w 1982"/>
                <a:gd name="T1" fmla="*/ 1406 h 1677"/>
                <a:gd name="T2" fmla="*/ 1136 w 1982"/>
                <a:gd name="T3" fmla="*/ 1360 h 1677"/>
                <a:gd name="T4" fmla="*/ 317 w 1982"/>
                <a:gd name="T5" fmla="*/ 1314 h 1677"/>
                <a:gd name="T6" fmla="*/ 317 w 1982"/>
                <a:gd name="T7" fmla="*/ 1406 h 1677"/>
                <a:gd name="T8" fmla="*/ 317 w 1982"/>
                <a:gd name="T9" fmla="*/ 959 h 1677"/>
                <a:gd name="T10" fmla="*/ 1730 w 1982"/>
                <a:gd name="T11" fmla="*/ 913 h 1677"/>
                <a:gd name="T12" fmla="*/ 317 w 1982"/>
                <a:gd name="T13" fmla="*/ 867 h 1677"/>
                <a:gd name="T14" fmla="*/ 317 w 1982"/>
                <a:gd name="T15" fmla="*/ 959 h 1677"/>
                <a:gd name="T16" fmla="*/ 1891 w 1982"/>
                <a:gd name="T17" fmla="*/ 298 h 1677"/>
                <a:gd name="T18" fmla="*/ 1668 w 1982"/>
                <a:gd name="T19" fmla="*/ 92 h 1677"/>
                <a:gd name="T20" fmla="*/ 1891 w 1982"/>
                <a:gd name="T21" fmla="*/ 174 h 1677"/>
                <a:gd name="T22" fmla="*/ 1891 w 1982"/>
                <a:gd name="T23" fmla="*/ 590 h 1677"/>
                <a:gd name="T24" fmla="*/ 1648 w 1982"/>
                <a:gd name="T25" fmla="*/ 590 h 1677"/>
                <a:gd name="T26" fmla="*/ 1891 w 1982"/>
                <a:gd name="T27" fmla="*/ 390 h 1677"/>
                <a:gd name="T28" fmla="*/ 1891 w 1982"/>
                <a:gd name="T29" fmla="*/ 1476 h 1677"/>
                <a:gd name="T30" fmla="*/ 1809 w 1982"/>
                <a:gd name="T31" fmla="*/ 1586 h 1677"/>
                <a:gd name="T32" fmla="*/ 92 w 1982"/>
                <a:gd name="T33" fmla="*/ 1476 h 1677"/>
                <a:gd name="T34" fmla="*/ 1891 w 1982"/>
                <a:gd name="T35" fmla="*/ 682 h 1677"/>
                <a:gd name="T36" fmla="*/ 92 w 1982"/>
                <a:gd name="T37" fmla="*/ 390 h 1677"/>
                <a:gd name="T38" fmla="*/ 321 w 1982"/>
                <a:gd name="T39" fmla="*/ 390 h 1677"/>
                <a:gd name="T40" fmla="*/ 92 w 1982"/>
                <a:gd name="T41" fmla="*/ 590 h 1677"/>
                <a:gd name="T42" fmla="*/ 92 w 1982"/>
                <a:gd name="T43" fmla="*/ 174 h 1677"/>
                <a:gd name="T44" fmla="*/ 171 w 1982"/>
                <a:gd name="T45" fmla="*/ 92 h 1677"/>
                <a:gd name="T46" fmla="*/ 92 w 1982"/>
                <a:gd name="T47" fmla="*/ 298 h 1677"/>
                <a:gd name="T48" fmla="*/ 536 w 1982"/>
                <a:gd name="T49" fmla="*/ 390 h 1677"/>
                <a:gd name="T50" fmla="*/ 748 w 1982"/>
                <a:gd name="T51" fmla="*/ 390 h 1677"/>
                <a:gd name="T52" fmla="*/ 367 w 1982"/>
                <a:gd name="T53" fmla="*/ 590 h 1677"/>
                <a:gd name="T54" fmla="*/ 598 w 1982"/>
                <a:gd name="T55" fmla="*/ 92 h 1677"/>
                <a:gd name="T56" fmla="*/ 753 w 1982"/>
                <a:gd name="T57" fmla="*/ 298 h 1677"/>
                <a:gd name="T58" fmla="*/ 387 w 1982"/>
                <a:gd name="T59" fmla="*/ 92 h 1677"/>
                <a:gd name="T60" fmla="*/ 963 w 1982"/>
                <a:gd name="T61" fmla="*/ 390 h 1677"/>
                <a:gd name="T62" fmla="*/ 1175 w 1982"/>
                <a:gd name="T63" fmla="*/ 390 h 1677"/>
                <a:gd name="T64" fmla="*/ 794 w 1982"/>
                <a:gd name="T65" fmla="*/ 590 h 1677"/>
                <a:gd name="T66" fmla="*/ 1025 w 1982"/>
                <a:gd name="T67" fmla="*/ 92 h 1677"/>
                <a:gd name="T68" fmla="*/ 1180 w 1982"/>
                <a:gd name="T69" fmla="*/ 298 h 1677"/>
                <a:gd name="T70" fmla="*/ 814 w 1982"/>
                <a:gd name="T71" fmla="*/ 92 h 1677"/>
                <a:gd name="T72" fmla="*/ 1390 w 1982"/>
                <a:gd name="T73" fmla="*/ 390 h 1677"/>
                <a:gd name="T74" fmla="*/ 1602 w 1982"/>
                <a:gd name="T75" fmla="*/ 390 h 1677"/>
                <a:gd name="T76" fmla="*/ 1221 w 1982"/>
                <a:gd name="T77" fmla="*/ 590 h 1677"/>
                <a:gd name="T78" fmla="*/ 1452 w 1982"/>
                <a:gd name="T79" fmla="*/ 92 h 1677"/>
                <a:gd name="T80" fmla="*/ 1607 w 1982"/>
                <a:gd name="T81" fmla="*/ 298 h 1677"/>
                <a:gd name="T82" fmla="*/ 1241 w 1982"/>
                <a:gd name="T83" fmla="*/ 92 h 1677"/>
                <a:gd name="T84" fmla="*/ 1809 w 1982"/>
                <a:gd name="T85" fmla="*/ 0 h 1677"/>
                <a:gd name="T86" fmla="*/ 174 w 1982"/>
                <a:gd name="T87" fmla="*/ 0 h 1677"/>
                <a:gd name="T88" fmla="*/ 0 w 1982"/>
                <a:gd name="T89" fmla="*/ 1476 h 1677"/>
                <a:gd name="T90" fmla="*/ 1809 w 1982"/>
                <a:gd name="T91" fmla="*/ 1677 h 1677"/>
                <a:gd name="T92" fmla="*/ 1982 w 1982"/>
                <a:gd name="T93" fmla="*/ 174 h 1677"/>
                <a:gd name="T94" fmla="*/ 317 w 1982"/>
                <a:gd name="T95" fmla="*/ 1182 h 1677"/>
                <a:gd name="T96" fmla="*/ 1566 w 1982"/>
                <a:gd name="T97" fmla="*/ 1182 h 1677"/>
                <a:gd name="T98" fmla="*/ 1566 w 1982"/>
                <a:gd name="T99" fmla="*/ 1091 h 1677"/>
                <a:gd name="T100" fmla="*/ 271 w 1982"/>
                <a:gd name="T101" fmla="*/ 1136 h 1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82" h="1677">
                  <a:moveTo>
                    <a:pt x="317" y="1406"/>
                  </a:moveTo>
                  <a:lnTo>
                    <a:pt x="317" y="1406"/>
                  </a:lnTo>
                  <a:lnTo>
                    <a:pt x="1091" y="1406"/>
                  </a:lnTo>
                  <a:cubicBezTo>
                    <a:pt x="1116" y="1406"/>
                    <a:pt x="1136" y="1385"/>
                    <a:pt x="1136" y="1360"/>
                  </a:cubicBezTo>
                  <a:cubicBezTo>
                    <a:pt x="1136" y="1335"/>
                    <a:pt x="1116" y="1314"/>
                    <a:pt x="1091" y="1314"/>
                  </a:cubicBezTo>
                  <a:lnTo>
                    <a:pt x="317" y="1314"/>
                  </a:lnTo>
                  <a:cubicBezTo>
                    <a:pt x="291" y="1314"/>
                    <a:pt x="271" y="1335"/>
                    <a:pt x="271" y="1360"/>
                  </a:cubicBezTo>
                  <a:cubicBezTo>
                    <a:pt x="271" y="1385"/>
                    <a:pt x="291" y="1406"/>
                    <a:pt x="317" y="1406"/>
                  </a:cubicBezTo>
                  <a:close/>
                  <a:moveTo>
                    <a:pt x="317" y="959"/>
                  </a:moveTo>
                  <a:lnTo>
                    <a:pt x="317" y="959"/>
                  </a:lnTo>
                  <a:lnTo>
                    <a:pt x="1685" y="959"/>
                  </a:lnTo>
                  <a:cubicBezTo>
                    <a:pt x="1710" y="959"/>
                    <a:pt x="1730" y="938"/>
                    <a:pt x="1730" y="913"/>
                  </a:cubicBezTo>
                  <a:cubicBezTo>
                    <a:pt x="1730" y="888"/>
                    <a:pt x="1710" y="867"/>
                    <a:pt x="1685" y="867"/>
                  </a:cubicBezTo>
                  <a:lnTo>
                    <a:pt x="317" y="867"/>
                  </a:lnTo>
                  <a:cubicBezTo>
                    <a:pt x="291" y="867"/>
                    <a:pt x="271" y="888"/>
                    <a:pt x="271" y="913"/>
                  </a:cubicBezTo>
                  <a:cubicBezTo>
                    <a:pt x="271" y="938"/>
                    <a:pt x="291" y="959"/>
                    <a:pt x="317" y="959"/>
                  </a:cubicBezTo>
                  <a:close/>
                  <a:moveTo>
                    <a:pt x="1891" y="298"/>
                  </a:moveTo>
                  <a:lnTo>
                    <a:pt x="1891" y="298"/>
                  </a:lnTo>
                  <a:lnTo>
                    <a:pt x="1822" y="298"/>
                  </a:lnTo>
                  <a:lnTo>
                    <a:pt x="1668" y="92"/>
                  </a:lnTo>
                  <a:lnTo>
                    <a:pt x="1809" y="92"/>
                  </a:lnTo>
                  <a:cubicBezTo>
                    <a:pt x="1854" y="92"/>
                    <a:pt x="1891" y="129"/>
                    <a:pt x="1891" y="174"/>
                  </a:cubicBezTo>
                  <a:lnTo>
                    <a:pt x="1891" y="298"/>
                  </a:lnTo>
                  <a:close/>
                  <a:moveTo>
                    <a:pt x="1891" y="590"/>
                  </a:moveTo>
                  <a:lnTo>
                    <a:pt x="1891" y="590"/>
                  </a:lnTo>
                  <a:lnTo>
                    <a:pt x="1648" y="590"/>
                  </a:lnTo>
                  <a:lnTo>
                    <a:pt x="1817" y="390"/>
                  </a:lnTo>
                  <a:lnTo>
                    <a:pt x="1891" y="390"/>
                  </a:lnTo>
                  <a:lnTo>
                    <a:pt x="1891" y="590"/>
                  </a:lnTo>
                  <a:close/>
                  <a:moveTo>
                    <a:pt x="1891" y="1476"/>
                  </a:moveTo>
                  <a:lnTo>
                    <a:pt x="1891" y="1476"/>
                  </a:lnTo>
                  <a:cubicBezTo>
                    <a:pt x="1891" y="1574"/>
                    <a:pt x="1847" y="1586"/>
                    <a:pt x="1809" y="1586"/>
                  </a:cubicBezTo>
                  <a:lnTo>
                    <a:pt x="174" y="1586"/>
                  </a:lnTo>
                  <a:cubicBezTo>
                    <a:pt x="136" y="1586"/>
                    <a:pt x="92" y="1574"/>
                    <a:pt x="92" y="1476"/>
                  </a:cubicBezTo>
                  <a:lnTo>
                    <a:pt x="92" y="682"/>
                  </a:lnTo>
                  <a:lnTo>
                    <a:pt x="1891" y="682"/>
                  </a:lnTo>
                  <a:lnTo>
                    <a:pt x="1891" y="1476"/>
                  </a:lnTo>
                  <a:close/>
                  <a:moveTo>
                    <a:pt x="92" y="390"/>
                  </a:moveTo>
                  <a:lnTo>
                    <a:pt x="92" y="390"/>
                  </a:lnTo>
                  <a:lnTo>
                    <a:pt x="321" y="390"/>
                  </a:lnTo>
                  <a:lnTo>
                    <a:pt x="152" y="590"/>
                  </a:lnTo>
                  <a:lnTo>
                    <a:pt x="92" y="590"/>
                  </a:lnTo>
                  <a:lnTo>
                    <a:pt x="92" y="390"/>
                  </a:lnTo>
                  <a:close/>
                  <a:moveTo>
                    <a:pt x="92" y="174"/>
                  </a:moveTo>
                  <a:lnTo>
                    <a:pt x="92" y="174"/>
                  </a:lnTo>
                  <a:cubicBezTo>
                    <a:pt x="92" y="130"/>
                    <a:pt x="127" y="93"/>
                    <a:pt x="171" y="92"/>
                  </a:cubicBezTo>
                  <a:lnTo>
                    <a:pt x="326" y="298"/>
                  </a:lnTo>
                  <a:lnTo>
                    <a:pt x="92" y="298"/>
                  </a:lnTo>
                  <a:lnTo>
                    <a:pt x="92" y="174"/>
                  </a:lnTo>
                  <a:close/>
                  <a:moveTo>
                    <a:pt x="536" y="390"/>
                  </a:moveTo>
                  <a:lnTo>
                    <a:pt x="536" y="390"/>
                  </a:lnTo>
                  <a:lnTo>
                    <a:pt x="748" y="390"/>
                  </a:lnTo>
                  <a:lnTo>
                    <a:pt x="579" y="590"/>
                  </a:lnTo>
                  <a:lnTo>
                    <a:pt x="367" y="590"/>
                  </a:lnTo>
                  <a:lnTo>
                    <a:pt x="536" y="390"/>
                  </a:lnTo>
                  <a:close/>
                  <a:moveTo>
                    <a:pt x="598" y="92"/>
                  </a:moveTo>
                  <a:lnTo>
                    <a:pt x="598" y="92"/>
                  </a:lnTo>
                  <a:lnTo>
                    <a:pt x="753" y="298"/>
                  </a:lnTo>
                  <a:lnTo>
                    <a:pt x="541" y="298"/>
                  </a:lnTo>
                  <a:lnTo>
                    <a:pt x="387" y="92"/>
                  </a:lnTo>
                  <a:lnTo>
                    <a:pt x="598" y="92"/>
                  </a:lnTo>
                  <a:close/>
                  <a:moveTo>
                    <a:pt x="963" y="390"/>
                  </a:moveTo>
                  <a:lnTo>
                    <a:pt x="963" y="390"/>
                  </a:lnTo>
                  <a:lnTo>
                    <a:pt x="1175" y="390"/>
                  </a:lnTo>
                  <a:lnTo>
                    <a:pt x="1006" y="590"/>
                  </a:lnTo>
                  <a:lnTo>
                    <a:pt x="794" y="590"/>
                  </a:lnTo>
                  <a:lnTo>
                    <a:pt x="963" y="390"/>
                  </a:lnTo>
                  <a:close/>
                  <a:moveTo>
                    <a:pt x="1025" y="92"/>
                  </a:moveTo>
                  <a:lnTo>
                    <a:pt x="1025" y="92"/>
                  </a:lnTo>
                  <a:lnTo>
                    <a:pt x="1180" y="298"/>
                  </a:lnTo>
                  <a:lnTo>
                    <a:pt x="968" y="298"/>
                  </a:lnTo>
                  <a:lnTo>
                    <a:pt x="814" y="92"/>
                  </a:lnTo>
                  <a:lnTo>
                    <a:pt x="1025" y="92"/>
                  </a:lnTo>
                  <a:close/>
                  <a:moveTo>
                    <a:pt x="1390" y="390"/>
                  </a:moveTo>
                  <a:lnTo>
                    <a:pt x="1390" y="390"/>
                  </a:lnTo>
                  <a:lnTo>
                    <a:pt x="1602" y="390"/>
                  </a:lnTo>
                  <a:lnTo>
                    <a:pt x="1433" y="590"/>
                  </a:lnTo>
                  <a:lnTo>
                    <a:pt x="1221" y="590"/>
                  </a:lnTo>
                  <a:lnTo>
                    <a:pt x="1390" y="390"/>
                  </a:lnTo>
                  <a:close/>
                  <a:moveTo>
                    <a:pt x="1452" y="92"/>
                  </a:moveTo>
                  <a:lnTo>
                    <a:pt x="1452" y="92"/>
                  </a:lnTo>
                  <a:lnTo>
                    <a:pt x="1607" y="298"/>
                  </a:lnTo>
                  <a:lnTo>
                    <a:pt x="1395" y="298"/>
                  </a:lnTo>
                  <a:lnTo>
                    <a:pt x="1241" y="92"/>
                  </a:lnTo>
                  <a:lnTo>
                    <a:pt x="1452" y="92"/>
                  </a:lnTo>
                  <a:close/>
                  <a:moveTo>
                    <a:pt x="1809" y="0"/>
                  </a:moveTo>
                  <a:lnTo>
                    <a:pt x="1809" y="0"/>
                  </a:lnTo>
                  <a:lnTo>
                    <a:pt x="174" y="0"/>
                  </a:lnTo>
                  <a:cubicBezTo>
                    <a:pt x="78" y="0"/>
                    <a:pt x="0" y="78"/>
                    <a:pt x="0" y="174"/>
                  </a:cubicBezTo>
                  <a:lnTo>
                    <a:pt x="0" y="1476"/>
                  </a:lnTo>
                  <a:cubicBezTo>
                    <a:pt x="0" y="1602"/>
                    <a:pt x="65" y="1677"/>
                    <a:pt x="174" y="1677"/>
                  </a:cubicBezTo>
                  <a:lnTo>
                    <a:pt x="1809" y="1677"/>
                  </a:lnTo>
                  <a:cubicBezTo>
                    <a:pt x="1917" y="1677"/>
                    <a:pt x="1982" y="1602"/>
                    <a:pt x="1982" y="1476"/>
                  </a:cubicBezTo>
                  <a:lnTo>
                    <a:pt x="1982" y="174"/>
                  </a:lnTo>
                  <a:cubicBezTo>
                    <a:pt x="1982" y="78"/>
                    <a:pt x="1904" y="0"/>
                    <a:pt x="1809" y="0"/>
                  </a:cubicBezTo>
                  <a:close/>
                  <a:moveTo>
                    <a:pt x="317" y="1182"/>
                  </a:moveTo>
                  <a:lnTo>
                    <a:pt x="317" y="1182"/>
                  </a:lnTo>
                  <a:lnTo>
                    <a:pt x="1566" y="1182"/>
                  </a:lnTo>
                  <a:cubicBezTo>
                    <a:pt x="1591" y="1182"/>
                    <a:pt x="1612" y="1162"/>
                    <a:pt x="1612" y="1136"/>
                  </a:cubicBezTo>
                  <a:cubicBezTo>
                    <a:pt x="1612" y="1111"/>
                    <a:pt x="1591" y="1091"/>
                    <a:pt x="1566" y="1091"/>
                  </a:cubicBezTo>
                  <a:lnTo>
                    <a:pt x="317" y="1091"/>
                  </a:lnTo>
                  <a:cubicBezTo>
                    <a:pt x="291" y="1091"/>
                    <a:pt x="271" y="1111"/>
                    <a:pt x="271" y="1136"/>
                  </a:cubicBezTo>
                  <a:cubicBezTo>
                    <a:pt x="271" y="1162"/>
                    <a:pt x="291" y="1182"/>
                    <a:pt x="317" y="1182"/>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endParaRPr>
            </a:p>
          </p:txBody>
        </p:sp>
      </p:grpSp>
      <p:sp>
        <p:nvSpPr>
          <p:cNvPr id="25" name="Text Placeholder 38"/>
          <p:cNvSpPr txBox="1"/>
          <p:nvPr/>
        </p:nvSpPr>
        <p:spPr>
          <a:xfrm>
            <a:off x="453044" y="896791"/>
            <a:ext cx="1764602"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r" defTabSz="457200" rtl="0" eaLnBrk="1" fontAlgn="base" latinLnBrk="0" hangingPunct="1">
              <a:lnSpc>
                <a:spcPct val="89000"/>
              </a:lnSpc>
              <a:spcBef>
                <a:spcPts val="1100"/>
              </a:spcBef>
              <a:spcAft>
                <a:spcPct val="0"/>
              </a:spcAft>
              <a:buClrTx/>
              <a:buSzTx/>
              <a:buFont typeface="Arial" panose="020B0604020202020204"/>
              <a:buNone/>
              <a:defRPr/>
            </a:pPr>
            <a:r>
              <a:rPr kumimoji="0" lang="en-US" sz="3600" b="0" i="0" u="none" strike="noStrike" kern="1200" cap="none" spc="-15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96%</a:t>
            </a:r>
          </a:p>
        </p:txBody>
      </p:sp>
      <p:sp>
        <p:nvSpPr>
          <p:cNvPr id="26" name="Text Placeholder 65"/>
          <p:cNvSpPr txBox="1"/>
          <p:nvPr/>
        </p:nvSpPr>
        <p:spPr>
          <a:xfrm>
            <a:off x="453044" y="1340528"/>
            <a:ext cx="1764602" cy="288028"/>
          </a:xfrm>
          <a:prstGeom prst="rect">
            <a:avLst/>
          </a:prstGeom>
        </p:spPr>
        <p:txBody>
          <a:bodyPr>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r" defTabSz="457200" rtl="0" eaLnBrk="1" fontAlgn="base" latinLnBrk="0" hangingPunct="1">
              <a:lnSpc>
                <a:spcPct val="89000"/>
              </a:lnSpc>
              <a:spcBef>
                <a:spcPts val="1100"/>
              </a:spcBef>
              <a:spcAft>
                <a:spcPct val="0"/>
              </a:spcAft>
              <a:buClrTx/>
              <a:buSzTx/>
              <a:buFont typeface="Arial" panose="020B0604020202020204"/>
              <a:buNone/>
              <a:defRPr/>
            </a:pPr>
            <a:r>
              <a:rPr kumimoji="0" lang="zh-CN" alt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社交平台多媒体</a:t>
            </a:r>
            <a:endParaRPr kumimoji="0" 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endParaRPr>
          </a:p>
        </p:txBody>
      </p:sp>
      <p:sp>
        <p:nvSpPr>
          <p:cNvPr id="28" name="Text Placeholder 38"/>
          <p:cNvSpPr txBox="1"/>
          <p:nvPr/>
        </p:nvSpPr>
        <p:spPr>
          <a:xfrm>
            <a:off x="6058357" y="4193987"/>
            <a:ext cx="1764602"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89000"/>
              </a:lnSpc>
              <a:spcBef>
                <a:spcPts val="1100"/>
              </a:spcBef>
              <a:spcAft>
                <a:spcPct val="0"/>
              </a:spcAft>
              <a:buClrTx/>
              <a:buSzTx/>
              <a:buFont typeface="Arial" panose="020B0604020202020204"/>
              <a:buNone/>
              <a:defRPr/>
            </a:pPr>
            <a:r>
              <a:rPr kumimoji="0" lang="en-US" sz="3600" b="0" i="0" u="none" strike="noStrike" kern="1200" cap="none" spc="-15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74%</a:t>
            </a:r>
          </a:p>
        </p:txBody>
      </p:sp>
      <p:sp>
        <p:nvSpPr>
          <p:cNvPr id="29" name="Text Placeholder 65"/>
          <p:cNvSpPr txBox="1"/>
          <p:nvPr/>
        </p:nvSpPr>
        <p:spPr>
          <a:xfrm>
            <a:off x="6058356" y="4637724"/>
            <a:ext cx="1764602" cy="288028"/>
          </a:xfrm>
          <a:prstGeom prst="rect">
            <a:avLst/>
          </a:prstGeom>
        </p:spPr>
        <p:txBody>
          <a:bodyPr>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89000"/>
              </a:lnSpc>
              <a:spcBef>
                <a:spcPts val="1100"/>
              </a:spcBef>
              <a:spcAft>
                <a:spcPct val="0"/>
              </a:spcAft>
              <a:buClrTx/>
              <a:buSzTx/>
              <a:buFont typeface="Arial" panose="020B0604020202020204"/>
              <a:buNone/>
              <a:defRPr/>
            </a:pPr>
            <a:r>
              <a:rPr kumimoji="0" lang="zh-CN" alt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搜索引擎</a:t>
            </a:r>
            <a:endParaRPr kumimoji="0" 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endParaRPr>
          </a:p>
        </p:txBody>
      </p:sp>
      <p:sp>
        <p:nvSpPr>
          <p:cNvPr id="35" name="Text Placeholder 38"/>
          <p:cNvSpPr txBox="1"/>
          <p:nvPr/>
        </p:nvSpPr>
        <p:spPr>
          <a:xfrm>
            <a:off x="457012" y="2550245"/>
            <a:ext cx="1175793"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r" defTabSz="457200" rtl="0" eaLnBrk="1" fontAlgn="base" latinLnBrk="0" hangingPunct="1">
              <a:lnSpc>
                <a:spcPct val="89000"/>
              </a:lnSpc>
              <a:spcBef>
                <a:spcPts val="1100"/>
              </a:spcBef>
              <a:spcAft>
                <a:spcPct val="0"/>
              </a:spcAft>
              <a:buClrTx/>
              <a:buSzTx/>
              <a:buFont typeface="Arial" panose="020B0604020202020204"/>
              <a:buNone/>
              <a:defRPr/>
            </a:pPr>
            <a:r>
              <a:rPr kumimoji="0" lang="en-US" sz="3600" b="0" i="0" u="none" strike="noStrike" kern="1200" cap="none" spc="-15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69%</a:t>
            </a:r>
          </a:p>
        </p:txBody>
      </p:sp>
      <p:sp>
        <p:nvSpPr>
          <p:cNvPr id="36" name="Text Placeholder 65"/>
          <p:cNvSpPr txBox="1"/>
          <p:nvPr/>
        </p:nvSpPr>
        <p:spPr>
          <a:xfrm>
            <a:off x="457012" y="2993982"/>
            <a:ext cx="1175793" cy="288028"/>
          </a:xfrm>
          <a:prstGeom prst="rect">
            <a:avLst/>
          </a:prstGeom>
        </p:spPr>
        <p:txBody>
          <a:bodyPr wrap="square">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r" defTabSz="457200" rtl="0" eaLnBrk="1" fontAlgn="base" latinLnBrk="0" hangingPunct="1">
              <a:lnSpc>
                <a:spcPct val="89000"/>
              </a:lnSpc>
              <a:spcBef>
                <a:spcPts val="1100"/>
              </a:spcBef>
              <a:spcAft>
                <a:spcPct val="0"/>
              </a:spcAft>
              <a:buClrTx/>
              <a:buSzTx/>
              <a:buFont typeface="Arial" panose="020B0604020202020204"/>
              <a:buNone/>
              <a:defRPr/>
            </a:pPr>
            <a:r>
              <a:rPr kumimoji="0" lang="zh-CN" alt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娱乐游戏</a:t>
            </a:r>
            <a:endParaRPr kumimoji="0" 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endParaRPr>
          </a:p>
        </p:txBody>
      </p:sp>
      <p:sp>
        <p:nvSpPr>
          <p:cNvPr id="38" name="Text Placeholder 38"/>
          <p:cNvSpPr txBox="1"/>
          <p:nvPr/>
        </p:nvSpPr>
        <p:spPr>
          <a:xfrm>
            <a:off x="6868203" y="917431"/>
            <a:ext cx="1764602"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89000"/>
              </a:lnSpc>
              <a:spcBef>
                <a:spcPts val="1100"/>
              </a:spcBef>
              <a:spcAft>
                <a:spcPct val="0"/>
              </a:spcAft>
              <a:buClrTx/>
              <a:buSzTx/>
              <a:buFont typeface="Arial" panose="020B0604020202020204"/>
              <a:buNone/>
              <a:defRPr/>
            </a:pPr>
            <a:r>
              <a:rPr kumimoji="0" lang="en-US" sz="3600" b="0" i="0" u="none" strike="noStrike" kern="1200" cap="none" spc="-15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83%</a:t>
            </a:r>
          </a:p>
        </p:txBody>
      </p:sp>
      <p:sp>
        <p:nvSpPr>
          <p:cNvPr id="39" name="Text Placeholder 65"/>
          <p:cNvSpPr txBox="1"/>
          <p:nvPr/>
        </p:nvSpPr>
        <p:spPr>
          <a:xfrm>
            <a:off x="6868203" y="1361168"/>
            <a:ext cx="1764602" cy="288028"/>
          </a:xfrm>
          <a:prstGeom prst="rect">
            <a:avLst/>
          </a:prstGeom>
        </p:spPr>
        <p:txBody>
          <a:bodyPr>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89000"/>
              </a:lnSpc>
              <a:spcBef>
                <a:spcPts val="1100"/>
              </a:spcBef>
              <a:spcAft>
                <a:spcPct val="0"/>
              </a:spcAft>
              <a:buClrTx/>
              <a:buSzTx/>
              <a:buFont typeface="Arial" panose="020B0604020202020204"/>
              <a:buNone/>
              <a:defRPr/>
            </a:pPr>
            <a:r>
              <a:rPr kumimoji="0" lang="zh-CN" alt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音乐</a:t>
            </a:r>
            <a:endParaRPr kumimoji="0" 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endParaRPr>
          </a:p>
        </p:txBody>
      </p:sp>
      <p:sp>
        <p:nvSpPr>
          <p:cNvPr id="43" name="Text Placeholder 38"/>
          <p:cNvSpPr txBox="1"/>
          <p:nvPr/>
        </p:nvSpPr>
        <p:spPr>
          <a:xfrm>
            <a:off x="7579229" y="1968155"/>
            <a:ext cx="1174246" cy="595548"/>
          </a:xfrm>
          <a:prstGeom prst="rect">
            <a:avLst/>
          </a:prstGeom>
        </p:spPr>
        <p:txBody>
          <a:bodyPr wrap="square" anchor="b" anchorCtr="0">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89000"/>
              </a:lnSpc>
              <a:spcBef>
                <a:spcPts val="1100"/>
              </a:spcBef>
              <a:spcAft>
                <a:spcPct val="0"/>
              </a:spcAft>
              <a:buClrTx/>
              <a:buSzTx/>
              <a:buFont typeface="Arial" panose="020B0604020202020204"/>
              <a:buNone/>
              <a:defRPr/>
            </a:pPr>
            <a:r>
              <a:rPr kumimoji="0" lang="en-US" sz="3600" b="0" i="0" u="none" strike="noStrike" kern="1200" cap="none" spc="-15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61%</a:t>
            </a:r>
          </a:p>
        </p:txBody>
      </p:sp>
      <p:sp>
        <p:nvSpPr>
          <p:cNvPr id="44" name="Text Placeholder 65"/>
          <p:cNvSpPr txBox="1"/>
          <p:nvPr/>
        </p:nvSpPr>
        <p:spPr>
          <a:xfrm>
            <a:off x="7579229" y="2411892"/>
            <a:ext cx="1174246" cy="288028"/>
          </a:xfrm>
          <a:prstGeom prst="rect">
            <a:avLst/>
          </a:prstGeom>
        </p:spPr>
        <p:txBody>
          <a:bodyPr wrap="square">
            <a:spAutoFit/>
          </a:bodyPr>
          <a:lstStyle>
            <a:lvl1pPr marL="17335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1pPr>
            <a:lvl2pPr marL="346075" indent="-173355" algn="l" defTabSz="457200" rtl="0" eaLnBrk="1" latinLnBrk="0" hangingPunct="1">
              <a:lnSpc>
                <a:spcPct val="89000"/>
              </a:lnSpc>
              <a:spcBef>
                <a:spcPts val="1100"/>
              </a:spcBef>
              <a:buClrTx/>
              <a:buFont typeface="Arial" panose="020B0604020202020204"/>
              <a:buChar char="–"/>
              <a:defRPr sz="1800" b="0" i="0" kern="1200" spc="-20">
                <a:solidFill>
                  <a:schemeClr val="bg1"/>
                </a:solidFill>
                <a:latin typeface="Gotham Book"/>
                <a:ea typeface="+mn-ea"/>
                <a:cs typeface="Gotham Book"/>
              </a:defRPr>
            </a:lvl2pPr>
            <a:lvl3pPr marL="517525" indent="-171450" algn="l" defTabSz="457200" rtl="0" eaLnBrk="1" latinLnBrk="0" hangingPunct="1">
              <a:lnSpc>
                <a:spcPct val="89000"/>
              </a:lnSpc>
              <a:spcBef>
                <a:spcPts val="1100"/>
              </a:spcBef>
              <a:buClrTx/>
              <a:buFont typeface="Arial" panose="020B0604020202020204"/>
              <a:buChar char="•"/>
              <a:defRPr sz="1600" b="0" i="0" kern="1200" spc="-20">
                <a:solidFill>
                  <a:schemeClr val="bg1"/>
                </a:solidFill>
                <a:latin typeface="Gotham Book"/>
                <a:ea typeface="+mn-ea"/>
                <a:cs typeface="Gotham Book"/>
              </a:defRPr>
            </a:lvl3pPr>
            <a:lvl4pPr marL="690880" indent="-173355"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4pPr>
            <a:lvl5pPr marL="854075" indent="-163830" algn="l" defTabSz="457200" rtl="0" eaLnBrk="1" latinLnBrk="0" hangingPunct="1">
              <a:lnSpc>
                <a:spcPct val="89000"/>
              </a:lnSpc>
              <a:spcBef>
                <a:spcPts val="1100"/>
              </a:spcBef>
              <a:buClrTx/>
              <a:buFont typeface="Arial" panose="020B0604020202020204"/>
              <a:buChar char="»"/>
              <a:defRPr sz="1400" b="0" i="0" kern="1200" spc="-20">
                <a:solidFill>
                  <a:schemeClr val="bg1"/>
                </a:solidFill>
                <a:latin typeface="Gotham Book"/>
                <a:ea typeface="+mn-ea"/>
                <a:cs typeface="Gotham Book"/>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marL="0" marR="0" lvl="0" indent="0" algn="l" defTabSz="457200" rtl="0" eaLnBrk="1" fontAlgn="base" latinLnBrk="0" hangingPunct="1">
              <a:lnSpc>
                <a:spcPct val="89000"/>
              </a:lnSpc>
              <a:spcBef>
                <a:spcPts val="1100"/>
              </a:spcBef>
              <a:spcAft>
                <a:spcPct val="0"/>
              </a:spcAft>
              <a:buClrTx/>
              <a:buSzTx/>
              <a:buFont typeface="Arial" panose="020B0604020202020204"/>
              <a:buNone/>
              <a:defRPr/>
            </a:pPr>
            <a:r>
              <a:rPr kumimoji="0" lang="zh-CN" alt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rPr>
              <a:t>视频</a:t>
            </a:r>
            <a:endParaRPr kumimoji="0" lang="en-US" sz="1400" b="0" i="0" u="none" strike="noStrike" kern="1200" cap="none" spc="-2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500"/>
                                        <p:tgtEl>
                                          <p:spTgt spid="27"/>
                                        </p:tgtEl>
                                      </p:cBhvr>
                                    </p:animEffect>
                                  </p:childTnLst>
                                </p:cTn>
                              </p:par>
                              <p:par>
                                <p:cTn id="42" presetID="10" presetClass="entr" presetSubtype="0"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fade">
                                      <p:cBhvr>
                                        <p:cTn id="52" dur="500"/>
                                        <p:tgtEl>
                                          <p:spTgt spid="3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500"/>
                                        <p:tgtEl>
                                          <p:spTgt spid="3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500"/>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fade">
                                      <p:cBhvr>
                                        <p:cTn id="63" dur="500"/>
                                        <p:tgtEl>
                                          <p:spTgt spid="18"/>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500"/>
                                        <p:tgtEl>
                                          <p:spTgt spid="4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500"/>
                                        <p:tgtEl>
                                          <p:spTgt spid="4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fade">
                                      <p:cBhvr>
                                        <p:cTn id="7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7" grpId="0" animBg="1"/>
      <p:bldP spid="30" grpId="0" animBg="1"/>
      <p:bldP spid="37" grpId="0" animBg="1"/>
      <p:bldP spid="42" grpId="0" animBg="1"/>
      <p:bldP spid="25" grpId="0"/>
      <p:bldP spid="26" grpId="0"/>
      <p:bldP spid="28" grpId="0"/>
      <p:bldP spid="29" grpId="0"/>
      <p:bldP spid="35" grpId="0"/>
      <p:bldP spid="36" grpId="0"/>
      <p:bldP spid="38" grpId="0"/>
      <p:bldP spid="39" grpId="0"/>
      <p:bldP spid="43" grpId="0"/>
      <p:bldP spid="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971600" y="2050687"/>
            <a:ext cx="1423450" cy="1423450"/>
          </a:xfrm>
          <a:prstGeom prst="ellipse">
            <a:avLst/>
          </a:prstGeom>
          <a:solidFill>
            <a:schemeClr val="accent1"/>
          </a:solidFill>
          <a:ln>
            <a:noFill/>
          </a:ln>
          <a:effectLst>
            <a:outerShdw blurRad="444500" dist="2540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endParaRPr>
          </a:p>
        </p:txBody>
      </p:sp>
      <p:grpSp>
        <p:nvGrpSpPr>
          <p:cNvPr id="5" name="组合 4"/>
          <p:cNvGrpSpPr/>
          <p:nvPr/>
        </p:nvGrpSpPr>
        <p:grpSpPr>
          <a:xfrm>
            <a:off x="3004805" y="1381576"/>
            <a:ext cx="2846358" cy="2846358"/>
            <a:chOff x="304800" y="673100"/>
            <a:chExt cx="4000500" cy="4000500"/>
          </a:xfrm>
          <a:effectLst>
            <a:outerShdw blurRad="444500" dist="254000" dir="8100000" algn="tr" rotWithShape="0">
              <a:prstClr val="black">
                <a:alpha val="50000"/>
              </a:prstClr>
            </a:outerShdw>
          </a:effectLst>
        </p:grpSpPr>
        <p:sp>
          <p:nvSpPr>
            <p:cNvPr id="6" name="同心圆 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7" name="椭圆 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grpSp>
      <p:grpSp>
        <p:nvGrpSpPr>
          <p:cNvPr id="8" name="组合 7"/>
          <p:cNvGrpSpPr/>
          <p:nvPr/>
        </p:nvGrpSpPr>
        <p:grpSpPr>
          <a:xfrm>
            <a:off x="4932040" y="1410570"/>
            <a:ext cx="623903" cy="623903"/>
            <a:chOff x="304800" y="673100"/>
            <a:chExt cx="4000500" cy="4000500"/>
          </a:xfrm>
          <a:effectLst>
            <a:outerShdw blurRad="317500" dist="190500" dir="8100000" algn="tr" rotWithShape="0">
              <a:prstClr val="black">
                <a:alpha val="50000"/>
              </a:prstClr>
            </a:outerShdw>
          </a:effectLst>
        </p:grpSpPr>
        <p:sp>
          <p:nvSpPr>
            <p:cNvPr id="9" name="同心圆 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500" b="1" i="0" u="none" strike="noStrike" kern="1200" cap="none" spc="0" normalizeH="0" baseline="0" noProof="0">
                <a:ln>
                  <a:noFill/>
                </a:ln>
                <a:solidFill>
                  <a:srgbClr val="C00000"/>
                </a:solidFill>
                <a:effectLst/>
                <a:uLnTx/>
                <a:uFillTx/>
                <a:latin typeface="宋体" panose="02010600030101010101" pitchFamily="2" charset="-122"/>
                <a:ea typeface="宋体" panose="02010600030101010101" pitchFamily="2" charset="-122"/>
                <a:cs typeface="+mn-cs"/>
              </a:endParaRPr>
            </a:p>
          </p:txBody>
        </p:sp>
        <p:sp>
          <p:nvSpPr>
            <p:cNvPr id="10" name="椭圆 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5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1</a:t>
              </a:r>
              <a:endParaRPr kumimoji="0" lang="zh-CN" altLang="en-US" sz="25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endParaRPr>
            </a:p>
          </p:txBody>
        </p:sp>
      </p:grpSp>
      <p:grpSp>
        <p:nvGrpSpPr>
          <p:cNvPr id="11" name="组合 10"/>
          <p:cNvGrpSpPr/>
          <p:nvPr/>
        </p:nvGrpSpPr>
        <p:grpSpPr>
          <a:xfrm>
            <a:off x="5477088" y="2450460"/>
            <a:ext cx="623903" cy="623903"/>
            <a:chOff x="304800" y="673100"/>
            <a:chExt cx="4000500" cy="4000500"/>
          </a:xfrm>
          <a:effectLst>
            <a:outerShdw blurRad="317500" dist="190500" dir="8100000" algn="tr" rotWithShape="0">
              <a:prstClr val="black">
                <a:alpha val="50000"/>
              </a:prstClr>
            </a:outerShdw>
          </a:effectLst>
        </p:grpSpPr>
        <p:sp>
          <p:nvSpPr>
            <p:cNvPr id="12" name="同心圆 1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500" b="1" i="0" u="none" strike="noStrike" kern="1200" cap="none" spc="0" normalizeH="0" baseline="0" noProof="0">
                <a:ln>
                  <a:noFill/>
                </a:ln>
                <a:solidFill>
                  <a:srgbClr val="C00000"/>
                </a:solidFill>
                <a:effectLst/>
                <a:uLnTx/>
                <a:uFillTx/>
                <a:latin typeface="宋体" panose="02010600030101010101" pitchFamily="2" charset="-122"/>
                <a:ea typeface="宋体" panose="02010600030101010101" pitchFamily="2" charset="-122"/>
                <a:cs typeface="+mn-cs"/>
              </a:endParaRPr>
            </a:p>
          </p:txBody>
        </p:sp>
        <p:sp>
          <p:nvSpPr>
            <p:cNvPr id="13" name="椭圆 1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5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rPr>
                <a:t>2</a:t>
              </a:r>
              <a:endParaRPr kumimoji="0" lang="zh-CN" altLang="en-US" sz="25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endParaRPr>
            </a:p>
          </p:txBody>
        </p:sp>
      </p:grpSp>
      <p:grpSp>
        <p:nvGrpSpPr>
          <p:cNvPr id="14" name="组合 13"/>
          <p:cNvGrpSpPr/>
          <p:nvPr/>
        </p:nvGrpSpPr>
        <p:grpSpPr>
          <a:xfrm>
            <a:off x="4932040" y="3541908"/>
            <a:ext cx="623903" cy="623903"/>
            <a:chOff x="304800" y="673100"/>
            <a:chExt cx="4000500" cy="4000500"/>
          </a:xfrm>
          <a:effectLst>
            <a:outerShdw blurRad="317500" dist="190500" dir="8100000" algn="tr" rotWithShape="0">
              <a:prstClr val="black">
                <a:alpha val="50000"/>
              </a:prstClr>
            </a:outerShdw>
          </a:effectLst>
        </p:grpSpPr>
        <p:sp>
          <p:nvSpPr>
            <p:cNvPr id="15" name="同心圆 1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500" b="1" i="0" u="none" strike="noStrike" kern="1200" cap="none" spc="0" normalizeH="0" baseline="0" noProof="0">
                <a:ln>
                  <a:noFill/>
                </a:ln>
                <a:solidFill>
                  <a:srgbClr val="C00000"/>
                </a:solidFill>
                <a:effectLst/>
                <a:uLnTx/>
                <a:uFillTx/>
                <a:latin typeface="宋体" panose="02010600030101010101" pitchFamily="2" charset="-122"/>
                <a:ea typeface="宋体" panose="02010600030101010101" pitchFamily="2" charset="-122"/>
                <a:cs typeface="+mn-cs"/>
              </a:endParaRPr>
            </a:p>
          </p:txBody>
        </p:sp>
        <p:sp>
          <p:nvSpPr>
            <p:cNvPr id="16" name="椭圆 1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25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rPr>
                <a:t>3</a:t>
              </a:r>
              <a:endParaRPr kumimoji="0" lang="zh-CN" altLang="en-US" sz="25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endParaRPr>
            </a:p>
          </p:txBody>
        </p:sp>
      </p:grpSp>
      <p:sp>
        <p:nvSpPr>
          <p:cNvPr id="17" name="TextBox 15"/>
          <p:cNvSpPr txBox="1"/>
          <p:nvPr/>
        </p:nvSpPr>
        <p:spPr>
          <a:xfrm>
            <a:off x="1426843" y="2460253"/>
            <a:ext cx="512961" cy="615553"/>
          </a:xfrm>
          <a:prstGeom prst="rect">
            <a:avLst/>
          </a:prstGeom>
          <a:noFill/>
        </p:spPr>
        <p:txBody>
          <a:bodyPr wrap="none" lIns="0" tIns="0" rIns="0" bIns="0" rtlCol="0">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rPr>
              <a:t>标题</a:t>
            </a:r>
            <a:endParaRPr kumimoji="0" lang="en-US" altLang="zh-CN" sz="2000" b="1"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endParaRPr>
          </a:p>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mn-cs"/>
              </a:rPr>
              <a:t>内容</a:t>
            </a:r>
          </a:p>
        </p:txBody>
      </p:sp>
      <p:sp>
        <p:nvSpPr>
          <p:cNvPr id="18" name="TextBox 16"/>
          <p:cNvSpPr txBox="1"/>
          <p:nvPr/>
        </p:nvSpPr>
        <p:spPr>
          <a:xfrm>
            <a:off x="5827796" y="1438817"/>
            <a:ext cx="2200588" cy="577081"/>
          </a:xfrm>
          <a:prstGeom prst="rect">
            <a:avLst/>
          </a:prstGeom>
          <a:noFill/>
        </p:spPr>
        <p:txBody>
          <a:bodyPr wrap="square" lIns="0" tIns="0" rIns="0" bIns="0" rtlCol="0">
            <a:spAutoFit/>
          </a:bodyPr>
          <a:lstStyle/>
          <a:p>
            <a:pPr marL="0" marR="0" lvl="0" indent="0" algn="just" defTabSz="685800" rtl="0" eaLnBrk="1" fontAlgn="auto" latinLnBrk="0" hangingPunct="1">
              <a:lnSpc>
                <a:spcPts val="15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点击输入简要文字内容，文字内容需概括精炼，不用多余的文字修饰，言简意赅的说明分项内容</a:t>
            </a:r>
            <a:r>
              <a:rPr kumimoji="0" lang="en-US" altLang="zh-CN"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zh-CN" altLang="en-US"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en-US" altLang="zh-CN"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19" name="TextBox 17"/>
          <p:cNvSpPr txBox="1"/>
          <p:nvPr/>
        </p:nvSpPr>
        <p:spPr>
          <a:xfrm>
            <a:off x="6259844" y="2478885"/>
            <a:ext cx="2200588" cy="577081"/>
          </a:xfrm>
          <a:prstGeom prst="rect">
            <a:avLst/>
          </a:prstGeom>
          <a:noFill/>
        </p:spPr>
        <p:txBody>
          <a:bodyPr wrap="square" lIns="0" tIns="0" rIns="0" bIns="0" rtlCol="0">
            <a:spAutoFit/>
          </a:bodyPr>
          <a:lstStyle/>
          <a:p>
            <a:pPr marL="0" marR="0" lvl="0" indent="0" algn="just" defTabSz="685800" rtl="0" eaLnBrk="1" fontAlgn="auto" latinLnBrk="0" hangingPunct="1">
              <a:lnSpc>
                <a:spcPts val="15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点击输入简要文字内容，文字内容需概括精炼，不用多余的文字修饰，言简意赅的说明分项内容</a:t>
            </a:r>
            <a:r>
              <a:rPr kumimoji="0" lang="en-US" altLang="zh-CN"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zh-CN" altLang="en-US"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en-US" altLang="zh-CN"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0" name="TextBox 18"/>
          <p:cNvSpPr txBox="1"/>
          <p:nvPr/>
        </p:nvSpPr>
        <p:spPr>
          <a:xfrm>
            <a:off x="5774440" y="3593199"/>
            <a:ext cx="2200588" cy="577081"/>
          </a:xfrm>
          <a:prstGeom prst="rect">
            <a:avLst/>
          </a:prstGeom>
          <a:noFill/>
        </p:spPr>
        <p:txBody>
          <a:bodyPr wrap="square" lIns="0" tIns="0" rIns="0" bIns="0" rtlCol="0">
            <a:spAutoFit/>
          </a:bodyPr>
          <a:lstStyle/>
          <a:p>
            <a:pPr marL="0" marR="0" lvl="0" indent="0" algn="just" defTabSz="685800" rtl="0" eaLnBrk="1" fontAlgn="auto" latinLnBrk="0" hangingPunct="1">
              <a:lnSpc>
                <a:spcPts val="15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点击输入简要文字内容，文字内容需概括精炼，不用多余的文字修饰，言简意赅的说明分项内容</a:t>
            </a:r>
            <a:r>
              <a:rPr kumimoji="0" lang="en-US" altLang="zh-CN"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r>
              <a:rPr kumimoji="0" lang="zh-CN" altLang="en-US"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endParaRPr kumimoji="0" lang="en-US" altLang="zh-CN" sz="10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21" name="TextBox 19"/>
          <p:cNvSpPr txBox="1"/>
          <p:nvPr/>
        </p:nvSpPr>
        <p:spPr>
          <a:xfrm>
            <a:off x="3491879" y="2069425"/>
            <a:ext cx="1752111" cy="1373068"/>
          </a:xfrm>
          <a:prstGeom prst="rect">
            <a:avLst/>
          </a:prstGeom>
          <a:noFill/>
        </p:spPr>
        <p:txBody>
          <a:bodyPr wrap="square" lIns="0" tIns="0" rIns="0" bIns="0" rtlCol="0">
            <a:spAutoFit/>
          </a:bodyPr>
          <a:lstStyle/>
          <a:p>
            <a:pPr marL="0" marR="0" lvl="0" indent="0" algn="just" defTabSz="685800" rtl="0" eaLnBrk="1" fontAlgn="auto" latinLnBrk="0" hangingPunct="1">
              <a:lnSpc>
                <a:spcPct val="13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点击输入简要文字内容，文字内容需概括精炼，不用多余的文字修饰，言简意赅的说明分项内容</a:t>
            </a:r>
            <a:r>
              <a:rPr kumimoji="0" lang="en-US" altLang="zh-CN" sz="1400" b="0" i="0" u="none" strike="noStrike" kern="120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mn-cs"/>
              </a:rPr>
              <a:t>……</a:t>
            </a:r>
          </a:p>
        </p:txBody>
      </p:sp>
      <p:sp>
        <p:nvSpPr>
          <p:cNvPr id="22" name="Half Frame 12"/>
          <p:cNvSpPr/>
          <p:nvPr/>
        </p:nvSpPr>
        <p:spPr>
          <a:xfrm rot="8097294">
            <a:off x="2428709" y="2569527"/>
            <a:ext cx="360168" cy="395798"/>
          </a:xfrm>
          <a:prstGeom prst="halfFrame">
            <a:avLst/>
          </a:prstGeom>
          <a:solidFill>
            <a:schemeClr val="accent1"/>
          </a:solidFill>
          <a:effectLst/>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txBody>
          <a:bodyPr/>
          <a:lstStyle/>
          <a:p>
            <a:endParaRPr lang="zh-CN" altLang="en-US"/>
          </a:p>
        </p:txBody>
      </p: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2000" fill="hold" grpId="0" nodeType="afterEffect" p14:presetBounceEnd="44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44000">
                                          <p:cBhvr additive="base">
                                            <p:cTn id="7" dur="1000" fill="hold"/>
                                            <p:tgtEl>
                                              <p:spTgt spid="4"/>
                                            </p:tgtEl>
                                            <p:attrNameLst>
                                              <p:attrName>ppt_x</p:attrName>
                                            </p:attrNameLst>
                                          </p:cBhvr>
                                          <p:tavLst>
                                            <p:tav tm="0">
                                              <p:val>
                                                <p:strVal val="0-#ppt_w/2"/>
                                              </p:val>
                                            </p:tav>
                                            <p:tav tm="100000">
                                              <p:val>
                                                <p:strVal val="#ppt_x"/>
                                              </p:val>
                                            </p:tav>
                                          </p:tavLst>
                                        </p:anim>
                                        <p:anim calcmode="lin" valueType="num" p14:bounceEnd="44000">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2000"/>
                                </p:stCondLst>
                                <p:childTnLst>
                                  <p:par>
                                    <p:cTn id="20" presetID="2" presetClass="entr" presetSubtype="4" accel="42000" fill="hold" nodeType="afterEffect" p14:presetBounceEnd="44000">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14:bounceEnd="44000">
                                          <p:cBhvr additive="base">
                                            <p:cTn id="22" dur="1000" fill="hold"/>
                                            <p:tgtEl>
                                              <p:spTgt spid="5"/>
                                            </p:tgtEl>
                                            <p:attrNameLst>
                                              <p:attrName>ppt_x</p:attrName>
                                            </p:attrNameLst>
                                          </p:cBhvr>
                                          <p:tavLst>
                                            <p:tav tm="0">
                                              <p:val>
                                                <p:strVal val="#ppt_x"/>
                                              </p:val>
                                            </p:tav>
                                            <p:tav tm="100000">
                                              <p:val>
                                                <p:strVal val="#ppt_x"/>
                                              </p:val>
                                            </p:tav>
                                          </p:tavLst>
                                        </p:anim>
                                        <p:anim calcmode="lin" valueType="num" p14:bounceEnd="44000">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3500"/>
                                </p:stCondLst>
                                <p:childTnLst>
                                  <p:par>
                                    <p:cTn id="29" presetID="2" presetClass="entr" presetSubtype="3" accel="52000" fill="hold" nodeType="afterEffect" p14:presetBounceEnd="55000">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14:bounceEnd="55000">
                                          <p:cBhvr additive="base">
                                            <p:cTn id="31" dur="1600" fill="hold"/>
                                            <p:tgtEl>
                                              <p:spTgt spid="8"/>
                                            </p:tgtEl>
                                            <p:attrNameLst>
                                              <p:attrName>ppt_x</p:attrName>
                                            </p:attrNameLst>
                                          </p:cBhvr>
                                          <p:tavLst>
                                            <p:tav tm="0">
                                              <p:val>
                                                <p:strVal val="1+#ppt_w/2"/>
                                              </p:val>
                                            </p:tav>
                                            <p:tav tm="100000">
                                              <p:val>
                                                <p:strVal val="#ppt_x"/>
                                              </p:val>
                                            </p:tav>
                                          </p:tavLst>
                                        </p:anim>
                                        <p:anim calcmode="lin" valueType="num" p14:bounceEnd="55000">
                                          <p:cBhvr additive="base">
                                            <p:cTn id="32" dur="1600" fill="hold"/>
                                            <p:tgtEl>
                                              <p:spTgt spid="8"/>
                                            </p:tgtEl>
                                            <p:attrNameLst>
                                              <p:attrName>ppt_y</p:attrName>
                                            </p:attrNameLst>
                                          </p:cBhvr>
                                          <p:tavLst>
                                            <p:tav tm="0">
                                              <p:val>
                                                <p:strVal val="0-#ppt_h/2"/>
                                              </p:val>
                                            </p:tav>
                                            <p:tav tm="100000">
                                              <p:val>
                                                <p:strVal val="#ppt_y"/>
                                              </p:val>
                                            </p:tav>
                                          </p:tavLst>
                                        </p:anim>
                                      </p:childTnLst>
                                    </p:cTn>
                                  </p:par>
                                  <p:par>
                                    <p:cTn id="33" presetID="2" presetClass="entr" presetSubtype="2" accel="52000" fill="hold" nodeType="withEffect" p14:presetBounceEnd="55000">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14:bounceEnd="55000">
                                          <p:cBhvr additive="base">
                                            <p:cTn id="35" dur="1600" fill="hold"/>
                                            <p:tgtEl>
                                              <p:spTgt spid="11"/>
                                            </p:tgtEl>
                                            <p:attrNameLst>
                                              <p:attrName>ppt_x</p:attrName>
                                            </p:attrNameLst>
                                          </p:cBhvr>
                                          <p:tavLst>
                                            <p:tav tm="0">
                                              <p:val>
                                                <p:strVal val="1+#ppt_w/2"/>
                                              </p:val>
                                            </p:tav>
                                            <p:tav tm="100000">
                                              <p:val>
                                                <p:strVal val="#ppt_x"/>
                                              </p:val>
                                            </p:tav>
                                          </p:tavLst>
                                        </p:anim>
                                        <p:anim calcmode="lin" valueType="num" p14:bounceEnd="55000">
                                          <p:cBhvr additive="base">
                                            <p:cTn id="36" dur="16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6" accel="52000" fill="hold" nodeType="withEffect" p14:presetBounceEnd="55000">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14:bounceEnd="55000">
                                          <p:cBhvr additive="base">
                                            <p:cTn id="39" dur="1600" fill="hold"/>
                                            <p:tgtEl>
                                              <p:spTgt spid="14"/>
                                            </p:tgtEl>
                                            <p:attrNameLst>
                                              <p:attrName>ppt_x</p:attrName>
                                            </p:attrNameLst>
                                          </p:cBhvr>
                                          <p:tavLst>
                                            <p:tav tm="0">
                                              <p:val>
                                                <p:strVal val="1+#ppt_w/2"/>
                                              </p:val>
                                            </p:tav>
                                            <p:tav tm="100000">
                                              <p:val>
                                                <p:strVal val="#ppt_x"/>
                                              </p:val>
                                            </p:tav>
                                          </p:tavLst>
                                        </p:anim>
                                        <p:anim calcmode="lin" valueType="num" p14:bounceEnd="55000">
                                          <p:cBhvr additive="base">
                                            <p:cTn id="40" dur="16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20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40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p:bldP spid="19" grpId="0"/>
          <p:bldP spid="20" grpId="0"/>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42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2000"/>
                                </p:stCondLst>
                                <p:childTnLst>
                                  <p:par>
                                    <p:cTn id="20" presetID="2" presetClass="entr" presetSubtype="4" accel="4200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ppt_x"/>
                                              </p:val>
                                            </p:tav>
                                            <p:tav tm="100000">
                                              <p:val>
                                                <p:strVal val="#ppt_x"/>
                                              </p:val>
                                            </p:tav>
                                          </p:tavLst>
                                        </p:anim>
                                        <p:anim calcmode="lin" valueType="num">
                                          <p:cBhvr additive="base">
                                            <p:cTn id="23" dur="1000" fill="hold"/>
                                            <p:tgtEl>
                                              <p:spTgt spid="5"/>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up)">
                                          <p:cBhvr>
                                            <p:cTn id="27" dur="500"/>
                                            <p:tgtEl>
                                              <p:spTgt spid="21"/>
                                            </p:tgtEl>
                                          </p:cBhvr>
                                        </p:animEffect>
                                      </p:childTnLst>
                                    </p:cTn>
                                  </p:par>
                                </p:childTnLst>
                              </p:cTn>
                            </p:par>
                            <p:par>
                              <p:cTn id="28" fill="hold">
                                <p:stCondLst>
                                  <p:cond delay="3500"/>
                                </p:stCondLst>
                                <p:childTnLst>
                                  <p:par>
                                    <p:cTn id="29" presetID="2" presetClass="entr" presetSubtype="3" accel="5200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600" fill="hold"/>
                                            <p:tgtEl>
                                              <p:spTgt spid="8"/>
                                            </p:tgtEl>
                                            <p:attrNameLst>
                                              <p:attrName>ppt_x</p:attrName>
                                            </p:attrNameLst>
                                          </p:cBhvr>
                                          <p:tavLst>
                                            <p:tav tm="0">
                                              <p:val>
                                                <p:strVal val="1+#ppt_w/2"/>
                                              </p:val>
                                            </p:tav>
                                            <p:tav tm="100000">
                                              <p:val>
                                                <p:strVal val="#ppt_x"/>
                                              </p:val>
                                            </p:tav>
                                          </p:tavLst>
                                        </p:anim>
                                        <p:anim calcmode="lin" valueType="num">
                                          <p:cBhvr additive="base">
                                            <p:cTn id="32" dur="1600" fill="hold"/>
                                            <p:tgtEl>
                                              <p:spTgt spid="8"/>
                                            </p:tgtEl>
                                            <p:attrNameLst>
                                              <p:attrName>ppt_y</p:attrName>
                                            </p:attrNameLst>
                                          </p:cBhvr>
                                          <p:tavLst>
                                            <p:tav tm="0">
                                              <p:val>
                                                <p:strVal val="0-#ppt_h/2"/>
                                              </p:val>
                                            </p:tav>
                                            <p:tav tm="100000">
                                              <p:val>
                                                <p:strVal val="#ppt_y"/>
                                              </p:val>
                                            </p:tav>
                                          </p:tavLst>
                                        </p:anim>
                                      </p:childTnLst>
                                    </p:cTn>
                                  </p:par>
                                  <p:par>
                                    <p:cTn id="33" presetID="2" presetClass="entr" presetSubtype="2" accel="5200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1600" fill="hold"/>
                                            <p:tgtEl>
                                              <p:spTgt spid="11"/>
                                            </p:tgtEl>
                                            <p:attrNameLst>
                                              <p:attrName>ppt_x</p:attrName>
                                            </p:attrNameLst>
                                          </p:cBhvr>
                                          <p:tavLst>
                                            <p:tav tm="0">
                                              <p:val>
                                                <p:strVal val="1+#ppt_w/2"/>
                                              </p:val>
                                            </p:tav>
                                            <p:tav tm="100000">
                                              <p:val>
                                                <p:strVal val="#ppt_x"/>
                                              </p:val>
                                            </p:tav>
                                          </p:tavLst>
                                        </p:anim>
                                        <p:anim calcmode="lin" valueType="num">
                                          <p:cBhvr additive="base">
                                            <p:cTn id="36" dur="1600" fill="hold"/>
                                            <p:tgtEl>
                                              <p:spTgt spid="11"/>
                                            </p:tgtEl>
                                            <p:attrNameLst>
                                              <p:attrName>ppt_y</p:attrName>
                                            </p:attrNameLst>
                                          </p:cBhvr>
                                          <p:tavLst>
                                            <p:tav tm="0">
                                              <p:val>
                                                <p:strVal val="#ppt_y"/>
                                              </p:val>
                                            </p:tav>
                                            <p:tav tm="100000">
                                              <p:val>
                                                <p:strVal val="#ppt_y"/>
                                              </p:val>
                                            </p:tav>
                                          </p:tavLst>
                                        </p:anim>
                                      </p:childTnLst>
                                    </p:cTn>
                                  </p:par>
                                  <p:par>
                                    <p:cTn id="37" presetID="2" presetClass="entr" presetSubtype="6" accel="52000"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1600" fill="hold"/>
                                            <p:tgtEl>
                                              <p:spTgt spid="14"/>
                                            </p:tgtEl>
                                            <p:attrNameLst>
                                              <p:attrName>ppt_x</p:attrName>
                                            </p:attrNameLst>
                                          </p:cBhvr>
                                          <p:tavLst>
                                            <p:tav tm="0">
                                              <p:val>
                                                <p:strVal val="1+#ppt_w/2"/>
                                              </p:val>
                                            </p:tav>
                                            <p:tav tm="100000">
                                              <p:val>
                                                <p:strVal val="#ppt_x"/>
                                              </p:val>
                                            </p:tav>
                                          </p:tavLst>
                                        </p:anim>
                                        <p:anim calcmode="lin" valueType="num">
                                          <p:cBhvr additive="base">
                                            <p:cTn id="40" dur="1600" fill="hold"/>
                                            <p:tgtEl>
                                              <p:spTgt spid="14"/>
                                            </p:tgtEl>
                                            <p:attrNameLst>
                                              <p:attrName>ppt_y</p:attrName>
                                            </p:attrNameLst>
                                          </p:cBhvr>
                                          <p:tavLst>
                                            <p:tav tm="0">
                                              <p:val>
                                                <p:strVal val="1+#ppt_h/2"/>
                                              </p:val>
                                            </p:tav>
                                            <p:tav tm="100000">
                                              <p:val>
                                                <p:strVal val="#ppt_y"/>
                                              </p:val>
                                            </p:tav>
                                          </p:tavLst>
                                        </p:anim>
                                      </p:childTnLst>
                                    </p:cTn>
                                  </p:par>
                                </p:childTnLst>
                              </p:cTn>
                            </p:par>
                            <p:par>
                              <p:cTn id="41" fill="hold">
                                <p:stCondLst>
                                  <p:cond delay="5500"/>
                                </p:stCondLst>
                                <p:childTnLst>
                                  <p:par>
                                    <p:cTn id="42" presetID="22" presetClass="entr" presetSubtype="8"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left)">
                                          <p:cBhvr>
                                            <p:cTn id="44" dur="500"/>
                                            <p:tgtEl>
                                              <p:spTgt spid="18"/>
                                            </p:tgtEl>
                                          </p:cBhvr>
                                        </p:animEffect>
                                      </p:childTnLst>
                                    </p:cTn>
                                  </p:par>
                                  <p:par>
                                    <p:cTn id="45" presetID="22" presetClass="entr" presetSubtype="8" fill="hold" grpId="0" nodeType="withEffect">
                                      <p:stCondLst>
                                        <p:cond delay="200"/>
                                      </p:stCondLst>
                                      <p:childTnLst>
                                        <p:set>
                                          <p:cBhvr>
                                            <p:cTn id="46" dur="1" fill="hold">
                                              <p:stCondLst>
                                                <p:cond delay="0"/>
                                              </p:stCondLst>
                                            </p:cTn>
                                            <p:tgtEl>
                                              <p:spTgt spid="19"/>
                                            </p:tgtEl>
                                            <p:attrNameLst>
                                              <p:attrName>style.visibility</p:attrName>
                                            </p:attrNameLst>
                                          </p:cBhvr>
                                          <p:to>
                                            <p:strVal val="visible"/>
                                          </p:to>
                                        </p:set>
                                        <p:animEffect transition="in" filter="wipe(left)">
                                          <p:cBhvr>
                                            <p:cTn id="47" dur="500"/>
                                            <p:tgtEl>
                                              <p:spTgt spid="19"/>
                                            </p:tgtEl>
                                          </p:cBhvr>
                                        </p:animEffect>
                                      </p:childTnLst>
                                    </p:cTn>
                                  </p:par>
                                  <p:par>
                                    <p:cTn id="48" presetID="22" presetClass="entr" presetSubtype="8" fill="hold" grpId="0" nodeType="withEffect">
                                      <p:stCondLst>
                                        <p:cond delay="400"/>
                                      </p:stCondLst>
                                      <p:childTnLst>
                                        <p:set>
                                          <p:cBhvr>
                                            <p:cTn id="49" dur="1" fill="hold">
                                              <p:stCondLst>
                                                <p:cond delay="0"/>
                                              </p:stCondLst>
                                            </p:cTn>
                                            <p:tgtEl>
                                              <p:spTgt spid="20"/>
                                            </p:tgtEl>
                                            <p:attrNameLst>
                                              <p:attrName>style.visibility</p:attrName>
                                            </p:attrNameLst>
                                          </p:cBhvr>
                                          <p:to>
                                            <p:strVal val="visible"/>
                                          </p:to>
                                        </p:set>
                                        <p:animEffect transition="in" filter="wipe(left)">
                                          <p:cBhvr>
                                            <p:cTn id="5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18" grpId="0"/>
          <p:bldP spid="19" grpId="0"/>
          <p:bldP spid="20" grpId="0"/>
          <p:bldP spid="21"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bwMode="auto">
          <a:xfrm>
            <a:off x="586952" y="853215"/>
            <a:ext cx="3192960" cy="3950783"/>
            <a:chOff x="865232" y="1286330"/>
            <a:chExt cx="4013321" cy="4966128"/>
          </a:xfrm>
        </p:grpSpPr>
        <p:pic>
          <p:nvPicPr>
            <p:cNvPr id="5" name="Picture 3"/>
            <p:cNvPicPr>
              <a:picLocks noChangeAspect="1"/>
            </p:cNvPicPr>
            <p:nvPr/>
          </p:nvPicPr>
          <p:blipFill>
            <a:blip r:embed="rId3" cstate="screen"/>
            <a:srcRect/>
            <a:stretch>
              <a:fillRect/>
            </a:stretch>
          </p:blipFill>
          <p:spPr bwMode="auto">
            <a:xfrm>
              <a:off x="865232" y="1286330"/>
              <a:ext cx="4013321" cy="4966128"/>
            </a:xfrm>
            <a:prstGeom prst="rect">
              <a:avLst/>
            </a:prstGeom>
            <a:noFill/>
            <a:ln w="9525">
              <a:noFill/>
              <a:miter lim="800000"/>
              <a:headEnd/>
              <a:tailEnd/>
            </a:ln>
          </p:spPr>
        </p:pic>
        <p:sp>
          <p:nvSpPr>
            <p:cNvPr id="6" name="Rectangle 4"/>
            <p:cNvSpPr/>
            <p:nvPr/>
          </p:nvSpPr>
          <p:spPr>
            <a:xfrm>
              <a:off x="1454212" y="1875344"/>
              <a:ext cx="2840124" cy="3699194"/>
            </a:xfrm>
            <a:prstGeom prst="rect">
              <a:avLst/>
            </a:prstGeom>
            <a:blipFill>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3200" b="0" i="0" u="none" strike="noStrike" kern="1200" cap="none" spc="0" normalizeH="0" baseline="0" noProof="0">
                <a:ln>
                  <a:noFill/>
                </a:ln>
                <a:solidFill>
                  <a:prstClr val="white"/>
                </a:solidFill>
                <a:effectLst/>
                <a:uLnTx/>
                <a:uFillTx/>
                <a:latin typeface="+mn-lt"/>
                <a:ea typeface="+mn-ea"/>
                <a:cs typeface="+mn-cs"/>
              </a:endParaRPr>
            </a:p>
          </p:txBody>
        </p:sp>
      </p:grpSp>
      <p:sp>
        <p:nvSpPr>
          <p:cNvPr id="7" name="矩形 6"/>
          <p:cNvSpPr>
            <a:spLocks noChangeArrowheads="1"/>
          </p:cNvSpPr>
          <p:nvPr/>
        </p:nvSpPr>
        <p:spPr bwMode="auto">
          <a:xfrm>
            <a:off x="4208606" y="3534278"/>
            <a:ext cx="1083474" cy="307775"/>
          </a:xfrm>
          <a:prstGeom prst="rect">
            <a:avLst/>
          </a:prstGeom>
          <a:noFill/>
          <a:ln w="9525">
            <a:noFill/>
            <a:miter lim="800000"/>
          </a:ln>
        </p:spPr>
        <p:txBody>
          <a:bodyPr wrap="square" lIns="91435" tIns="45719" rIns="91435" bIns="45719">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rPr>
              <a:t>添加标题</a:t>
            </a:r>
            <a:endParaRPr kumimoji="0" lang="en-US" altLang="zh-CN" sz="14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endParaRPr>
          </a:p>
        </p:txBody>
      </p:sp>
      <p:sp>
        <p:nvSpPr>
          <p:cNvPr id="8" name="矩形 47"/>
          <p:cNvSpPr>
            <a:spLocks noChangeArrowheads="1"/>
          </p:cNvSpPr>
          <p:nvPr/>
        </p:nvSpPr>
        <p:spPr bwMode="auto">
          <a:xfrm>
            <a:off x="4194319" y="3846285"/>
            <a:ext cx="1928420" cy="701729"/>
          </a:xfrm>
          <a:prstGeom prst="rect">
            <a:avLst/>
          </a:prstGeom>
          <a:noFill/>
          <a:ln>
            <a:noFill/>
          </a:ln>
        </p:spPr>
        <p:txBody>
          <a:bodyPr wrap="square" lIns="91435" tIns="45719" rIns="91435" bIns="45719">
            <a:spAutoFit/>
          </a:body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srgbClr val="080808"/>
                </a:solidFill>
                <a:effectLst/>
                <a:uLnTx/>
                <a:uFillTx/>
                <a:latin typeface="宋体" panose="02010600030101010101" pitchFamily="2" charset="-122"/>
                <a:ea typeface="宋体" panose="02010600030101010101" pitchFamily="2" charset="-122"/>
                <a:cs typeface="+mn-cs"/>
                <a:sym typeface="微软雅黑" panose="020B0503020204020204" pitchFamily="34" charset="-122"/>
              </a:rPr>
              <a:t>在此录入本图表的综合描述说明，在此录入本图表的综合描述说明。</a:t>
            </a:r>
          </a:p>
        </p:txBody>
      </p:sp>
      <p:sp>
        <p:nvSpPr>
          <p:cNvPr id="9" name="矩形 8"/>
          <p:cNvSpPr>
            <a:spLocks noChangeArrowheads="1"/>
          </p:cNvSpPr>
          <p:nvPr/>
        </p:nvSpPr>
        <p:spPr bwMode="auto">
          <a:xfrm>
            <a:off x="6402282" y="3534278"/>
            <a:ext cx="978029" cy="307775"/>
          </a:xfrm>
          <a:prstGeom prst="rect">
            <a:avLst/>
          </a:prstGeom>
          <a:noFill/>
          <a:ln w="9525">
            <a:noFill/>
            <a:miter lim="800000"/>
          </a:ln>
        </p:spPr>
        <p:txBody>
          <a:bodyPr wrap="square" lIns="91435" tIns="45719" rIns="91435" bIns="45719">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rPr>
              <a:t>添加标题</a:t>
            </a:r>
            <a:endParaRPr kumimoji="0" lang="en-US" altLang="zh-CN" sz="14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endParaRPr>
          </a:p>
        </p:txBody>
      </p:sp>
      <p:sp>
        <p:nvSpPr>
          <p:cNvPr id="10" name="矩形 9"/>
          <p:cNvSpPr>
            <a:spLocks noChangeArrowheads="1"/>
          </p:cNvSpPr>
          <p:nvPr/>
        </p:nvSpPr>
        <p:spPr bwMode="auto">
          <a:xfrm>
            <a:off x="6387996" y="3846285"/>
            <a:ext cx="1928420" cy="701729"/>
          </a:xfrm>
          <a:prstGeom prst="rect">
            <a:avLst/>
          </a:prstGeom>
          <a:noFill/>
          <a:ln>
            <a:noFill/>
          </a:ln>
        </p:spPr>
        <p:txBody>
          <a:bodyPr wrap="square" lIns="91435" tIns="45719" rIns="91435" bIns="45719">
            <a:spAutoFit/>
          </a:body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srgbClr val="080808"/>
                </a:solidFill>
                <a:effectLst/>
                <a:uLnTx/>
                <a:uFillTx/>
                <a:latin typeface="宋体" panose="02010600030101010101" pitchFamily="2" charset="-122"/>
                <a:ea typeface="宋体" panose="02010600030101010101" pitchFamily="2" charset="-122"/>
                <a:cs typeface="+mn-cs"/>
                <a:sym typeface="微软雅黑" panose="020B0503020204020204" pitchFamily="34" charset="-122"/>
              </a:rPr>
              <a:t>在此录入本图表的综合描述说明，在此录入本图表的综合描述说明。</a:t>
            </a:r>
          </a:p>
        </p:txBody>
      </p:sp>
      <p:grpSp>
        <p:nvGrpSpPr>
          <p:cNvPr id="11" name="组合 10"/>
          <p:cNvGrpSpPr/>
          <p:nvPr/>
        </p:nvGrpSpPr>
        <p:grpSpPr>
          <a:xfrm>
            <a:off x="4390421" y="1357643"/>
            <a:ext cx="2263519" cy="350012"/>
            <a:chOff x="814328" y="3219334"/>
            <a:chExt cx="2797200" cy="432536"/>
          </a:xfrm>
        </p:grpSpPr>
        <p:grpSp>
          <p:nvGrpSpPr>
            <p:cNvPr id="12" name="组合 11"/>
            <p:cNvGrpSpPr/>
            <p:nvPr/>
          </p:nvGrpSpPr>
          <p:grpSpPr>
            <a:xfrm>
              <a:off x="814328" y="3219334"/>
              <a:ext cx="2797200" cy="432536"/>
              <a:chOff x="2173927" y="3285519"/>
              <a:chExt cx="3549387" cy="548848"/>
            </a:xfrm>
          </p:grpSpPr>
          <p:grpSp>
            <p:nvGrpSpPr>
              <p:cNvPr id="14" name="组合 13"/>
              <p:cNvGrpSpPr/>
              <p:nvPr/>
            </p:nvGrpSpPr>
            <p:grpSpPr>
              <a:xfrm>
                <a:off x="2173927" y="3285519"/>
                <a:ext cx="3549387" cy="548848"/>
                <a:chOff x="4304043" y="1286668"/>
                <a:chExt cx="7914744" cy="2757793"/>
              </a:xfrm>
              <a:effectLst>
                <a:outerShdw blurRad="381000" dist="254000" dir="8100000" algn="tr" rotWithShape="0">
                  <a:prstClr val="black">
                    <a:alpha val="40000"/>
                  </a:prstClr>
                </a:outerShdw>
              </a:effectLst>
            </p:grpSpPr>
            <p:sp>
              <p:nvSpPr>
                <p:cNvPr id="16" name="圆角矩形 15"/>
                <p:cNvSpPr/>
                <p:nvPr/>
              </p:nvSpPr>
              <p:spPr>
                <a:xfrm>
                  <a:off x="4304043" y="1286668"/>
                  <a:ext cx="7914744"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sp>
              <p:nvSpPr>
                <p:cNvPr id="17" name="圆角矩形 16"/>
                <p:cNvSpPr/>
                <p:nvPr/>
              </p:nvSpPr>
              <p:spPr>
                <a:xfrm>
                  <a:off x="4351924" y="1373342"/>
                  <a:ext cx="7812881"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grpSp>
          <p:sp>
            <p:nvSpPr>
              <p:cNvPr id="15" name="椭圆 14"/>
              <p:cNvSpPr/>
              <p:nvPr/>
            </p:nvSpPr>
            <p:spPr>
              <a:xfrm>
                <a:off x="2307128" y="3420211"/>
                <a:ext cx="279463" cy="279463"/>
              </a:xfrm>
              <a:prstGeom prst="ellipse">
                <a:avLst/>
              </a:prstGeom>
              <a:solidFill>
                <a:schemeClr val="accent1"/>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grpSp>
        <p:sp>
          <p:nvSpPr>
            <p:cNvPr id="13" name="TextBox 24"/>
            <p:cNvSpPr txBox="1"/>
            <p:nvPr/>
          </p:nvSpPr>
          <p:spPr>
            <a:xfrm>
              <a:off x="1224125" y="3331792"/>
              <a:ext cx="2191136" cy="209188"/>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80808"/>
                  </a:solidFill>
                  <a:effectLst/>
                  <a:uLnTx/>
                  <a:uFillTx/>
                  <a:latin typeface="宋体" panose="02010600030101010101" pitchFamily="2" charset="-122"/>
                  <a:ea typeface="宋体" panose="02010600030101010101" pitchFamily="2" charset="-122"/>
                  <a:cs typeface="+mn-cs"/>
                </a:rPr>
                <a:t>点击输入标题文本小标签</a:t>
              </a:r>
            </a:p>
          </p:txBody>
        </p:sp>
      </p:grpSp>
      <p:grpSp>
        <p:nvGrpSpPr>
          <p:cNvPr id="18" name="组合 17"/>
          <p:cNvGrpSpPr/>
          <p:nvPr/>
        </p:nvGrpSpPr>
        <p:grpSpPr>
          <a:xfrm>
            <a:off x="4392304" y="1871726"/>
            <a:ext cx="2916000" cy="350012"/>
            <a:chOff x="814327" y="3219334"/>
            <a:chExt cx="3603522" cy="432536"/>
          </a:xfrm>
        </p:grpSpPr>
        <p:grpSp>
          <p:nvGrpSpPr>
            <p:cNvPr id="19" name="组合 18"/>
            <p:cNvGrpSpPr/>
            <p:nvPr/>
          </p:nvGrpSpPr>
          <p:grpSpPr>
            <a:xfrm>
              <a:off x="814327" y="3219334"/>
              <a:ext cx="3603522" cy="432536"/>
              <a:chOff x="2173926" y="3285519"/>
              <a:chExt cx="4572535" cy="548848"/>
            </a:xfrm>
          </p:grpSpPr>
          <p:grpSp>
            <p:nvGrpSpPr>
              <p:cNvPr id="21" name="组合 20"/>
              <p:cNvGrpSpPr/>
              <p:nvPr/>
            </p:nvGrpSpPr>
            <p:grpSpPr>
              <a:xfrm>
                <a:off x="2173926" y="3285519"/>
                <a:ext cx="4572535" cy="548848"/>
                <a:chOff x="4304040" y="1286668"/>
                <a:chExt cx="10196250" cy="2757793"/>
              </a:xfrm>
              <a:effectLst>
                <a:outerShdw blurRad="381000" dist="254000" dir="8100000" algn="tr" rotWithShape="0">
                  <a:prstClr val="black">
                    <a:alpha val="40000"/>
                  </a:prstClr>
                </a:outerShdw>
              </a:effectLst>
            </p:grpSpPr>
            <p:sp>
              <p:nvSpPr>
                <p:cNvPr id="23" name="圆角矩形 22"/>
                <p:cNvSpPr/>
                <p:nvPr/>
              </p:nvSpPr>
              <p:spPr>
                <a:xfrm>
                  <a:off x="4304040" y="1286668"/>
                  <a:ext cx="10196250"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sp>
              <p:nvSpPr>
                <p:cNvPr id="24" name="圆角矩形 23"/>
                <p:cNvSpPr/>
                <p:nvPr/>
              </p:nvSpPr>
              <p:spPr>
                <a:xfrm>
                  <a:off x="4351920" y="1373339"/>
                  <a:ext cx="10095546"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grpSp>
          <p:sp>
            <p:nvSpPr>
              <p:cNvPr id="22" name="椭圆 21"/>
              <p:cNvSpPr/>
              <p:nvPr/>
            </p:nvSpPr>
            <p:spPr>
              <a:xfrm>
                <a:off x="2307128" y="3420211"/>
                <a:ext cx="279463" cy="279463"/>
              </a:xfrm>
              <a:prstGeom prst="ellipse">
                <a:avLst/>
              </a:prstGeom>
              <a:solidFill>
                <a:schemeClr val="accent2"/>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grpSp>
        <p:sp>
          <p:nvSpPr>
            <p:cNvPr id="20" name="TextBox 31"/>
            <p:cNvSpPr txBox="1"/>
            <p:nvPr/>
          </p:nvSpPr>
          <p:spPr>
            <a:xfrm>
              <a:off x="1224125" y="3331792"/>
              <a:ext cx="2989681" cy="209188"/>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80808"/>
                  </a:solidFill>
                  <a:effectLst/>
                  <a:uLnTx/>
                  <a:uFillTx/>
                  <a:latin typeface="宋体" panose="02010600030101010101" pitchFamily="2" charset="-122"/>
                  <a:ea typeface="宋体" panose="02010600030101010101" pitchFamily="2" charset="-122"/>
                  <a:cs typeface="+mn-cs"/>
                </a:rPr>
                <a:t>点击输入标题文本及描述说明</a:t>
              </a:r>
            </a:p>
          </p:txBody>
        </p:sp>
      </p:grpSp>
      <p:grpSp>
        <p:nvGrpSpPr>
          <p:cNvPr id="25" name="组合 24"/>
          <p:cNvGrpSpPr/>
          <p:nvPr/>
        </p:nvGrpSpPr>
        <p:grpSpPr>
          <a:xfrm>
            <a:off x="4403535" y="2365754"/>
            <a:ext cx="2401200" cy="350012"/>
            <a:chOff x="814328" y="3219334"/>
            <a:chExt cx="2967344" cy="432536"/>
          </a:xfrm>
        </p:grpSpPr>
        <p:grpSp>
          <p:nvGrpSpPr>
            <p:cNvPr id="26" name="组合 25"/>
            <p:cNvGrpSpPr/>
            <p:nvPr/>
          </p:nvGrpSpPr>
          <p:grpSpPr>
            <a:xfrm>
              <a:off x="814328" y="3219334"/>
              <a:ext cx="2967344" cy="432536"/>
              <a:chOff x="2173927" y="3285519"/>
              <a:chExt cx="3765284" cy="548848"/>
            </a:xfrm>
          </p:grpSpPr>
          <p:grpSp>
            <p:nvGrpSpPr>
              <p:cNvPr id="28" name="组合 27"/>
              <p:cNvGrpSpPr/>
              <p:nvPr/>
            </p:nvGrpSpPr>
            <p:grpSpPr>
              <a:xfrm>
                <a:off x="2173927" y="3285519"/>
                <a:ext cx="3765284" cy="548848"/>
                <a:chOff x="4304043" y="1286668"/>
                <a:chExt cx="8396171" cy="2757793"/>
              </a:xfrm>
              <a:effectLst>
                <a:outerShdw blurRad="381000" dist="254000" dir="8100000" algn="tr" rotWithShape="0">
                  <a:prstClr val="black">
                    <a:alpha val="40000"/>
                  </a:prstClr>
                </a:outerShdw>
              </a:effectLst>
            </p:grpSpPr>
            <p:sp>
              <p:nvSpPr>
                <p:cNvPr id="30" name="圆角矩形 29"/>
                <p:cNvSpPr/>
                <p:nvPr/>
              </p:nvSpPr>
              <p:spPr>
                <a:xfrm>
                  <a:off x="4304043" y="1286668"/>
                  <a:ext cx="8396171"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sp>
              <p:nvSpPr>
                <p:cNvPr id="31" name="圆角矩形 30"/>
                <p:cNvSpPr/>
                <p:nvPr/>
              </p:nvSpPr>
              <p:spPr>
                <a:xfrm>
                  <a:off x="4351923" y="1373339"/>
                  <a:ext cx="8295467"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grpSp>
          <p:sp>
            <p:nvSpPr>
              <p:cNvPr id="29" name="椭圆 28"/>
              <p:cNvSpPr/>
              <p:nvPr/>
            </p:nvSpPr>
            <p:spPr>
              <a:xfrm>
                <a:off x="2307128" y="3420211"/>
                <a:ext cx="279463" cy="279463"/>
              </a:xfrm>
              <a:prstGeom prst="ellipse">
                <a:avLst/>
              </a:prstGeom>
              <a:solidFill>
                <a:schemeClr val="accent3"/>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grpSp>
        <p:sp>
          <p:nvSpPr>
            <p:cNvPr id="27" name="TextBox 38"/>
            <p:cNvSpPr txBox="1"/>
            <p:nvPr/>
          </p:nvSpPr>
          <p:spPr>
            <a:xfrm>
              <a:off x="1224125" y="3331792"/>
              <a:ext cx="2371197" cy="209188"/>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80808"/>
                  </a:solidFill>
                  <a:effectLst/>
                  <a:uLnTx/>
                  <a:uFillTx/>
                  <a:latin typeface="宋体" panose="02010600030101010101" pitchFamily="2" charset="-122"/>
                  <a:ea typeface="宋体" panose="02010600030101010101" pitchFamily="2" charset="-122"/>
                  <a:cs typeface="+mn-cs"/>
                </a:rPr>
                <a:t>点击输入标题文本小标签</a:t>
              </a:r>
            </a:p>
          </p:txBody>
        </p:sp>
      </p:grpSp>
      <p:grpSp>
        <p:nvGrpSpPr>
          <p:cNvPr id="32" name="组合 31"/>
          <p:cNvGrpSpPr/>
          <p:nvPr/>
        </p:nvGrpSpPr>
        <p:grpSpPr>
          <a:xfrm>
            <a:off x="4401064" y="2869810"/>
            <a:ext cx="1972203" cy="350012"/>
            <a:chOff x="814328" y="3219334"/>
            <a:chExt cx="2437200" cy="432536"/>
          </a:xfrm>
        </p:grpSpPr>
        <p:grpSp>
          <p:nvGrpSpPr>
            <p:cNvPr id="33" name="组合 32"/>
            <p:cNvGrpSpPr/>
            <p:nvPr/>
          </p:nvGrpSpPr>
          <p:grpSpPr>
            <a:xfrm>
              <a:off x="814328" y="3219334"/>
              <a:ext cx="2437200" cy="432536"/>
              <a:chOff x="2173927" y="3285519"/>
              <a:chExt cx="3092581" cy="548848"/>
            </a:xfrm>
          </p:grpSpPr>
          <p:grpSp>
            <p:nvGrpSpPr>
              <p:cNvPr id="35" name="组合 34"/>
              <p:cNvGrpSpPr/>
              <p:nvPr/>
            </p:nvGrpSpPr>
            <p:grpSpPr>
              <a:xfrm>
                <a:off x="2173927" y="3285519"/>
                <a:ext cx="3092581" cy="548848"/>
                <a:chOff x="4304043" y="1286668"/>
                <a:chExt cx="6896116" cy="2757793"/>
              </a:xfrm>
              <a:effectLst>
                <a:outerShdw blurRad="381000" dist="254000" dir="8100000" algn="tr" rotWithShape="0">
                  <a:prstClr val="black">
                    <a:alpha val="40000"/>
                  </a:prstClr>
                </a:outerShdw>
              </a:effectLst>
            </p:grpSpPr>
            <p:sp>
              <p:nvSpPr>
                <p:cNvPr id="37" name="圆角矩形 36"/>
                <p:cNvSpPr/>
                <p:nvPr/>
              </p:nvSpPr>
              <p:spPr>
                <a:xfrm>
                  <a:off x="4304043" y="1286668"/>
                  <a:ext cx="6896116" cy="2757793"/>
                </a:xfrm>
                <a:prstGeom prst="roundRect">
                  <a:avLst/>
                </a:prstGeom>
                <a:gradFill>
                  <a:gsLst>
                    <a:gs pos="62000">
                      <a:schemeClr val="bg1">
                        <a:lumMod val="95000"/>
                      </a:schemeClr>
                    </a:gs>
                    <a:gs pos="0">
                      <a:schemeClr val="bg1"/>
                    </a:gs>
                    <a:gs pos="100000">
                      <a:schemeClr val="bg1">
                        <a:lumMod val="85000"/>
                      </a:schemeClr>
                    </a:gs>
                    <a:gs pos="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sp>
              <p:nvSpPr>
                <p:cNvPr id="38" name="圆角矩形 37"/>
                <p:cNvSpPr/>
                <p:nvPr/>
              </p:nvSpPr>
              <p:spPr>
                <a:xfrm>
                  <a:off x="4351924" y="1373342"/>
                  <a:ext cx="6794253" cy="2584452"/>
                </a:xfrm>
                <a:prstGeom prst="roundRect">
                  <a:avLst/>
                </a:prstGeom>
                <a:gradFill>
                  <a:gsLst>
                    <a:gs pos="42000">
                      <a:srgbClr val="F0F0F0"/>
                    </a:gs>
                    <a:gs pos="0">
                      <a:schemeClr val="bg1"/>
                    </a:gs>
                    <a:gs pos="100000">
                      <a:schemeClr val="bg1">
                        <a:lumMod val="85000"/>
                      </a:schemeClr>
                    </a:gs>
                    <a:gs pos="0">
                      <a:schemeClr val="bg1"/>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grpSp>
          <p:sp>
            <p:nvSpPr>
              <p:cNvPr id="36" name="椭圆 35"/>
              <p:cNvSpPr/>
              <p:nvPr/>
            </p:nvSpPr>
            <p:spPr>
              <a:xfrm>
                <a:off x="2307128" y="3420211"/>
                <a:ext cx="279463" cy="279463"/>
              </a:xfrm>
              <a:prstGeom prst="ellipse">
                <a:avLst/>
              </a:prstGeom>
              <a:solidFill>
                <a:schemeClr val="accent4"/>
              </a:solidFill>
              <a:ln>
                <a:noFill/>
              </a:ln>
              <a:effectLst>
                <a:outerShdw blurRad="88900" dist="63500" dir="8100000" algn="tr" rotWithShape="0">
                  <a:prstClr val="black">
                    <a:alpha val="5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100" b="0" i="0" u="none" strike="noStrike" kern="1200" cap="none" spc="0" normalizeH="0" baseline="0" noProof="0">
                  <a:ln>
                    <a:noFill/>
                  </a:ln>
                  <a:solidFill>
                    <a:srgbClr val="080808"/>
                  </a:solidFill>
                  <a:effectLst/>
                  <a:uLnTx/>
                  <a:uFillTx/>
                  <a:latin typeface="宋体" panose="02010600030101010101" pitchFamily="2" charset="-122"/>
                  <a:ea typeface="宋体" panose="02010600030101010101" pitchFamily="2" charset="-122"/>
                  <a:cs typeface="+mn-cs"/>
                </a:endParaRPr>
              </a:p>
            </p:txBody>
          </p:sp>
        </p:grpSp>
        <p:sp>
          <p:nvSpPr>
            <p:cNvPr id="34" name="TextBox 45"/>
            <p:cNvSpPr txBox="1"/>
            <p:nvPr/>
          </p:nvSpPr>
          <p:spPr>
            <a:xfrm>
              <a:off x="1224126" y="3331792"/>
              <a:ext cx="1911028" cy="209188"/>
            </a:xfrm>
            <a:prstGeom prst="rect">
              <a:avLst/>
            </a:prstGeom>
            <a:noFill/>
          </p:spPr>
          <p:txBody>
            <a:bodyPr wrap="square" lIns="0" tIns="0" rIns="0" bIns="0" rtlCol="0">
              <a:spAutoFit/>
            </a:bodyPr>
            <a:lstStyle>
              <a:defPPr>
                <a:defRPr lang="zh-CN"/>
              </a:defPPr>
              <a:lvl1pPr algn="ctr">
                <a:defRPr sz="1400" b="1">
                  <a:solidFill>
                    <a:schemeClr val="bg1"/>
                  </a:solidFill>
                  <a:latin typeface="微软雅黑" panose="020B0503020204020204" pitchFamily="34" charset="-122"/>
                  <a:ea typeface="微软雅黑" panose="020B0503020204020204" pitchFamily="34" charset="-122"/>
                </a:defRPr>
              </a:lvl1p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srgbClr val="080808"/>
                  </a:solidFill>
                  <a:effectLst/>
                  <a:uLnTx/>
                  <a:uFillTx/>
                  <a:latin typeface="宋体" panose="02010600030101010101" pitchFamily="2" charset="-122"/>
                  <a:ea typeface="宋体" panose="02010600030101010101" pitchFamily="2" charset="-122"/>
                  <a:cs typeface="+mn-cs"/>
                </a:rPr>
                <a:t>点击输入标题文本</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350"/>
                                        <p:tgtEl>
                                          <p:spTgt spid="11"/>
                                        </p:tgtEl>
                                        <p:attrNameLst>
                                          <p:attrName>ppt_x</p:attrName>
                                        </p:attrNameLst>
                                      </p:cBhvr>
                                      <p:tavLst>
                                        <p:tav tm="0">
                                          <p:val>
                                            <p:strVal val="#ppt_x-#ppt_w*1.125000"/>
                                          </p:val>
                                        </p:tav>
                                        <p:tav tm="100000">
                                          <p:val>
                                            <p:strVal val="#ppt_x"/>
                                          </p:val>
                                        </p:tav>
                                      </p:tavLst>
                                    </p:anim>
                                    <p:animEffect transition="in" filter="wipe(right)">
                                      <p:cBhvr>
                                        <p:cTn id="13" dur="350"/>
                                        <p:tgtEl>
                                          <p:spTgt spid="11"/>
                                        </p:tgtEl>
                                      </p:cBhvr>
                                    </p:animEffect>
                                  </p:childTnLst>
                                </p:cTn>
                              </p:par>
                              <p:par>
                                <p:cTn id="14" presetID="12" presetClass="entr" presetSubtype="8" fill="hold" nodeType="withEffect">
                                  <p:stCondLst>
                                    <p:cond delay="10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350"/>
                                        <p:tgtEl>
                                          <p:spTgt spid="18"/>
                                        </p:tgtEl>
                                        <p:attrNameLst>
                                          <p:attrName>ppt_x</p:attrName>
                                        </p:attrNameLst>
                                      </p:cBhvr>
                                      <p:tavLst>
                                        <p:tav tm="0">
                                          <p:val>
                                            <p:strVal val="#ppt_x-#ppt_w*1.125000"/>
                                          </p:val>
                                        </p:tav>
                                        <p:tav tm="100000">
                                          <p:val>
                                            <p:strVal val="#ppt_x"/>
                                          </p:val>
                                        </p:tav>
                                      </p:tavLst>
                                    </p:anim>
                                    <p:animEffect transition="in" filter="wipe(right)">
                                      <p:cBhvr>
                                        <p:cTn id="17" dur="350"/>
                                        <p:tgtEl>
                                          <p:spTgt spid="18"/>
                                        </p:tgtEl>
                                      </p:cBhvr>
                                    </p:animEffect>
                                  </p:childTnLst>
                                </p:cTn>
                              </p:par>
                              <p:par>
                                <p:cTn id="18" presetID="12" presetClass="entr" presetSubtype="8" fill="hold" nodeType="withEffect">
                                  <p:stCondLst>
                                    <p:cond delay="20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350"/>
                                        <p:tgtEl>
                                          <p:spTgt spid="25"/>
                                        </p:tgtEl>
                                        <p:attrNameLst>
                                          <p:attrName>ppt_x</p:attrName>
                                        </p:attrNameLst>
                                      </p:cBhvr>
                                      <p:tavLst>
                                        <p:tav tm="0">
                                          <p:val>
                                            <p:strVal val="#ppt_x-#ppt_w*1.125000"/>
                                          </p:val>
                                        </p:tav>
                                        <p:tav tm="100000">
                                          <p:val>
                                            <p:strVal val="#ppt_x"/>
                                          </p:val>
                                        </p:tav>
                                      </p:tavLst>
                                    </p:anim>
                                    <p:animEffect transition="in" filter="wipe(right)">
                                      <p:cBhvr>
                                        <p:cTn id="21" dur="350"/>
                                        <p:tgtEl>
                                          <p:spTgt spid="25"/>
                                        </p:tgtEl>
                                      </p:cBhvr>
                                    </p:animEffect>
                                  </p:childTnLst>
                                </p:cTn>
                              </p:par>
                              <p:par>
                                <p:cTn id="22" presetID="12" presetClass="entr" presetSubtype="8" fill="hold" nodeType="withEffect">
                                  <p:stCondLst>
                                    <p:cond delay="30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350"/>
                                        <p:tgtEl>
                                          <p:spTgt spid="32"/>
                                        </p:tgtEl>
                                        <p:attrNameLst>
                                          <p:attrName>ppt_x</p:attrName>
                                        </p:attrNameLst>
                                      </p:cBhvr>
                                      <p:tavLst>
                                        <p:tav tm="0">
                                          <p:val>
                                            <p:strVal val="#ppt_x-#ppt_w*1.125000"/>
                                          </p:val>
                                        </p:tav>
                                        <p:tav tm="100000">
                                          <p:val>
                                            <p:strVal val="#ppt_x"/>
                                          </p:val>
                                        </p:tav>
                                      </p:tavLst>
                                    </p:anim>
                                    <p:animEffect transition="in" filter="wipe(right)">
                                      <p:cBhvr>
                                        <p:cTn id="25" dur="350"/>
                                        <p:tgtEl>
                                          <p:spTgt spid="32"/>
                                        </p:tgtEl>
                                      </p:cBhvr>
                                    </p:animEffect>
                                  </p:childTnLst>
                                </p:cTn>
                              </p:par>
                            </p:childTnLst>
                          </p:cTn>
                        </p:par>
                        <p:par>
                          <p:cTn id="26" fill="hold">
                            <p:stCondLst>
                              <p:cond delay="1000"/>
                            </p:stCondLst>
                            <p:childTnLst>
                              <p:par>
                                <p:cTn id="27" presetID="12" presetClass="entr" presetSubtype="4"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p:tgtEl>
                                          <p:spTgt spid="7"/>
                                        </p:tgtEl>
                                        <p:attrNameLst>
                                          <p:attrName>ppt_y</p:attrName>
                                        </p:attrNameLst>
                                      </p:cBhvr>
                                      <p:tavLst>
                                        <p:tav tm="0">
                                          <p:val>
                                            <p:strVal val="#ppt_y+#ppt_h*1.125000"/>
                                          </p:val>
                                        </p:tav>
                                        <p:tav tm="100000">
                                          <p:val>
                                            <p:strVal val="#ppt_y"/>
                                          </p:val>
                                        </p:tav>
                                      </p:tavLst>
                                    </p:anim>
                                    <p:animEffect transition="in" filter="wipe(up)">
                                      <p:cBhvr>
                                        <p:cTn id="30" dur="500"/>
                                        <p:tgtEl>
                                          <p:spTgt spid="7"/>
                                        </p:tgtEl>
                                      </p:cBhvr>
                                    </p:animEffect>
                                  </p:childTnLst>
                                </p:cTn>
                              </p:par>
                              <p:par>
                                <p:cTn id="31" presetID="12" presetClass="entr" presetSubtype="4" fill="hold" grpId="0" nodeType="withEffect">
                                  <p:stCondLst>
                                    <p:cond delay="20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p:tgtEl>
                                          <p:spTgt spid="8"/>
                                        </p:tgtEl>
                                        <p:attrNameLst>
                                          <p:attrName>ppt_y</p:attrName>
                                        </p:attrNameLst>
                                      </p:cBhvr>
                                      <p:tavLst>
                                        <p:tav tm="0">
                                          <p:val>
                                            <p:strVal val="#ppt_y+#ppt_h*1.125000"/>
                                          </p:val>
                                        </p:tav>
                                        <p:tav tm="100000">
                                          <p:val>
                                            <p:strVal val="#ppt_y"/>
                                          </p:val>
                                        </p:tav>
                                      </p:tavLst>
                                    </p:anim>
                                    <p:animEffect transition="in" filter="wipe(up)">
                                      <p:cBhvr>
                                        <p:cTn id="34" dur="500"/>
                                        <p:tgtEl>
                                          <p:spTgt spid="8"/>
                                        </p:tgtEl>
                                      </p:cBhvr>
                                    </p:animEffect>
                                  </p:childTnLst>
                                </p:cTn>
                              </p:par>
                              <p:par>
                                <p:cTn id="35" presetID="12" presetClass="entr" presetSubtype="4" fill="hold" grpId="0" nodeType="withEffect">
                                  <p:stCondLst>
                                    <p:cond delay="40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p:tgtEl>
                                          <p:spTgt spid="9"/>
                                        </p:tgtEl>
                                        <p:attrNameLst>
                                          <p:attrName>ppt_y</p:attrName>
                                        </p:attrNameLst>
                                      </p:cBhvr>
                                      <p:tavLst>
                                        <p:tav tm="0">
                                          <p:val>
                                            <p:strVal val="#ppt_y+#ppt_h*1.125000"/>
                                          </p:val>
                                        </p:tav>
                                        <p:tav tm="100000">
                                          <p:val>
                                            <p:strVal val="#ppt_y"/>
                                          </p:val>
                                        </p:tav>
                                      </p:tavLst>
                                    </p:anim>
                                    <p:animEffect transition="in" filter="wipe(up)">
                                      <p:cBhvr>
                                        <p:cTn id="38" dur="500"/>
                                        <p:tgtEl>
                                          <p:spTgt spid="9"/>
                                        </p:tgtEl>
                                      </p:cBhvr>
                                    </p:animEffect>
                                  </p:childTnLst>
                                </p:cTn>
                              </p:par>
                              <p:par>
                                <p:cTn id="39" presetID="12" presetClass="entr" presetSubtype="4" fill="hold" grpId="0" nodeType="withEffect">
                                  <p:stCondLst>
                                    <p:cond delay="60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p:tgtEl>
                                          <p:spTgt spid="10"/>
                                        </p:tgtEl>
                                        <p:attrNameLst>
                                          <p:attrName>ppt_y</p:attrName>
                                        </p:attrNameLst>
                                      </p:cBhvr>
                                      <p:tavLst>
                                        <p:tav tm="0">
                                          <p:val>
                                            <p:strVal val="#ppt_y+#ppt_h*1.125000"/>
                                          </p:val>
                                        </p:tav>
                                        <p:tav tm="100000">
                                          <p:val>
                                            <p:strVal val="#ppt_y"/>
                                          </p:val>
                                        </p:tav>
                                      </p:tavLst>
                                    </p:anim>
                                    <p:animEffect transition="in" filter="wipe(up)">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Picture 4"/>
          <p:cNvPicPr>
            <a:picLocks noChangeAspect="1" noChangeArrowheads="1"/>
          </p:cNvPicPr>
          <p:nvPr/>
        </p:nvPicPr>
        <p:blipFill>
          <a:blip r:embed="rId2" cstate="screen"/>
          <a:stretch>
            <a:fillRect/>
          </a:stretch>
        </p:blipFill>
        <p:spPr bwMode="auto">
          <a:xfrm>
            <a:off x="0" y="11631"/>
            <a:ext cx="9144000" cy="5131869"/>
          </a:xfrm>
          <a:prstGeom prst="rect">
            <a:avLst/>
          </a:prstGeom>
          <a:noFill/>
          <a:extLst>
            <a:ext uri="{909E8E84-426E-40DD-AFC4-6F175D3DCCD1}">
              <a14:hiddenFill xmlns:a14="http://schemas.microsoft.com/office/drawing/2010/main">
                <a:solidFill>
                  <a:srgbClr val="FFFFFF"/>
                </a:solidFill>
              </a14:hiddenFill>
            </a:ext>
          </a:extLst>
        </p:spPr>
      </p:pic>
      <p:grpSp>
        <p:nvGrpSpPr>
          <p:cNvPr id="87" name="Group 25"/>
          <p:cNvGrpSpPr/>
          <p:nvPr/>
        </p:nvGrpSpPr>
        <p:grpSpPr>
          <a:xfrm>
            <a:off x="0" y="5003802"/>
            <a:ext cx="9144000" cy="145650"/>
            <a:chOff x="0" y="3474720"/>
            <a:chExt cx="10261600" cy="71120"/>
          </a:xfrm>
          <a:solidFill>
            <a:srgbClr val="C00000"/>
          </a:solidFill>
        </p:grpSpPr>
        <p:sp>
          <p:nvSpPr>
            <p:cNvPr id="88" name="Rectangle 26"/>
            <p:cNvSpPr/>
            <p:nvPr/>
          </p:nvSpPr>
          <p:spPr>
            <a:xfrm>
              <a:off x="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9" name="Rectangle 27"/>
            <p:cNvSpPr/>
            <p:nvPr/>
          </p:nvSpPr>
          <p:spPr>
            <a:xfrm>
              <a:off x="205232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0" name="Rectangle 28"/>
            <p:cNvSpPr/>
            <p:nvPr/>
          </p:nvSpPr>
          <p:spPr>
            <a:xfrm>
              <a:off x="410464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29"/>
            <p:cNvSpPr/>
            <p:nvPr/>
          </p:nvSpPr>
          <p:spPr>
            <a:xfrm>
              <a:off x="615696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30"/>
            <p:cNvSpPr/>
            <p:nvPr/>
          </p:nvSpPr>
          <p:spPr>
            <a:xfrm>
              <a:off x="820928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2" name="TextBox 11"/>
          <p:cNvSpPr txBox="1"/>
          <p:nvPr/>
        </p:nvSpPr>
        <p:spPr>
          <a:xfrm>
            <a:off x="3851922" y="1707654"/>
            <a:ext cx="2954655" cy="1077218"/>
          </a:xfrm>
          <a:prstGeom prst="rect">
            <a:avLst/>
          </a:prstGeom>
          <a:noFill/>
        </p:spPr>
        <p:txBody>
          <a:bodyPr wrap="none" rtlCol="0">
            <a:spAutoFit/>
          </a:bodyPr>
          <a:lstStyle/>
          <a:p>
            <a:pPr marL="0" marR="0" lvl="1"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28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第三部分</a:t>
            </a:r>
            <a:endParaRPr kumimoji="0" lang="en-US" altLang="zh-CN" sz="28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标题文字内容</a:t>
            </a:r>
            <a:endParaRPr kumimoji="0" lang="en-US" altLang="zh-CN" sz="3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cxnSp>
        <p:nvCxnSpPr>
          <p:cNvPr id="53" name="直接连接符 52"/>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54" name="TextBox 13"/>
          <p:cNvSpPr txBox="1"/>
          <p:nvPr/>
        </p:nvSpPr>
        <p:spPr>
          <a:xfrm>
            <a:off x="2317896" y="3229730"/>
            <a:ext cx="902846" cy="246221"/>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PART 03</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55" name="组合 54"/>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58" name="TextBox 24"/>
          <p:cNvSpPr txBox="1"/>
          <p:nvPr/>
        </p:nvSpPr>
        <p:spPr>
          <a:xfrm>
            <a:off x="3948592" y="2787774"/>
            <a:ext cx="1027882"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59" name="TextBox 25"/>
          <p:cNvSpPr txBox="1"/>
          <p:nvPr/>
        </p:nvSpPr>
        <p:spPr>
          <a:xfrm>
            <a:off x="5001263" y="2787774"/>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0" name="TextBox 26"/>
          <p:cNvSpPr txBox="1"/>
          <p:nvPr/>
        </p:nvSpPr>
        <p:spPr>
          <a:xfrm>
            <a:off x="6011289" y="2787774"/>
            <a:ext cx="1027882"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1" name="TextBox 27"/>
          <p:cNvSpPr txBox="1"/>
          <p:nvPr/>
        </p:nvSpPr>
        <p:spPr>
          <a:xfrm>
            <a:off x="3948592"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2" name="TextBox 28"/>
          <p:cNvSpPr txBox="1"/>
          <p:nvPr/>
        </p:nvSpPr>
        <p:spPr>
          <a:xfrm>
            <a:off x="5001264"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3" name="TextBox 29"/>
          <p:cNvSpPr txBox="1"/>
          <p:nvPr/>
        </p:nvSpPr>
        <p:spPr>
          <a:xfrm>
            <a:off x="6010903"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4" name="TextBox 13"/>
          <p:cNvSpPr txBox="1"/>
          <p:nvPr/>
        </p:nvSpPr>
        <p:spPr>
          <a:xfrm>
            <a:off x="2344338" y="1921522"/>
            <a:ext cx="902846" cy="769441"/>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50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03</a:t>
            </a:r>
            <a:endParaRPr kumimoji="0" lang="zh-CN" altLang="en-US" sz="50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heel(1)">
                                      <p:cBhvr>
                                        <p:cTn id="7" dur="1000"/>
                                        <p:tgtEl>
                                          <p:spTgt spid="5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500"/>
                                        <p:tgtEl>
                                          <p:spTgt spid="64"/>
                                        </p:tgtEl>
                                      </p:cBhvr>
                                    </p:animEffect>
                                    <p:anim calcmode="lin" valueType="num">
                                      <p:cBhvr>
                                        <p:cTn id="12" dur="500" fill="hold"/>
                                        <p:tgtEl>
                                          <p:spTgt spid="64"/>
                                        </p:tgtEl>
                                        <p:attrNameLst>
                                          <p:attrName>ppt_x</p:attrName>
                                        </p:attrNameLst>
                                      </p:cBhvr>
                                      <p:tavLst>
                                        <p:tav tm="0">
                                          <p:val>
                                            <p:strVal val="#ppt_x"/>
                                          </p:val>
                                        </p:tav>
                                        <p:tav tm="100000">
                                          <p:val>
                                            <p:strVal val="#ppt_x"/>
                                          </p:val>
                                        </p:tav>
                                      </p:tavLst>
                                    </p:anim>
                                    <p:anim calcmode="lin" valueType="num">
                                      <p:cBhvr>
                                        <p:cTn id="13" dur="500" fill="hold"/>
                                        <p:tgtEl>
                                          <p:spTgt spid="64"/>
                                        </p:tgtEl>
                                        <p:attrNameLst>
                                          <p:attrName>ppt_y</p:attrName>
                                        </p:attrNameLst>
                                      </p:cBhvr>
                                      <p:tavLst>
                                        <p:tav tm="0">
                                          <p:val>
                                            <p:strVal val="#ppt_y-.1"/>
                                          </p:val>
                                        </p:tav>
                                        <p:tav tm="100000">
                                          <p:val>
                                            <p:strVal val="#ppt_y"/>
                                          </p:val>
                                        </p:tav>
                                      </p:tavLst>
                                    </p:anim>
                                  </p:childTnLst>
                                </p:cTn>
                              </p:par>
                              <p:par>
                                <p:cTn id="14" presetID="22" presetClass="entr" presetSubtype="4" fill="hold"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wipe(down)">
                                      <p:cBhvr>
                                        <p:cTn id="16" dur="500"/>
                                        <p:tgtEl>
                                          <p:spTgt spid="53"/>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additive="base">
                                        <p:cTn id="20" dur="500"/>
                                        <p:tgtEl>
                                          <p:spTgt spid="52"/>
                                        </p:tgtEl>
                                        <p:attrNameLst>
                                          <p:attrName>ppt_x</p:attrName>
                                        </p:attrNameLst>
                                      </p:cBhvr>
                                      <p:tavLst>
                                        <p:tav tm="0">
                                          <p:val>
                                            <p:strVal val="#ppt_x-#ppt_w*1.125000"/>
                                          </p:val>
                                        </p:tav>
                                        <p:tav tm="100000">
                                          <p:val>
                                            <p:strVal val="#ppt_x"/>
                                          </p:val>
                                        </p:tav>
                                      </p:tavLst>
                                    </p:anim>
                                    <p:animEffect transition="in" filter="wipe(right)">
                                      <p:cBhvr>
                                        <p:cTn id="21" dur="500"/>
                                        <p:tgtEl>
                                          <p:spTgt spid="52"/>
                                        </p:tgtEl>
                                      </p:cBhvr>
                                    </p:animEffect>
                                  </p:childTnLst>
                                </p:cTn>
                              </p:par>
                            </p:childTnLst>
                          </p:cTn>
                        </p:par>
                        <p:par>
                          <p:cTn id="22" fill="hold">
                            <p:stCondLst>
                              <p:cond delay="2000"/>
                            </p:stCondLst>
                            <p:childTnLst>
                              <p:par>
                                <p:cTn id="23" presetID="47" presetClass="entr" presetSubtype="0"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anim calcmode="lin" valueType="num">
                                      <p:cBhvr>
                                        <p:cTn id="26" dur="500" fill="hold"/>
                                        <p:tgtEl>
                                          <p:spTgt spid="54"/>
                                        </p:tgtEl>
                                        <p:attrNameLst>
                                          <p:attrName>ppt_x</p:attrName>
                                        </p:attrNameLst>
                                      </p:cBhvr>
                                      <p:tavLst>
                                        <p:tav tm="0">
                                          <p:val>
                                            <p:strVal val="#ppt_x"/>
                                          </p:val>
                                        </p:tav>
                                        <p:tav tm="100000">
                                          <p:val>
                                            <p:strVal val="#ppt_x"/>
                                          </p:val>
                                        </p:tav>
                                      </p:tavLst>
                                    </p:anim>
                                    <p:anim calcmode="lin" valueType="num">
                                      <p:cBhvr>
                                        <p:cTn id="27" dur="500" fill="hold"/>
                                        <p:tgtEl>
                                          <p:spTgt spid="5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ppt_x"/>
                                          </p:val>
                                        </p:tav>
                                        <p:tav tm="100000">
                                          <p:val>
                                            <p:strVal val="#ppt_x"/>
                                          </p:val>
                                        </p:tav>
                                      </p:tavLst>
                                    </p:anim>
                                    <p:anim calcmode="lin" valueType="num">
                                      <p:cBhvr additive="base">
                                        <p:cTn id="32" dur="500" fill="hold"/>
                                        <p:tgtEl>
                                          <p:spTgt spid="5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0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ppt_x"/>
                                          </p:val>
                                        </p:tav>
                                        <p:tav tm="100000">
                                          <p:val>
                                            <p:strVal val="#ppt_x"/>
                                          </p:val>
                                        </p:tav>
                                      </p:tavLst>
                                    </p:anim>
                                    <p:anim calcmode="lin" valueType="num">
                                      <p:cBhvr additive="base">
                                        <p:cTn id="36" dur="500" fill="hold"/>
                                        <p:tgtEl>
                                          <p:spTgt spid="5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60"/>
                                        </p:tgtEl>
                                        <p:attrNameLst>
                                          <p:attrName>style.visibility</p:attrName>
                                        </p:attrNameLst>
                                      </p:cBhvr>
                                      <p:to>
                                        <p:strVal val="visible"/>
                                      </p:to>
                                    </p:set>
                                    <p:anim calcmode="lin" valueType="num">
                                      <p:cBhvr additive="base">
                                        <p:cTn id="39" dur="500" fill="hold"/>
                                        <p:tgtEl>
                                          <p:spTgt spid="60"/>
                                        </p:tgtEl>
                                        <p:attrNameLst>
                                          <p:attrName>ppt_x</p:attrName>
                                        </p:attrNameLst>
                                      </p:cBhvr>
                                      <p:tavLst>
                                        <p:tav tm="0">
                                          <p:val>
                                            <p:strVal val="#ppt_x"/>
                                          </p:val>
                                        </p:tav>
                                        <p:tav tm="100000">
                                          <p:val>
                                            <p:strVal val="#ppt_x"/>
                                          </p:val>
                                        </p:tav>
                                      </p:tavLst>
                                    </p:anim>
                                    <p:anim calcmode="lin" valueType="num">
                                      <p:cBhvr additive="base">
                                        <p:cTn id="40" dur="500" fill="hold"/>
                                        <p:tgtEl>
                                          <p:spTgt spid="6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600"/>
                                  </p:stCondLst>
                                  <p:childTnLst>
                                    <p:set>
                                      <p:cBhvr>
                                        <p:cTn id="42" dur="1" fill="hold">
                                          <p:stCondLst>
                                            <p:cond delay="0"/>
                                          </p:stCondLst>
                                        </p:cTn>
                                        <p:tgtEl>
                                          <p:spTgt spid="61"/>
                                        </p:tgtEl>
                                        <p:attrNameLst>
                                          <p:attrName>style.visibility</p:attrName>
                                        </p:attrNameLst>
                                      </p:cBhvr>
                                      <p:to>
                                        <p:strVal val="visible"/>
                                      </p:to>
                                    </p:set>
                                    <p:anim calcmode="lin" valueType="num">
                                      <p:cBhvr additive="base">
                                        <p:cTn id="43" dur="500" fill="hold"/>
                                        <p:tgtEl>
                                          <p:spTgt spid="61"/>
                                        </p:tgtEl>
                                        <p:attrNameLst>
                                          <p:attrName>ppt_x</p:attrName>
                                        </p:attrNameLst>
                                      </p:cBhvr>
                                      <p:tavLst>
                                        <p:tav tm="0">
                                          <p:val>
                                            <p:strVal val="#ppt_x"/>
                                          </p:val>
                                        </p:tav>
                                        <p:tav tm="100000">
                                          <p:val>
                                            <p:strVal val="#ppt_x"/>
                                          </p:val>
                                        </p:tav>
                                      </p:tavLst>
                                    </p:anim>
                                    <p:anim calcmode="lin" valueType="num">
                                      <p:cBhvr additive="base">
                                        <p:cTn id="44" dur="500" fill="hold"/>
                                        <p:tgtEl>
                                          <p:spTgt spid="6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80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500" fill="hold"/>
                                        <p:tgtEl>
                                          <p:spTgt spid="62"/>
                                        </p:tgtEl>
                                        <p:attrNameLst>
                                          <p:attrName>ppt_x</p:attrName>
                                        </p:attrNameLst>
                                      </p:cBhvr>
                                      <p:tavLst>
                                        <p:tav tm="0">
                                          <p:val>
                                            <p:strVal val="#ppt_x"/>
                                          </p:val>
                                        </p:tav>
                                        <p:tav tm="100000">
                                          <p:val>
                                            <p:strVal val="#ppt_x"/>
                                          </p:val>
                                        </p:tav>
                                      </p:tavLst>
                                    </p:anim>
                                    <p:anim calcmode="lin" valueType="num">
                                      <p:cBhvr additive="base">
                                        <p:cTn id="48" dur="50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100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ppt_x"/>
                                          </p:val>
                                        </p:tav>
                                        <p:tav tm="100000">
                                          <p:val>
                                            <p:strVal val="#ppt_x"/>
                                          </p:val>
                                        </p:tav>
                                      </p:tavLst>
                                    </p:anim>
                                    <p:anim calcmode="lin" valueType="num">
                                      <p:cBhvr additive="base">
                                        <p:cTn id="52"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4" grpId="0"/>
      <p:bldP spid="58" grpId="0"/>
      <p:bldP spid="59" grpId="0"/>
      <p:bldP spid="60" grpId="0"/>
      <p:bldP spid="61" grpId="0"/>
      <p:bldP spid="62" grpId="0"/>
      <p:bldP spid="63" grpId="0"/>
      <p:bldP spid="6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组合 63"/>
          <p:cNvGrpSpPr/>
          <p:nvPr/>
        </p:nvGrpSpPr>
        <p:grpSpPr>
          <a:xfrm>
            <a:off x="5804090" y="1162050"/>
            <a:ext cx="2244948" cy="2244948"/>
            <a:chOff x="1403648" y="1115468"/>
            <a:chExt cx="1294414" cy="1294414"/>
          </a:xfrm>
        </p:grpSpPr>
        <p:sp>
          <p:nvSpPr>
            <p:cNvPr id="65" name="椭圆 64"/>
            <p:cNvSpPr/>
            <p:nvPr/>
          </p:nvSpPr>
          <p:spPr>
            <a:xfrm>
              <a:off x="1539485" y="1259632"/>
              <a:ext cx="1022740" cy="102274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66" name="组合 65"/>
            <p:cNvGrpSpPr/>
            <p:nvPr/>
          </p:nvGrpSpPr>
          <p:grpSpPr>
            <a:xfrm>
              <a:off x="1403648" y="1115468"/>
              <a:ext cx="1294414" cy="1294414"/>
              <a:chOff x="2555776" y="915566"/>
              <a:chExt cx="1944216" cy="1944216"/>
            </a:xfrm>
            <a:effectLst>
              <a:outerShdw blurRad="63500" dist="50800" dir="8100000" algn="tr" rotWithShape="0">
                <a:prstClr val="black">
                  <a:alpha val="35000"/>
                </a:prstClr>
              </a:outerShdw>
            </a:effectLst>
          </p:grpSpPr>
          <p:sp>
            <p:nvSpPr>
              <p:cNvPr id="68" name="同心圆 67"/>
              <p:cNvSpPr/>
              <p:nvPr/>
            </p:nvSpPr>
            <p:spPr>
              <a:xfrm>
                <a:off x="2555776" y="915566"/>
                <a:ext cx="1944216" cy="1944216"/>
              </a:xfrm>
              <a:prstGeom prst="donut">
                <a:avLst>
                  <a:gd name="adj" fmla="val 10097"/>
                </a:avLst>
              </a:prstGeom>
              <a:gradFill flip="none" rotWithShape="1">
                <a:gsLst>
                  <a:gs pos="0">
                    <a:schemeClr val="bg1"/>
                  </a:gs>
                  <a:gs pos="100000">
                    <a:schemeClr val="bg1">
                      <a:lumMod val="85000"/>
                    </a:schemeClr>
                  </a:gs>
                </a:gsLst>
                <a:lin ang="81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9" name="同心圆 68"/>
              <p:cNvSpPr/>
              <p:nvPr/>
            </p:nvSpPr>
            <p:spPr>
              <a:xfrm>
                <a:off x="2733335" y="1093125"/>
                <a:ext cx="1589098" cy="1589098"/>
              </a:xfrm>
              <a:prstGeom prst="donut">
                <a:avLst>
                  <a:gd name="adj" fmla="val 12059"/>
                </a:avLst>
              </a:prstGeom>
              <a:gradFill flip="none" rotWithShape="1">
                <a:gsLst>
                  <a:gs pos="0">
                    <a:schemeClr val="bg1"/>
                  </a:gs>
                  <a:gs pos="100000">
                    <a:schemeClr val="bg1">
                      <a:lumMod val="85000"/>
                    </a:schemeClr>
                  </a:gs>
                </a:gsLst>
                <a:lin ang="162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70" name="组合 69"/>
          <p:cNvGrpSpPr/>
          <p:nvPr/>
        </p:nvGrpSpPr>
        <p:grpSpPr>
          <a:xfrm>
            <a:off x="3453149" y="1162050"/>
            <a:ext cx="2244948" cy="2244948"/>
            <a:chOff x="1403648" y="1115468"/>
            <a:chExt cx="1294414" cy="1294414"/>
          </a:xfrm>
        </p:grpSpPr>
        <p:sp>
          <p:nvSpPr>
            <p:cNvPr id="71" name="椭圆 70"/>
            <p:cNvSpPr/>
            <p:nvPr/>
          </p:nvSpPr>
          <p:spPr>
            <a:xfrm>
              <a:off x="1539485" y="1259632"/>
              <a:ext cx="1022740" cy="102274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72" name="组合 71"/>
            <p:cNvGrpSpPr/>
            <p:nvPr/>
          </p:nvGrpSpPr>
          <p:grpSpPr>
            <a:xfrm>
              <a:off x="1403648" y="1115468"/>
              <a:ext cx="1294414" cy="1294414"/>
              <a:chOff x="2555776" y="915566"/>
              <a:chExt cx="1944216" cy="1944216"/>
            </a:xfrm>
            <a:effectLst>
              <a:outerShdw blurRad="63500" dist="50800" dir="8100000" algn="tr" rotWithShape="0">
                <a:prstClr val="black">
                  <a:alpha val="35000"/>
                </a:prstClr>
              </a:outerShdw>
            </a:effectLst>
          </p:grpSpPr>
          <p:sp>
            <p:nvSpPr>
              <p:cNvPr id="73" name="同心圆 72"/>
              <p:cNvSpPr/>
              <p:nvPr/>
            </p:nvSpPr>
            <p:spPr>
              <a:xfrm>
                <a:off x="2555776" y="915566"/>
                <a:ext cx="1944216" cy="1944216"/>
              </a:xfrm>
              <a:prstGeom prst="donut">
                <a:avLst>
                  <a:gd name="adj" fmla="val 10097"/>
                </a:avLst>
              </a:prstGeom>
              <a:gradFill flip="none" rotWithShape="1">
                <a:gsLst>
                  <a:gs pos="0">
                    <a:schemeClr val="bg1"/>
                  </a:gs>
                  <a:gs pos="100000">
                    <a:schemeClr val="bg1">
                      <a:lumMod val="85000"/>
                    </a:schemeClr>
                  </a:gs>
                </a:gsLst>
                <a:lin ang="81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4" name="同心圆 73"/>
              <p:cNvSpPr/>
              <p:nvPr/>
            </p:nvSpPr>
            <p:spPr>
              <a:xfrm>
                <a:off x="2733335" y="1093125"/>
                <a:ext cx="1589098" cy="1589098"/>
              </a:xfrm>
              <a:prstGeom prst="donut">
                <a:avLst>
                  <a:gd name="adj" fmla="val 12059"/>
                </a:avLst>
              </a:prstGeom>
              <a:gradFill flip="none" rotWithShape="1">
                <a:gsLst>
                  <a:gs pos="0">
                    <a:schemeClr val="bg1"/>
                  </a:gs>
                  <a:gs pos="100000">
                    <a:schemeClr val="bg1">
                      <a:lumMod val="85000"/>
                    </a:schemeClr>
                  </a:gs>
                </a:gsLst>
                <a:lin ang="162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75" name="组合 74"/>
          <p:cNvGrpSpPr/>
          <p:nvPr/>
        </p:nvGrpSpPr>
        <p:grpSpPr>
          <a:xfrm>
            <a:off x="1085448" y="1162050"/>
            <a:ext cx="2244948" cy="2244948"/>
            <a:chOff x="1403648" y="1115468"/>
            <a:chExt cx="1294414" cy="1294414"/>
          </a:xfrm>
          <a:effectLst>
            <a:outerShdw blurRad="241300" dist="190500" dir="8100000" algn="tr" rotWithShape="0">
              <a:prstClr val="black">
                <a:alpha val="19000"/>
              </a:prstClr>
            </a:outerShdw>
          </a:effectLst>
        </p:grpSpPr>
        <p:sp>
          <p:nvSpPr>
            <p:cNvPr id="76" name="椭圆 75"/>
            <p:cNvSpPr/>
            <p:nvPr/>
          </p:nvSpPr>
          <p:spPr>
            <a:xfrm>
              <a:off x="1539485" y="1259632"/>
              <a:ext cx="1022740" cy="10227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77" name="组合 76"/>
            <p:cNvGrpSpPr/>
            <p:nvPr/>
          </p:nvGrpSpPr>
          <p:grpSpPr>
            <a:xfrm>
              <a:off x="1403648" y="1115468"/>
              <a:ext cx="1294414" cy="1294414"/>
              <a:chOff x="2555776" y="915566"/>
              <a:chExt cx="1944215" cy="1944216"/>
            </a:xfrm>
            <a:effectLst>
              <a:outerShdw blurRad="63500" dist="50800" dir="8100000" algn="tr" rotWithShape="0">
                <a:prstClr val="black">
                  <a:alpha val="35000"/>
                </a:prstClr>
              </a:outerShdw>
            </a:effectLst>
          </p:grpSpPr>
          <p:sp>
            <p:nvSpPr>
              <p:cNvPr id="78" name="同心圆 77"/>
              <p:cNvSpPr/>
              <p:nvPr/>
            </p:nvSpPr>
            <p:spPr>
              <a:xfrm>
                <a:off x="2555776" y="915566"/>
                <a:ext cx="1944215" cy="1944216"/>
              </a:xfrm>
              <a:prstGeom prst="donut">
                <a:avLst>
                  <a:gd name="adj" fmla="val 10097"/>
                </a:avLst>
              </a:prstGeom>
              <a:gradFill flip="none" rotWithShape="1">
                <a:gsLst>
                  <a:gs pos="0">
                    <a:schemeClr val="bg1"/>
                  </a:gs>
                  <a:gs pos="100000">
                    <a:schemeClr val="bg1">
                      <a:lumMod val="85000"/>
                    </a:schemeClr>
                  </a:gs>
                </a:gsLst>
                <a:lin ang="81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9" name="同心圆 78"/>
              <p:cNvSpPr/>
              <p:nvPr/>
            </p:nvSpPr>
            <p:spPr>
              <a:xfrm>
                <a:off x="2733335" y="1093125"/>
                <a:ext cx="1589098" cy="1589098"/>
              </a:xfrm>
              <a:prstGeom prst="donut">
                <a:avLst>
                  <a:gd name="adj" fmla="val 12059"/>
                </a:avLst>
              </a:prstGeom>
              <a:gradFill flip="none" rotWithShape="1">
                <a:gsLst>
                  <a:gs pos="0">
                    <a:schemeClr val="bg1"/>
                  </a:gs>
                  <a:gs pos="100000">
                    <a:schemeClr val="bg1">
                      <a:lumMod val="85000"/>
                    </a:schemeClr>
                  </a:gs>
                </a:gsLst>
                <a:lin ang="162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sp>
        <p:nvSpPr>
          <p:cNvPr id="51" name="Right Arrow 30"/>
          <p:cNvSpPr/>
          <p:nvPr/>
        </p:nvSpPr>
        <p:spPr>
          <a:xfrm>
            <a:off x="5698101" y="3447409"/>
            <a:ext cx="2570499" cy="887006"/>
          </a:xfrm>
          <a:prstGeom prst="rightArrow">
            <a:avLst/>
          </a:prstGeom>
          <a:solidFill>
            <a:schemeClr val="accent5"/>
          </a:solidFill>
          <a:ln>
            <a:solidFill>
              <a:srgbClr val="F7F7F0"/>
            </a:solidFill>
          </a:ln>
        </p:spPr>
        <p:style>
          <a:lnRef idx="2">
            <a:schemeClr val="accent1">
              <a:shade val="50000"/>
            </a:schemeClr>
          </a:lnRef>
          <a:fillRef idx="1">
            <a:schemeClr val="accent1"/>
          </a:fillRef>
          <a:effectRef idx="0">
            <a:schemeClr val="accent1"/>
          </a:effectRef>
          <a:fontRef idx="minor">
            <a:schemeClr val="lt1"/>
          </a:fontRef>
        </p:style>
        <p:txBody>
          <a:bodyPr lIns="68681" tIns="34340" rIns="68681" bIns="34340"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2" name="Right Arrow 29"/>
          <p:cNvSpPr/>
          <p:nvPr/>
        </p:nvSpPr>
        <p:spPr>
          <a:xfrm>
            <a:off x="3330400" y="3447409"/>
            <a:ext cx="2570499" cy="887006"/>
          </a:xfrm>
          <a:prstGeom prst="rightArrow">
            <a:avLst/>
          </a:prstGeom>
          <a:solidFill>
            <a:schemeClr val="accent2"/>
          </a:solidFill>
          <a:ln>
            <a:solidFill>
              <a:srgbClr val="F7F7F0"/>
            </a:solidFill>
          </a:ln>
        </p:spPr>
        <p:style>
          <a:lnRef idx="2">
            <a:schemeClr val="accent1">
              <a:shade val="50000"/>
            </a:schemeClr>
          </a:lnRef>
          <a:fillRef idx="1">
            <a:schemeClr val="accent1"/>
          </a:fillRef>
          <a:effectRef idx="0">
            <a:schemeClr val="accent1"/>
          </a:effectRef>
          <a:fontRef idx="minor">
            <a:schemeClr val="lt1"/>
          </a:fontRef>
        </p:style>
        <p:txBody>
          <a:bodyPr lIns="68681" tIns="34340" rIns="68681" bIns="34340"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5" name="Right Arrow 2"/>
          <p:cNvSpPr/>
          <p:nvPr/>
        </p:nvSpPr>
        <p:spPr>
          <a:xfrm>
            <a:off x="1033729" y="3435847"/>
            <a:ext cx="2570499" cy="887006"/>
          </a:xfrm>
          <a:prstGeom prst="rightArrow">
            <a:avLst/>
          </a:prstGeom>
          <a:solidFill>
            <a:schemeClr val="tx1">
              <a:lumMod val="75000"/>
              <a:lumOff val="25000"/>
            </a:schemeClr>
          </a:solidFill>
          <a:ln>
            <a:solidFill>
              <a:srgbClr val="F7F7F0"/>
            </a:solidFill>
          </a:ln>
        </p:spPr>
        <p:style>
          <a:lnRef idx="2">
            <a:schemeClr val="accent1">
              <a:shade val="50000"/>
            </a:schemeClr>
          </a:lnRef>
          <a:fillRef idx="1">
            <a:schemeClr val="accent1"/>
          </a:fillRef>
          <a:effectRef idx="0">
            <a:schemeClr val="accent1"/>
          </a:effectRef>
          <a:fontRef idx="minor">
            <a:schemeClr val="lt1"/>
          </a:fontRef>
        </p:style>
        <p:txBody>
          <a:bodyPr lIns="68681" tIns="34340" rIns="68681" bIns="34340"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pic>
        <p:nvPicPr>
          <p:cNvPr id="57" name="Picture 3" descr="C:\Users\User\Desktop\Espadka\Icons\businessman57.png"/>
          <p:cNvPicPr>
            <a:picLocks noChangeAspect="1" noChangeArrowheads="1"/>
          </p:cNvPicPr>
          <p:nvPr/>
        </p:nvPicPr>
        <p:blipFill>
          <a:blip r:embed="rId3" cstate="screen"/>
          <a:srcRect/>
          <a:stretch>
            <a:fillRect/>
          </a:stretch>
        </p:blipFill>
        <p:spPr bwMode="auto">
          <a:xfrm>
            <a:off x="3979171" y="1663453"/>
            <a:ext cx="1192904" cy="1189952"/>
          </a:xfrm>
          <a:prstGeom prst="rect">
            <a:avLst/>
          </a:prstGeom>
          <a:noFill/>
          <a:effectLst>
            <a:innerShdw blurRad="1270000" dist="2540000">
              <a:srgbClr val="F7F7F0"/>
            </a:innerShdw>
          </a:effectLst>
          <a:extLst>
            <a:ext uri="{909E8E84-426E-40DD-AFC4-6F175D3DCCD1}">
              <a14:hiddenFill xmlns:a14="http://schemas.microsoft.com/office/drawing/2010/main">
                <a:solidFill>
                  <a:srgbClr val="FFFFFF"/>
                </a:solidFill>
              </a14:hiddenFill>
            </a:ext>
          </a:extLst>
        </p:spPr>
      </p:pic>
      <p:pic>
        <p:nvPicPr>
          <p:cNvPr id="58" name="Picture 4" descr="C:\Users\User\Desktop\Espadka\Icons\businessmen10.png"/>
          <p:cNvPicPr>
            <a:picLocks noChangeAspect="1" noChangeArrowheads="1"/>
          </p:cNvPicPr>
          <p:nvPr/>
        </p:nvPicPr>
        <p:blipFill>
          <a:blip r:embed="rId4" cstate="screen"/>
          <a:srcRect/>
          <a:stretch>
            <a:fillRect/>
          </a:stretch>
        </p:blipFill>
        <p:spPr bwMode="auto">
          <a:xfrm>
            <a:off x="6244398" y="1552576"/>
            <a:ext cx="1414348" cy="1410848"/>
          </a:xfrm>
          <a:prstGeom prst="rect">
            <a:avLst/>
          </a:prstGeom>
          <a:noFill/>
          <a:effectLst>
            <a:innerShdw blurRad="1270000" dist="2540000">
              <a:srgbClr val="F7F7F0"/>
            </a:innerShdw>
          </a:effectLst>
          <a:extLst>
            <a:ext uri="{909E8E84-426E-40DD-AFC4-6F175D3DCCD1}">
              <a14:hiddenFill xmlns:a14="http://schemas.microsoft.com/office/drawing/2010/main">
                <a:solidFill>
                  <a:srgbClr val="FFFFFF"/>
                </a:solidFill>
              </a14:hiddenFill>
            </a:ext>
          </a:extLst>
        </p:spPr>
      </p:pic>
      <p:pic>
        <p:nvPicPr>
          <p:cNvPr id="59" name="Picture 5" descr="C:\Users\User\Desktop\Espadka\Icons\businessman46.png"/>
          <p:cNvPicPr>
            <a:picLocks noChangeAspect="1" noChangeArrowheads="1"/>
          </p:cNvPicPr>
          <p:nvPr/>
        </p:nvPicPr>
        <p:blipFill>
          <a:blip r:embed="rId5" cstate="screen"/>
          <a:srcRect/>
          <a:stretch>
            <a:fillRect/>
          </a:stretch>
        </p:blipFill>
        <p:spPr bwMode="auto">
          <a:xfrm>
            <a:off x="1605840" y="1696710"/>
            <a:ext cx="1165960" cy="1163074"/>
          </a:xfrm>
          <a:prstGeom prst="rect">
            <a:avLst/>
          </a:prstGeom>
          <a:noFill/>
          <a:effectLst>
            <a:innerShdw blurRad="1270000" dist="2540000">
              <a:srgbClr val="F7F7F0"/>
            </a:innerShdw>
          </a:effectLst>
          <a:extLst>
            <a:ext uri="{909E8E84-426E-40DD-AFC4-6F175D3DCCD1}">
              <a14:hiddenFill xmlns:a14="http://schemas.microsoft.com/office/drawing/2010/main">
                <a:solidFill>
                  <a:srgbClr val="FFFFFF"/>
                </a:solidFill>
              </a14:hiddenFill>
            </a:ext>
          </a:extLst>
        </p:spPr>
      </p:pic>
      <p:sp>
        <p:nvSpPr>
          <p:cNvPr id="60" name="TextBox 59"/>
          <p:cNvSpPr txBox="1"/>
          <p:nvPr/>
        </p:nvSpPr>
        <p:spPr>
          <a:xfrm>
            <a:off x="1109000" y="3680870"/>
            <a:ext cx="2022840" cy="392516"/>
          </a:xfrm>
          <a:prstGeom prst="rect">
            <a:avLst/>
          </a:prstGeom>
          <a:noFill/>
        </p:spPr>
        <p:txBody>
          <a:bodyPr wrap="square" lIns="68681" tIns="34340" rIns="68681" bIns="3434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100" b="1" i="0" u="none" strike="noStrike" kern="1200" cap="none" spc="0" normalizeH="0" baseline="0" noProof="0" dirty="0">
                <a:ln>
                  <a:noFill/>
                </a:ln>
                <a:solidFill>
                  <a:srgbClr val="F7F7F0"/>
                </a:solidFill>
                <a:effectLst/>
                <a:uLnTx/>
                <a:uFillTx/>
                <a:latin typeface="微软雅黑" panose="020B0503020204020204" pitchFamily="34" charset="-122"/>
                <a:ea typeface="微软雅黑" panose="020B0503020204020204" pitchFamily="34" charset="-122"/>
                <a:cs typeface="+mn-cs"/>
              </a:rPr>
              <a:t>产品介绍</a:t>
            </a:r>
            <a:endParaRPr kumimoji="0" lang="en-US" sz="2100" b="1" i="0" u="none" strike="noStrike" kern="1200" cap="none" spc="0" normalizeH="0" baseline="0" noProof="0" dirty="0">
              <a:ln>
                <a:noFill/>
              </a:ln>
              <a:solidFill>
                <a:srgbClr val="F7F7F0"/>
              </a:solidFill>
              <a:effectLst/>
              <a:uLnTx/>
              <a:uFillTx/>
              <a:latin typeface="微软雅黑" panose="020B0503020204020204" pitchFamily="34" charset="-122"/>
              <a:ea typeface="微软雅黑" panose="020B0503020204020204" pitchFamily="34" charset="-122"/>
              <a:cs typeface="+mn-cs"/>
            </a:endParaRPr>
          </a:p>
        </p:txBody>
      </p:sp>
      <p:sp>
        <p:nvSpPr>
          <p:cNvPr id="61" name="TextBox 60"/>
          <p:cNvSpPr txBox="1"/>
          <p:nvPr/>
        </p:nvSpPr>
        <p:spPr>
          <a:xfrm>
            <a:off x="3560575" y="3680870"/>
            <a:ext cx="2022840" cy="392516"/>
          </a:xfrm>
          <a:prstGeom prst="rect">
            <a:avLst/>
          </a:prstGeom>
          <a:noFill/>
        </p:spPr>
        <p:txBody>
          <a:bodyPr wrap="square" lIns="68681" tIns="34340" rIns="68681" bIns="3434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100" b="1" i="0" u="none" strike="noStrike" kern="1200" cap="none" spc="0" normalizeH="0" baseline="0" noProof="0" dirty="0">
                <a:ln>
                  <a:noFill/>
                </a:ln>
                <a:solidFill>
                  <a:srgbClr val="F7F7F0"/>
                </a:solidFill>
                <a:effectLst/>
                <a:uLnTx/>
                <a:uFillTx/>
                <a:latin typeface="微软雅黑" panose="020B0503020204020204" pitchFamily="34" charset="-122"/>
                <a:ea typeface="微软雅黑" panose="020B0503020204020204" pitchFamily="34" charset="-122"/>
                <a:cs typeface="+mn-cs"/>
              </a:rPr>
              <a:t>商务交流</a:t>
            </a:r>
            <a:endParaRPr kumimoji="0" lang="en-US" sz="2100" b="1" i="0" u="none" strike="noStrike" kern="1200" cap="none" spc="0" normalizeH="0" baseline="0" noProof="0" dirty="0">
              <a:ln>
                <a:noFill/>
              </a:ln>
              <a:solidFill>
                <a:srgbClr val="F7F7F0"/>
              </a:solidFill>
              <a:effectLst/>
              <a:uLnTx/>
              <a:uFillTx/>
              <a:latin typeface="微软雅黑" panose="020B0503020204020204" pitchFamily="34" charset="-122"/>
              <a:ea typeface="微软雅黑" panose="020B0503020204020204" pitchFamily="34" charset="-122"/>
              <a:cs typeface="+mn-cs"/>
            </a:endParaRPr>
          </a:p>
        </p:txBody>
      </p:sp>
      <p:sp>
        <p:nvSpPr>
          <p:cNvPr id="62" name="TextBox 61"/>
          <p:cNvSpPr txBox="1"/>
          <p:nvPr/>
        </p:nvSpPr>
        <p:spPr>
          <a:xfrm>
            <a:off x="5940152" y="3680870"/>
            <a:ext cx="2022840" cy="392516"/>
          </a:xfrm>
          <a:prstGeom prst="rect">
            <a:avLst/>
          </a:prstGeom>
          <a:noFill/>
        </p:spPr>
        <p:txBody>
          <a:bodyPr wrap="square" lIns="68681" tIns="34340" rIns="68681" bIns="3434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100" b="1" i="0" u="none" strike="noStrike" kern="1200" cap="none" spc="0" normalizeH="0" baseline="0" noProof="0" dirty="0">
                <a:ln>
                  <a:noFill/>
                </a:ln>
                <a:solidFill>
                  <a:srgbClr val="F7F7F0"/>
                </a:solidFill>
                <a:effectLst/>
                <a:uLnTx/>
                <a:uFillTx/>
                <a:latin typeface="微软雅黑" panose="020B0503020204020204" pitchFamily="34" charset="-122"/>
                <a:ea typeface="微软雅黑" panose="020B0503020204020204" pitchFamily="34" charset="-122"/>
                <a:cs typeface="+mn-cs"/>
              </a:rPr>
              <a:t>签合同</a:t>
            </a:r>
            <a:endParaRPr kumimoji="0" lang="en-US" sz="2100" b="1" i="0" u="none" strike="noStrike" kern="1200" cap="none" spc="0" normalizeH="0" baseline="0" noProof="0" dirty="0">
              <a:ln>
                <a:noFill/>
              </a:ln>
              <a:solidFill>
                <a:srgbClr val="F7F7F0"/>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500" fill="hold"/>
                                        <p:tgtEl>
                                          <p:spTgt spid="75"/>
                                        </p:tgtEl>
                                        <p:attrNameLst>
                                          <p:attrName>ppt_w</p:attrName>
                                        </p:attrNameLst>
                                      </p:cBhvr>
                                      <p:tavLst>
                                        <p:tav tm="0">
                                          <p:val>
                                            <p:fltVal val="0"/>
                                          </p:val>
                                        </p:tav>
                                        <p:tav tm="100000">
                                          <p:val>
                                            <p:strVal val="#ppt_w"/>
                                          </p:val>
                                        </p:tav>
                                      </p:tavLst>
                                    </p:anim>
                                    <p:anim calcmode="lin" valueType="num">
                                      <p:cBhvr>
                                        <p:cTn id="8" dur="500" fill="hold"/>
                                        <p:tgtEl>
                                          <p:spTgt spid="75"/>
                                        </p:tgtEl>
                                        <p:attrNameLst>
                                          <p:attrName>ppt_h</p:attrName>
                                        </p:attrNameLst>
                                      </p:cBhvr>
                                      <p:tavLst>
                                        <p:tav tm="0">
                                          <p:val>
                                            <p:fltVal val="0"/>
                                          </p:val>
                                        </p:tav>
                                        <p:tav tm="100000">
                                          <p:val>
                                            <p:strVal val="#ppt_h"/>
                                          </p:val>
                                        </p:tav>
                                      </p:tavLst>
                                    </p:anim>
                                    <p:animEffect transition="in" filter="fade">
                                      <p:cBhvr>
                                        <p:cTn id="9" dur="500"/>
                                        <p:tgtEl>
                                          <p:spTgt spid="75"/>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1000"/>
                                        <p:tgtEl>
                                          <p:spTgt spid="5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wipe(left)">
                                      <p:cBhvr>
                                        <p:cTn id="16" dur="1000"/>
                                        <p:tgtEl>
                                          <p:spTgt spid="6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wipe(left)">
                                      <p:cBhvr>
                                        <p:cTn id="19" dur="1000"/>
                                        <p:tgtEl>
                                          <p:spTgt spid="55"/>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70"/>
                                        </p:tgtEl>
                                        <p:attrNameLst>
                                          <p:attrName>style.visibility</p:attrName>
                                        </p:attrNameLst>
                                      </p:cBhvr>
                                      <p:to>
                                        <p:strVal val="visible"/>
                                      </p:to>
                                    </p:set>
                                    <p:anim calcmode="lin" valueType="num">
                                      <p:cBhvr>
                                        <p:cTn id="23" dur="500" fill="hold"/>
                                        <p:tgtEl>
                                          <p:spTgt spid="70"/>
                                        </p:tgtEl>
                                        <p:attrNameLst>
                                          <p:attrName>ppt_w</p:attrName>
                                        </p:attrNameLst>
                                      </p:cBhvr>
                                      <p:tavLst>
                                        <p:tav tm="0">
                                          <p:val>
                                            <p:fltVal val="0"/>
                                          </p:val>
                                        </p:tav>
                                        <p:tav tm="100000">
                                          <p:val>
                                            <p:strVal val="#ppt_w"/>
                                          </p:val>
                                        </p:tav>
                                      </p:tavLst>
                                    </p:anim>
                                    <p:anim calcmode="lin" valueType="num">
                                      <p:cBhvr>
                                        <p:cTn id="24" dur="500" fill="hold"/>
                                        <p:tgtEl>
                                          <p:spTgt spid="70"/>
                                        </p:tgtEl>
                                        <p:attrNameLst>
                                          <p:attrName>ppt_h</p:attrName>
                                        </p:attrNameLst>
                                      </p:cBhvr>
                                      <p:tavLst>
                                        <p:tav tm="0">
                                          <p:val>
                                            <p:fltVal val="0"/>
                                          </p:val>
                                        </p:tav>
                                        <p:tav tm="100000">
                                          <p:val>
                                            <p:strVal val="#ppt_h"/>
                                          </p:val>
                                        </p:tav>
                                      </p:tavLst>
                                    </p:anim>
                                    <p:animEffect transition="in" filter="fade">
                                      <p:cBhvr>
                                        <p:cTn id="25" dur="500"/>
                                        <p:tgtEl>
                                          <p:spTgt spid="70"/>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1000"/>
                                        <p:tgtEl>
                                          <p:spTgt spid="5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wipe(left)">
                                      <p:cBhvr>
                                        <p:cTn id="32" dur="1000"/>
                                        <p:tgtEl>
                                          <p:spTgt spid="52"/>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wipe(left)">
                                      <p:cBhvr>
                                        <p:cTn id="35" dur="1000"/>
                                        <p:tgtEl>
                                          <p:spTgt spid="61"/>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64"/>
                                        </p:tgtEl>
                                        <p:attrNameLst>
                                          <p:attrName>style.visibility</p:attrName>
                                        </p:attrNameLst>
                                      </p:cBhvr>
                                      <p:to>
                                        <p:strVal val="visible"/>
                                      </p:to>
                                    </p:set>
                                    <p:anim calcmode="lin" valueType="num">
                                      <p:cBhvr>
                                        <p:cTn id="39" dur="500" fill="hold"/>
                                        <p:tgtEl>
                                          <p:spTgt spid="64"/>
                                        </p:tgtEl>
                                        <p:attrNameLst>
                                          <p:attrName>ppt_w</p:attrName>
                                        </p:attrNameLst>
                                      </p:cBhvr>
                                      <p:tavLst>
                                        <p:tav tm="0">
                                          <p:val>
                                            <p:fltVal val="0"/>
                                          </p:val>
                                        </p:tav>
                                        <p:tav tm="100000">
                                          <p:val>
                                            <p:strVal val="#ppt_w"/>
                                          </p:val>
                                        </p:tav>
                                      </p:tavLst>
                                    </p:anim>
                                    <p:anim calcmode="lin" valueType="num">
                                      <p:cBhvr>
                                        <p:cTn id="40" dur="500" fill="hold"/>
                                        <p:tgtEl>
                                          <p:spTgt spid="64"/>
                                        </p:tgtEl>
                                        <p:attrNameLst>
                                          <p:attrName>ppt_h</p:attrName>
                                        </p:attrNameLst>
                                      </p:cBhvr>
                                      <p:tavLst>
                                        <p:tav tm="0">
                                          <p:val>
                                            <p:fltVal val="0"/>
                                          </p:val>
                                        </p:tav>
                                        <p:tav tm="100000">
                                          <p:val>
                                            <p:strVal val="#ppt_h"/>
                                          </p:val>
                                        </p:tav>
                                      </p:tavLst>
                                    </p:anim>
                                    <p:animEffect transition="in" filter="fade">
                                      <p:cBhvr>
                                        <p:cTn id="41" dur="500"/>
                                        <p:tgtEl>
                                          <p:spTgt spid="64"/>
                                        </p:tgtEl>
                                      </p:cBhvr>
                                    </p:animEffect>
                                  </p:childTnLst>
                                </p:cTn>
                              </p:par>
                            </p:childTnLst>
                          </p:cTn>
                        </p:par>
                        <p:par>
                          <p:cTn id="42" fill="hold">
                            <p:stCondLst>
                              <p:cond delay="3500"/>
                            </p:stCondLst>
                            <p:childTnLst>
                              <p:par>
                                <p:cTn id="43" presetID="10" presetClass="entr" presetSubtype="0" fill="hold" nodeType="after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51"/>
                                        </p:tgtEl>
                                        <p:attrNameLst>
                                          <p:attrName>style.visibility</p:attrName>
                                        </p:attrNameLst>
                                      </p:cBhvr>
                                      <p:to>
                                        <p:strVal val="visible"/>
                                      </p:to>
                                    </p:set>
                                    <p:animEffect transition="in" filter="wipe(left)">
                                      <p:cBhvr>
                                        <p:cTn id="48" dur="1000"/>
                                        <p:tgtEl>
                                          <p:spTgt spid="51"/>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wipe(left)">
                                      <p:cBhvr>
                                        <p:cTn id="51"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5" grpId="0" animBg="1"/>
      <p:bldP spid="60" grpId="0"/>
      <p:bldP spid="61" grpId="0"/>
      <p:bldP spid="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61938" y="3096823"/>
            <a:ext cx="513288" cy="513288"/>
            <a:chOff x="3237545" y="4561747"/>
            <a:chExt cx="1146960" cy="1146960"/>
          </a:xfrm>
        </p:grpSpPr>
        <p:sp>
          <p:nvSpPr>
            <p:cNvPr id="5" name="圆角矩形 4"/>
            <p:cNvSpPr/>
            <p:nvPr/>
          </p:nvSpPr>
          <p:spPr>
            <a:xfrm>
              <a:off x="3237545" y="4561747"/>
              <a:ext cx="1146960" cy="1146960"/>
            </a:xfrm>
            <a:prstGeom prst="roundRect">
              <a:avLst>
                <a:gd name="adj" fmla="val 25583"/>
              </a:avLst>
            </a:prstGeom>
            <a:solidFill>
              <a:schemeClr val="accent1"/>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6" name="圆角矩形 5"/>
            <p:cNvSpPr/>
            <p:nvPr/>
          </p:nvSpPr>
          <p:spPr>
            <a:xfrm>
              <a:off x="3351013" y="4675215"/>
              <a:ext cx="920023" cy="920023"/>
            </a:xfrm>
            <a:prstGeom prst="roundRect">
              <a:avLst>
                <a:gd name="adj" fmla="val 23205"/>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endParaRPr>
            </a:p>
          </p:txBody>
        </p:sp>
      </p:grpSp>
      <p:grpSp>
        <p:nvGrpSpPr>
          <p:cNvPr id="7" name="组合 6"/>
          <p:cNvGrpSpPr/>
          <p:nvPr/>
        </p:nvGrpSpPr>
        <p:grpSpPr>
          <a:xfrm>
            <a:off x="2362584" y="3051378"/>
            <a:ext cx="1762338" cy="587952"/>
            <a:chOff x="2744012" y="4525702"/>
            <a:chExt cx="2349784" cy="783936"/>
          </a:xfrm>
        </p:grpSpPr>
        <p:sp>
          <p:nvSpPr>
            <p:cNvPr id="8" name="文本框 7"/>
            <p:cNvSpPr txBox="1"/>
            <p:nvPr/>
          </p:nvSpPr>
          <p:spPr bwMode="auto">
            <a:xfrm>
              <a:off x="2744012" y="4747946"/>
              <a:ext cx="2253439" cy="561692"/>
            </a:xfrm>
            <a:prstGeom prst="rect">
              <a:avLst/>
            </a:prstGeom>
            <a:noFill/>
          </p:spPr>
          <p:txBody>
            <a:bodyPr wrap="square">
              <a:spAutoFit/>
            </a:bodyPr>
            <a:lstStyle/>
            <a:p>
              <a:pPr marL="0" marR="0" lvl="0" indent="0" algn="l" defTabSz="685800" rtl="0" eaLnBrk="1" fontAlgn="auto" latinLnBrk="0" hangingPunct="1">
                <a:lnSpc>
                  <a:spcPct val="125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Lato Light" charset="0"/>
                  <a:sym typeface="Lato Light" charset="0"/>
                </a:rPr>
                <a:t>此处添加详细文本描述，建议与标题相关并符合</a:t>
              </a:r>
              <a:endParaRPr kumimoji="0" lang="en-US" altLang="zh-CN" sz="9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Lato Light" charset="0"/>
                <a:sym typeface="Lato Light" charset="0"/>
              </a:endParaRPr>
            </a:p>
          </p:txBody>
        </p:sp>
        <p:sp>
          <p:nvSpPr>
            <p:cNvPr id="9" name="文本框 8"/>
            <p:cNvSpPr txBox="1"/>
            <p:nvPr/>
          </p:nvSpPr>
          <p:spPr bwMode="auto">
            <a:xfrm>
              <a:off x="2744012" y="4525702"/>
              <a:ext cx="2349784" cy="369332"/>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75"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在此添加标题</a:t>
              </a:r>
            </a:p>
          </p:txBody>
        </p:sp>
      </p:grpSp>
      <p:grpSp>
        <p:nvGrpSpPr>
          <p:cNvPr id="10" name="组合 9"/>
          <p:cNvGrpSpPr/>
          <p:nvPr/>
        </p:nvGrpSpPr>
        <p:grpSpPr>
          <a:xfrm>
            <a:off x="1761938" y="3951685"/>
            <a:ext cx="513288" cy="513288"/>
            <a:chOff x="3237545" y="4561747"/>
            <a:chExt cx="1146960" cy="1146960"/>
          </a:xfrm>
        </p:grpSpPr>
        <p:sp>
          <p:nvSpPr>
            <p:cNvPr id="11" name="圆角矩形 10"/>
            <p:cNvSpPr/>
            <p:nvPr/>
          </p:nvSpPr>
          <p:spPr>
            <a:xfrm>
              <a:off x="3237545" y="4561747"/>
              <a:ext cx="1146960" cy="1146960"/>
            </a:xfrm>
            <a:prstGeom prst="roundRect">
              <a:avLst>
                <a:gd name="adj" fmla="val 25583"/>
              </a:avLst>
            </a:prstGeom>
            <a:solidFill>
              <a:schemeClr val="accent2"/>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12" name="圆角矩形 11"/>
            <p:cNvSpPr/>
            <p:nvPr/>
          </p:nvSpPr>
          <p:spPr>
            <a:xfrm>
              <a:off x="3351013" y="4675215"/>
              <a:ext cx="920023" cy="920023"/>
            </a:xfrm>
            <a:prstGeom prst="roundRect">
              <a:avLst>
                <a:gd name="adj" fmla="val 23205"/>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endParaRPr>
            </a:p>
          </p:txBody>
        </p:sp>
      </p:grpSp>
      <p:grpSp>
        <p:nvGrpSpPr>
          <p:cNvPr id="13" name="组合 12"/>
          <p:cNvGrpSpPr/>
          <p:nvPr/>
        </p:nvGrpSpPr>
        <p:grpSpPr>
          <a:xfrm>
            <a:off x="2362584" y="3906240"/>
            <a:ext cx="1762338" cy="587952"/>
            <a:chOff x="2744012" y="4525702"/>
            <a:chExt cx="2349784" cy="783936"/>
          </a:xfrm>
        </p:grpSpPr>
        <p:sp>
          <p:nvSpPr>
            <p:cNvPr id="14" name="文本框 13"/>
            <p:cNvSpPr txBox="1"/>
            <p:nvPr/>
          </p:nvSpPr>
          <p:spPr bwMode="auto">
            <a:xfrm>
              <a:off x="2744012" y="4747946"/>
              <a:ext cx="2253439" cy="561692"/>
            </a:xfrm>
            <a:prstGeom prst="rect">
              <a:avLst/>
            </a:prstGeom>
            <a:noFill/>
          </p:spPr>
          <p:txBody>
            <a:bodyPr wrap="square">
              <a:spAutoFit/>
            </a:bodyPr>
            <a:lstStyle/>
            <a:p>
              <a:pPr marL="0" marR="0" lvl="0" indent="0" algn="l" defTabSz="685800" rtl="0" eaLnBrk="1" fontAlgn="auto" latinLnBrk="0" hangingPunct="1">
                <a:lnSpc>
                  <a:spcPct val="125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Lato Light" charset="0"/>
                  <a:sym typeface="Lato Light" charset="0"/>
                </a:rPr>
                <a:t>此处添加详细文本描述，建议与标题相关并符合</a:t>
              </a:r>
              <a:endParaRPr kumimoji="0" lang="en-US" altLang="zh-CN" sz="9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Lato Light" charset="0"/>
                <a:sym typeface="Lato Light" charset="0"/>
              </a:endParaRPr>
            </a:p>
          </p:txBody>
        </p:sp>
        <p:sp>
          <p:nvSpPr>
            <p:cNvPr id="15" name="文本框 14"/>
            <p:cNvSpPr txBox="1"/>
            <p:nvPr/>
          </p:nvSpPr>
          <p:spPr bwMode="auto">
            <a:xfrm>
              <a:off x="2744012" y="4525702"/>
              <a:ext cx="2349784" cy="369332"/>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75"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在此添加标题</a:t>
              </a:r>
            </a:p>
          </p:txBody>
        </p:sp>
      </p:grpSp>
      <p:grpSp>
        <p:nvGrpSpPr>
          <p:cNvPr id="16" name="组合 15"/>
          <p:cNvGrpSpPr/>
          <p:nvPr/>
        </p:nvGrpSpPr>
        <p:grpSpPr>
          <a:xfrm>
            <a:off x="5226656" y="3096823"/>
            <a:ext cx="513288" cy="513288"/>
            <a:chOff x="3237545" y="4561747"/>
            <a:chExt cx="1146960" cy="1146960"/>
          </a:xfrm>
        </p:grpSpPr>
        <p:sp>
          <p:nvSpPr>
            <p:cNvPr id="17" name="圆角矩形 16"/>
            <p:cNvSpPr/>
            <p:nvPr/>
          </p:nvSpPr>
          <p:spPr>
            <a:xfrm>
              <a:off x="3237545" y="4561747"/>
              <a:ext cx="1146960" cy="1146960"/>
            </a:xfrm>
            <a:prstGeom prst="roundRect">
              <a:avLst>
                <a:gd name="adj" fmla="val 25583"/>
              </a:avLst>
            </a:prstGeom>
            <a:solidFill>
              <a:schemeClr val="accent3"/>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18" name="圆角矩形 17"/>
            <p:cNvSpPr/>
            <p:nvPr/>
          </p:nvSpPr>
          <p:spPr>
            <a:xfrm>
              <a:off x="3351013" y="4675215"/>
              <a:ext cx="920023" cy="920023"/>
            </a:xfrm>
            <a:prstGeom prst="roundRect">
              <a:avLst>
                <a:gd name="adj" fmla="val 23205"/>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endParaRPr>
            </a:p>
          </p:txBody>
        </p:sp>
      </p:grpSp>
      <p:grpSp>
        <p:nvGrpSpPr>
          <p:cNvPr id="19" name="组合 18"/>
          <p:cNvGrpSpPr/>
          <p:nvPr/>
        </p:nvGrpSpPr>
        <p:grpSpPr>
          <a:xfrm>
            <a:off x="5827303" y="3051378"/>
            <a:ext cx="1762338" cy="587952"/>
            <a:chOff x="2744012" y="4525702"/>
            <a:chExt cx="2349784" cy="783936"/>
          </a:xfrm>
        </p:grpSpPr>
        <p:sp>
          <p:nvSpPr>
            <p:cNvPr id="20" name="文本框 19"/>
            <p:cNvSpPr txBox="1"/>
            <p:nvPr/>
          </p:nvSpPr>
          <p:spPr bwMode="auto">
            <a:xfrm>
              <a:off x="2744012" y="4747946"/>
              <a:ext cx="2253439" cy="561692"/>
            </a:xfrm>
            <a:prstGeom prst="rect">
              <a:avLst/>
            </a:prstGeom>
            <a:noFill/>
          </p:spPr>
          <p:txBody>
            <a:bodyPr wrap="square">
              <a:spAutoFit/>
            </a:bodyPr>
            <a:lstStyle/>
            <a:p>
              <a:pPr marL="0" marR="0" lvl="0" indent="0" algn="l" defTabSz="685800" rtl="0" eaLnBrk="1" fontAlgn="auto" latinLnBrk="0" hangingPunct="1">
                <a:lnSpc>
                  <a:spcPct val="125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Lato Light" charset="0"/>
                  <a:sym typeface="Lato Light" charset="0"/>
                </a:rPr>
                <a:t>此处添加详细文本描述，建议与标题相关并符合</a:t>
              </a:r>
              <a:endParaRPr kumimoji="0" lang="en-US" altLang="zh-CN" sz="9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Lato Light" charset="0"/>
                <a:sym typeface="Lato Light" charset="0"/>
              </a:endParaRPr>
            </a:p>
          </p:txBody>
        </p:sp>
        <p:sp>
          <p:nvSpPr>
            <p:cNvPr id="21" name="文本框 20"/>
            <p:cNvSpPr txBox="1"/>
            <p:nvPr/>
          </p:nvSpPr>
          <p:spPr bwMode="auto">
            <a:xfrm>
              <a:off x="2744012" y="4525702"/>
              <a:ext cx="2349784" cy="369332"/>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75"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在此添加标题</a:t>
              </a:r>
            </a:p>
          </p:txBody>
        </p:sp>
      </p:grpSp>
      <p:grpSp>
        <p:nvGrpSpPr>
          <p:cNvPr id="22" name="组合 21"/>
          <p:cNvGrpSpPr/>
          <p:nvPr/>
        </p:nvGrpSpPr>
        <p:grpSpPr>
          <a:xfrm>
            <a:off x="5226656" y="3951685"/>
            <a:ext cx="513288" cy="513288"/>
            <a:chOff x="3237545" y="4561747"/>
            <a:chExt cx="1146960" cy="1146960"/>
          </a:xfrm>
        </p:grpSpPr>
        <p:sp>
          <p:nvSpPr>
            <p:cNvPr id="23" name="圆角矩形 22"/>
            <p:cNvSpPr/>
            <p:nvPr/>
          </p:nvSpPr>
          <p:spPr>
            <a:xfrm>
              <a:off x="3237545" y="4561747"/>
              <a:ext cx="1146960" cy="1146960"/>
            </a:xfrm>
            <a:prstGeom prst="roundRect">
              <a:avLst>
                <a:gd name="adj" fmla="val 25583"/>
              </a:avLst>
            </a:prstGeom>
            <a:solidFill>
              <a:schemeClr val="accent4"/>
            </a:solidFill>
            <a:ln w="25400">
              <a:gradFill flip="none" rotWithShape="1">
                <a:gsLst>
                  <a:gs pos="0">
                    <a:schemeClr val="bg1">
                      <a:lumMod val="85000"/>
                    </a:schemeClr>
                  </a:gs>
                  <a:gs pos="100000">
                    <a:schemeClr val="bg1"/>
                  </a:gs>
                </a:gsLst>
                <a:lin ang="2700000" scaled="1"/>
                <a:tileRect/>
              </a:gradFill>
            </a:ln>
            <a:effectLst>
              <a:innerShdw blurRad="127000" dist="63500" dir="13500000">
                <a:schemeClr val="tx1">
                  <a:lumMod val="65000"/>
                  <a:lumOff val="35000"/>
                  <a:alpha val="49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24" name="圆角矩形 23"/>
            <p:cNvSpPr/>
            <p:nvPr/>
          </p:nvSpPr>
          <p:spPr>
            <a:xfrm>
              <a:off x="3351013" y="4675215"/>
              <a:ext cx="920023" cy="920023"/>
            </a:xfrm>
            <a:prstGeom prst="roundRect">
              <a:avLst>
                <a:gd name="adj" fmla="val 23205"/>
              </a:avLst>
            </a:prstGeom>
            <a:solidFill>
              <a:schemeClr val="bg1">
                <a:lumMod val="95000"/>
              </a:schemeClr>
            </a:solidFill>
            <a:ln w="50800">
              <a:noFill/>
            </a:ln>
            <a:effectLst>
              <a:outerShdw blurRad="76200" dist="38100" dir="2700000" algn="tl" rotWithShape="0">
                <a:schemeClr val="tx1">
                  <a:lumMod val="65000"/>
                  <a:lumOff val="35000"/>
                  <a:alpha val="64000"/>
                </a:schemeClr>
              </a:outerShdw>
            </a:effectLst>
            <a:scene3d>
              <a:camera prst="orthographicFront"/>
              <a:lightRig rig="threePt" dir="t"/>
            </a:scene3d>
            <a:sp3d prstMaterial="softEdge">
              <a:bevelT w="31750" h="63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srgbClr val="FFFFFF"/>
                </a:solidFill>
                <a:effectLst/>
                <a:uLnTx/>
                <a:uFillTx/>
                <a:latin typeface="宋体" panose="02010600030101010101" pitchFamily="2" charset="-122"/>
                <a:ea typeface="宋体" panose="02010600030101010101" pitchFamily="2" charset="-122"/>
                <a:cs typeface="+mn-cs"/>
              </a:endParaRPr>
            </a:p>
          </p:txBody>
        </p:sp>
      </p:grpSp>
      <p:grpSp>
        <p:nvGrpSpPr>
          <p:cNvPr id="25" name="组合 24"/>
          <p:cNvGrpSpPr/>
          <p:nvPr/>
        </p:nvGrpSpPr>
        <p:grpSpPr>
          <a:xfrm>
            <a:off x="5827303" y="3906240"/>
            <a:ext cx="1762338" cy="587952"/>
            <a:chOff x="2744012" y="4525702"/>
            <a:chExt cx="2349784" cy="783936"/>
          </a:xfrm>
        </p:grpSpPr>
        <p:sp>
          <p:nvSpPr>
            <p:cNvPr id="26" name="文本框 25"/>
            <p:cNvSpPr txBox="1"/>
            <p:nvPr/>
          </p:nvSpPr>
          <p:spPr bwMode="auto">
            <a:xfrm>
              <a:off x="2744012" y="4747946"/>
              <a:ext cx="2253439" cy="561692"/>
            </a:xfrm>
            <a:prstGeom prst="rect">
              <a:avLst/>
            </a:prstGeom>
            <a:noFill/>
          </p:spPr>
          <p:txBody>
            <a:bodyPr wrap="square">
              <a:spAutoFit/>
            </a:bodyPr>
            <a:lstStyle/>
            <a:p>
              <a:pPr marL="0" marR="0" lvl="0" indent="0" algn="l" defTabSz="685800" rtl="0" eaLnBrk="1" fontAlgn="auto" latinLnBrk="0" hangingPunct="1">
                <a:lnSpc>
                  <a:spcPct val="125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Lato Light" charset="0"/>
                  <a:sym typeface="Lato Light" charset="0"/>
                </a:rPr>
                <a:t>此处添加详细文本描述，建议与标题相关并符合</a:t>
              </a:r>
              <a:endParaRPr kumimoji="0" lang="en-US" altLang="zh-CN" sz="900" b="0"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Lato Light" charset="0"/>
                <a:sym typeface="Lato Light" charset="0"/>
              </a:endParaRPr>
            </a:p>
          </p:txBody>
        </p:sp>
        <p:sp>
          <p:nvSpPr>
            <p:cNvPr id="27" name="文本框 26"/>
            <p:cNvSpPr txBox="1"/>
            <p:nvPr/>
          </p:nvSpPr>
          <p:spPr bwMode="auto">
            <a:xfrm>
              <a:off x="2744012" y="4525702"/>
              <a:ext cx="2349784" cy="369332"/>
            </a:xfrm>
            <a:prstGeom prst="rect">
              <a:avLst/>
            </a:prstGeom>
            <a:noFill/>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75"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在此添加标题</a:t>
              </a:r>
            </a:p>
          </p:txBody>
        </p:sp>
      </p:grpSp>
      <p:grpSp>
        <p:nvGrpSpPr>
          <p:cNvPr id="28" name="组合 27"/>
          <p:cNvGrpSpPr/>
          <p:nvPr/>
        </p:nvGrpSpPr>
        <p:grpSpPr>
          <a:xfrm>
            <a:off x="1918129" y="3248677"/>
            <a:ext cx="204212" cy="203471"/>
            <a:chOff x="3618897" y="2279040"/>
            <a:chExt cx="706229" cy="703668"/>
          </a:xfrm>
          <a:solidFill>
            <a:schemeClr val="accent1"/>
          </a:solidFill>
        </p:grpSpPr>
        <p:sp>
          <p:nvSpPr>
            <p:cNvPr id="29" name="Freeform 9"/>
            <p:cNvSpPr>
              <a:spLocks noEditPoints="1"/>
            </p:cNvSpPr>
            <p:nvPr/>
          </p:nvSpPr>
          <p:spPr bwMode="auto">
            <a:xfrm>
              <a:off x="3713987" y="2279040"/>
              <a:ext cx="516048" cy="703668"/>
            </a:xfrm>
            <a:custGeom>
              <a:avLst/>
              <a:gdLst>
                <a:gd name="T0" fmla="*/ 222 w 597"/>
                <a:gd name="T1" fmla="*/ 575 h 814"/>
                <a:gd name="T2" fmla="*/ 253 w 597"/>
                <a:gd name="T3" fmla="*/ 598 h 814"/>
                <a:gd name="T4" fmla="*/ 344 w 597"/>
                <a:gd name="T5" fmla="*/ 598 h 814"/>
                <a:gd name="T6" fmla="*/ 375 w 597"/>
                <a:gd name="T7" fmla="*/ 575 h 814"/>
                <a:gd name="T8" fmla="*/ 414 w 597"/>
                <a:gd name="T9" fmla="*/ 509 h 814"/>
                <a:gd name="T10" fmla="*/ 539 w 597"/>
                <a:gd name="T11" fmla="*/ 298 h 814"/>
                <a:gd name="T12" fmla="*/ 298 w 597"/>
                <a:gd name="T13" fmla="*/ 57 h 814"/>
                <a:gd name="T14" fmla="*/ 57 w 597"/>
                <a:gd name="T15" fmla="*/ 298 h 814"/>
                <a:gd name="T16" fmla="*/ 183 w 597"/>
                <a:gd name="T17" fmla="*/ 509 h 814"/>
                <a:gd name="T18" fmla="*/ 222 w 597"/>
                <a:gd name="T19" fmla="*/ 575 h 814"/>
                <a:gd name="T20" fmla="*/ 354 w 597"/>
                <a:gd name="T21" fmla="*/ 782 h 814"/>
                <a:gd name="T22" fmla="*/ 314 w 597"/>
                <a:gd name="T23" fmla="*/ 814 h 814"/>
                <a:gd name="T24" fmla="*/ 282 w 597"/>
                <a:gd name="T25" fmla="*/ 814 h 814"/>
                <a:gd name="T26" fmla="*/ 242 w 597"/>
                <a:gd name="T27" fmla="*/ 782 h 814"/>
                <a:gd name="T28" fmla="*/ 226 w 597"/>
                <a:gd name="T29" fmla="*/ 782 h 814"/>
                <a:gd name="T30" fmla="*/ 165 w 597"/>
                <a:gd name="T31" fmla="*/ 722 h 814"/>
                <a:gd name="T32" fmla="*/ 165 w 597"/>
                <a:gd name="T33" fmla="*/ 576 h 814"/>
                <a:gd name="T34" fmla="*/ 155 w 597"/>
                <a:gd name="T35" fmla="*/ 559 h 814"/>
                <a:gd name="T36" fmla="*/ 0 w 597"/>
                <a:gd name="T37" fmla="*/ 298 h 814"/>
                <a:gd name="T38" fmla="*/ 298 w 597"/>
                <a:gd name="T39" fmla="*/ 0 h 814"/>
                <a:gd name="T40" fmla="*/ 597 w 597"/>
                <a:gd name="T41" fmla="*/ 298 h 814"/>
                <a:gd name="T42" fmla="*/ 441 w 597"/>
                <a:gd name="T43" fmla="*/ 559 h 814"/>
                <a:gd name="T44" fmla="*/ 431 w 597"/>
                <a:gd name="T45" fmla="*/ 576 h 814"/>
                <a:gd name="T46" fmla="*/ 432 w 597"/>
                <a:gd name="T47" fmla="*/ 722 h 814"/>
                <a:gd name="T48" fmla="*/ 371 w 597"/>
                <a:gd name="T49" fmla="*/ 782 h 814"/>
                <a:gd name="T50" fmla="*/ 354 w 597"/>
                <a:gd name="T51" fmla="*/ 782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97" h="814">
                  <a:moveTo>
                    <a:pt x="222" y="575"/>
                  </a:moveTo>
                  <a:cubicBezTo>
                    <a:pt x="224" y="589"/>
                    <a:pt x="238" y="598"/>
                    <a:pt x="253" y="598"/>
                  </a:cubicBezTo>
                  <a:cubicBezTo>
                    <a:pt x="344" y="598"/>
                    <a:pt x="344" y="598"/>
                    <a:pt x="344" y="598"/>
                  </a:cubicBezTo>
                  <a:cubicBezTo>
                    <a:pt x="358" y="598"/>
                    <a:pt x="373" y="589"/>
                    <a:pt x="375" y="575"/>
                  </a:cubicBezTo>
                  <a:cubicBezTo>
                    <a:pt x="377" y="547"/>
                    <a:pt x="390" y="523"/>
                    <a:pt x="414" y="509"/>
                  </a:cubicBezTo>
                  <a:cubicBezTo>
                    <a:pt x="491" y="467"/>
                    <a:pt x="539" y="386"/>
                    <a:pt x="539" y="298"/>
                  </a:cubicBezTo>
                  <a:cubicBezTo>
                    <a:pt x="539" y="165"/>
                    <a:pt x="431" y="57"/>
                    <a:pt x="298" y="57"/>
                  </a:cubicBezTo>
                  <a:cubicBezTo>
                    <a:pt x="165" y="57"/>
                    <a:pt x="57" y="165"/>
                    <a:pt x="57" y="298"/>
                  </a:cubicBezTo>
                  <a:cubicBezTo>
                    <a:pt x="57" y="386"/>
                    <a:pt x="105" y="467"/>
                    <a:pt x="183" y="509"/>
                  </a:cubicBezTo>
                  <a:cubicBezTo>
                    <a:pt x="207" y="523"/>
                    <a:pt x="219" y="547"/>
                    <a:pt x="222" y="575"/>
                  </a:cubicBezTo>
                  <a:close/>
                  <a:moveTo>
                    <a:pt x="354" y="782"/>
                  </a:moveTo>
                  <a:cubicBezTo>
                    <a:pt x="350" y="800"/>
                    <a:pt x="334" y="814"/>
                    <a:pt x="314" y="814"/>
                  </a:cubicBezTo>
                  <a:cubicBezTo>
                    <a:pt x="282" y="814"/>
                    <a:pt x="282" y="814"/>
                    <a:pt x="282" y="814"/>
                  </a:cubicBezTo>
                  <a:cubicBezTo>
                    <a:pt x="263" y="814"/>
                    <a:pt x="247" y="800"/>
                    <a:pt x="242" y="782"/>
                  </a:cubicBezTo>
                  <a:cubicBezTo>
                    <a:pt x="226" y="782"/>
                    <a:pt x="226" y="782"/>
                    <a:pt x="226" y="782"/>
                  </a:cubicBezTo>
                  <a:cubicBezTo>
                    <a:pt x="193" y="782"/>
                    <a:pt x="165" y="755"/>
                    <a:pt x="165" y="722"/>
                  </a:cubicBezTo>
                  <a:cubicBezTo>
                    <a:pt x="165" y="576"/>
                    <a:pt x="165" y="576"/>
                    <a:pt x="165" y="576"/>
                  </a:cubicBezTo>
                  <a:cubicBezTo>
                    <a:pt x="165" y="569"/>
                    <a:pt x="162" y="563"/>
                    <a:pt x="155" y="559"/>
                  </a:cubicBezTo>
                  <a:cubicBezTo>
                    <a:pt x="60" y="507"/>
                    <a:pt x="0" y="407"/>
                    <a:pt x="0" y="298"/>
                  </a:cubicBezTo>
                  <a:cubicBezTo>
                    <a:pt x="0" y="133"/>
                    <a:pt x="134" y="0"/>
                    <a:pt x="298" y="0"/>
                  </a:cubicBezTo>
                  <a:cubicBezTo>
                    <a:pt x="463" y="0"/>
                    <a:pt x="597" y="133"/>
                    <a:pt x="597" y="298"/>
                  </a:cubicBezTo>
                  <a:cubicBezTo>
                    <a:pt x="597" y="407"/>
                    <a:pt x="537" y="507"/>
                    <a:pt x="441" y="559"/>
                  </a:cubicBezTo>
                  <a:cubicBezTo>
                    <a:pt x="435" y="563"/>
                    <a:pt x="431" y="569"/>
                    <a:pt x="431" y="576"/>
                  </a:cubicBezTo>
                  <a:cubicBezTo>
                    <a:pt x="432" y="722"/>
                    <a:pt x="432" y="722"/>
                    <a:pt x="432" y="722"/>
                  </a:cubicBezTo>
                  <a:cubicBezTo>
                    <a:pt x="432" y="755"/>
                    <a:pt x="404" y="782"/>
                    <a:pt x="371" y="782"/>
                  </a:cubicBezTo>
                  <a:cubicBezTo>
                    <a:pt x="354" y="782"/>
                    <a:pt x="354" y="782"/>
                    <a:pt x="354" y="7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30" name="Freeform 10"/>
            <p:cNvSpPr>
              <a:spLocks noEditPoints="1"/>
            </p:cNvSpPr>
            <p:nvPr/>
          </p:nvSpPr>
          <p:spPr bwMode="auto">
            <a:xfrm>
              <a:off x="3618897" y="2347432"/>
              <a:ext cx="706229" cy="373412"/>
            </a:xfrm>
            <a:custGeom>
              <a:avLst/>
              <a:gdLst>
                <a:gd name="T0" fmla="*/ 699 w 817"/>
                <a:gd name="T1" fmla="*/ 406 h 432"/>
                <a:gd name="T2" fmla="*/ 692 w 817"/>
                <a:gd name="T3" fmla="*/ 380 h 432"/>
                <a:gd name="T4" fmla="*/ 718 w 817"/>
                <a:gd name="T5" fmla="*/ 373 h 432"/>
                <a:gd name="T6" fmla="*/ 755 w 817"/>
                <a:gd name="T7" fmla="*/ 394 h 432"/>
                <a:gd name="T8" fmla="*/ 762 w 817"/>
                <a:gd name="T9" fmla="*/ 420 h 432"/>
                <a:gd name="T10" fmla="*/ 736 w 817"/>
                <a:gd name="T11" fmla="*/ 427 h 432"/>
                <a:gd name="T12" fmla="*/ 699 w 817"/>
                <a:gd name="T13" fmla="*/ 406 h 432"/>
                <a:gd name="T14" fmla="*/ 718 w 817"/>
                <a:gd name="T15" fmla="*/ 59 h 432"/>
                <a:gd name="T16" fmla="*/ 692 w 817"/>
                <a:gd name="T17" fmla="*/ 52 h 432"/>
                <a:gd name="T18" fmla="*/ 699 w 817"/>
                <a:gd name="T19" fmla="*/ 26 h 432"/>
                <a:gd name="T20" fmla="*/ 736 w 817"/>
                <a:gd name="T21" fmla="*/ 5 h 432"/>
                <a:gd name="T22" fmla="*/ 762 w 817"/>
                <a:gd name="T23" fmla="*/ 12 h 432"/>
                <a:gd name="T24" fmla="*/ 755 w 817"/>
                <a:gd name="T25" fmla="*/ 38 h 432"/>
                <a:gd name="T26" fmla="*/ 718 w 817"/>
                <a:gd name="T27" fmla="*/ 59 h 432"/>
                <a:gd name="T28" fmla="*/ 755 w 817"/>
                <a:gd name="T29" fmla="*/ 235 h 432"/>
                <a:gd name="T30" fmla="*/ 736 w 817"/>
                <a:gd name="T31" fmla="*/ 216 h 432"/>
                <a:gd name="T32" fmla="*/ 755 w 817"/>
                <a:gd name="T33" fmla="*/ 197 h 432"/>
                <a:gd name="T34" fmla="*/ 798 w 817"/>
                <a:gd name="T35" fmla="*/ 197 h 432"/>
                <a:gd name="T36" fmla="*/ 817 w 817"/>
                <a:gd name="T37" fmla="*/ 216 h 432"/>
                <a:gd name="T38" fmla="*/ 798 w 817"/>
                <a:gd name="T39" fmla="*/ 235 h 432"/>
                <a:gd name="T40" fmla="*/ 755 w 817"/>
                <a:gd name="T41" fmla="*/ 235 h 432"/>
                <a:gd name="T42" fmla="*/ 118 w 817"/>
                <a:gd name="T43" fmla="*/ 26 h 432"/>
                <a:gd name="T44" fmla="*/ 124 w 817"/>
                <a:gd name="T45" fmla="*/ 52 h 432"/>
                <a:gd name="T46" fmla="*/ 98 w 817"/>
                <a:gd name="T47" fmla="*/ 59 h 432"/>
                <a:gd name="T48" fmla="*/ 62 w 817"/>
                <a:gd name="T49" fmla="*/ 38 h 432"/>
                <a:gd name="T50" fmla="*/ 55 w 817"/>
                <a:gd name="T51" fmla="*/ 12 h 432"/>
                <a:gd name="T52" fmla="*/ 81 w 817"/>
                <a:gd name="T53" fmla="*/ 5 h 432"/>
                <a:gd name="T54" fmla="*/ 118 w 817"/>
                <a:gd name="T55" fmla="*/ 26 h 432"/>
                <a:gd name="T56" fmla="*/ 98 w 817"/>
                <a:gd name="T57" fmla="*/ 373 h 432"/>
                <a:gd name="T58" fmla="*/ 124 w 817"/>
                <a:gd name="T59" fmla="*/ 380 h 432"/>
                <a:gd name="T60" fmla="*/ 118 w 817"/>
                <a:gd name="T61" fmla="*/ 406 h 432"/>
                <a:gd name="T62" fmla="*/ 81 w 817"/>
                <a:gd name="T63" fmla="*/ 427 h 432"/>
                <a:gd name="T64" fmla="*/ 55 w 817"/>
                <a:gd name="T65" fmla="*/ 420 h 432"/>
                <a:gd name="T66" fmla="*/ 62 w 817"/>
                <a:gd name="T67" fmla="*/ 394 h 432"/>
                <a:gd name="T68" fmla="*/ 98 w 817"/>
                <a:gd name="T69" fmla="*/ 373 h 432"/>
                <a:gd name="T70" fmla="*/ 62 w 817"/>
                <a:gd name="T71" fmla="*/ 197 h 432"/>
                <a:gd name="T72" fmla="*/ 81 w 817"/>
                <a:gd name="T73" fmla="*/ 216 h 432"/>
                <a:gd name="T74" fmla="*/ 62 w 817"/>
                <a:gd name="T75" fmla="*/ 235 h 432"/>
                <a:gd name="T76" fmla="*/ 19 w 817"/>
                <a:gd name="T77" fmla="*/ 235 h 432"/>
                <a:gd name="T78" fmla="*/ 0 w 817"/>
                <a:gd name="T79" fmla="*/ 216 h 432"/>
                <a:gd name="T80" fmla="*/ 19 w 817"/>
                <a:gd name="T81" fmla="*/ 197 h 432"/>
                <a:gd name="T82" fmla="*/ 62 w 817"/>
                <a:gd name="T83" fmla="*/ 19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17" h="432">
                  <a:moveTo>
                    <a:pt x="699" y="406"/>
                  </a:moveTo>
                  <a:cubicBezTo>
                    <a:pt x="690" y="401"/>
                    <a:pt x="687" y="389"/>
                    <a:pt x="692" y="380"/>
                  </a:cubicBezTo>
                  <a:cubicBezTo>
                    <a:pt x="698" y="371"/>
                    <a:pt x="709" y="368"/>
                    <a:pt x="718" y="373"/>
                  </a:cubicBezTo>
                  <a:cubicBezTo>
                    <a:pt x="755" y="394"/>
                    <a:pt x="755" y="394"/>
                    <a:pt x="755" y="394"/>
                  </a:cubicBezTo>
                  <a:cubicBezTo>
                    <a:pt x="764" y="399"/>
                    <a:pt x="767" y="411"/>
                    <a:pt x="762" y="420"/>
                  </a:cubicBezTo>
                  <a:cubicBezTo>
                    <a:pt x="757" y="429"/>
                    <a:pt x="745" y="432"/>
                    <a:pt x="736" y="427"/>
                  </a:cubicBezTo>
                  <a:cubicBezTo>
                    <a:pt x="699" y="406"/>
                    <a:pt x="699" y="406"/>
                    <a:pt x="699" y="406"/>
                  </a:cubicBezTo>
                  <a:close/>
                  <a:moveTo>
                    <a:pt x="718" y="59"/>
                  </a:moveTo>
                  <a:cubicBezTo>
                    <a:pt x="709" y="64"/>
                    <a:pt x="698" y="61"/>
                    <a:pt x="692" y="52"/>
                  </a:cubicBezTo>
                  <a:cubicBezTo>
                    <a:pt x="687" y="43"/>
                    <a:pt x="690" y="31"/>
                    <a:pt x="699" y="26"/>
                  </a:cubicBezTo>
                  <a:cubicBezTo>
                    <a:pt x="736" y="5"/>
                    <a:pt x="736" y="5"/>
                    <a:pt x="736" y="5"/>
                  </a:cubicBezTo>
                  <a:cubicBezTo>
                    <a:pt x="745" y="0"/>
                    <a:pt x="757" y="3"/>
                    <a:pt x="762" y="12"/>
                  </a:cubicBezTo>
                  <a:cubicBezTo>
                    <a:pt x="767" y="21"/>
                    <a:pt x="764" y="32"/>
                    <a:pt x="755" y="38"/>
                  </a:cubicBezTo>
                  <a:cubicBezTo>
                    <a:pt x="718" y="59"/>
                    <a:pt x="718" y="59"/>
                    <a:pt x="718" y="59"/>
                  </a:cubicBezTo>
                  <a:close/>
                  <a:moveTo>
                    <a:pt x="755" y="235"/>
                  </a:moveTo>
                  <a:cubicBezTo>
                    <a:pt x="745" y="235"/>
                    <a:pt x="736" y="226"/>
                    <a:pt x="736" y="216"/>
                  </a:cubicBezTo>
                  <a:cubicBezTo>
                    <a:pt x="736" y="205"/>
                    <a:pt x="745" y="197"/>
                    <a:pt x="755" y="197"/>
                  </a:cubicBezTo>
                  <a:cubicBezTo>
                    <a:pt x="798" y="197"/>
                    <a:pt x="798" y="197"/>
                    <a:pt x="798" y="197"/>
                  </a:cubicBezTo>
                  <a:cubicBezTo>
                    <a:pt x="808" y="197"/>
                    <a:pt x="817" y="205"/>
                    <a:pt x="817" y="216"/>
                  </a:cubicBezTo>
                  <a:cubicBezTo>
                    <a:pt x="817" y="226"/>
                    <a:pt x="808" y="235"/>
                    <a:pt x="798" y="235"/>
                  </a:cubicBezTo>
                  <a:cubicBezTo>
                    <a:pt x="755" y="235"/>
                    <a:pt x="755" y="235"/>
                    <a:pt x="755" y="235"/>
                  </a:cubicBezTo>
                  <a:close/>
                  <a:moveTo>
                    <a:pt x="118" y="26"/>
                  </a:moveTo>
                  <a:cubicBezTo>
                    <a:pt x="127" y="31"/>
                    <a:pt x="130" y="43"/>
                    <a:pt x="124" y="52"/>
                  </a:cubicBezTo>
                  <a:cubicBezTo>
                    <a:pt x="119" y="61"/>
                    <a:pt x="108" y="64"/>
                    <a:pt x="98" y="59"/>
                  </a:cubicBezTo>
                  <a:cubicBezTo>
                    <a:pt x="62" y="38"/>
                    <a:pt x="62" y="38"/>
                    <a:pt x="62" y="38"/>
                  </a:cubicBezTo>
                  <a:cubicBezTo>
                    <a:pt x="53" y="32"/>
                    <a:pt x="49" y="21"/>
                    <a:pt x="55" y="12"/>
                  </a:cubicBezTo>
                  <a:cubicBezTo>
                    <a:pt x="60" y="3"/>
                    <a:pt x="72" y="0"/>
                    <a:pt x="81" y="5"/>
                  </a:cubicBezTo>
                  <a:cubicBezTo>
                    <a:pt x="118" y="26"/>
                    <a:pt x="118" y="26"/>
                    <a:pt x="118" y="26"/>
                  </a:cubicBezTo>
                  <a:close/>
                  <a:moveTo>
                    <a:pt x="98" y="373"/>
                  </a:moveTo>
                  <a:cubicBezTo>
                    <a:pt x="108" y="368"/>
                    <a:pt x="119" y="371"/>
                    <a:pt x="124" y="380"/>
                  </a:cubicBezTo>
                  <a:cubicBezTo>
                    <a:pt x="130" y="389"/>
                    <a:pt x="127" y="401"/>
                    <a:pt x="118" y="406"/>
                  </a:cubicBezTo>
                  <a:cubicBezTo>
                    <a:pt x="81" y="427"/>
                    <a:pt x="81" y="427"/>
                    <a:pt x="81" y="427"/>
                  </a:cubicBezTo>
                  <a:cubicBezTo>
                    <a:pt x="72" y="432"/>
                    <a:pt x="60" y="429"/>
                    <a:pt x="55" y="420"/>
                  </a:cubicBezTo>
                  <a:cubicBezTo>
                    <a:pt x="49" y="411"/>
                    <a:pt x="53" y="399"/>
                    <a:pt x="62" y="394"/>
                  </a:cubicBezTo>
                  <a:cubicBezTo>
                    <a:pt x="98" y="373"/>
                    <a:pt x="98" y="373"/>
                    <a:pt x="98" y="373"/>
                  </a:cubicBezTo>
                  <a:close/>
                  <a:moveTo>
                    <a:pt x="62" y="197"/>
                  </a:moveTo>
                  <a:cubicBezTo>
                    <a:pt x="72" y="197"/>
                    <a:pt x="81" y="205"/>
                    <a:pt x="81" y="216"/>
                  </a:cubicBezTo>
                  <a:cubicBezTo>
                    <a:pt x="81" y="226"/>
                    <a:pt x="72" y="235"/>
                    <a:pt x="62" y="235"/>
                  </a:cubicBezTo>
                  <a:cubicBezTo>
                    <a:pt x="19" y="235"/>
                    <a:pt x="19" y="235"/>
                    <a:pt x="19" y="235"/>
                  </a:cubicBezTo>
                  <a:cubicBezTo>
                    <a:pt x="9" y="235"/>
                    <a:pt x="0" y="226"/>
                    <a:pt x="0" y="216"/>
                  </a:cubicBezTo>
                  <a:cubicBezTo>
                    <a:pt x="0" y="205"/>
                    <a:pt x="9" y="197"/>
                    <a:pt x="19" y="197"/>
                  </a:cubicBezTo>
                  <a:cubicBezTo>
                    <a:pt x="62" y="197"/>
                    <a:pt x="62" y="197"/>
                    <a:pt x="62" y="1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31" name="Freeform 11"/>
            <p:cNvSpPr/>
            <p:nvPr/>
          </p:nvSpPr>
          <p:spPr bwMode="auto">
            <a:xfrm>
              <a:off x="3845651" y="2427528"/>
              <a:ext cx="253087" cy="253452"/>
            </a:xfrm>
            <a:custGeom>
              <a:avLst/>
              <a:gdLst>
                <a:gd name="T0" fmla="*/ 3 w 293"/>
                <a:gd name="T1" fmla="*/ 38 h 293"/>
                <a:gd name="T2" fmla="*/ 16 w 293"/>
                <a:gd name="T3" fmla="*/ 15 h 293"/>
                <a:gd name="T4" fmla="*/ 39 w 293"/>
                <a:gd name="T5" fmla="*/ 28 h 293"/>
                <a:gd name="T6" fmla="*/ 50 w 293"/>
                <a:gd name="T7" fmla="*/ 65 h 293"/>
                <a:gd name="T8" fmla="*/ 91 w 293"/>
                <a:gd name="T9" fmla="*/ 53 h 293"/>
                <a:gd name="T10" fmla="*/ 91 w 293"/>
                <a:gd name="T11" fmla="*/ 53 h 293"/>
                <a:gd name="T12" fmla="*/ 127 w 293"/>
                <a:gd name="T13" fmla="*/ 48 h 293"/>
                <a:gd name="T14" fmla="*/ 127 w 293"/>
                <a:gd name="T15" fmla="*/ 19 h 293"/>
                <a:gd name="T16" fmla="*/ 146 w 293"/>
                <a:gd name="T17" fmla="*/ 0 h 293"/>
                <a:gd name="T18" fmla="*/ 165 w 293"/>
                <a:gd name="T19" fmla="*/ 19 h 293"/>
                <a:gd name="T20" fmla="*/ 165 w 293"/>
                <a:gd name="T21" fmla="*/ 48 h 293"/>
                <a:gd name="T22" fmla="*/ 202 w 293"/>
                <a:gd name="T23" fmla="*/ 53 h 293"/>
                <a:gd name="T24" fmla="*/ 202 w 293"/>
                <a:gd name="T25" fmla="*/ 53 h 293"/>
                <a:gd name="T26" fmla="*/ 202 w 293"/>
                <a:gd name="T27" fmla="*/ 53 h 293"/>
                <a:gd name="T28" fmla="*/ 242 w 293"/>
                <a:gd name="T29" fmla="*/ 65 h 293"/>
                <a:gd name="T30" fmla="*/ 253 w 293"/>
                <a:gd name="T31" fmla="*/ 28 h 293"/>
                <a:gd name="T32" fmla="*/ 277 w 293"/>
                <a:gd name="T33" fmla="*/ 15 h 293"/>
                <a:gd name="T34" fmla="*/ 290 w 293"/>
                <a:gd name="T35" fmla="*/ 38 h 293"/>
                <a:gd name="T36" fmla="*/ 220 w 293"/>
                <a:gd name="T37" fmla="*/ 278 h 293"/>
                <a:gd name="T38" fmla="*/ 196 w 293"/>
                <a:gd name="T39" fmla="*/ 290 h 293"/>
                <a:gd name="T40" fmla="*/ 183 w 293"/>
                <a:gd name="T41" fmla="*/ 267 h 293"/>
                <a:gd name="T42" fmla="*/ 232 w 293"/>
                <a:gd name="T43" fmla="*/ 102 h 293"/>
                <a:gd name="T44" fmla="*/ 194 w 293"/>
                <a:gd name="T45" fmla="*/ 90 h 293"/>
                <a:gd name="T46" fmla="*/ 194 w 293"/>
                <a:gd name="T47" fmla="*/ 90 h 293"/>
                <a:gd name="T48" fmla="*/ 165 w 293"/>
                <a:gd name="T49" fmla="*/ 86 h 293"/>
                <a:gd name="T50" fmla="*/ 165 w 293"/>
                <a:gd name="T51" fmla="*/ 132 h 293"/>
                <a:gd name="T52" fmla="*/ 146 w 293"/>
                <a:gd name="T53" fmla="*/ 151 h 293"/>
                <a:gd name="T54" fmla="*/ 127 w 293"/>
                <a:gd name="T55" fmla="*/ 132 h 293"/>
                <a:gd name="T56" fmla="*/ 127 w 293"/>
                <a:gd name="T57" fmla="*/ 86 h 293"/>
                <a:gd name="T58" fmla="*/ 99 w 293"/>
                <a:gd name="T59" fmla="*/ 90 h 293"/>
                <a:gd name="T60" fmla="*/ 99 w 293"/>
                <a:gd name="T61" fmla="*/ 90 h 293"/>
                <a:gd name="T62" fmla="*/ 61 w 293"/>
                <a:gd name="T63" fmla="*/ 102 h 293"/>
                <a:gd name="T64" fmla="*/ 109 w 293"/>
                <a:gd name="T65" fmla="*/ 267 h 293"/>
                <a:gd name="T66" fmla="*/ 96 w 293"/>
                <a:gd name="T67" fmla="*/ 290 h 293"/>
                <a:gd name="T68" fmla="*/ 73 w 293"/>
                <a:gd name="T69" fmla="*/ 278 h 293"/>
                <a:gd name="T70" fmla="*/ 3 w 293"/>
                <a:gd name="T71" fmla="*/ 3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3" h="293">
                  <a:moveTo>
                    <a:pt x="3" y="38"/>
                  </a:moveTo>
                  <a:cubicBezTo>
                    <a:pt x="0" y="28"/>
                    <a:pt x="6" y="18"/>
                    <a:pt x="16" y="15"/>
                  </a:cubicBezTo>
                  <a:cubicBezTo>
                    <a:pt x="26" y="12"/>
                    <a:pt x="37" y="18"/>
                    <a:pt x="39" y="28"/>
                  </a:cubicBezTo>
                  <a:cubicBezTo>
                    <a:pt x="50" y="65"/>
                    <a:pt x="50" y="65"/>
                    <a:pt x="50" y="65"/>
                  </a:cubicBezTo>
                  <a:cubicBezTo>
                    <a:pt x="63" y="60"/>
                    <a:pt x="77" y="56"/>
                    <a:pt x="91" y="53"/>
                  </a:cubicBezTo>
                  <a:cubicBezTo>
                    <a:pt x="91" y="53"/>
                    <a:pt x="91" y="53"/>
                    <a:pt x="91" y="53"/>
                  </a:cubicBezTo>
                  <a:cubicBezTo>
                    <a:pt x="103" y="50"/>
                    <a:pt x="115" y="49"/>
                    <a:pt x="127" y="48"/>
                  </a:cubicBezTo>
                  <a:cubicBezTo>
                    <a:pt x="127" y="19"/>
                    <a:pt x="127" y="19"/>
                    <a:pt x="127" y="19"/>
                  </a:cubicBezTo>
                  <a:cubicBezTo>
                    <a:pt x="127" y="8"/>
                    <a:pt x="136" y="0"/>
                    <a:pt x="146" y="0"/>
                  </a:cubicBezTo>
                  <a:cubicBezTo>
                    <a:pt x="157" y="0"/>
                    <a:pt x="165" y="8"/>
                    <a:pt x="165" y="19"/>
                  </a:cubicBezTo>
                  <a:cubicBezTo>
                    <a:pt x="165" y="48"/>
                    <a:pt x="165" y="48"/>
                    <a:pt x="165" y="48"/>
                  </a:cubicBezTo>
                  <a:cubicBezTo>
                    <a:pt x="178" y="49"/>
                    <a:pt x="190" y="50"/>
                    <a:pt x="202" y="53"/>
                  </a:cubicBezTo>
                  <a:cubicBezTo>
                    <a:pt x="202" y="53"/>
                    <a:pt x="202" y="53"/>
                    <a:pt x="202" y="53"/>
                  </a:cubicBezTo>
                  <a:cubicBezTo>
                    <a:pt x="202" y="53"/>
                    <a:pt x="202" y="53"/>
                    <a:pt x="202" y="53"/>
                  </a:cubicBezTo>
                  <a:cubicBezTo>
                    <a:pt x="216" y="56"/>
                    <a:pt x="229" y="60"/>
                    <a:pt x="242" y="65"/>
                  </a:cubicBezTo>
                  <a:cubicBezTo>
                    <a:pt x="253" y="28"/>
                    <a:pt x="253" y="28"/>
                    <a:pt x="253" y="28"/>
                  </a:cubicBezTo>
                  <a:cubicBezTo>
                    <a:pt x="256" y="18"/>
                    <a:pt x="267" y="12"/>
                    <a:pt x="277" y="15"/>
                  </a:cubicBezTo>
                  <a:cubicBezTo>
                    <a:pt x="287" y="18"/>
                    <a:pt x="293" y="28"/>
                    <a:pt x="290" y="38"/>
                  </a:cubicBezTo>
                  <a:cubicBezTo>
                    <a:pt x="220" y="278"/>
                    <a:pt x="220" y="278"/>
                    <a:pt x="220" y="278"/>
                  </a:cubicBezTo>
                  <a:cubicBezTo>
                    <a:pt x="217" y="288"/>
                    <a:pt x="206" y="293"/>
                    <a:pt x="196" y="290"/>
                  </a:cubicBezTo>
                  <a:cubicBezTo>
                    <a:pt x="186" y="288"/>
                    <a:pt x="180" y="277"/>
                    <a:pt x="183" y="267"/>
                  </a:cubicBezTo>
                  <a:cubicBezTo>
                    <a:pt x="232" y="102"/>
                    <a:pt x="232" y="102"/>
                    <a:pt x="232" y="102"/>
                  </a:cubicBezTo>
                  <a:cubicBezTo>
                    <a:pt x="220" y="97"/>
                    <a:pt x="207" y="93"/>
                    <a:pt x="194" y="90"/>
                  </a:cubicBezTo>
                  <a:cubicBezTo>
                    <a:pt x="194" y="90"/>
                    <a:pt x="194" y="90"/>
                    <a:pt x="194" y="90"/>
                  </a:cubicBezTo>
                  <a:cubicBezTo>
                    <a:pt x="185" y="88"/>
                    <a:pt x="175" y="87"/>
                    <a:pt x="165" y="86"/>
                  </a:cubicBezTo>
                  <a:cubicBezTo>
                    <a:pt x="165" y="132"/>
                    <a:pt x="165" y="132"/>
                    <a:pt x="165" y="132"/>
                  </a:cubicBezTo>
                  <a:cubicBezTo>
                    <a:pt x="165" y="143"/>
                    <a:pt x="157" y="151"/>
                    <a:pt x="146" y="151"/>
                  </a:cubicBezTo>
                  <a:cubicBezTo>
                    <a:pt x="136" y="151"/>
                    <a:pt x="127" y="143"/>
                    <a:pt x="127" y="132"/>
                  </a:cubicBezTo>
                  <a:cubicBezTo>
                    <a:pt x="127" y="86"/>
                    <a:pt x="127" y="86"/>
                    <a:pt x="127" y="86"/>
                  </a:cubicBezTo>
                  <a:cubicBezTo>
                    <a:pt x="118" y="87"/>
                    <a:pt x="108" y="88"/>
                    <a:pt x="99" y="90"/>
                  </a:cubicBezTo>
                  <a:cubicBezTo>
                    <a:pt x="99" y="90"/>
                    <a:pt x="99" y="90"/>
                    <a:pt x="99" y="90"/>
                  </a:cubicBezTo>
                  <a:cubicBezTo>
                    <a:pt x="85" y="93"/>
                    <a:pt x="73" y="97"/>
                    <a:pt x="61" y="102"/>
                  </a:cubicBezTo>
                  <a:cubicBezTo>
                    <a:pt x="109" y="267"/>
                    <a:pt x="109" y="267"/>
                    <a:pt x="109" y="267"/>
                  </a:cubicBezTo>
                  <a:cubicBezTo>
                    <a:pt x="112" y="277"/>
                    <a:pt x="106" y="288"/>
                    <a:pt x="96" y="290"/>
                  </a:cubicBezTo>
                  <a:cubicBezTo>
                    <a:pt x="86" y="293"/>
                    <a:pt x="76" y="288"/>
                    <a:pt x="73" y="278"/>
                  </a:cubicBezTo>
                  <a:cubicBezTo>
                    <a:pt x="3" y="38"/>
                    <a:pt x="3" y="38"/>
                    <a:pt x="3"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grpSp>
      <p:grpSp>
        <p:nvGrpSpPr>
          <p:cNvPr id="32" name="组合 31"/>
          <p:cNvGrpSpPr/>
          <p:nvPr/>
        </p:nvGrpSpPr>
        <p:grpSpPr>
          <a:xfrm>
            <a:off x="1919185" y="4102912"/>
            <a:ext cx="203260" cy="204635"/>
            <a:chOff x="5042691" y="2273920"/>
            <a:chExt cx="702937" cy="707692"/>
          </a:xfrm>
          <a:solidFill>
            <a:schemeClr val="accent2"/>
          </a:solidFill>
        </p:grpSpPr>
        <p:sp>
          <p:nvSpPr>
            <p:cNvPr id="33" name="Freeform 12"/>
            <p:cNvSpPr/>
            <p:nvPr/>
          </p:nvSpPr>
          <p:spPr bwMode="auto">
            <a:xfrm>
              <a:off x="5284806" y="2789968"/>
              <a:ext cx="460822" cy="191644"/>
            </a:xfrm>
            <a:custGeom>
              <a:avLst/>
              <a:gdLst>
                <a:gd name="T0" fmla="*/ 25 w 533"/>
                <a:gd name="T1" fmla="*/ 165 h 222"/>
                <a:gd name="T2" fmla="*/ 158 w 533"/>
                <a:gd name="T3" fmla="*/ 165 h 222"/>
                <a:gd name="T4" fmla="*/ 158 w 533"/>
                <a:gd name="T5" fmla="*/ 108 h 222"/>
                <a:gd name="T6" fmla="*/ 184 w 533"/>
                <a:gd name="T7" fmla="*/ 83 h 222"/>
                <a:gd name="T8" fmla="*/ 317 w 533"/>
                <a:gd name="T9" fmla="*/ 83 h 222"/>
                <a:gd name="T10" fmla="*/ 317 w 533"/>
                <a:gd name="T11" fmla="*/ 25 h 222"/>
                <a:gd name="T12" fmla="*/ 343 w 533"/>
                <a:gd name="T13" fmla="*/ 0 h 222"/>
                <a:gd name="T14" fmla="*/ 533 w 533"/>
                <a:gd name="T15" fmla="*/ 0 h 222"/>
                <a:gd name="T16" fmla="*/ 533 w 533"/>
                <a:gd name="T17" fmla="*/ 32 h 222"/>
                <a:gd name="T18" fmla="*/ 508 w 533"/>
                <a:gd name="T19" fmla="*/ 57 h 222"/>
                <a:gd name="T20" fmla="*/ 375 w 533"/>
                <a:gd name="T21" fmla="*/ 57 h 222"/>
                <a:gd name="T22" fmla="*/ 375 w 533"/>
                <a:gd name="T23" fmla="*/ 114 h 222"/>
                <a:gd name="T24" fmla="*/ 349 w 533"/>
                <a:gd name="T25" fmla="*/ 140 h 222"/>
                <a:gd name="T26" fmla="*/ 216 w 533"/>
                <a:gd name="T27" fmla="*/ 140 h 222"/>
                <a:gd name="T28" fmla="*/ 216 w 533"/>
                <a:gd name="T29" fmla="*/ 197 h 222"/>
                <a:gd name="T30" fmla="*/ 190 w 533"/>
                <a:gd name="T31" fmla="*/ 222 h 222"/>
                <a:gd name="T32" fmla="*/ 0 w 533"/>
                <a:gd name="T33" fmla="*/ 222 h 222"/>
                <a:gd name="T34" fmla="*/ 0 w 533"/>
                <a:gd name="T35" fmla="*/ 191 h 222"/>
                <a:gd name="T36" fmla="*/ 25 w 533"/>
                <a:gd name="T37" fmla="*/ 16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3" h="222">
                  <a:moveTo>
                    <a:pt x="25" y="165"/>
                  </a:moveTo>
                  <a:cubicBezTo>
                    <a:pt x="158" y="165"/>
                    <a:pt x="158" y="165"/>
                    <a:pt x="158" y="165"/>
                  </a:cubicBezTo>
                  <a:cubicBezTo>
                    <a:pt x="158" y="108"/>
                    <a:pt x="158" y="108"/>
                    <a:pt x="158" y="108"/>
                  </a:cubicBezTo>
                  <a:cubicBezTo>
                    <a:pt x="158" y="94"/>
                    <a:pt x="170" y="83"/>
                    <a:pt x="184" y="83"/>
                  </a:cubicBezTo>
                  <a:cubicBezTo>
                    <a:pt x="317" y="83"/>
                    <a:pt x="317" y="83"/>
                    <a:pt x="317" y="83"/>
                  </a:cubicBezTo>
                  <a:cubicBezTo>
                    <a:pt x="317" y="25"/>
                    <a:pt x="317" y="25"/>
                    <a:pt x="317" y="25"/>
                  </a:cubicBezTo>
                  <a:cubicBezTo>
                    <a:pt x="317" y="11"/>
                    <a:pt x="329" y="0"/>
                    <a:pt x="343" y="0"/>
                  </a:cubicBezTo>
                  <a:cubicBezTo>
                    <a:pt x="533" y="0"/>
                    <a:pt x="533" y="0"/>
                    <a:pt x="533" y="0"/>
                  </a:cubicBezTo>
                  <a:cubicBezTo>
                    <a:pt x="533" y="32"/>
                    <a:pt x="533" y="32"/>
                    <a:pt x="533" y="32"/>
                  </a:cubicBezTo>
                  <a:cubicBezTo>
                    <a:pt x="533" y="46"/>
                    <a:pt x="522" y="57"/>
                    <a:pt x="508" y="57"/>
                  </a:cubicBezTo>
                  <a:cubicBezTo>
                    <a:pt x="375" y="57"/>
                    <a:pt x="375" y="57"/>
                    <a:pt x="375" y="57"/>
                  </a:cubicBezTo>
                  <a:cubicBezTo>
                    <a:pt x="375" y="114"/>
                    <a:pt x="375" y="114"/>
                    <a:pt x="375" y="114"/>
                  </a:cubicBezTo>
                  <a:cubicBezTo>
                    <a:pt x="375" y="128"/>
                    <a:pt x="363" y="140"/>
                    <a:pt x="349" y="140"/>
                  </a:cubicBezTo>
                  <a:cubicBezTo>
                    <a:pt x="216" y="140"/>
                    <a:pt x="216" y="140"/>
                    <a:pt x="216" y="140"/>
                  </a:cubicBezTo>
                  <a:cubicBezTo>
                    <a:pt x="216" y="197"/>
                    <a:pt x="216" y="197"/>
                    <a:pt x="216" y="197"/>
                  </a:cubicBezTo>
                  <a:cubicBezTo>
                    <a:pt x="216" y="211"/>
                    <a:pt x="204" y="222"/>
                    <a:pt x="190" y="222"/>
                  </a:cubicBezTo>
                  <a:cubicBezTo>
                    <a:pt x="0" y="222"/>
                    <a:pt x="0" y="222"/>
                    <a:pt x="0" y="222"/>
                  </a:cubicBezTo>
                  <a:cubicBezTo>
                    <a:pt x="0" y="191"/>
                    <a:pt x="0" y="191"/>
                    <a:pt x="0" y="191"/>
                  </a:cubicBezTo>
                  <a:cubicBezTo>
                    <a:pt x="0" y="177"/>
                    <a:pt x="11" y="165"/>
                    <a:pt x="25"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34" name="Freeform 13"/>
            <p:cNvSpPr>
              <a:spLocks noEditPoints="1"/>
            </p:cNvSpPr>
            <p:nvPr/>
          </p:nvSpPr>
          <p:spPr bwMode="auto">
            <a:xfrm>
              <a:off x="5042691" y="2273920"/>
              <a:ext cx="529214" cy="655758"/>
            </a:xfrm>
            <a:custGeom>
              <a:avLst/>
              <a:gdLst>
                <a:gd name="T0" fmla="*/ 28 w 612"/>
                <a:gd name="T1" fmla="*/ 504 h 759"/>
                <a:gd name="T2" fmla="*/ 148 w 612"/>
                <a:gd name="T3" fmla="*/ 514 h 759"/>
                <a:gd name="T4" fmla="*/ 179 w 612"/>
                <a:gd name="T5" fmla="*/ 488 h 759"/>
                <a:gd name="T6" fmla="*/ 184 w 612"/>
                <a:gd name="T7" fmla="*/ 423 h 759"/>
                <a:gd name="T8" fmla="*/ 158 w 612"/>
                <a:gd name="T9" fmla="*/ 392 h 759"/>
                <a:gd name="T10" fmla="*/ 38 w 612"/>
                <a:gd name="T11" fmla="*/ 381 h 759"/>
                <a:gd name="T12" fmla="*/ 7 w 612"/>
                <a:gd name="T13" fmla="*/ 407 h 759"/>
                <a:gd name="T14" fmla="*/ 2 w 612"/>
                <a:gd name="T15" fmla="*/ 473 h 759"/>
                <a:gd name="T16" fmla="*/ 28 w 612"/>
                <a:gd name="T17" fmla="*/ 504 h 759"/>
                <a:gd name="T18" fmla="*/ 157 w 612"/>
                <a:gd name="T19" fmla="*/ 669 h 759"/>
                <a:gd name="T20" fmla="*/ 254 w 612"/>
                <a:gd name="T21" fmla="*/ 487 h 759"/>
                <a:gd name="T22" fmla="*/ 334 w 612"/>
                <a:gd name="T23" fmla="*/ 512 h 759"/>
                <a:gd name="T24" fmla="*/ 342 w 612"/>
                <a:gd name="T25" fmla="*/ 515 h 759"/>
                <a:gd name="T26" fmla="*/ 216 w 612"/>
                <a:gd name="T27" fmla="*/ 722 h 759"/>
                <a:gd name="T28" fmla="*/ 157 w 612"/>
                <a:gd name="T29" fmla="*/ 669 h 759"/>
                <a:gd name="T30" fmla="*/ 379 w 612"/>
                <a:gd name="T31" fmla="*/ 7 h 759"/>
                <a:gd name="T32" fmla="*/ 426 w 612"/>
                <a:gd name="T33" fmla="*/ 84 h 759"/>
                <a:gd name="T34" fmla="*/ 349 w 612"/>
                <a:gd name="T35" fmla="*/ 150 h 759"/>
                <a:gd name="T36" fmla="*/ 304 w 612"/>
                <a:gd name="T37" fmla="*/ 59 h 759"/>
                <a:gd name="T38" fmla="*/ 379 w 612"/>
                <a:gd name="T39" fmla="*/ 7 h 759"/>
                <a:gd name="T40" fmla="*/ 371 w 612"/>
                <a:gd name="T41" fmla="*/ 183 h 759"/>
                <a:gd name="T42" fmla="*/ 403 w 612"/>
                <a:gd name="T43" fmla="*/ 199 h 759"/>
                <a:gd name="T44" fmla="*/ 574 w 612"/>
                <a:gd name="T45" fmla="*/ 278 h 759"/>
                <a:gd name="T46" fmla="*/ 579 w 612"/>
                <a:gd name="T47" fmla="*/ 341 h 759"/>
                <a:gd name="T48" fmla="*/ 398 w 612"/>
                <a:gd name="T49" fmla="*/ 296 h 759"/>
                <a:gd name="T50" fmla="*/ 381 w 612"/>
                <a:gd name="T51" fmla="*/ 385 h 759"/>
                <a:gd name="T52" fmla="*/ 390 w 612"/>
                <a:gd name="T53" fmla="*/ 402 h 759"/>
                <a:gd name="T54" fmla="*/ 561 w 612"/>
                <a:gd name="T55" fmla="*/ 593 h 759"/>
                <a:gd name="T56" fmla="*/ 489 w 612"/>
                <a:gd name="T57" fmla="*/ 626 h 759"/>
                <a:gd name="T58" fmla="*/ 233 w 612"/>
                <a:gd name="T59" fmla="*/ 447 h 759"/>
                <a:gd name="T60" fmla="*/ 203 w 612"/>
                <a:gd name="T61" fmla="*/ 392 h 759"/>
                <a:gd name="T62" fmla="*/ 231 w 612"/>
                <a:gd name="T63" fmla="*/ 239 h 759"/>
                <a:gd name="T64" fmla="*/ 157 w 612"/>
                <a:gd name="T65" fmla="*/ 344 h 759"/>
                <a:gd name="T66" fmla="*/ 95 w 612"/>
                <a:gd name="T67" fmla="*/ 332 h 759"/>
                <a:gd name="T68" fmla="*/ 247 w 612"/>
                <a:gd name="T69" fmla="*/ 155 h 759"/>
                <a:gd name="T70" fmla="*/ 313 w 612"/>
                <a:gd name="T71" fmla="*/ 163 h 759"/>
                <a:gd name="T72" fmla="*/ 349 w 612"/>
                <a:gd name="T73" fmla="*/ 227 h 759"/>
                <a:gd name="T74" fmla="*/ 371 w 612"/>
                <a:gd name="T75" fmla="*/ 183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2" h="759">
                  <a:moveTo>
                    <a:pt x="28" y="504"/>
                  </a:moveTo>
                  <a:cubicBezTo>
                    <a:pt x="148" y="514"/>
                    <a:pt x="148" y="514"/>
                    <a:pt x="148" y="514"/>
                  </a:cubicBezTo>
                  <a:cubicBezTo>
                    <a:pt x="164" y="516"/>
                    <a:pt x="177" y="504"/>
                    <a:pt x="179" y="488"/>
                  </a:cubicBezTo>
                  <a:cubicBezTo>
                    <a:pt x="184" y="423"/>
                    <a:pt x="184" y="423"/>
                    <a:pt x="184" y="423"/>
                  </a:cubicBezTo>
                  <a:cubicBezTo>
                    <a:pt x="186" y="407"/>
                    <a:pt x="174" y="393"/>
                    <a:pt x="158" y="392"/>
                  </a:cubicBezTo>
                  <a:cubicBezTo>
                    <a:pt x="38" y="381"/>
                    <a:pt x="38" y="381"/>
                    <a:pt x="38" y="381"/>
                  </a:cubicBezTo>
                  <a:cubicBezTo>
                    <a:pt x="23" y="380"/>
                    <a:pt x="9" y="392"/>
                    <a:pt x="7" y="407"/>
                  </a:cubicBezTo>
                  <a:cubicBezTo>
                    <a:pt x="2" y="473"/>
                    <a:pt x="2" y="473"/>
                    <a:pt x="2" y="473"/>
                  </a:cubicBezTo>
                  <a:cubicBezTo>
                    <a:pt x="0" y="489"/>
                    <a:pt x="12" y="503"/>
                    <a:pt x="28" y="504"/>
                  </a:cubicBezTo>
                  <a:close/>
                  <a:moveTo>
                    <a:pt x="157" y="669"/>
                  </a:moveTo>
                  <a:cubicBezTo>
                    <a:pt x="220" y="595"/>
                    <a:pt x="230" y="592"/>
                    <a:pt x="254" y="487"/>
                  </a:cubicBezTo>
                  <a:cubicBezTo>
                    <a:pt x="280" y="496"/>
                    <a:pt x="307" y="504"/>
                    <a:pt x="334" y="512"/>
                  </a:cubicBezTo>
                  <a:cubicBezTo>
                    <a:pt x="337" y="513"/>
                    <a:pt x="339" y="514"/>
                    <a:pt x="342" y="515"/>
                  </a:cubicBezTo>
                  <a:cubicBezTo>
                    <a:pt x="303" y="633"/>
                    <a:pt x="296" y="637"/>
                    <a:pt x="216" y="722"/>
                  </a:cubicBezTo>
                  <a:cubicBezTo>
                    <a:pt x="180" y="759"/>
                    <a:pt x="122" y="709"/>
                    <a:pt x="157" y="669"/>
                  </a:cubicBezTo>
                  <a:close/>
                  <a:moveTo>
                    <a:pt x="379" y="7"/>
                  </a:moveTo>
                  <a:cubicBezTo>
                    <a:pt x="413" y="15"/>
                    <a:pt x="434" y="49"/>
                    <a:pt x="426" y="84"/>
                  </a:cubicBezTo>
                  <a:cubicBezTo>
                    <a:pt x="419" y="120"/>
                    <a:pt x="383" y="157"/>
                    <a:pt x="349" y="150"/>
                  </a:cubicBezTo>
                  <a:cubicBezTo>
                    <a:pt x="315" y="143"/>
                    <a:pt x="297" y="94"/>
                    <a:pt x="304" y="59"/>
                  </a:cubicBezTo>
                  <a:cubicBezTo>
                    <a:pt x="312" y="23"/>
                    <a:pt x="345" y="0"/>
                    <a:pt x="379" y="7"/>
                  </a:cubicBezTo>
                  <a:close/>
                  <a:moveTo>
                    <a:pt x="371" y="183"/>
                  </a:moveTo>
                  <a:cubicBezTo>
                    <a:pt x="378" y="185"/>
                    <a:pt x="393" y="190"/>
                    <a:pt x="403" y="199"/>
                  </a:cubicBezTo>
                  <a:cubicBezTo>
                    <a:pt x="494" y="286"/>
                    <a:pt x="474" y="282"/>
                    <a:pt x="574" y="278"/>
                  </a:cubicBezTo>
                  <a:cubicBezTo>
                    <a:pt x="612" y="277"/>
                    <a:pt x="611" y="338"/>
                    <a:pt x="579" y="341"/>
                  </a:cubicBezTo>
                  <a:cubicBezTo>
                    <a:pt x="477" y="350"/>
                    <a:pt x="470" y="358"/>
                    <a:pt x="398" y="296"/>
                  </a:cubicBezTo>
                  <a:cubicBezTo>
                    <a:pt x="381" y="385"/>
                    <a:pt x="381" y="385"/>
                    <a:pt x="381" y="385"/>
                  </a:cubicBezTo>
                  <a:cubicBezTo>
                    <a:pt x="380" y="392"/>
                    <a:pt x="383" y="399"/>
                    <a:pt x="390" y="402"/>
                  </a:cubicBezTo>
                  <a:cubicBezTo>
                    <a:pt x="494" y="448"/>
                    <a:pt x="515" y="448"/>
                    <a:pt x="561" y="593"/>
                  </a:cubicBezTo>
                  <a:cubicBezTo>
                    <a:pt x="578" y="638"/>
                    <a:pt x="510" y="668"/>
                    <a:pt x="489" y="626"/>
                  </a:cubicBezTo>
                  <a:cubicBezTo>
                    <a:pt x="417" y="484"/>
                    <a:pt x="405" y="506"/>
                    <a:pt x="233" y="447"/>
                  </a:cubicBezTo>
                  <a:cubicBezTo>
                    <a:pt x="211" y="435"/>
                    <a:pt x="203" y="416"/>
                    <a:pt x="203" y="392"/>
                  </a:cubicBezTo>
                  <a:cubicBezTo>
                    <a:pt x="231" y="239"/>
                    <a:pt x="231" y="239"/>
                    <a:pt x="231" y="239"/>
                  </a:cubicBezTo>
                  <a:cubicBezTo>
                    <a:pt x="164" y="260"/>
                    <a:pt x="171" y="259"/>
                    <a:pt x="157" y="344"/>
                  </a:cubicBezTo>
                  <a:cubicBezTo>
                    <a:pt x="151" y="376"/>
                    <a:pt x="91" y="372"/>
                    <a:pt x="95" y="332"/>
                  </a:cubicBezTo>
                  <a:cubicBezTo>
                    <a:pt x="107" y="207"/>
                    <a:pt x="126" y="199"/>
                    <a:pt x="247" y="155"/>
                  </a:cubicBezTo>
                  <a:cubicBezTo>
                    <a:pt x="264" y="149"/>
                    <a:pt x="304" y="160"/>
                    <a:pt x="313" y="163"/>
                  </a:cubicBezTo>
                  <a:cubicBezTo>
                    <a:pt x="349" y="227"/>
                    <a:pt x="349" y="227"/>
                    <a:pt x="349" y="227"/>
                  </a:cubicBezTo>
                  <a:cubicBezTo>
                    <a:pt x="371" y="183"/>
                    <a:pt x="371" y="183"/>
                    <a:pt x="371" y="1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grpSp>
      <p:grpSp>
        <p:nvGrpSpPr>
          <p:cNvPr id="35" name="组合 34"/>
          <p:cNvGrpSpPr/>
          <p:nvPr/>
        </p:nvGrpSpPr>
        <p:grpSpPr>
          <a:xfrm>
            <a:off x="5406946" y="3244989"/>
            <a:ext cx="152708" cy="203154"/>
            <a:chOff x="7976594" y="2279040"/>
            <a:chExt cx="528116" cy="702571"/>
          </a:xfrm>
          <a:solidFill>
            <a:schemeClr val="accent3"/>
          </a:solidFill>
        </p:grpSpPr>
        <p:sp>
          <p:nvSpPr>
            <p:cNvPr id="36" name="Freeform 23"/>
            <p:cNvSpPr>
              <a:spLocks noEditPoints="1"/>
            </p:cNvSpPr>
            <p:nvPr/>
          </p:nvSpPr>
          <p:spPr bwMode="auto">
            <a:xfrm>
              <a:off x="7976594" y="2279040"/>
              <a:ext cx="519705" cy="702571"/>
            </a:xfrm>
            <a:custGeom>
              <a:avLst/>
              <a:gdLst>
                <a:gd name="T0" fmla="*/ 592 w 601"/>
                <a:gd name="T1" fmla="*/ 600 h 813"/>
                <a:gd name="T2" fmla="*/ 374 w 601"/>
                <a:gd name="T3" fmla="*/ 589 h 813"/>
                <a:gd name="T4" fmla="*/ 374 w 601"/>
                <a:gd name="T5" fmla="*/ 423 h 813"/>
                <a:gd name="T6" fmla="*/ 601 w 601"/>
                <a:gd name="T7" fmla="*/ 435 h 813"/>
                <a:gd name="T8" fmla="*/ 533 w 601"/>
                <a:gd name="T9" fmla="*/ 514 h 813"/>
                <a:gd name="T10" fmla="*/ 592 w 601"/>
                <a:gd name="T11" fmla="*/ 600 h 813"/>
                <a:gd name="T12" fmla="*/ 253 w 601"/>
                <a:gd name="T13" fmla="*/ 44 h 813"/>
                <a:gd name="T14" fmla="*/ 298 w 601"/>
                <a:gd name="T15" fmla="*/ 0 h 813"/>
                <a:gd name="T16" fmla="*/ 342 w 601"/>
                <a:gd name="T17" fmla="*/ 44 h 813"/>
                <a:gd name="T18" fmla="*/ 342 w 601"/>
                <a:gd name="T19" fmla="*/ 103 h 813"/>
                <a:gd name="T20" fmla="*/ 253 w 601"/>
                <a:gd name="T21" fmla="*/ 108 h 813"/>
                <a:gd name="T22" fmla="*/ 253 w 601"/>
                <a:gd name="T23" fmla="*/ 44 h 813"/>
                <a:gd name="T24" fmla="*/ 342 w 601"/>
                <a:gd name="T25" fmla="*/ 332 h 813"/>
                <a:gd name="T26" fmla="*/ 342 w 601"/>
                <a:gd name="T27" fmla="*/ 737 h 813"/>
                <a:gd name="T28" fmla="*/ 355 w 601"/>
                <a:gd name="T29" fmla="*/ 750 h 813"/>
                <a:gd name="T30" fmla="*/ 380 w 601"/>
                <a:gd name="T31" fmla="*/ 750 h 813"/>
                <a:gd name="T32" fmla="*/ 415 w 601"/>
                <a:gd name="T33" fmla="*/ 786 h 813"/>
                <a:gd name="T34" fmla="*/ 415 w 601"/>
                <a:gd name="T35" fmla="*/ 813 h 813"/>
                <a:gd name="T36" fmla="*/ 180 w 601"/>
                <a:gd name="T37" fmla="*/ 813 h 813"/>
                <a:gd name="T38" fmla="*/ 180 w 601"/>
                <a:gd name="T39" fmla="*/ 786 h 813"/>
                <a:gd name="T40" fmla="*/ 216 w 601"/>
                <a:gd name="T41" fmla="*/ 750 h 813"/>
                <a:gd name="T42" fmla="*/ 240 w 601"/>
                <a:gd name="T43" fmla="*/ 750 h 813"/>
                <a:gd name="T44" fmla="*/ 253 w 601"/>
                <a:gd name="T45" fmla="*/ 737 h 813"/>
                <a:gd name="T46" fmla="*/ 253 w 601"/>
                <a:gd name="T47" fmla="*/ 337 h 813"/>
                <a:gd name="T48" fmla="*/ 342 w 601"/>
                <a:gd name="T49" fmla="*/ 332 h 813"/>
                <a:gd name="T50" fmla="*/ 221 w 601"/>
                <a:gd name="T51" fmla="*/ 581 h 813"/>
                <a:gd name="T52" fmla="*/ 59 w 601"/>
                <a:gd name="T53" fmla="*/ 572 h 813"/>
                <a:gd name="T54" fmla="*/ 0 w 601"/>
                <a:gd name="T55" fmla="*/ 486 h 813"/>
                <a:gd name="T56" fmla="*/ 68 w 601"/>
                <a:gd name="T57" fmla="*/ 407 h 813"/>
                <a:gd name="T58" fmla="*/ 221 w 601"/>
                <a:gd name="T59" fmla="*/ 415 h 813"/>
                <a:gd name="T60" fmla="*/ 221 w 601"/>
                <a:gd name="T61" fmla="*/ 58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01" h="813">
                  <a:moveTo>
                    <a:pt x="592" y="600"/>
                  </a:moveTo>
                  <a:cubicBezTo>
                    <a:pt x="374" y="589"/>
                    <a:pt x="374" y="589"/>
                    <a:pt x="374" y="589"/>
                  </a:cubicBezTo>
                  <a:cubicBezTo>
                    <a:pt x="374" y="423"/>
                    <a:pt x="374" y="423"/>
                    <a:pt x="374" y="423"/>
                  </a:cubicBezTo>
                  <a:cubicBezTo>
                    <a:pt x="601" y="435"/>
                    <a:pt x="601" y="435"/>
                    <a:pt x="601" y="435"/>
                  </a:cubicBezTo>
                  <a:cubicBezTo>
                    <a:pt x="533" y="514"/>
                    <a:pt x="533" y="514"/>
                    <a:pt x="533" y="514"/>
                  </a:cubicBezTo>
                  <a:cubicBezTo>
                    <a:pt x="592" y="600"/>
                    <a:pt x="592" y="600"/>
                    <a:pt x="592" y="600"/>
                  </a:cubicBezTo>
                  <a:close/>
                  <a:moveTo>
                    <a:pt x="253" y="44"/>
                  </a:moveTo>
                  <a:cubicBezTo>
                    <a:pt x="253" y="20"/>
                    <a:pt x="273" y="0"/>
                    <a:pt x="298" y="0"/>
                  </a:cubicBezTo>
                  <a:cubicBezTo>
                    <a:pt x="322" y="0"/>
                    <a:pt x="342" y="20"/>
                    <a:pt x="342" y="44"/>
                  </a:cubicBezTo>
                  <a:cubicBezTo>
                    <a:pt x="342" y="103"/>
                    <a:pt x="342" y="103"/>
                    <a:pt x="342" y="103"/>
                  </a:cubicBezTo>
                  <a:cubicBezTo>
                    <a:pt x="253" y="108"/>
                    <a:pt x="253" y="108"/>
                    <a:pt x="253" y="108"/>
                  </a:cubicBezTo>
                  <a:cubicBezTo>
                    <a:pt x="253" y="44"/>
                    <a:pt x="253" y="44"/>
                    <a:pt x="253" y="44"/>
                  </a:cubicBezTo>
                  <a:close/>
                  <a:moveTo>
                    <a:pt x="342" y="332"/>
                  </a:moveTo>
                  <a:cubicBezTo>
                    <a:pt x="342" y="737"/>
                    <a:pt x="342" y="737"/>
                    <a:pt x="342" y="737"/>
                  </a:cubicBezTo>
                  <a:cubicBezTo>
                    <a:pt x="342" y="744"/>
                    <a:pt x="348" y="750"/>
                    <a:pt x="355" y="750"/>
                  </a:cubicBezTo>
                  <a:cubicBezTo>
                    <a:pt x="380" y="750"/>
                    <a:pt x="380" y="750"/>
                    <a:pt x="380" y="750"/>
                  </a:cubicBezTo>
                  <a:cubicBezTo>
                    <a:pt x="399" y="750"/>
                    <a:pt x="415" y="766"/>
                    <a:pt x="415" y="786"/>
                  </a:cubicBezTo>
                  <a:cubicBezTo>
                    <a:pt x="415" y="813"/>
                    <a:pt x="415" y="813"/>
                    <a:pt x="415" y="813"/>
                  </a:cubicBezTo>
                  <a:cubicBezTo>
                    <a:pt x="180" y="813"/>
                    <a:pt x="180" y="813"/>
                    <a:pt x="180" y="813"/>
                  </a:cubicBezTo>
                  <a:cubicBezTo>
                    <a:pt x="180" y="786"/>
                    <a:pt x="180" y="786"/>
                    <a:pt x="180" y="786"/>
                  </a:cubicBezTo>
                  <a:cubicBezTo>
                    <a:pt x="180" y="766"/>
                    <a:pt x="196" y="750"/>
                    <a:pt x="216" y="750"/>
                  </a:cubicBezTo>
                  <a:cubicBezTo>
                    <a:pt x="240" y="750"/>
                    <a:pt x="240" y="750"/>
                    <a:pt x="240" y="750"/>
                  </a:cubicBezTo>
                  <a:cubicBezTo>
                    <a:pt x="247" y="750"/>
                    <a:pt x="253" y="744"/>
                    <a:pt x="253" y="737"/>
                  </a:cubicBezTo>
                  <a:cubicBezTo>
                    <a:pt x="253" y="337"/>
                    <a:pt x="253" y="337"/>
                    <a:pt x="253" y="337"/>
                  </a:cubicBezTo>
                  <a:cubicBezTo>
                    <a:pt x="342" y="332"/>
                    <a:pt x="342" y="332"/>
                    <a:pt x="342" y="332"/>
                  </a:cubicBezTo>
                  <a:close/>
                  <a:moveTo>
                    <a:pt x="221" y="581"/>
                  </a:moveTo>
                  <a:cubicBezTo>
                    <a:pt x="59" y="572"/>
                    <a:pt x="59" y="572"/>
                    <a:pt x="59" y="572"/>
                  </a:cubicBezTo>
                  <a:cubicBezTo>
                    <a:pt x="0" y="486"/>
                    <a:pt x="0" y="486"/>
                    <a:pt x="0" y="486"/>
                  </a:cubicBezTo>
                  <a:cubicBezTo>
                    <a:pt x="68" y="407"/>
                    <a:pt x="68" y="407"/>
                    <a:pt x="68" y="407"/>
                  </a:cubicBezTo>
                  <a:cubicBezTo>
                    <a:pt x="221" y="415"/>
                    <a:pt x="221" y="415"/>
                    <a:pt x="221" y="415"/>
                  </a:cubicBezTo>
                  <a:cubicBezTo>
                    <a:pt x="221" y="581"/>
                    <a:pt x="221" y="581"/>
                    <a:pt x="221" y="5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37" name="Freeform 24"/>
            <p:cNvSpPr/>
            <p:nvPr/>
          </p:nvSpPr>
          <p:spPr bwMode="auto">
            <a:xfrm>
              <a:off x="7985371" y="2386200"/>
              <a:ext cx="519339" cy="166774"/>
            </a:xfrm>
            <a:custGeom>
              <a:avLst/>
              <a:gdLst>
                <a:gd name="T0" fmla="*/ 0 w 1420"/>
                <a:gd name="T1" fmla="*/ 66 h 456"/>
                <a:gd name="T2" fmla="*/ 631 w 1420"/>
                <a:gd name="T3" fmla="*/ 33 h 456"/>
                <a:gd name="T4" fmla="*/ 1259 w 1420"/>
                <a:gd name="T5" fmla="*/ 0 h 456"/>
                <a:gd name="T6" fmla="*/ 1420 w 1420"/>
                <a:gd name="T7" fmla="*/ 189 h 456"/>
                <a:gd name="T8" fmla="*/ 1281 w 1420"/>
                <a:gd name="T9" fmla="*/ 390 h 456"/>
                <a:gd name="T10" fmla="*/ 650 w 1420"/>
                <a:gd name="T11" fmla="*/ 423 h 456"/>
                <a:gd name="T12" fmla="*/ 21 w 1420"/>
                <a:gd name="T13" fmla="*/ 456 h 456"/>
                <a:gd name="T14" fmla="*/ 160 w 1420"/>
                <a:gd name="T15" fmla="*/ 253 h 456"/>
                <a:gd name="T16" fmla="*/ 0 w 1420"/>
                <a:gd name="T17" fmla="*/ 66 h 456"/>
                <a:gd name="T18" fmla="*/ 0 w 1420"/>
                <a:gd name="T19" fmla="*/ 6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0" h="456">
                  <a:moveTo>
                    <a:pt x="0" y="66"/>
                  </a:moveTo>
                  <a:lnTo>
                    <a:pt x="631" y="33"/>
                  </a:lnTo>
                  <a:lnTo>
                    <a:pt x="1259" y="0"/>
                  </a:lnTo>
                  <a:lnTo>
                    <a:pt x="1420" y="189"/>
                  </a:lnTo>
                  <a:lnTo>
                    <a:pt x="1281" y="390"/>
                  </a:lnTo>
                  <a:lnTo>
                    <a:pt x="650" y="423"/>
                  </a:lnTo>
                  <a:lnTo>
                    <a:pt x="21" y="456"/>
                  </a:lnTo>
                  <a:lnTo>
                    <a:pt x="160" y="253"/>
                  </a:lnTo>
                  <a:lnTo>
                    <a:pt x="0" y="66"/>
                  </a:lnTo>
                  <a:lnTo>
                    <a:pt x="0"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grpSp>
      <p:grpSp>
        <p:nvGrpSpPr>
          <p:cNvPr id="38" name="组合 37"/>
          <p:cNvGrpSpPr/>
          <p:nvPr/>
        </p:nvGrpSpPr>
        <p:grpSpPr>
          <a:xfrm>
            <a:off x="5380930" y="4102913"/>
            <a:ext cx="204740" cy="203365"/>
            <a:chOff x="6463926" y="2278309"/>
            <a:chExt cx="708057" cy="703302"/>
          </a:xfrm>
          <a:solidFill>
            <a:schemeClr val="accent4"/>
          </a:solidFill>
        </p:grpSpPr>
        <p:sp>
          <p:nvSpPr>
            <p:cNvPr id="39" name="Freeform 30"/>
            <p:cNvSpPr>
              <a:spLocks noEditPoints="1"/>
            </p:cNvSpPr>
            <p:nvPr/>
          </p:nvSpPr>
          <p:spPr bwMode="auto">
            <a:xfrm>
              <a:off x="6687023" y="2278309"/>
              <a:ext cx="261864" cy="305752"/>
            </a:xfrm>
            <a:custGeom>
              <a:avLst/>
              <a:gdLst>
                <a:gd name="T0" fmla="*/ 150 w 303"/>
                <a:gd name="T1" fmla="*/ 1 h 354"/>
                <a:gd name="T2" fmla="*/ 81 w 303"/>
                <a:gd name="T3" fmla="*/ 76 h 354"/>
                <a:gd name="T4" fmla="*/ 153 w 303"/>
                <a:gd name="T5" fmla="*/ 165 h 354"/>
                <a:gd name="T6" fmla="*/ 222 w 303"/>
                <a:gd name="T7" fmla="*/ 74 h 354"/>
                <a:gd name="T8" fmla="*/ 150 w 303"/>
                <a:gd name="T9" fmla="*/ 1 h 354"/>
                <a:gd name="T10" fmla="*/ 151 w 303"/>
                <a:gd name="T11" fmla="*/ 261 h 354"/>
                <a:gd name="T12" fmla="*/ 198 w 303"/>
                <a:gd name="T13" fmla="*/ 196 h 354"/>
                <a:gd name="T14" fmla="*/ 210 w 303"/>
                <a:gd name="T15" fmla="*/ 190 h 354"/>
                <a:gd name="T16" fmla="*/ 260 w 303"/>
                <a:gd name="T17" fmla="*/ 199 h 354"/>
                <a:gd name="T18" fmla="*/ 290 w 303"/>
                <a:gd name="T19" fmla="*/ 225 h 354"/>
                <a:gd name="T20" fmla="*/ 303 w 303"/>
                <a:gd name="T21" fmla="*/ 330 h 354"/>
                <a:gd name="T22" fmla="*/ 297 w 303"/>
                <a:gd name="T23" fmla="*/ 347 h 354"/>
                <a:gd name="T24" fmla="*/ 280 w 303"/>
                <a:gd name="T25" fmla="*/ 354 h 354"/>
                <a:gd name="T26" fmla="*/ 23 w 303"/>
                <a:gd name="T27" fmla="*/ 354 h 354"/>
                <a:gd name="T28" fmla="*/ 6 w 303"/>
                <a:gd name="T29" fmla="*/ 347 h 354"/>
                <a:gd name="T30" fmla="*/ 0 w 303"/>
                <a:gd name="T31" fmla="*/ 330 h 354"/>
                <a:gd name="T32" fmla="*/ 13 w 303"/>
                <a:gd name="T33" fmla="*/ 225 h 354"/>
                <a:gd name="T34" fmla="*/ 43 w 303"/>
                <a:gd name="T35" fmla="*/ 199 h 354"/>
                <a:gd name="T36" fmla="*/ 93 w 303"/>
                <a:gd name="T37" fmla="*/ 190 h 354"/>
                <a:gd name="T38" fmla="*/ 105 w 303"/>
                <a:gd name="T39" fmla="*/ 196 h 354"/>
                <a:gd name="T40" fmla="*/ 151 w 303"/>
                <a:gd name="T41" fmla="*/ 26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354">
                  <a:moveTo>
                    <a:pt x="150" y="1"/>
                  </a:moveTo>
                  <a:cubicBezTo>
                    <a:pt x="111" y="2"/>
                    <a:pt x="80" y="36"/>
                    <a:pt x="81" y="76"/>
                  </a:cubicBezTo>
                  <a:cubicBezTo>
                    <a:pt x="82" y="117"/>
                    <a:pt x="114" y="166"/>
                    <a:pt x="153" y="165"/>
                  </a:cubicBezTo>
                  <a:cubicBezTo>
                    <a:pt x="192" y="165"/>
                    <a:pt x="223" y="114"/>
                    <a:pt x="222" y="74"/>
                  </a:cubicBezTo>
                  <a:cubicBezTo>
                    <a:pt x="221" y="33"/>
                    <a:pt x="189" y="0"/>
                    <a:pt x="150" y="1"/>
                  </a:cubicBezTo>
                  <a:close/>
                  <a:moveTo>
                    <a:pt x="151" y="261"/>
                  </a:moveTo>
                  <a:cubicBezTo>
                    <a:pt x="198" y="196"/>
                    <a:pt x="198" y="196"/>
                    <a:pt x="198" y="196"/>
                  </a:cubicBezTo>
                  <a:cubicBezTo>
                    <a:pt x="201" y="192"/>
                    <a:pt x="206" y="190"/>
                    <a:pt x="210" y="190"/>
                  </a:cubicBezTo>
                  <a:cubicBezTo>
                    <a:pt x="260" y="199"/>
                    <a:pt x="260" y="199"/>
                    <a:pt x="260" y="199"/>
                  </a:cubicBezTo>
                  <a:cubicBezTo>
                    <a:pt x="278" y="202"/>
                    <a:pt x="288" y="217"/>
                    <a:pt x="290" y="225"/>
                  </a:cubicBezTo>
                  <a:cubicBezTo>
                    <a:pt x="297" y="274"/>
                    <a:pt x="301" y="304"/>
                    <a:pt x="303" y="330"/>
                  </a:cubicBezTo>
                  <a:cubicBezTo>
                    <a:pt x="303" y="336"/>
                    <a:pt x="301" y="342"/>
                    <a:pt x="297" y="347"/>
                  </a:cubicBezTo>
                  <a:cubicBezTo>
                    <a:pt x="292" y="351"/>
                    <a:pt x="287" y="354"/>
                    <a:pt x="280" y="354"/>
                  </a:cubicBezTo>
                  <a:cubicBezTo>
                    <a:pt x="23" y="354"/>
                    <a:pt x="23" y="354"/>
                    <a:pt x="23" y="354"/>
                  </a:cubicBezTo>
                  <a:cubicBezTo>
                    <a:pt x="16" y="354"/>
                    <a:pt x="11" y="351"/>
                    <a:pt x="6" y="347"/>
                  </a:cubicBezTo>
                  <a:cubicBezTo>
                    <a:pt x="2" y="342"/>
                    <a:pt x="0" y="336"/>
                    <a:pt x="0" y="330"/>
                  </a:cubicBezTo>
                  <a:cubicBezTo>
                    <a:pt x="2" y="304"/>
                    <a:pt x="6" y="274"/>
                    <a:pt x="13" y="225"/>
                  </a:cubicBezTo>
                  <a:cubicBezTo>
                    <a:pt x="15" y="217"/>
                    <a:pt x="25" y="202"/>
                    <a:pt x="43" y="199"/>
                  </a:cubicBezTo>
                  <a:cubicBezTo>
                    <a:pt x="93" y="190"/>
                    <a:pt x="93" y="190"/>
                    <a:pt x="93" y="190"/>
                  </a:cubicBezTo>
                  <a:cubicBezTo>
                    <a:pt x="97" y="190"/>
                    <a:pt x="102" y="192"/>
                    <a:pt x="105" y="196"/>
                  </a:cubicBezTo>
                  <a:cubicBezTo>
                    <a:pt x="151" y="261"/>
                    <a:pt x="151" y="261"/>
                    <a:pt x="151"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40" name="Freeform 31"/>
            <p:cNvSpPr>
              <a:spLocks noEditPoints="1"/>
            </p:cNvSpPr>
            <p:nvPr/>
          </p:nvSpPr>
          <p:spPr bwMode="auto">
            <a:xfrm>
              <a:off x="6463926" y="2632337"/>
              <a:ext cx="268082" cy="34927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41" name="Freeform 32"/>
            <p:cNvSpPr/>
            <p:nvPr/>
          </p:nvSpPr>
          <p:spPr bwMode="auto">
            <a:xfrm>
              <a:off x="6727619" y="2616977"/>
              <a:ext cx="180672" cy="154705"/>
            </a:xfrm>
            <a:custGeom>
              <a:avLst/>
              <a:gdLst>
                <a:gd name="T0" fmla="*/ 85 w 209"/>
                <a:gd name="T1" fmla="*/ 19 h 179"/>
                <a:gd name="T2" fmla="*/ 104 w 209"/>
                <a:gd name="T3" fmla="*/ 0 h 179"/>
                <a:gd name="T4" fmla="*/ 124 w 209"/>
                <a:gd name="T5" fmla="*/ 19 h 179"/>
                <a:gd name="T6" fmla="*/ 124 w 209"/>
                <a:gd name="T7" fmla="*/ 98 h 179"/>
                <a:gd name="T8" fmla="*/ 197 w 209"/>
                <a:gd name="T9" fmla="*/ 141 h 179"/>
                <a:gd name="T10" fmla="*/ 204 w 209"/>
                <a:gd name="T11" fmla="*/ 167 h 179"/>
                <a:gd name="T12" fmla="*/ 178 w 209"/>
                <a:gd name="T13" fmla="*/ 174 h 179"/>
                <a:gd name="T14" fmla="*/ 104 w 209"/>
                <a:gd name="T15" fmla="*/ 131 h 179"/>
                <a:gd name="T16" fmla="*/ 31 w 209"/>
                <a:gd name="T17" fmla="*/ 174 h 179"/>
                <a:gd name="T18" fmla="*/ 5 w 209"/>
                <a:gd name="T19" fmla="*/ 167 h 179"/>
                <a:gd name="T20" fmla="*/ 12 w 209"/>
                <a:gd name="T21" fmla="*/ 141 h 179"/>
                <a:gd name="T22" fmla="*/ 85 w 209"/>
                <a:gd name="T23" fmla="*/ 98 h 179"/>
                <a:gd name="T24" fmla="*/ 85 w 209"/>
                <a:gd name="T25" fmla="*/ 1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 h="179">
                  <a:moveTo>
                    <a:pt x="85" y="19"/>
                  </a:moveTo>
                  <a:cubicBezTo>
                    <a:pt x="85" y="8"/>
                    <a:pt x="94" y="0"/>
                    <a:pt x="104" y="0"/>
                  </a:cubicBezTo>
                  <a:cubicBezTo>
                    <a:pt x="115" y="0"/>
                    <a:pt x="124" y="8"/>
                    <a:pt x="124" y="19"/>
                  </a:cubicBezTo>
                  <a:cubicBezTo>
                    <a:pt x="124" y="98"/>
                    <a:pt x="124" y="98"/>
                    <a:pt x="124" y="98"/>
                  </a:cubicBezTo>
                  <a:cubicBezTo>
                    <a:pt x="197" y="141"/>
                    <a:pt x="197" y="141"/>
                    <a:pt x="197" y="141"/>
                  </a:cubicBezTo>
                  <a:cubicBezTo>
                    <a:pt x="206" y="146"/>
                    <a:pt x="209" y="158"/>
                    <a:pt x="204" y="167"/>
                  </a:cubicBezTo>
                  <a:cubicBezTo>
                    <a:pt x="198" y="176"/>
                    <a:pt x="187" y="179"/>
                    <a:pt x="178" y="174"/>
                  </a:cubicBezTo>
                  <a:cubicBezTo>
                    <a:pt x="104" y="131"/>
                    <a:pt x="104" y="131"/>
                    <a:pt x="104" y="131"/>
                  </a:cubicBezTo>
                  <a:cubicBezTo>
                    <a:pt x="31" y="174"/>
                    <a:pt x="31" y="174"/>
                    <a:pt x="31" y="174"/>
                  </a:cubicBezTo>
                  <a:cubicBezTo>
                    <a:pt x="22" y="179"/>
                    <a:pt x="11" y="176"/>
                    <a:pt x="5" y="167"/>
                  </a:cubicBezTo>
                  <a:cubicBezTo>
                    <a:pt x="0" y="158"/>
                    <a:pt x="3" y="146"/>
                    <a:pt x="12" y="141"/>
                  </a:cubicBezTo>
                  <a:cubicBezTo>
                    <a:pt x="85" y="98"/>
                    <a:pt x="85" y="98"/>
                    <a:pt x="85" y="98"/>
                  </a:cubicBezTo>
                  <a:cubicBezTo>
                    <a:pt x="85" y="19"/>
                    <a:pt x="85" y="19"/>
                    <a:pt x="85"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sp>
          <p:nvSpPr>
            <p:cNvPr id="42" name="Freeform 33"/>
            <p:cNvSpPr>
              <a:spLocks noEditPoints="1"/>
            </p:cNvSpPr>
            <p:nvPr/>
          </p:nvSpPr>
          <p:spPr bwMode="auto">
            <a:xfrm>
              <a:off x="6903901" y="2632337"/>
              <a:ext cx="268082" cy="349274"/>
            </a:xfrm>
            <a:custGeom>
              <a:avLst/>
              <a:gdLst>
                <a:gd name="T0" fmla="*/ 154 w 310"/>
                <a:gd name="T1" fmla="*/ 1 h 404"/>
                <a:gd name="T2" fmla="*/ 85 w 310"/>
                <a:gd name="T3" fmla="*/ 76 h 404"/>
                <a:gd name="T4" fmla="*/ 157 w 310"/>
                <a:gd name="T5" fmla="*/ 165 h 404"/>
                <a:gd name="T6" fmla="*/ 226 w 310"/>
                <a:gd name="T7" fmla="*/ 73 h 404"/>
                <a:gd name="T8" fmla="*/ 154 w 310"/>
                <a:gd name="T9" fmla="*/ 1 h 404"/>
                <a:gd name="T10" fmla="*/ 155 w 310"/>
                <a:gd name="T11" fmla="*/ 261 h 404"/>
                <a:gd name="T12" fmla="*/ 202 w 310"/>
                <a:gd name="T13" fmla="*/ 195 h 404"/>
                <a:gd name="T14" fmla="*/ 214 w 310"/>
                <a:gd name="T15" fmla="*/ 190 h 404"/>
                <a:gd name="T16" fmla="*/ 264 w 310"/>
                <a:gd name="T17" fmla="*/ 199 h 404"/>
                <a:gd name="T18" fmla="*/ 294 w 310"/>
                <a:gd name="T19" fmla="*/ 225 h 404"/>
                <a:gd name="T20" fmla="*/ 305 w 310"/>
                <a:gd name="T21" fmla="*/ 385 h 404"/>
                <a:gd name="T22" fmla="*/ 283 w 310"/>
                <a:gd name="T23" fmla="*/ 404 h 404"/>
                <a:gd name="T24" fmla="*/ 28 w 310"/>
                <a:gd name="T25" fmla="*/ 404 h 404"/>
                <a:gd name="T26" fmla="*/ 6 w 310"/>
                <a:gd name="T27" fmla="*/ 385 h 404"/>
                <a:gd name="T28" fmla="*/ 17 w 310"/>
                <a:gd name="T29" fmla="*/ 225 h 404"/>
                <a:gd name="T30" fmla="*/ 47 w 310"/>
                <a:gd name="T31" fmla="*/ 199 h 404"/>
                <a:gd name="T32" fmla="*/ 97 w 310"/>
                <a:gd name="T33" fmla="*/ 190 h 404"/>
                <a:gd name="T34" fmla="*/ 109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4" y="1"/>
                  </a:moveTo>
                  <a:cubicBezTo>
                    <a:pt x="115" y="1"/>
                    <a:pt x="84" y="35"/>
                    <a:pt x="85" y="76"/>
                  </a:cubicBezTo>
                  <a:cubicBezTo>
                    <a:pt x="86" y="117"/>
                    <a:pt x="118" y="166"/>
                    <a:pt x="157" y="165"/>
                  </a:cubicBezTo>
                  <a:cubicBezTo>
                    <a:pt x="196" y="164"/>
                    <a:pt x="227" y="114"/>
                    <a:pt x="226" y="73"/>
                  </a:cubicBezTo>
                  <a:cubicBezTo>
                    <a:pt x="225" y="32"/>
                    <a:pt x="193" y="0"/>
                    <a:pt x="154" y="1"/>
                  </a:cubicBezTo>
                  <a:close/>
                  <a:moveTo>
                    <a:pt x="155" y="261"/>
                  </a:moveTo>
                  <a:cubicBezTo>
                    <a:pt x="202" y="195"/>
                    <a:pt x="202" y="195"/>
                    <a:pt x="202" y="195"/>
                  </a:cubicBezTo>
                  <a:cubicBezTo>
                    <a:pt x="205" y="191"/>
                    <a:pt x="209" y="189"/>
                    <a:pt x="214" y="190"/>
                  </a:cubicBezTo>
                  <a:cubicBezTo>
                    <a:pt x="264" y="199"/>
                    <a:pt x="264" y="199"/>
                    <a:pt x="264" y="199"/>
                  </a:cubicBezTo>
                  <a:cubicBezTo>
                    <a:pt x="282" y="202"/>
                    <a:pt x="292" y="216"/>
                    <a:pt x="294" y="225"/>
                  </a:cubicBezTo>
                  <a:cubicBezTo>
                    <a:pt x="305" y="309"/>
                    <a:pt x="310" y="336"/>
                    <a:pt x="305" y="385"/>
                  </a:cubicBezTo>
                  <a:cubicBezTo>
                    <a:pt x="304" y="396"/>
                    <a:pt x="295" y="404"/>
                    <a:pt x="283" y="404"/>
                  </a:cubicBezTo>
                  <a:cubicBezTo>
                    <a:pt x="28" y="404"/>
                    <a:pt x="28" y="404"/>
                    <a:pt x="28" y="404"/>
                  </a:cubicBezTo>
                  <a:cubicBezTo>
                    <a:pt x="16" y="404"/>
                    <a:pt x="7" y="396"/>
                    <a:pt x="6" y="385"/>
                  </a:cubicBezTo>
                  <a:cubicBezTo>
                    <a:pt x="0" y="336"/>
                    <a:pt x="6" y="309"/>
                    <a:pt x="17" y="225"/>
                  </a:cubicBezTo>
                  <a:cubicBezTo>
                    <a:pt x="19" y="216"/>
                    <a:pt x="29" y="202"/>
                    <a:pt x="47" y="199"/>
                  </a:cubicBezTo>
                  <a:cubicBezTo>
                    <a:pt x="97" y="190"/>
                    <a:pt x="97" y="190"/>
                    <a:pt x="97" y="190"/>
                  </a:cubicBezTo>
                  <a:cubicBezTo>
                    <a:pt x="101" y="189"/>
                    <a:pt x="106" y="191"/>
                    <a:pt x="109"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black"/>
                </a:solidFill>
                <a:effectLst/>
                <a:uLnTx/>
                <a:uFillTx/>
                <a:latin typeface="宋体" panose="02010600030101010101" pitchFamily="2" charset="-122"/>
                <a:ea typeface="宋体" panose="02010600030101010101" pitchFamily="2" charset="-122"/>
                <a:cs typeface="+mn-cs"/>
              </a:endParaRPr>
            </a:p>
          </p:txBody>
        </p:sp>
      </p:grpSp>
      <p:grpSp>
        <p:nvGrpSpPr>
          <p:cNvPr id="43" name="组合 42"/>
          <p:cNvGrpSpPr/>
          <p:nvPr/>
        </p:nvGrpSpPr>
        <p:grpSpPr>
          <a:xfrm>
            <a:off x="1913746" y="673122"/>
            <a:ext cx="5316539" cy="2671375"/>
            <a:chOff x="3650968" y="2196025"/>
            <a:chExt cx="4890106" cy="2457106"/>
          </a:xfrm>
          <a:scene3d>
            <a:camera prst="perspectiveRelaxedModerately">
              <a:rot lat="17690635" lon="0" rev="0"/>
            </a:camera>
            <a:lightRig rig="flat" dir="t">
              <a:rot lat="0" lon="0" rev="4200000"/>
            </a:lightRig>
          </a:scene3d>
        </p:grpSpPr>
        <p:grpSp>
          <p:nvGrpSpPr>
            <p:cNvPr id="44" name="组合 43"/>
            <p:cNvGrpSpPr/>
            <p:nvPr/>
          </p:nvGrpSpPr>
          <p:grpSpPr>
            <a:xfrm rot="16200000">
              <a:off x="4867468" y="979525"/>
              <a:ext cx="2457106" cy="4890106"/>
              <a:chOff x="1910354" y="1548938"/>
              <a:chExt cx="1697887" cy="3379127"/>
            </a:xfrm>
          </p:grpSpPr>
          <p:sp>
            <p:nvSpPr>
              <p:cNvPr id="46" name="圆角矩形 45"/>
              <p:cNvSpPr/>
              <p:nvPr/>
            </p:nvSpPr>
            <p:spPr>
              <a:xfrm>
                <a:off x="3577013" y="2171625"/>
                <a:ext cx="31228" cy="265898"/>
              </a:xfrm>
              <a:prstGeom prst="roundRect">
                <a:avLst>
                  <a:gd name="adj" fmla="val 50000"/>
                </a:avLst>
              </a:prstGeom>
              <a:solidFill>
                <a:schemeClr val="bg1">
                  <a:lumMod val="75000"/>
                  <a:alpha val="99000"/>
                </a:schemeClr>
              </a:solidFill>
              <a:ln>
                <a:noFill/>
              </a:ln>
              <a:sp3d extrusionH="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47" name="圆角矩形 46"/>
              <p:cNvSpPr/>
              <p:nvPr/>
            </p:nvSpPr>
            <p:spPr>
              <a:xfrm>
                <a:off x="1910364" y="2318762"/>
                <a:ext cx="23463" cy="219751"/>
              </a:xfrm>
              <a:prstGeom prst="roundRect">
                <a:avLst>
                  <a:gd name="adj" fmla="val 50000"/>
                </a:avLst>
              </a:prstGeom>
              <a:solidFill>
                <a:schemeClr val="bg1">
                  <a:lumMod val="75000"/>
                </a:schemeClr>
              </a:solidFill>
              <a:ln>
                <a:noFill/>
              </a:ln>
              <a:sp3d extrusionH="31750"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48" name="圆角矩形 47"/>
              <p:cNvSpPr/>
              <p:nvPr/>
            </p:nvSpPr>
            <p:spPr>
              <a:xfrm>
                <a:off x="1910354" y="2054578"/>
                <a:ext cx="23463" cy="219751"/>
              </a:xfrm>
              <a:prstGeom prst="roundRect">
                <a:avLst>
                  <a:gd name="adj" fmla="val 50000"/>
                </a:avLst>
              </a:prstGeom>
              <a:solidFill>
                <a:schemeClr val="bg1">
                  <a:lumMod val="75000"/>
                </a:schemeClr>
              </a:solidFill>
              <a:ln>
                <a:noFill/>
              </a:ln>
              <a:sp3d extrusionH="31750" prstMaterial="meta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grpSp>
            <p:nvGrpSpPr>
              <p:cNvPr id="49" name="组合 48"/>
              <p:cNvGrpSpPr/>
              <p:nvPr/>
            </p:nvGrpSpPr>
            <p:grpSpPr>
              <a:xfrm>
                <a:off x="1958085" y="1548938"/>
                <a:ext cx="1617852" cy="3379127"/>
                <a:chOff x="1958085" y="1548938"/>
                <a:chExt cx="1617852" cy="3379127"/>
              </a:xfrm>
            </p:grpSpPr>
            <p:sp>
              <p:nvSpPr>
                <p:cNvPr id="54" name="圆角矩形 53"/>
                <p:cNvSpPr/>
                <p:nvPr/>
              </p:nvSpPr>
              <p:spPr>
                <a:xfrm>
                  <a:off x="1958085" y="1548938"/>
                  <a:ext cx="1617852" cy="3379127"/>
                </a:xfrm>
                <a:prstGeom prst="roundRect">
                  <a:avLst>
                    <a:gd name="adj" fmla="val 17218"/>
                  </a:avLst>
                </a:prstGeom>
                <a:gradFill>
                  <a:gsLst>
                    <a:gs pos="0">
                      <a:schemeClr val="bg1"/>
                    </a:gs>
                    <a:gs pos="100000">
                      <a:srgbClr val="E8E8E8"/>
                    </a:gs>
                  </a:gsLst>
                  <a:lin ang="5400000" scaled="1"/>
                </a:gradFill>
                <a:ln>
                  <a:noFill/>
                </a:ln>
                <a:effectLst>
                  <a:outerShdw blurRad="571500" dist="444500" dir="5400000" algn="t" rotWithShape="0">
                    <a:prstClr val="black">
                      <a:alpha val="13000"/>
                    </a:prstClr>
                  </a:outerShdw>
                </a:effectLst>
                <a:sp3d extrusionH="88900" prstMaterial="fla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55" name="圆角矩形 54"/>
                <p:cNvSpPr/>
                <p:nvPr/>
              </p:nvSpPr>
              <p:spPr>
                <a:xfrm>
                  <a:off x="1962728" y="1548938"/>
                  <a:ext cx="1608572" cy="3379127"/>
                </a:xfrm>
                <a:prstGeom prst="roundRect">
                  <a:avLst>
                    <a:gd name="adj" fmla="val 16021"/>
                  </a:avLst>
                </a:prstGeom>
                <a:solidFill>
                  <a:schemeClr val="bg1"/>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grpSp>
          <p:sp>
            <p:nvSpPr>
              <p:cNvPr id="50" name="矩形 49"/>
              <p:cNvSpPr/>
              <p:nvPr/>
            </p:nvSpPr>
            <p:spPr>
              <a:xfrm>
                <a:off x="2047874" y="1933575"/>
                <a:ext cx="1438275" cy="2609850"/>
              </a:xfrm>
              <a:prstGeom prst="rect">
                <a:avLst/>
              </a:prstGeom>
              <a:solidFill>
                <a:srgbClr val="F2F2F2"/>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51" name="圆角矩形 50"/>
              <p:cNvSpPr/>
              <p:nvPr/>
            </p:nvSpPr>
            <p:spPr>
              <a:xfrm>
                <a:off x="2575729" y="1717911"/>
                <a:ext cx="382562" cy="39991"/>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52" name="椭圆 51"/>
              <p:cNvSpPr/>
              <p:nvPr/>
            </p:nvSpPr>
            <p:spPr>
              <a:xfrm>
                <a:off x="3018677" y="1708183"/>
                <a:ext cx="57765" cy="5776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sp>
            <p:nvSpPr>
              <p:cNvPr id="53" name="椭圆 52"/>
              <p:cNvSpPr/>
              <p:nvPr/>
            </p:nvSpPr>
            <p:spPr>
              <a:xfrm>
                <a:off x="2648931" y="4620359"/>
                <a:ext cx="236160" cy="236160"/>
              </a:xfrm>
              <a:prstGeom prst="ellipse">
                <a:avLst/>
              </a:prstGeom>
              <a:solidFill>
                <a:srgbClr val="FAFAFA"/>
              </a:soli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015"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grpSp>
        <p:pic>
          <p:nvPicPr>
            <p:cNvPr id="45" name="图片 44"/>
            <p:cNvPicPr>
              <a:picLocks noChangeAspect="1"/>
            </p:cNvPicPr>
            <p:nvPr/>
          </p:nvPicPr>
          <p:blipFill>
            <a:blip r:embed="rId3" cstate="screen"/>
            <a:stretch>
              <a:fillRect/>
            </a:stretch>
          </p:blipFill>
          <p:spPr>
            <a:xfrm>
              <a:off x="4483470" y="2353443"/>
              <a:ext cx="3225059" cy="2151114"/>
            </a:xfrm>
            <a:prstGeom prst="rect">
              <a:avLst/>
            </a:prstGeom>
            <a:ln w="6350">
              <a:solidFill>
                <a:schemeClr val="tx1">
                  <a:lumMod val="65000"/>
                  <a:lumOff val="35000"/>
                </a:schemeClr>
              </a:solidFill>
            </a:ln>
          </p:spPr>
        </p:pic>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900" decel="100000" fill="hold"/>
                                        <p:tgtEl>
                                          <p:spTgt spid="4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par>
                                <p:cTn id="17" presetID="45"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anim calcmode="lin" valueType="num">
                                      <p:cBhvr>
                                        <p:cTn id="20" dur="500" fill="hold"/>
                                        <p:tgtEl>
                                          <p:spTgt spid="28"/>
                                        </p:tgtEl>
                                        <p:attrNameLst>
                                          <p:attrName>ppt_w</p:attrName>
                                        </p:attrNameLst>
                                      </p:cBhvr>
                                      <p:tavLst>
                                        <p:tav tm="0" fmla="#ppt_w*sin(2.5*pi*$)">
                                          <p:val>
                                            <p:fltVal val="0"/>
                                          </p:val>
                                        </p:tav>
                                        <p:tav tm="100000">
                                          <p:val>
                                            <p:fltVal val="1"/>
                                          </p:val>
                                        </p:tav>
                                      </p:tavLst>
                                    </p:anim>
                                    <p:anim calcmode="lin" valueType="num">
                                      <p:cBhvr>
                                        <p:cTn id="21" dur="500" fill="hold"/>
                                        <p:tgtEl>
                                          <p:spTgt spid="28"/>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par>
                                <p:cTn id="32" presetID="45" presetClass="entr" presetSubtype="0" fill="hold"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anim calcmode="lin" valueType="num">
                                      <p:cBhvr>
                                        <p:cTn id="35" dur="500" fill="hold"/>
                                        <p:tgtEl>
                                          <p:spTgt spid="35"/>
                                        </p:tgtEl>
                                        <p:attrNameLst>
                                          <p:attrName>ppt_w</p:attrName>
                                        </p:attrNameLst>
                                      </p:cBhvr>
                                      <p:tavLst>
                                        <p:tav tm="0" fmla="#ppt_w*sin(2.5*pi*$)">
                                          <p:val>
                                            <p:fltVal val="0"/>
                                          </p:val>
                                        </p:tav>
                                        <p:tav tm="100000">
                                          <p:val>
                                            <p:fltVal val="1"/>
                                          </p:val>
                                        </p:tav>
                                      </p:tavLst>
                                    </p:anim>
                                    <p:anim calcmode="lin" valueType="num">
                                      <p:cBhvr>
                                        <p:cTn id="36" dur="500" fill="hold"/>
                                        <p:tgtEl>
                                          <p:spTgt spid="35"/>
                                        </p:tgtEl>
                                        <p:attrNameLst>
                                          <p:attrName>ppt_h</p:attrName>
                                        </p:attrNameLst>
                                      </p:cBhvr>
                                      <p:tavLst>
                                        <p:tav tm="0">
                                          <p:val>
                                            <p:strVal val="#ppt_h"/>
                                          </p:val>
                                        </p:tav>
                                        <p:tav tm="100000">
                                          <p:val>
                                            <p:strVal val="#ppt_h"/>
                                          </p:val>
                                        </p:tav>
                                      </p:tavLst>
                                    </p:anim>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500"/>
                                        <p:tgtEl>
                                          <p:spTgt spid="19"/>
                                        </p:tgtEl>
                                      </p:cBhvr>
                                    </p:animEffect>
                                  </p:childTnLst>
                                </p:cTn>
                              </p:par>
                            </p:childTnLst>
                          </p:cTn>
                        </p:par>
                        <p:par>
                          <p:cTn id="41" fill="hold">
                            <p:stCondLst>
                              <p:cond delay="3000"/>
                            </p:stCondLst>
                            <p:childTnLst>
                              <p:par>
                                <p:cTn id="42" presetID="53" presetClass="entr" presetSubtype="16" fill="hold"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animEffect transition="in" filter="fade">
                                      <p:cBhvr>
                                        <p:cTn id="46" dur="500"/>
                                        <p:tgtEl>
                                          <p:spTgt spid="10"/>
                                        </p:tgtEl>
                                      </p:cBhvr>
                                    </p:animEffect>
                                  </p:childTnLst>
                                </p:cTn>
                              </p:par>
                              <p:par>
                                <p:cTn id="47" presetID="45" presetClass="entr" presetSubtype="0" fill="hold"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anim calcmode="lin" valueType="num">
                                      <p:cBhvr>
                                        <p:cTn id="50" dur="500" fill="hold"/>
                                        <p:tgtEl>
                                          <p:spTgt spid="32"/>
                                        </p:tgtEl>
                                        <p:attrNameLst>
                                          <p:attrName>ppt_w</p:attrName>
                                        </p:attrNameLst>
                                      </p:cBhvr>
                                      <p:tavLst>
                                        <p:tav tm="0" fmla="#ppt_w*sin(2.5*pi*$)">
                                          <p:val>
                                            <p:fltVal val="0"/>
                                          </p:val>
                                        </p:tav>
                                        <p:tav tm="100000">
                                          <p:val>
                                            <p:fltVal val="1"/>
                                          </p:val>
                                        </p:tav>
                                      </p:tavLst>
                                    </p:anim>
                                    <p:anim calcmode="lin" valueType="num">
                                      <p:cBhvr>
                                        <p:cTn id="51" dur="500" fill="hold"/>
                                        <p:tgtEl>
                                          <p:spTgt spid="32"/>
                                        </p:tgtEl>
                                        <p:attrNameLst>
                                          <p:attrName>ppt_h</p:attrName>
                                        </p:attrNameLst>
                                      </p:cBhvr>
                                      <p:tavLst>
                                        <p:tav tm="0">
                                          <p:val>
                                            <p:strVal val="#ppt_h"/>
                                          </p:val>
                                        </p:tav>
                                        <p:tav tm="100000">
                                          <p:val>
                                            <p:strVal val="#ppt_h"/>
                                          </p:val>
                                        </p:tav>
                                      </p:tavLst>
                                    </p:anim>
                                  </p:childTnLst>
                                </p:cTn>
                              </p:par>
                            </p:childTnLst>
                          </p:cTn>
                        </p:par>
                        <p:par>
                          <p:cTn id="52" fill="hold">
                            <p:stCondLst>
                              <p:cond delay="3500"/>
                            </p:stCondLst>
                            <p:childTnLst>
                              <p:par>
                                <p:cTn id="53" presetID="22" presetClass="entr" presetSubtype="8"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left)">
                                      <p:cBhvr>
                                        <p:cTn id="55" dur="500"/>
                                        <p:tgtEl>
                                          <p:spTgt spid="13"/>
                                        </p:tgtEl>
                                      </p:cBhvr>
                                    </p:animEffect>
                                  </p:childTnLst>
                                </p:cTn>
                              </p:par>
                            </p:childTnLst>
                          </p:cTn>
                        </p:par>
                        <p:par>
                          <p:cTn id="56" fill="hold">
                            <p:stCondLst>
                              <p:cond delay="4000"/>
                            </p:stCondLst>
                            <p:childTnLst>
                              <p:par>
                                <p:cTn id="57" presetID="53" presetClass="entr" presetSubtype="16" fill="hold" nodeType="after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p:cTn id="59" dur="500" fill="hold"/>
                                        <p:tgtEl>
                                          <p:spTgt spid="22"/>
                                        </p:tgtEl>
                                        <p:attrNameLst>
                                          <p:attrName>ppt_w</p:attrName>
                                        </p:attrNameLst>
                                      </p:cBhvr>
                                      <p:tavLst>
                                        <p:tav tm="0">
                                          <p:val>
                                            <p:fltVal val="0"/>
                                          </p:val>
                                        </p:tav>
                                        <p:tav tm="100000">
                                          <p:val>
                                            <p:strVal val="#ppt_w"/>
                                          </p:val>
                                        </p:tav>
                                      </p:tavLst>
                                    </p:anim>
                                    <p:anim calcmode="lin" valueType="num">
                                      <p:cBhvr>
                                        <p:cTn id="60" dur="500" fill="hold"/>
                                        <p:tgtEl>
                                          <p:spTgt spid="22"/>
                                        </p:tgtEl>
                                        <p:attrNameLst>
                                          <p:attrName>ppt_h</p:attrName>
                                        </p:attrNameLst>
                                      </p:cBhvr>
                                      <p:tavLst>
                                        <p:tav tm="0">
                                          <p:val>
                                            <p:fltVal val="0"/>
                                          </p:val>
                                        </p:tav>
                                        <p:tav tm="100000">
                                          <p:val>
                                            <p:strVal val="#ppt_h"/>
                                          </p:val>
                                        </p:tav>
                                      </p:tavLst>
                                    </p:anim>
                                    <p:animEffect transition="in" filter="fade">
                                      <p:cBhvr>
                                        <p:cTn id="61" dur="500"/>
                                        <p:tgtEl>
                                          <p:spTgt spid="22"/>
                                        </p:tgtEl>
                                      </p:cBhvr>
                                    </p:animEffect>
                                  </p:childTnLst>
                                </p:cTn>
                              </p:par>
                              <p:par>
                                <p:cTn id="62" presetID="45" presetClass="entr" presetSubtype="0" fill="hold"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500"/>
                                        <p:tgtEl>
                                          <p:spTgt spid="38"/>
                                        </p:tgtEl>
                                      </p:cBhvr>
                                    </p:animEffect>
                                    <p:anim calcmode="lin" valueType="num">
                                      <p:cBhvr>
                                        <p:cTn id="65" dur="500" fill="hold"/>
                                        <p:tgtEl>
                                          <p:spTgt spid="38"/>
                                        </p:tgtEl>
                                        <p:attrNameLst>
                                          <p:attrName>ppt_w</p:attrName>
                                        </p:attrNameLst>
                                      </p:cBhvr>
                                      <p:tavLst>
                                        <p:tav tm="0" fmla="#ppt_w*sin(2.5*pi*$)">
                                          <p:val>
                                            <p:fltVal val="0"/>
                                          </p:val>
                                        </p:tav>
                                        <p:tav tm="100000">
                                          <p:val>
                                            <p:fltVal val="1"/>
                                          </p:val>
                                        </p:tav>
                                      </p:tavLst>
                                    </p:anim>
                                    <p:anim calcmode="lin" valueType="num">
                                      <p:cBhvr>
                                        <p:cTn id="66" dur="500" fill="hold"/>
                                        <p:tgtEl>
                                          <p:spTgt spid="38"/>
                                        </p:tgtEl>
                                        <p:attrNameLst>
                                          <p:attrName>ppt_h</p:attrName>
                                        </p:attrNameLst>
                                      </p:cBhvr>
                                      <p:tavLst>
                                        <p:tav tm="0">
                                          <p:val>
                                            <p:strVal val="#ppt_h"/>
                                          </p:val>
                                        </p:tav>
                                        <p:tav tm="100000">
                                          <p:val>
                                            <p:strVal val="#ppt_h"/>
                                          </p:val>
                                        </p:tav>
                                      </p:tavLst>
                                    </p:anim>
                                  </p:childTnLst>
                                </p:cTn>
                              </p:par>
                            </p:childTnLst>
                          </p:cTn>
                        </p:par>
                        <p:par>
                          <p:cTn id="67" fill="hold">
                            <p:stCondLst>
                              <p:cond delay="4500"/>
                            </p:stCondLst>
                            <p:childTnLst>
                              <p:par>
                                <p:cTn id="68" presetID="22" presetClass="entr" presetSubtype="8" fill="hold"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ipe(left)">
                                      <p:cBhvr>
                                        <p:cTn id="7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4"/>
          <p:cNvGraphicFramePr/>
          <p:nvPr/>
        </p:nvGraphicFramePr>
        <p:xfrm>
          <a:off x="242325" y="1077338"/>
          <a:ext cx="4425067" cy="330498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15"/>
          <p:cNvSpPr/>
          <p:nvPr/>
        </p:nvSpPr>
        <p:spPr>
          <a:xfrm>
            <a:off x="694244" y="4269745"/>
            <a:ext cx="877467" cy="246221"/>
          </a:xfrm>
          <a:prstGeom prst="rect">
            <a:avLst/>
          </a:prstGeom>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宋体" panose="02010600030101010101" pitchFamily="2" charset="-122"/>
                <a:ea typeface="宋体" panose="02010600030101010101" pitchFamily="2" charset="-122"/>
                <a:cs typeface="Clear Sans Thin" panose="020B0203030202020304" pitchFamily="34" charset="0"/>
              </a:rPr>
              <a:t>添加标题</a:t>
            </a:r>
            <a:r>
              <a:rPr kumimoji="0" lang="en-US" sz="1000" b="0" i="0" u="none" strike="noStrike" kern="1200" cap="none" spc="0" normalizeH="0" baseline="0" noProof="0" dirty="0">
                <a:ln>
                  <a:noFill/>
                </a:ln>
                <a:solidFill>
                  <a:prstClr val="black">
                    <a:lumMod val="50000"/>
                    <a:lumOff val="50000"/>
                  </a:prstClr>
                </a:solidFill>
                <a:effectLst/>
                <a:uLnTx/>
                <a:uFillTx/>
                <a:latin typeface="+mn-lt"/>
                <a:ea typeface="+mn-ea"/>
                <a:cs typeface="Clear Sans Thin" panose="020B0203030202020304" pitchFamily="34" charset="0"/>
              </a:rPr>
              <a:t> 1</a:t>
            </a:r>
          </a:p>
        </p:txBody>
      </p:sp>
      <p:sp>
        <p:nvSpPr>
          <p:cNvPr id="6" name="Rectangle 16"/>
          <p:cNvSpPr/>
          <p:nvPr/>
        </p:nvSpPr>
        <p:spPr>
          <a:xfrm>
            <a:off x="1917737" y="4269745"/>
            <a:ext cx="877467" cy="246221"/>
          </a:xfrm>
          <a:prstGeom prst="rect">
            <a:avLst/>
          </a:prstGeom>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宋体" panose="02010600030101010101" pitchFamily="2" charset="-122"/>
                <a:ea typeface="宋体" panose="02010600030101010101" pitchFamily="2" charset="-122"/>
                <a:cs typeface="Clear Sans Thin" panose="020B0203030202020304" pitchFamily="34" charset="0"/>
              </a:rPr>
              <a:t>添加标题</a:t>
            </a:r>
            <a:r>
              <a:rPr kumimoji="0" lang="en-US" sz="1000" b="0" i="0" u="none" strike="noStrike" kern="1200" cap="none" spc="0" normalizeH="0" baseline="0" noProof="0" dirty="0">
                <a:ln>
                  <a:noFill/>
                </a:ln>
                <a:solidFill>
                  <a:prstClr val="black">
                    <a:lumMod val="50000"/>
                    <a:lumOff val="50000"/>
                  </a:prstClr>
                </a:solidFill>
                <a:effectLst/>
                <a:uLnTx/>
                <a:uFillTx/>
                <a:latin typeface="+mn-lt"/>
                <a:ea typeface="+mn-ea"/>
                <a:cs typeface="Clear Sans Thin" panose="020B0203030202020304" pitchFamily="34" charset="0"/>
              </a:rPr>
              <a:t> 2</a:t>
            </a:r>
          </a:p>
        </p:txBody>
      </p:sp>
      <p:sp>
        <p:nvSpPr>
          <p:cNvPr id="7" name="Rectangle 17"/>
          <p:cNvSpPr/>
          <p:nvPr/>
        </p:nvSpPr>
        <p:spPr>
          <a:xfrm>
            <a:off x="3141230" y="4269745"/>
            <a:ext cx="877467" cy="246221"/>
          </a:xfrm>
          <a:prstGeom prst="rect">
            <a:avLst/>
          </a:prstGeom>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宋体" panose="02010600030101010101" pitchFamily="2" charset="-122"/>
                <a:ea typeface="宋体" panose="02010600030101010101" pitchFamily="2" charset="-122"/>
                <a:cs typeface="Clear Sans Thin" panose="020B0203030202020304" pitchFamily="34" charset="0"/>
              </a:rPr>
              <a:t>添加标题</a:t>
            </a:r>
            <a:r>
              <a:rPr kumimoji="0" lang="en-US" sz="1000" b="0" i="0" u="none" strike="noStrike" kern="1200" cap="none" spc="0" normalizeH="0" baseline="0" noProof="0" dirty="0">
                <a:ln>
                  <a:noFill/>
                </a:ln>
                <a:solidFill>
                  <a:prstClr val="black">
                    <a:lumMod val="50000"/>
                    <a:lumOff val="50000"/>
                  </a:prstClr>
                </a:solidFill>
                <a:effectLst/>
                <a:uLnTx/>
                <a:uFillTx/>
                <a:latin typeface="+mn-lt"/>
                <a:ea typeface="+mn-ea"/>
                <a:cs typeface="Clear Sans Thin" panose="020B0203030202020304" pitchFamily="34" charset="0"/>
              </a:rPr>
              <a:t> 3</a:t>
            </a:r>
          </a:p>
        </p:txBody>
      </p:sp>
      <p:sp>
        <p:nvSpPr>
          <p:cNvPr id="8" name="TextBox 25"/>
          <p:cNvSpPr txBox="1"/>
          <p:nvPr/>
        </p:nvSpPr>
        <p:spPr>
          <a:xfrm>
            <a:off x="5678723" y="1398442"/>
            <a:ext cx="2779807" cy="6771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rPr>
              <a:t>填加标题</a:t>
            </a:r>
            <a:endParaRPr kumimoji="0" lang="en-US" altLang="zh-CN" sz="1400" b="1" i="0" u="none" strike="noStrike" kern="1200" cap="none" spc="0" normalizeH="0" baseline="0" noProof="0" dirty="0">
              <a:ln>
                <a:noFill/>
              </a:ln>
              <a:solidFill>
                <a:srgbClr val="C00000"/>
              </a:solidFill>
              <a:effectLst/>
              <a:uLnTx/>
              <a:uFillTx/>
              <a:latin typeface="宋体" panose="02010600030101010101" pitchFamily="2" charset="-122"/>
              <a:ea typeface="宋体"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sp>
        <p:nvSpPr>
          <p:cNvPr id="9" name="TextBox 26"/>
          <p:cNvSpPr txBox="1"/>
          <p:nvPr/>
        </p:nvSpPr>
        <p:spPr>
          <a:xfrm>
            <a:off x="5680625" y="2492227"/>
            <a:ext cx="2779807" cy="6771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宋体" panose="02010600030101010101" pitchFamily="2" charset="-122"/>
                <a:ea typeface="宋体" panose="02010600030101010101" pitchFamily="2" charset="-122"/>
                <a:cs typeface="+mn-cs"/>
              </a:rPr>
              <a:t>填加标题</a:t>
            </a:r>
            <a:endParaRPr kumimoji="0" lang="en-US" altLang="zh-CN" sz="1400" b="1" i="0" u="none" strike="noStrike" kern="1200" cap="none" spc="0" normalizeH="0" baseline="0" noProof="0" dirty="0">
              <a:ln>
                <a:noFill/>
              </a:ln>
              <a:solidFill>
                <a:prstClr val="black">
                  <a:lumMod val="75000"/>
                  <a:lumOff val="25000"/>
                </a:prstClr>
              </a:solidFill>
              <a:effectLst/>
              <a:uLnTx/>
              <a:uFillTx/>
              <a:latin typeface="宋体" panose="02010600030101010101" pitchFamily="2" charset="-122"/>
              <a:ea typeface="宋体"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sp>
        <p:nvSpPr>
          <p:cNvPr id="10" name="TextBox 27"/>
          <p:cNvSpPr txBox="1"/>
          <p:nvPr/>
        </p:nvSpPr>
        <p:spPr>
          <a:xfrm>
            <a:off x="5680625" y="3550826"/>
            <a:ext cx="2779807" cy="6771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rPr>
              <a:t>填加标题</a:t>
            </a:r>
            <a:endParaRPr kumimoji="0" lang="en-US" altLang="zh-CN" sz="14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a:p>
            <a:pPr marL="0" marR="0" lvl="0" indent="0" algn="l" defTabSz="6858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单击此处添加文本单击此处添加文本</a:t>
            </a:r>
            <a:endParaRPr kumimoji="0" lang="en-US" altLang="zh-CN" sz="120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cxnSp>
        <p:nvCxnSpPr>
          <p:cNvPr id="11" name="直接连接符 10"/>
          <p:cNvCxnSpPr/>
          <p:nvPr/>
        </p:nvCxnSpPr>
        <p:spPr>
          <a:xfrm>
            <a:off x="4997236" y="2251277"/>
            <a:ext cx="3319180" cy="0"/>
          </a:xfrm>
          <a:prstGeom prst="line">
            <a:avLst/>
          </a:prstGeom>
          <a:noFill/>
          <a:ln w="9525" cap="flat" cmpd="sng" algn="ctr">
            <a:solidFill>
              <a:schemeClr val="tx1">
                <a:lumMod val="50000"/>
                <a:lumOff val="50000"/>
              </a:schemeClr>
            </a:solidFill>
            <a:prstDash val="dash"/>
          </a:ln>
          <a:effectLst/>
        </p:spPr>
      </p:cxnSp>
      <p:cxnSp>
        <p:nvCxnSpPr>
          <p:cNvPr id="12" name="直接连接符 11"/>
          <p:cNvCxnSpPr/>
          <p:nvPr/>
        </p:nvCxnSpPr>
        <p:spPr>
          <a:xfrm>
            <a:off x="4996625" y="3405963"/>
            <a:ext cx="3319791" cy="0"/>
          </a:xfrm>
          <a:prstGeom prst="line">
            <a:avLst/>
          </a:prstGeom>
          <a:noFill/>
          <a:ln w="9525" cap="flat" cmpd="sng" algn="ctr">
            <a:solidFill>
              <a:schemeClr val="tx1">
                <a:lumMod val="50000"/>
                <a:lumOff val="50000"/>
              </a:schemeClr>
            </a:solidFill>
            <a:prstDash val="dash"/>
          </a:ln>
          <a:effectLst/>
        </p:spPr>
      </p:cxnSp>
      <p:grpSp>
        <p:nvGrpSpPr>
          <p:cNvPr id="13" name="组合 12"/>
          <p:cNvGrpSpPr/>
          <p:nvPr/>
        </p:nvGrpSpPr>
        <p:grpSpPr>
          <a:xfrm>
            <a:off x="4955424" y="1436384"/>
            <a:ext cx="599448" cy="599448"/>
            <a:chOff x="4499992" y="267494"/>
            <a:chExt cx="599448" cy="599448"/>
          </a:xfrm>
        </p:grpSpPr>
        <p:grpSp>
          <p:nvGrpSpPr>
            <p:cNvPr id="14" name="组合 13"/>
            <p:cNvGrpSpPr/>
            <p:nvPr/>
          </p:nvGrpSpPr>
          <p:grpSpPr>
            <a:xfrm>
              <a:off x="4499992" y="267494"/>
              <a:ext cx="599448" cy="599448"/>
              <a:chOff x="4131160" y="713581"/>
              <a:chExt cx="881684" cy="881684"/>
            </a:xfrm>
          </p:grpSpPr>
          <p:sp>
            <p:nvSpPr>
              <p:cNvPr id="16" name="椭圆 15"/>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sp>
            <p:nvSpPr>
              <p:cNvPr id="17" name="椭圆 16"/>
              <p:cNvSpPr/>
              <p:nvPr/>
            </p:nvSpPr>
            <p:spPr>
              <a:xfrm>
                <a:off x="4237176" y="819597"/>
                <a:ext cx="669652" cy="669652"/>
              </a:xfrm>
              <a:prstGeom prst="ellipse">
                <a:avLst/>
              </a:prstGeom>
              <a:solidFill>
                <a:schemeClr val="accent3"/>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grpSp>
        <p:sp>
          <p:nvSpPr>
            <p:cNvPr id="15" name="Freeform 70"/>
            <p:cNvSpPr>
              <a:spLocks noEditPoints="1"/>
            </p:cNvSpPr>
            <p:nvPr/>
          </p:nvSpPr>
          <p:spPr bwMode="auto">
            <a:xfrm>
              <a:off x="4679089" y="422857"/>
              <a:ext cx="241254" cy="288722"/>
            </a:xfrm>
            <a:custGeom>
              <a:avLst/>
              <a:gdLst>
                <a:gd name="T0" fmla="*/ 346 w 346"/>
                <a:gd name="T1" fmla="*/ 77 h 414"/>
                <a:gd name="T2" fmla="*/ 345 w 346"/>
                <a:gd name="T3" fmla="*/ 75 h 414"/>
                <a:gd name="T4" fmla="*/ 345 w 346"/>
                <a:gd name="T5" fmla="*/ 74 h 414"/>
                <a:gd name="T6" fmla="*/ 343 w 346"/>
                <a:gd name="T7" fmla="*/ 72 h 414"/>
                <a:gd name="T8" fmla="*/ 273 w 346"/>
                <a:gd name="T9" fmla="*/ 2 h 414"/>
                <a:gd name="T10" fmla="*/ 271 w 346"/>
                <a:gd name="T11" fmla="*/ 0 h 414"/>
                <a:gd name="T12" fmla="*/ 270 w 346"/>
                <a:gd name="T13" fmla="*/ 0 h 414"/>
                <a:gd name="T14" fmla="*/ 268 w 346"/>
                <a:gd name="T15" fmla="*/ 0 h 414"/>
                <a:gd name="T16" fmla="*/ 268 w 346"/>
                <a:gd name="T17" fmla="*/ 0 h 414"/>
                <a:gd name="T18" fmla="*/ 7 w 346"/>
                <a:gd name="T19" fmla="*/ 0 h 414"/>
                <a:gd name="T20" fmla="*/ 0 w 346"/>
                <a:gd name="T21" fmla="*/ 7 h 414"/>
                <a:gd name="T22" fmla="*/ 0 w 346"/>
                <a:gd name="T23" fmla="*/ 407 h 414"/>
                <a:gd name="T24" fmla="*/ 7 w 346"/>
                <a:gd name="T25" fmla="*/ 414 h 414"/>
                <a:gd name="T26" fmla="*/ 338 w 346"/>
                <a:gd name="T27" fmla="*/ 414 h 414"/>
                <a:gd name="T28" fmla="*/ 346 w 346"/>
                <a:gd name="T29" fmla="*/ 407 h 414"/>
                <a:gd name="T30" fmla="*/ 346 w 346"/>
                <a:gd name="T31" fmla="*/ 77 h 414"/>
                <a:gd name="T32" fmla="*/ 346 w 346"/>
                <a:gd name="T33" fmla="*/ 77 h 414"/>
                <a:gd name="T34" fmla="*/ 275 w 346"/>
                <a:gd name="T35" fmla="*/ 25 h 414"/>
                <a:gd name="T36" fmla="*/ 320 w 346"/>
                <a:gd name="T37" fmla="*/ 70 h 414"/>
                <a:gd name="T38" fmla="*/ 275 w 346"/>
                <a:gd name="T39" fmla="*/ 70 h 414"/>
                <a:gd name="T40" fmla="*/ 275 w 346"/>
                <a:gd name="T41" fmla="*/ 25 h 414"/>
                <a:gd name="T42" fmla="*/ 14 w 346"/>
                <a:gd name="T43" fmla="*/ 400 h 414"/>
                <a:gd name="T44" fmla="*/ 14 w 346"/>
                <a:gd name="T45" fmla="*/ 14 h 414"/>
                <a:gd name="T46" fmla="*/ 260 w 346"/>
                <a:gd name="T47" fmla="*/ 14 h 414"/>
                <a:gd name="T48" fmla="*/ 260 w 346"/>
                <a:gd name="T49" fmla="*/ 77 h 414"/>
                <a:gd name="T50" fmla="*/ 268 w 346"/>
                <a:gd name="T51" fmla="*/ 85 h 414"/>
                <a:gd name="T52" fmla="*/ 331 w 346"/>
                <a:gd name="T53" fmla="*/ 85 h 414"/>
                <a:gd name="T54" fmla="*/ 331 w 346"/>
                <a:gd name="T55" fmla="*/ 400 h 414"/>
                <a:gd name="T56" fmla="*/ 14 w 346"/>
                <a:gd name="T57" fmla="*/ 400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6" h="414">
                  <a:moveTo>
                    <a:pt x="346" y="77"/>
                  </a:moveTo>
                  <a:cubicBezTo>
                    <a:pt x="345" y="76"/>
                    <a:pt x="345" y="76"/>
                    <a:pt x="345" y="75"/>
                  </a:cubicBezTo>
                  <a:cubicBezTo>
                    <a:pt x="345" y="75"/>
                    <a:pt x="345" y="75"/>
                    <a:pt x="345" y="74"/>
                  </a:cubicBezTo>
                  <a:cubicBezTo>
                    <a:pt x="345" y="74"/>
                    <a:pt x="344" y="73"/>
                    <a:pt x="343" y="72"/>
                  </a:cubicBezTo>
                  <a:cubicBezTo>
                    <a:pt x="273" y="2"/>
                    <a:pt x="273" y="2"/>
                    <a:pt x="273" y="2"/>
                  </a:cubicBezTo>
                  <a:cubicBezTo>
                    <a:pt x="272" y="1"/>
                    <a:pt x="272" y="1"/>
                    <a:pt x="271" y="0"/>
                  </a:cubicBezTo>
                  <a:cubicBezTo>
                    <a:pt x="271" y="0"/>
                    <a:pt x="270" y="0"/>
                    <a:pt x="270" y="0"/>
                  </a:cubicBezTo>
                  <a:cubicBezTo>
                    <a:pt x="270" y="0"/>
                    <a:pt x="269" y="0"/>
                    <a:pt x="268" y="0"/>
                  </a:cubicBezTo>
                  <a:cubicBezTo>
                    <a:pt x="268" y="0"/>
                    <a:pt x="268" y="0"/>
                    <a:pt x="268" y="0"/>
                  </a:cubicBezTo>
                  <a:cubicBezTo>
                    <a:pt x="7" y="0"/>
                    <a:pt x="7" y="0"/>
                    <a:pt x="7" y="0"/>
                  </a:cubicBezTo>
                  <a:cubicBezTo>
                    <a:pt x="3" y="0"/>
                    <a:pt x="0" y="3"/>
                    <a:pt x="0" y="7"/>
                  </a:cubicBezTo>
                  <a:cubicBezTo>
                    <a:pt x="0" y="407"/>
                    <a:pt x="0" y="407"/>
                    <a:pt x="0" y="407"/>
                  </a:cubicBezTo>
                  <a:cubicBezTo>
                    <a:pt x="0" y="411"/>
                    <a:pt x="3" y="414"/>
                    <a:pt x="7" y="414"/>
                  </a:cubicBezTo>
                  <a:cubicBezTo>
                    <a:pt x="338" y="414"/>
                    <a:pt x="338" y="414"/>
                    <a:pt x="338" y="414"/>
                  </a:cubicBezTo>
                  <a:cubicBezTo>
                    <a:pt x="342" y="414"/>
                    <a:pt x="346" y="411"/>
                    <a:pt x="346" y="407"/>
                  </a:cubicBezTo>
                  <a:cubicBezTo>
                    <a:pt x="346" y="77"/>
                    <a:pt x="346" y="77"/>
                    <a:pt x="346" y="77"/>
                  </a:cubicBezTo>
                  <a:cubicBezTo>
                    <a:pt x="346" y="77"/>
                    <a:pt x="346" y="77"/>
                    <a:pt x="346" y="77"/>
                  </a:cubicBezTo>
                  <a:close/>
                  <a:moveTo>
                    <a:pt x="275" y="25"/>
                  </a:moveTo>
                  <a:cubicBezTo>
                    <a:pt x="320" y="70"/>
                    <a:pt x="320" y="70"/>
                    <a:pt x="320" y="70"/>
                  </a:cubicBezTo>
                  <a:cubicBezTo>
                    <a:pt x="275" y="70"/>
                    <a:pt x="275" y="70"/>
                    <a:pt x="275" y="70"/>
                  </a:cubicBezTo>
                  <a:lnTo>
                    <a:pt x="275" y="25"/>
                  </a:lnTo>
                  <a:close/>
                  <a:moveTo>
                    <a:pt x="14" y="400"/>
                  </a:moveTo>
                  <a:cubicBezTo>
                    <a:pt x="14" y="14"/>
                    <a:pt x="14" y="14"/>
                    <a:pt x="14" y="14"/>
                  </a:cubicBezTo>
                  <a:cubicBezTo>
                    <a:pt x="260" y="14"/>
                    <a:pt x="260" y="14"/>
                    <a:pt x="260" y="14"/>
                  </a:cubicBezTo>
                  <a:cubicBezTo>
                    <a:pt x="260" y="77"/>
                    <a:pt x="260" y="77"/>
                    <a:pt x="260" y="77"/>
                  </a:cubicBezTo>
                  <a:cubicBezTo>
                    <a:pt x="260" y="81"/>
                    <a:pt x="264" y="85"/>
                    <a:pt x="268" y="85"/>
                  </a:cubicBezTo>
                  <a:cubicBezTo>
                    <a:pt x="331" y="85"/>
                    <a:pt x="331" y="85"/>
                    <a:pt x="331" y="85"/>
                  </a:cubicBezTo>
                  <a:cubicBezTo>
                    <a:pt x="331" y="400"/>
                    <a:pt x="331" y="400"/>
                    <a:pt x="331" y="400"/>
                  </a:cubicBezTo>
                  <a:lnTo>
                    <a:pt x="14" y="400"/>
                  </a:lnTo>
                  <a:close/>
                </a:path>
              </a:pathLst>
            </a:custGeom>
            <a:solidFill>
              <a:srgbClr val="FFFFFF"/>
            </a:solidFill>
            <a:ln>
              <a:noFill/>
            </a:ln>
          </p:spPr>
          <p:txBody>
            <a:bodyPr vert="horz" wrap="square" lIns="68571" tIns="34286" rIns="68571" bIns="34286"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18" name="组合 17"/>
          <p:cNvGrpSpPr/>
          <p:nvPr/>
        </p:nvGrpSpPr>
        <p:grpSpPr>
          <a:xfrm>
            <a:off x="4970854" y="2492227"/>
            <a:ext cx="599448" cy="599448"/>
            <a:chOff x="5418452" y="307702"/>
            <a:chExt cx="599448" cy="599448"/>
          </a:xfrm>
        </p:grpSpPr>
        <p:grpSp>
          <p:nvGrpSpPr>
            <p:cNvPr id="19" name="组合 18"/>
            <p:cNvGrpSpPr/>
            <p:nvPr/>
          </p:nvGrpSpPr>
          <p:grpSpPr>
            <a:xfrm>
              <a:off x="5418452" y="307702"/>
              <a:ext cx="599448" cy="599448"/>
              <a:chOff x="4131160" y="713581"/>
              <a:chExt cx="881684" cy="881684"/>
            </a:xfrm>
          </p:grpSpPr>
          <p:sp>
            <p:nvSpPr>
              <p:cNvPr id="21" name="椭圆 20"/>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sp>
            <p:nvSpPr>
              <p:cNvPr id="22" name="椭圆 21"/>
              <p:cNvSpPr/>
              <p:nvPr/>
            </p:nvSpPr>
            <p:spPr>
              <a:xfrm>
                <a:off x="4237176" y="819597"/>
                <a:ext cx="669652" cy="669652"/>
              </a:xfrm>
              <a:prstGeom prst="ellipse">
                <a:avLst/>
              </a:prstGeom>
              <a:solidFill>
                <a:schemeClr val="accent1"/>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grpSp>
        <p:sp>
          <p:nvSpPr>
            <p:cNvPr id="20" name="Freeform 72"/>
            <p:cNvSpPr>
              <a:spLocks noEditPoints="1"/>
            </p:cNvSpPr>
            <p:nvPr/>
          </p:nvSpPr>
          <p:spPr bwMode="auto">
            <a:xfrm>
              <a:off x="5580112" y="455050"/>
              <a:ext cx="297176" cy="297712"/>
            </a:xfrm>
            <a:custGeom>
              <a:avLst/>
              <a:gdLst>
                <a:gd name="T0" fmla="*/ 337 w 411"/>
                <a:gd name="T1" fmla="*/ 198 h 412"/>
                <a:gd name="T2" fmla="*/ 284 w 411"/>
                <a:gd name="T3" fmla="*/ 220 h 412"/>
                <a:gd name="T4" fmla="*/ 249 w 411"/>
                <a:gd name="T5" fmla="*/ 185 h 412"/>
                <a:gd name="T6" fmla="*/ 283 w 411"/>
                <a:gd name="T7" fmla="*/ 107 h 412"/>
                <a:gd name="T8" fmla="*/ 176 w 411"/>
                <a:gd name="T9" fmla="*/ 0 h 412"/>
                <a:gd name="T10" fmla="*/ 68 w 411"/>
                <a:gd name="T11" fmla="*/ 107 h 412"/>
                <a:gd name="T12" fmla="*/ 116 w 411"/>
                <a:gd name="T13" fmla="*/ 196 h 412"/>
                <a:gd name="T14" fmla="*/ 96 w 411"/>
                <a:gd name="T15" fmla="*/ 266 h 412"/>
                <a:gd name="T16" fmla="*/ 74 w 411"/>
                <a:gd name="T17" fmla="*/ 263 h 412"/>
                <a:gd name="T18" fmla="*/ 0 w 411"/>
                <a:gd name="T19" fmla="*/ 337 h 412"/>
                <a:gd name="T20" fmla="*/ 74 w 411"/>
                <a:gd name="T21" fmla="*/ 412 h 412"/>
                <a:gd name="T22" fmla="*/ 149 w 411"/>
                <a:gd name="T23" fmla="*/ 337 h 412"/>
                <a:gd name="T24" fmla="*/ 110 w 411"/>
                <a:gd name="T25" fmla="*/ 272 h 412"/>
                <a:gd name="T26" fmla="*/ 130 w 411"/>
                <a:gd name="T27" fmla="*/ 204 h 412"/>
                <a:gd name="T28" fmla="*/ 176 w 411"/>
                <a:gd name="T29" fmla="*/ 214 h 412"/>
                <a:gd name="T30" fmla="*/ 238 w 411"/>
                <a:gd name="T31" fmla="*/ 195 h 412"/>
                <a:gd name="T32" fmla="*/ 275 w 411"/>
                <a:gd name="T33" fmla="*/ 232 h 412"/>
                <a:gd name="T34" fmla="*/ 262 w 411"/>
                <a:gd name="T35" fmla="*/ 273 h 412"/>
                <a:gd name="T36" fmla="*/ 337 w 411"/>
                <a:gd name="T37" fmla="*/ 347 h 412"/>
                <a:gd name="T38" fmla="*/ 411 w 411"/>
                <a:gd name="T39" fmla="*/ 273 h 412"/>
                <a:gd name="T40" fmla="*/ 337 w 411"/>
                <a:gd name="T41" fmla="*/ 198 h 412"/>
                <a:gd name="T42" fmla="*/ 134 w 411"/>
                <a:gd name="T43" fmla="*/ 337 h 412"/>
                <a:gd name="T44" fmla="*/ 74 w 411"/>
                <a:gd name="T45" fmla="*/ 397 h 412"/>
                <a:gd name="T46" fmla="*/ 14 w 411"/>
                <a:gd name="T47" fmla="*/ 337 h 412"/>
                <a:gd name="T48" fmla="*/ 74 w 411"/>
                <a:gd name="T49" fmla="*/ 278 h 412"/>
                <a:gd name="T50" fmla="*/ 134 w 411"/>
                <a:gd name="T51" fmla="*/ 337 h 412"/>
                <a:gd name="T52" fmla="*/ 83 w 411"/>
                <a:gd name="T53" fmla="*/ 107 h 412"/>
                <a:gd name="T54" fmla="*/ 176 w 411"/>
                <a:gd name="T55" fmla="*/ 14 h 412"/>
                <a:gd name="T56" fmla="*/ 268 w 411"/>
                <a:gd name="T57" fmla="*/ 107 h 412"/>
                <a:gd name="T58" fmla="*/ 176 w 411"/>
                <a:gd name="T59" fmla="*/ 200 h 412"/>
                <a:gd name="T60" fmla="*/ 83 w 411"/>
                <a:gd name="T61" fmla="*/ 107 h 412"/>
                <a:gd name="T62" fmla="*/ 337 w 411"/>
                <a:gd name="T63" fmla="*/ 332 h 412"/>
                <a:gd name="T64" fmla="*/ 277 w 411"/>
                <a:gd name="T65" fmla="*/ 273 h 412"/>
                <a:gd name="T66" fmla="*/ 337 w 411"/>
                <a:gd name="T67" fmla="*/ 213 h 412"/>
                <a:gd name="T68" fmla="*/ 397 w 411"/>
                <a:gd name="T69" fmla="*/ 273 h 412"/>
                <a:gd name="T70" fmla="*/ 337 w 411"/>
                <a:gd name="T71" fmla="*/ 332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rgbClr val="FFFFFF"/>
            </a:solidFill>
            <a:ln>
              <a:noFill/>
            </a:ln>
          </p:spPr>
          <p:txBody>
            <a:bodyPr vert="horz" wrap="square" lIns="68571" tIns="34286" rIns="68571" bIns="34286"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black"/>
                </a:solidFill>
                <a:effectLst/>
                <a:uLnTx/>
                <a:uFillTx/>
                <a:latin typeface="+mn-lt"/>
                <a:ea typeface="+mn-ea"/>
                <a:cs typeface="+mn-cs"/>
              </a:endParaRPr>
            </a:p>
          </p:txBody>
        </p:sp>
      </p:grpSp>
      <p:grpSp>
        <p:nvGrpSpPr>
          <p:cNvPr id="23" name="组合 22"/>
          <p:cNvGrpSpPr/>
          <p:nvPr/>
        </p:nvGrpSpPr>
        <p:grpSpPr>
          <a:xfrm>
            <a:off x="4988609" y="3529882"/>
            <a:ext cx="599448" cy="599448"/>
            <a:chOff x="6516216" y="334289"/>
            <a:chExt cx="599448" cy="599448"/>
          </a:xfrm>
        </p:grpSpPr>
        <p:grpSp>
          <p:nvGrpSpPr>
            <p:cNvPr id="24" name="组合 23"/>
            <p:cNvGrpSpPr/>
            <p:nvPr/>
          </p:nvGrpSpPr>
          <p:grpSpPr>
            <a:xfrm>
              <a:off x="6516216" y="334289"/>
              <a:ext cx="599448" cy="599448"/>
              <a:chOff x="4131160" y="713581"/>
              <a:chExt cx="881684" cy="881684"/>
            </a:xfrm>
          </p:grpSpPr>
          <p:sp>
            <p:nvSpPr>
              <p:cNvPr id="26" name="椭圆 25"/>
              <p:cNvSpPr/>
              <p:nvPr/>
            </p:nvSpPr>
            <p:spPr>
              <a:xfrm>
                <a:off x="4131160" y="713581"/>
                <a:ext cx="881684" cy="881684"/>
              </a:xfrm>
              <a:prstGeom prst="ellipse">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sp>
            <p:nvSpPr>
              <p:cNvPr id="27" name="椭圆 26"/>
              <p:cNvSpPr/>
              <p:nvPr/>
            </p:nvSpPr>
            <p:spPr>
              <a:xfrm>
                <a:off x="4237176" y="819597"/>
                <a:ext cx="669652" cy="669652"/>
              </a:xfrm>
              <a:prstGeom prst="ellipse">
                <a:avLst/>
              </a:prstGeom>
              <a:solidFill>
                <a:schemeClr val="accent2"/>
              </a:solidFill>
              <a:ln>
                <a:noFill/>
              </a:ln>
              <a:effectLst>
                <a:innerShdw blurRad="63500" dist="50800" dir="18900000">
                  <a:prstClr val="black">
                    <a:alpha val="35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endParaRPr>
              </a:p>
            </p:txBody>
          </p:sp>
        </p:grpSp>
        <p:sp>
          <p:nvSpPr>
            <p:cNvPr id="25" name="Freeform 13"/>
            <p:cNvSpPr>
              <a:spLocks noEditPoints="1"/>
            </p:cNvSpPr>
            <p:nvPr/>
          </p:nvSpPr>
          <p:spPr bwMode="auto">
            <a:xfrm>
              <a:off x="6723586" y="474407"/>
              <a:ext cx="184708" cy="340466"/>
            </a:xfrm>
            <a:custGeom>
              <a:avLst/>
              <a:gdLst>
                <a:gd name="T0" fmla="*/ 2 w 122"/>
                <a:gd name="T1" fmla="*/ 65 h 225"/>
                <a:gd name="T2" fmla="*/ 14 w 122"/>
                <a:gd name="T3" fmla="*/ 77 h 225"/>
                <a:gd name="T4" fmla="*/ 17 w 122"/>
                <a:gd name="T5" fmla="*/ 76 h 225"/>
                <a:gd name="T6" fmla="*/ 119 w 122"/>
                <a:gd name="T7" fmla="*/ 42 h 225"/>
                <a:gd name="T8" fmla="*/ 119 w 122"/>
                <a:gd name="T9" fmla="*/ 30 h 225"/>
                <a:gd name="T10" fmla="*/ 105 w 122"/>
                <a:gd name="T11" fmla="*/ 23 h 225"/>
                <a:gd name="T12" fmla="*/ 3 w 122"/>
                <a:gd name="T13" fmla="*/ 57 h 225"/>
                <a:gd name="T14" fmla="*/ 108 w 122"/>
                <a:gd name="T15" fmla="*/ 28 h 225"/>
                <a:gd name="T16" fmla="*/ 114 w 122"/>
                <a:gd name="T17" fmla="*/ 35 h 225"/>
                <a:gd name="T18" fmla="*/ 111 w 122"/>
                <a:gd name="T19" fmla="*/ 42 h 225"/>
                <a:gd name="T20" fmla="*/ 14 w 122"/>
                <a:gd name="T21" fmla="*/ 71 h 225"/>
                <a:gd name="T22" fmla="*/ 9 w 122"/>
                <a:gd name="T23" fmla="*/ 67 h 225"/>
                <a:gd name="T24" fmla="*/ 8 w 122"/>
                <a:gd name="T25" fmla="*/ 59 h 225"/>
                <a:gd name="T26" fmla="*/ 106 w 122"/>
                <a:gd name="T27" fmla="*/ 28 h 225"/>
                <a:gd name="T28" fmla="*/ 14 w 122"/>
                <a:gd name="T29" fmla="*/ 43 h 225"/>
                <a:gd name="T30" fmla="*/ 66 w 122"/>
                <a:gd name="T31" fmla="*/ 28 h 225"/>
                <a:gd name="T32" fmla="*/ 73 w 122"/>
                <a:gd name="T33" fmla="*/ 10 h 225"/>
                <a:gd name="T34" fmla="*/ 9 w 122"/>
                <a:gd name="T35" fmla="*/ 17 h 225"/>
                <a:gd name="T36" fmla="*/ 3 w 122"/>
                <a:gd name="T37" fmla="*/ 35 h 225"/>
                <a:gd name="T38" fmla="*/ 61 w 122"/>
                <a:gd name="T39" fmla="*/ 8 h 225"/>
                <a:gd name="T40" fmla="*/ 67 w 122"/>
                <a:gd name="T41" fmla="*/ 12 h 225"/>
                <a:gd name="T42" fmla="*/ 65 w 122"/>
                <a:gd name="T43" fmla="*/ 22 h 225"/>
                <a:gd name="T44" fmla="*/ 14 w 122"/>
                <a:gd name="T45" fmla="*/ 37 h 225"/>
                <a:gd name="T46" fmla="*/ 8 w 122"/>
                <a:gd name="T47" fmla="*/ 30 h 225"/>
                <a:gd name="T48" fmla="*/ 120 w 122"/>
                <a:gd name="T49" fmla="*/ 101 h 225"/>
                <a:gd name="T50" fmla="*/ 105 w 122"/>
                <a:gd name="T51" fmla="*/ 90 h 225"/>
                <a:gd name="T52" fmla="*/ 72 w 122"/>
                <a:gd name="T53" fmla="*/ 110 h 225"/>
                <a:gd name="T54" fmla="*/ 55 w 122"/>
                <a:gd name="T55" fmla="*/ 138 h 225"/>
                <a:gd name="T56" fmla="*/ 53 w 122"/>
                <a:gd name="T57" fmla="*/ 99 h 225"/>
                <a:gd name="T58" fmla="*/ 119 w 122"/>
                <a:gd name="T59" fmla="*/ 76 h 225"/>
                <a:gd name="T60" fmla="*/ 119 w 122"/>
                <a:gd name="T61" fmla="*/ 64 h 225"/>
                <a:gd name="T62" fmla="*/ 9 w 122"/>
                <a:gd name="T63" fmla="*/ 85 h 225"/>
                <a:gd name="T64" fmla="*/ 1 w 122"/>
                <a:gd name="T65" fmla="*/ 97 h 225"/>
                <a:gd name="T66" fmla="*/ 3 w 122"/>
                <a:gd name="T67" fmla="*/ 102 h 225"/>
                <a:gd name="T68" fmla="*/ 11 w 122"/>
                <a:gd name="T69" fmla="*/ 110 h 225"/>
                <a:gd name="T70" fmla="*/ 28 w 122"/>
                <a:gd name="T71" fmla="*/ 121 h 225"/>
                <a:gd name="T72" fmla="*/ 17 w 122"/>
                <a:gd name="T73" fmla="*/ 138 h 225"/>
                <a:gd name="T74" fmla="*/ 40 w 122"/>
                <a:gd name="T75" fmla="*/ 209 h 225"/>
                <a:gd name="T76" fmla="*/ 53 w 122"/>
                <a:gd name="T77" fmla="*/ 225 h 225"/>
                <a:gd name="T78" fmla="*/ 87 w 122"/>
                <a:gd name="T79" fmla="*/ 214 h 225"/>
                <a:gd name="T80" fmla="*/ 110 w 122"/>
                <a:gd name="T81" fmla="*/ 187 h 225"/>
                <a:gd name="T82" fmla="*/ 99 w 122"/>
                <a:gd name="T83" fmla="*/ 138 h 225"/>
                <a:gd name="T84" fmla="*/ 104 w 122"/>
                <a:gd name="T85" fmla="*/ 117 h 225"/>
                <a:gd name="T86" fmla="*/ 120 w 122"/>
                <a:gd name="T87" fmla="*/ 101 h 225"/>
                <a:gd name="T88" fmla="*/ 47 w 122"/>
                <a:gd name="T89" fmla="*/ 101 h 225"/>
                <a:gd name="T90" fmla="*/ 49 w 122"/>
                <a:gd name="T91" fmla="*/ 138 h 225"/>
                <a:gd name="T92" fmla="*/ 35 w 122"/>
                <a:gd name="T93" fmla="*/ 121 h 225"/>
                <a:gd name="T94" fmla="*/ 24 w 122"/>
                <a:gd name="T95" fmla="*/ 108 h 225"/>
                <a:gd name="T96" fmla="*/ 12 w 122"/>
                <a:gd name="T97" fmla="*/ 104 h 225"/>
                <a:gd name="T98" fmla="*/ 8 w 122"/>
                <a:gd name="T99" fmla="*/ 97 h 225"/>
                <a:gd name="T100" fmla="*/ 8 w 122"/>
                <a:gd name="T101" fmla="*/ 93 h 225"/>
                <a:gd name="T102" fmla="*/ 12 w 122"/>
                <a:gd name="T103" fmla="*/ 90 h 225"/>
                <a:gd name="T104" fmla="*/ 24 w 122"/>
                <a:gd name="T105" fmla="*/ 86 h 225"/>
                <a:gd name="T106" fmla="*/ 108 w 122"/>
                <a:gd name="T107" fmla="*/ 62 h 225"/>
                <a:gd name="T108" fmla="*/ 114 w 122"/>
                <a:gd name="T109" fmla="*/ 69 h 225"/>
                <a:gd name="T110" fmla="*/ 111 w 122"/>
                <a:gd name="T111" fmla="*/ 76 h 225"/>
                <a:gd name="T112" fmla="*/ 43 w 122"/>
                <a:gd name="T113" fmla="*/ 98 h 225"/>
                <a:gd name="T114" fmla="*/ 103 w 122"/>
                <a:gd name="T115" fmla="*/ 111 h 225"/>
                <a:gd name="T116" fmla="*/ 92 w 122"/>
                <a:gd name="T117" fmla="*/ 138 h 225"/>
                <a:gd name="T118" fmla="*/ 78 w 122"/>
                <a:gd name="T119" fmla="*/ 110 h 225"/>
                <a:gd name="T120" fmla="*/ 106 w 122"/>
                <a:gd name="T121" fmla="*/ 96 h 225"/>
                <a:gd name="T122" fmla="*/ 114 w 122"/>
                <a:gd name="T123" fmla="*/ 103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rgbClr val="FFFFFF"/>
            </a:solidFill>
            <a:ln>
              <a:noFill/>
            </a:ln>
          </p:spPr>
          <p:txBody>
            <a:bodyPr vert="horz" wrap="square" lIns="68571" tIns="34286" rIns="68571" bIns="34286"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black"/>
                </a:solidFill>
                <a:effectLst/>
                <a:uLnTx/>
                <a:uFillTx/>
                <a:latin typeface="+mn-lt"/>
                <a:ea typeface="+mn-ea"/>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4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9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22" presetClass="entr" presetSubtype="8" fill="hold" nodeType="withEffect">
                                  <p:stCondLst>
                                    <p:cond delay="50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par>
                                <p:cTn id="25" presetID="10" presetClass="entr" presetSubtype="0" fill="hold" nodeType="withEffect">
                                  <p:stCondLst>
                                    <p:cond delay="50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10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22" presetClass="entr" presetSubtype="8" fill="hold" nodeType="withEffect">
                                  <p:stCondLst>
                                    <p:cond delay="100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500"/>
                                        <p:tgtEl>
                                          <p:spTgt spid="12"/>
                                        </p:tgtEl>
                                      </p:cBhvr>
                                    </p:animEffect>
                                  </p:childTnLst>
                                </p:cTn>
                              </p:par>
                              <p:par>
                                <p:cTn id="34" presetID="10" presetClass="entr" presetSubtype="0" fill="hold" nodeType="withEffect">
                                  <p:stCondLst>
                                    <p:cond delay="100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par>
                                <p:cTn id="37" presetID="10" presetClass="entr" presetSubtype="0" fill="hold" grpId="0" nodeType="withEffect">
                                  <p:stCondLst>
                                    <p:cond delay="150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nodeType="withEffect">
                                  <p:stCondLst>
                                    <p:cond delay="150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P spid="6" grpId="0"/>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3" name="Straight Connector 24"/>
          <p:cNvCxnSpPr>
            <a:stCxn id="351" idx="4"/>
            <a:endCxn id="347" idx="0"/>
          </p:cNvCxnSpPr>
          <p:nvPr/>
        </p:nvCxnSpPr>
        <p:spPr>
          <a:xfrm>
            <a:off x="2179320" y="2923684"/>
            <a:ext cx="0" cy="87249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57" name="Straight Connector 30"/>
          <p:cNvCxnSpPr>
            <a:stCxn id="354" idx="4"/>
            <a:endCxn id="356" idx="0"/>
          </p:cNvCxnSpPr>
          <p:nvPr/>
        </p:nvCxnSpPr>
        <p:spPr>
          <a:xfrm>
            <a:off x="4018280" y="1916574"/>
            <a:ext cx="0" cy="81407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61" name="Straight Connector 35"/>
          <p:cNvCxnSpPr>
            <a:stCxn id="360" idx="4"/>
            <a:endCxn id="358" idx="0"/>
          </p:cNvCxnSpPr>
          <p:nvPr/>
        </p:nvCxnSpPr>
        <p:spPr>
          <a:xfrm>
            <a:off x="3561080" y="2923684"/>
            <a:ext cx="0" cy="20193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65" name="Straight Connector 40"/>
          <p:cNvCxnSpPr>
            <a:stCxn id="362" idx="4"/>
            <a:endCxn id="364" idx="0"/>
          </p:cNvCxnSpPr>
          <p:nvPr/>
        </p:nvCxnSpPr>
        <p:spPr>
          <a:xfrm>
            <a:off x="5542280" y="2566814"/>
            <a:ext cx="0" cy="16383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69" name="Straight Connector 45"/>
          <p:cNvCxnSpPr>
            <a:stCxn id="368" idx="4"/>
            <a:endCxn id="366" idx="0"/>
          </p:cNvCxnSpPr>
          <p:nvPr/>
        </p:nvCxnSpPr>
        <p:spPr>
          <a:xfrm>
            <a:off x="6878320" y="2923684"/>
            <a:ext cx="0" cy="20193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352" name="Straight Connector 23"/>
          <p:cNvCxnSpPr>
            <a:stCxn id="346" idx="4"/>
            <a:endCxn id="350" idx="0"/>
          </p:cNvCxnSpPr>
          <p:nvPr/>
        </p:nvCxnSpPr>
        <p:spPr>
          <a:xfrm>
            <a:off x="1046480" y="1916574"/>
            <a:ext cx="0" cy="814070"/>
          </a:xfrm>
          <a:prstGeom prst="line">
            <a:avLst/>
          </a:prstGeom>
          <a:ln w="3175" cmpd="sng"/>
          <a:effectLst/>
        </p:spPr>
        <p:style>
          <a:lnRef idx="2">
            <a:schemeClr val="accent1"/>
          </a:lnRef>
          <a:fillRef idx="0">
            <a:schemeClr val="accent1"/>
          </a:fillRef>
          <a:effectRef idx="1">
            <a:schemeClr val="accent1"/>
          </a:effectRef>
          <a:fontRef idx="minor">
            <a:schemeClr val="tx1"/>
          </a:fontRef>
        </p:style>
      </p:cxnSp>
      <p:cxnSp>
        <p:nvCxnSpPr>
          <p:cNvPr id="345" name="Straight Connector 14"/>
          <p:cNvCxnSpPr/>
          <p:nvPr/>
        </p:nvCxnSpPr>
        <p:spPr>
          <a:xfrm>
            <a:off x="0" y="2827164"/>
            <a:ext cx="9144000" cy="0"/>
          </a:xfrm>
          <a:prstGeom prst="line">
            <a:avLst/>
          </a:prstGeom>
          <a:ln w="47625" cap="rnd">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346" name="Oval 16"/>
          <p:cNvSpPr/>
          <p:nvPr/>
        </p:nvSpPr>
        <p:spPr>
          <a:xfrm>
            <a:off x="762000" y="1347614"/>
            <a:ext cx="568960" cy="568960"/>
          </a:xfrm>
          <a:prstGeom prst="ellipse">
            <a:avLst/>
          </a:prstGeom>
          <a:solidFill>
            <a:schemeClr val="accent1"/>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月份</a:t>
            </a:r>
            <a:b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br>
            <a: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2006</a:t>
            </a:r>
          </a:p>
        </p:txBody>
      </p:sp>
      <p:sp>
        <p:nvSpPr>
          <p:cNvPr id="347" name="Oval 17"/>
          <p:cNvSpPr/>
          <p:nvPr/>
        </p:nvSpPr>
        <p:spPr>
          <a:xfrm>
            <a:off x="1894840" y="3796174"/>
            <a:ext cx="568960" cy="568960"/>
          </a:xfrm>
          <a:prstGeom prst="ellipse">
            <a:avLst/>
          </a:prstGeom>
          <a:solidFill>
            <a:schemeClr val="accent2"/>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月份</a:t>
            </a:r>
            <a:b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br>
            <a: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2008</a:t>
            </a:r>
          </a:p>
        </p:txBody>
      </p:sp>
      <p:sp>
        <p:nvSpPr>
          <p:cNvPr id="348" name="Rectangle 18"/>
          <p:cNvSpPr/>
          <p:nvPr/>
        </p:nvSpPr>
        <p:spPr>
          <a:xfrm>
            <a:off x="1373523" y="1421410"/>
            <a:ext cx="2302473" cy="592470"/>
          </a:xfrm>
          <a:prstGeom prst="rect">
            <a:avLst/>
          </a:prstGeom>
        </p:spPr>
        <p:txBody>
          <a:bodyPr wrap="square">
            <a:spAutoFit/>
          </a:bodyPr>
          <a:lstStyle/>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第一个成功案例</a:t>
            </a:r>
            <a:endParaRPr kumimoji="0" 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endParaRPr>
          </a:p>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rPr>
              <a:t>单击此处添加副标题或详细文本描述</a:t>
            </a:r>
            <a:endParaRPr kumimoji="0" 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endParaRPr>
          </a:p>
        </p:txBody>
      </p:sp>
      <p:sp>
        <p:nvSpPr>
          <p:cNvPr id="349" name="Rectangle 19"/>
          <p:cNvSpPr/>
          <p:nvPr/>
        </p:nvSpPr>
        <p:spPr>
          <a:xfrm>
            <a:off x="2524760" y="3868564"/>
            <a:ext cx="2667000" cy="433452"/>
          </a:xfrm>
          <a:prstGeom prst="rect">
            <a:avLst/>
          </a:prstGeom>
        </p:spPr>
        <p:txBody>
          <a:bodyPr wrap="square">
            <a:spAutoFit/>
          </a:bodyPr>
          <a:lstStyle/>
          <a:p>
            <a:pPr marL="0" marR="0" lvl="0" indent="0" algn="l" defTabSz="914400" rtl="0" eaLnBrk="1" fontAlgn="base" latinLnBrk="0" hangingPunct="1">
              <a:lnSpc>
                <a:spcPts val="1320"/>
              </a:lnSpc>
              <a:spcBef>
                <a:spcPct val="0"/>
              </a:spcBef>
              <a:spcAft>
                <a:spcPct val="0"/>
              </a:spcAft>
              <a:buClrTx/>
              <a:buSzTx/>
              <a:buFontTx/>
              <a:buNone/>
              <a:defRPr/>
            </a:pPr>
            <a:r>
              <a:rPr kumimoji="0" 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100,000 </a:t>
            </a:r>
            <a:r>
              <a:rPr kumimoji="0" lang="zh-CN" alt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会员数</a:t>
            </a:r>
            <a:endParaRPr kumimoji="0" 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endParaRPr>
          </a:p>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rPr>
              <a:t>单击此处添加副标题或详细文本描述</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endParaRPr>
          </a:p>
        </p:txBody>
      </p:sp>
      <p:sp>
        <p:nvSpPr>
          <p:cNvPr id="350" name="Oval 20"/>
          <p:cNvSpPr/>
          <p:nvPr/>
        </p:nvSpPr>
        <p:spPr>
          <a:xfrm>
            <a:off x="949960" y="2730644"/>
            <a:ext cx="193040" cy="193040"/>
          </a:xfrm>
          <a:prstGeom prst="ellipse">
            <a:avLst/>
          </a:prstGeom>
          <a:solidFill>
            <a:schemeClr val="bg1"/>
          </a:solidFill>
          <a:ln w="28575" cmpd="sng">
            <a:solidFill>
              <a:schemeClr val="accent1"/>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srgbClr val="959596"/>
              </a:solidFill>
              <a:effectLst/>
              <a:uLnTx/>
              <a:uFillTx/>
              <a:latin typeface="微软雅黑" panose="020B0503020204020204" pitchFamily="34" charset="-122"/>
              <a:ea typeface="微软雅黑" panose="020B0503020204020204" pitchFamily="34" charset="-122"/>
              <a:cs typeface="Gotham Light"/>
            </a:endParaRPr>
          </a:p>
        </p:txBody>
      </p:sp>
      <p:sp>
        <p:nvSpPr>
          <p:cNvPr id="351" name="Oval 21"/>
          <p:cNvSpPr/>
          <p:nvPr/>
        </p:nvSpPr>
        <p:spPr>
          <a:xfrm>
            <a:off x="2082800" y="2730644"/>
            <a:ext cx="193040" cy="193040"/>
          </a:xfrm>
          <a:prstGeom prst="ellipse">
            <a:avLst/>
          </a:prstGeom>
          <a:solidFill>
            <a:schemeClr val="bg1"/>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srgbClr val="959596"/>
              </a:solidFill>
              <a:effectLst/>
              <a:uLnTx/>
              <a:uFillTx/>
              <a:latin typeface="微软雅黑" panose="020B0503020204020204" pitchFamily="34" charset="-122"/>
              <a:ea typeface="微软雅黑" panose="020B0503020204020204" pitchFamily="34" charset="-122"/>
              <a:cs typeface="Gotham Light"/>
            </a:endParaRPr>
          </a:p>
        </p:txBody>
      </p:sp>
      <p:sp>
        <p:nvSpPr>
          <p:cNvPr id="354" name="Oval 27"/>
          <p:cNvSpPr/>
          <p:nvPr/>
        </p:nvSpPr>
        <p:spPr>
          <a:xfrm>
            <a:off x="3733800" y="1347614"/>
            <a:ext cx="568960" cy="568960"/>
          </a:xfrm>
          <a:prstGeom prst="ellipse">
            <a:avLst/>
          </a:prstGeom>
          <a:solidFill>
            <a:schemeClr val="accent2"/>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月份</a:t>
            </a:r>
            <a:b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br>
            <a: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2011</a:t>
            </a:r>
          </a:p>
        </p:txBody>
      </p:sp>
      <p:sp>
        <p:nvSpPr>
          <p:cNvPr id="355" name="Rectangle 28"/>
          <p:cNvSpPr/>
          <p:nvPr/>
        </p:nvSpPr>
        <p:spPr>
          <a:xfrm>
            <a:off x="4345323" y="1421410"/>
            <a:ext cx="2634597" cy="433452"/>
          </a:xfrm>
          <a:prstGeom prst="rect">
            <a:avLst/>
          </a:prstGeom>
        </p:spPr>
        <p:txBody>
          <a:bodyPr wrap="square">
            <a:spAutoFit/>
          </a:bodyPr>
          <a:lstStyle/>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目标达成</a:t>
            </a:r>
            <a:endParaRPr kumimoji="0" 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endParaRPr>
          </a:p>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rPr>
              <a:t>单击此处添加副标题或详细文本描述</a:t>
            </a:r>
            <a:endParaRPr kumimoji="0" 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endParaRPr>
          </a:p>
        </p:txBody>
      </p:sp>
      <p:sp>
        <p:nvSpPr>
          <p:cNvPr id="356" name="Oval 29"/>
          <p:cNvSpPr/>
          <p:nvPr/>
        </p:nvSpPr>
        <p:spPr>
          <a:xfrm>
            <a:off x="3921760" y="2730644"/>
            <a:ext cx="193040" cy="193040"/>
          </a:xfrm>
          <a:prstGeom prst="ellipse">
            <a:avLst/>
          </a:prstGeom>
          <a:solidFill>
            <a:schemeClr val="bg1"/>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srgbClr val="959596"/>
              </a:solidFill>
              <a:effectLst/>
              <a:uLnTx/>
              <a:uFillTx/>
              <a:latin typeface="微软雅黑" panose="020B0503020204020204" pitchFamily="34" charset="-122"/>
              <a:ea typeface="微软雅黑" panose="020B0503020204020204" pitchFamily="34" charset="-122"/>
              <a:cs typeface="Gotham Light"/>
            </a:endParaRPr>
          </a:p>
        </p:txBody>
      </p:sp>
      <p:sp>
        <p:nvSpPr>
          <p:cNvPr id="358" name="Oval 32"/>
          <p:cNvSpPr/>
          <p:nvPr/>
        </p:nvSpPr>
        <p:spPr>
          <a:xfrm>
            <a:off x="3276600" y="3125614"/>
            <a:ext cx="568960" cy="568960"/>
          </a:xfrm>
          <a:prstGeom prst="ellipse">
            <a:avLst/>
          </a:prstGeom>
          <a:solidFill>
            <a:schemeClr val="accent3"/>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月份</a:t>
            </a:r>
            <a:b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br>
            <a: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2010</a:t>
            </a:r>
          </a:p>
        </p:txBody>
      </p:sp>
      <p:sp>
        <p:nvSpPr>
          <p:cNvPr id="359" name="Rectangle 33"/>
          <p:cNvSpPr/>
          <p:nvPr/>
        </p:nvSpPr>
        <p:spPr>
          <a:xfrm>
            <a:off x="3906520" y="3198004"/>
            <a:ext cx="2302473" cy="592470"/>
          </a:xfrm>
          <a:prstGeom prst="rect">
            <a:avLst/>
          </a:prstGeom>
        </p:spPr>
        <p:txBody>
          <a:bodyPr wrap="square">
            <a:spAutoFit/>
          </a:bodyPr>
          <a:lstStyle/>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里程碑</a:t>
            </a:r>
            <a:endParaRPr kumimoji="0" 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endParaRPr>
          </a:p>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rPr>
              <a:t>单击此处添加副标题或详细文本描述</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endParaRPr>
          </a:p>
        </p:txBody>
      </p:sp>
      <p:sp>
        <p:nvSpPr>
          <p:cNvPr id="360" name="Oval 34"/>
          <p:cNvSpPr/>
          <p:nvPr/>
        </p:nvSpPr>
        <p:spPr>
          <a:xfrm>
            <a:off x="3464560" y="2730644"/>
            <a:ext cx="193040" cy="193040"/>
          </a:xfrm>
          <a:prstGeom prst="ellipse">
            <a:avLst/>
          </a:prstGeom>
          <a:solidFill>
            <a:schemeClr val="bg1"/>
          </a:solidFill>
          <a:ln w="28575" cmpd="sng">
            <a:solidFill>
              <a:schemeClr val="accent3"/>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srgbClr val="959596"/>
              </a:solidFill>
              <a:effectLst/>
              <a:uLnTx/>
              <a:uFillTx/>
              <a:latin typeface="微软雅黑" panose="020B0503020204020204" pitchFamily="34" charset="-122"/>
              <a:ea typeface="微软雅黑" panose="020B0503020204020204" pitchFamily="34" charset="-122"/>
              <a:cs typeface="Gotham Light"/>
            </a:endParaRPr>
          </a:p>
        </p:txBody>
      </p:sp>
      <p:sp>
        <p:nvSpPr>
          <p:cNvPr id="362" name="Oval 37"/>
          <p:cNvSpPr/>
          <p:nvPr/>
        </p:nvSpPr>
        <p:spPr>
          <a:xfrm>
            <a:off x="5257800" y="1997854"/>
            <a:ext cx="568960" cy="568960"/>
          </a:xfrm>
          <a:prstGeom prst="ellipse">
            <a:avLst/>
          </a:prstGeom>
          <a:solidFill>
            <a:schemeClr val="accent2"/>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月份</a:t>
            </a:r>
            <a:b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br>
            <a: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2012</a:t>
            </a:r>
          </a:p>
        </p:txBody>
      </p:sp>
      <p:sp>
        <p:nvSpPr>
          <p:cNvPr id="363" name="Rectangle 38"/>
          <p:cNvSpPr/>
          <p:nvPr/>
        </p:nvSpPr>
        <p:spPr>
          <a:xfrm>
            <a:off x="5869323" y="2071650"/>
            <a:ext cx="2634597" cy="433452"/>
          </a:xfrm>
          <a:prstGeom prst="rect">
            <a:avLst/>
          </a:prstGeom>
        </p:spPr>
        <p:txBody>
          <a:bodyPr wrap="square">
            <a:spAutoFit/>
          </a:bodyPr>
          <a:lstStyle/>
          <a:p>
            <a:pPr marL="0" marR="0" lvl="0" indent="0" algn="l" defTabSz="914400" rtl="0" eaLnBrk="1" fontAlgn="base" latinLnBrk="0" hangingPunct="1">
              <a:lnSpc>
                <a:spcPts val="1320"/>
              </a:lnSpc>
              <a:spcBef>
                <a:spcPct val="0"/>
              </a:spcBef>
              <a:spcAft>
                <a:spcPct val="0"/>
              </a:spcAft>
              <a:buClrTx/>
              <a:buSzTx/>
              <a:buFontTx/>
              <a:buNone/>
              <a:defRPr/>
            </a:pPr>
            <a:r>
              <a:rPr kumimoji="0" 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IPO</a:t>
            </a:r>
            <a:endParaRPr kumimoji="0" 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endParaRPr>
          </a:p>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rPr>
              <a:t>单击此处添加副标题或详细文本描述</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endParaRPr>
          </a:p>
        </p:txBody>
      </p:sp>
      <p:sp>
        <p:nvSpPr>
          <p:cNvPr id="364" name="Oval 39"/>
          <p:cNvSpPr/>
          <p:nvPr/>
        </p:nvSpPr>
        <p:spPr>
          <a:xfrm>
            <a:off x="5445760" y="2730644"/>
            <a:ext cx="193040" cy="193040"/>
          </a:xfrm>
          <a:prstGeom prst="ellipse">
            <a:avLst/>
          </a:prstGeom>
          <a:solidFill>
            <a:schemeClr val="bg1"/>
          </a:solidFill>
          <a:ln w="28575" cmpd="sng">
            <a:solidFill>
              <a:schemeClr val="accent2"/>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srgbClr val="959596"/>
              </a:solidFill>
              <a:effectLst/>
              <a:uLnTx/>
              <a:uFillTx/>
              <a:latin typeface="微软雅黑" panose="020B0503020204020204" pitchFamily="34" charset="-122"/>
              <a:ea typeface="微软雅黑" panose="020B0503020204020204" pitchFamily="34" charset="-122"/>
              <a:cs typeface="Gotham Light"/>
            </a:endParaRPr>
          </a:p>
        </p:txBody>
      </p:sp>
      <p:sp>
        <p:nvSpPr>
          <p:cNvPr id="366" name="Oval 42"/>
          <p:cNvSpPr/>
          <p:nvPr/>
        </p:nvSpPr>
        <p:spPr>
          <a:xfrm>
            <a:off x="6593840" y="3125614"/>
            <a:ext cx="568960" cy="568960"/>
          </a:xfrm>
          <a:prstGeom prst="ellipse">
            <a:avLst/>
          </a:prstGeom>
          <a:solidFill>
            <a:schemeClr val="accent5"/>
          </a:solidFill>
          <a:ln w="57150">
            <a:gradFill>
              <a:gsLst>
                <a:gs pos="0">
                  <a:schemeClr val="bg1"/>
                </a:gs>
                <a:gs pos="100000">
                  <a:schemeClr val="bg1">
                    <a:lumMod val="85000"/>
                  </a:schemeClr>
                </a:gs>
              </a:gsLst>
              <a:lin ang="5400000" scaled="0"/>
            </a:gradFill>
          </a:ln>
          <a:effectLst>
            <a:outerShdw blurRad="228600" dist="114300" dir="6840000" sx="99000" sy="99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月份</a:t>
            </a:r>
            <a:b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br>
            <a:r>
              <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Gotham Light"/>
              </a:rPr>
              <a:t>2015</a:t>
            </a:r>
          </a:p>
        </p:txBody>
      </p:sp>
      <p:sp>
        <p:nvSpPr>
          <p:cNvPr id="367" name="Rectangle 43"/>
          <p:cNvSpPr/>
          <p:nvPr/>
        </p:nvSpPr>
        <p:spPr>
          <a:xfrm>
            <a:off x="7223761" y="3198004"/>
            <a:ext cx="1788160" cy="602729"/>
          </a:xfrm>
          <a:prstGeom prst="rect">
            <a:avLst/>
          </a:prstGeom>
        </p:spPr>
        <p:txBody>
          <a:bodyPr wrap="square">
            <a:spAutoFit/>
          </a:bodyPr>
          <a:lstStyle/>
          <a:p>
            <a:pPr marL="0" marR="0" lvl="0" indent="0" algn="l" defTabSz="914400" rtl="0" eaLnBrk="1" fontAlgn="base" latinLnBrk="0" hangingPunct="1">
              <a:lnSpc>
                <a:spcPts val="1320"/>
              </a:lnSpc>
              <a:spcBef>
                <a:spcPct val="0"/>
              </a:spcBef>
              <a:spcAft>
                <a:spcPct val="0"/>
              </a:spcAft>
              <a:buClrTx/>
              <a:buSzTx/>
              <a:buFontTx/>
              <a:buNone/>
              <a:defRPr/>
            </a:pPr>
            <a:r>
              <a:rPr kumimoji="0" lang="en-US" altLang="zh-CN"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10</a:t>
            </a:r>
            <a:r>
              <a:rPr kumimoji="0" lang="zh-CN" altLang="en-US" sz="16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rPr>
              <a:t>亿销售额</a:t>
            </a:r>
            <a:endParaRPr kumimoji="0" 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Medium"/>
            </a:endParaRPr>
          </a:p>
          <a:p>
            <a:pPr marL="0" marR="0" lvl="0" indent="0" algn="l" defTabSz="914400" rtl="0" eaLnBrk="1" fontAlgn="base" latinLnBrk="0" hangingPunct="1">
              <a:lnSpc>
                <a:spcPts val="132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rPr>
              <a:t>单击此处添加副标题或详细文本描述</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Gotham Light"/>
            </a:endParaRPr>
          </a:p>
        </p:txBody>
      </p:sp>
      <p:sp>
        <p:nvSpPr>
          <p:cNvPr id="368" name="Oval 44"/>
          <p:cNvSpPr/>
          <p:nvPr/>
        </p:nvSpPr>
        <p:spPr>
          <a:xfrm>
            <a:off x="6781800" y="2730644"/>
            <a:ext cx="193040" cy="193040"/>
          </a:xfrm>
          <a:prstGeom prst="ellipse">
            <a:avLst/>
          </a:prstGeom>
          <a:solidFill>
            <a:schemeClr val="bg1"/>
          </a:solidFill>
          <a:ln w="28575" cmpd="sng">
            <a:solidFill>
              <a:schemeClr val="accent5"/>
            </a:solidFill>
          </a:ln>
          <a:effectLst/>
        </p:spPr>
        <p:style>
          <a:lnRef idx="1">
            <a:schemeClr val="accent1"/>
          </a:lnRef>
          <a:fillRef idx="3">
            <a:schemeClr val="accent1"/>
          </a:fillRef>
          <a:effectRef idx="2">
            <a:schemeClr val="accent1"/>
          </a:effectRef>
          <a:fontRef idx="minor">
            <a:schemeClr val="lt1"/>
          </a:fontRef>
        </p:style>
        <p:txBody>
          <a:bodyPr wrap="none" lIns="0" rIns="0" rtlCol="0" anchor="ctr"/>
          <a:lstStyle/>
          <a:p>
            <a:pPr marL="0" marR="0" lvl="0" indent="0" algn="ctr" defTabSz="914400" rtl="0" eaLnBrk="1" fontAlgn="base" latinLnBrk="0" hangingPunct="1">
              <a:lnSpc>
                <a:spcPts val="1320"/>
              </a:lnSpc>
              <a:spcBef>
                <a:spcPct val="0"/>
              </a:spcBef>
              <a:spcAft>
                <a:spcPct val="0"/>
              </a:spcAft>
              <a:buClrTx/>
              <a:buSzTx/>
              <a:buFontTx/>
              <a:buNone/>
              <a:defRPr/>
            </a:pPr>
            <a:endParaRPr kumimoji="0" lang="en-US" sz="1200" b="0"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Gotham Light"/>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5"/>
                                        </p:tgtEl>
                                        <p:attrNameLst>
                                          <p:attrName>style.visibility</p:attrName>
                                        </p:attrNameLst>
                                      </p:cBhvr>
                                      <p:to>
                                        <p:strVal val="visible"/>
                                      </p:to>
                                    </p:set>
                                    <p:animEffect transition="in" filter="wipe(left)">
                                      <p:cBhvr>
                                        <p:cTn id="7" dur="500"/>
                                        <p:tgtEl>
                                          <p:spTgt spid="3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0"/>
                                        </p:tgtEl>
                                        <p:attrNameLst>
                                          <p:attrName>style.visibility</p:attrName>
                                        </p:attrNameLst>
                                      </p:cBhvr>
                                      <p:to>
                                        <p:strVal val="visible"/>
                                      </p:to>
                                    </p:set>
                                    <p:animEffect transition="in" filter="fade">
                                      <p:cBhvr>
                                        <p:cTn id="12" dur="250"/>
                                        <p:tgtEl>
                                          <p:spTgt spid="350"/>
                                        </p:tgtEl>
                                      </p:cBhvr>
                                    </p:animEffect>
                                  </p:childTnLst>
                                </p:cTn>
                              </p:par>
                              <p:par>
                                <p:cTn id="13" presetID="10" presetClass="entr" presetSubtype="0" fill="hold" nodeType="withEffect">
                                  <p:stCondLst>
                                    <p:cond delay="100"/>
                                  </p:stCondLst>
                                  <p:childTnLst>
                                    <p:set>
                                      <p:cBhvr>
                                        <p:cTn id="14" dur="1" fill="hold">
                                          <p:stCondLst>
                                            <p:cond delay="0"/>
                                          </p:stCondLst>
                                        </p:cTn>
                                        <p:tgtEl>
                                          <p:spTgt spid="352"/>
                                        </p:tgtEl>
                                        <p:attrNameLst>
                                          <p:attrName>style.visibility</p:attrName>
                                        </p:attrNameLst>
                                      </p:cBhvr>
                                      <p:to>
                                        <p:strVal val="visible"/>
                                      </p:to>
                                    </p:set>
                                    <p:animEffect transition="in" filter="fade">
                                      <p:cBhvr>
                                        <p:cTn id="15" dur="250"/>
                                        <p:tgtEl>
                                          <p:spTgt spid="35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46"/>
                                        </p:tgtEl>
                                        <p:attrNameLst>
                                          <p:attrName>style.visibility</p:attrName>
                                        </p:attrNameLst>
                                      </p:cBhvr>
                                      <p:to>
                                        <p:strVal val="visible"/>
                                      </p:to>
                                    </p:set>
                                    <p:animEffect transition="in" filter="fade">
                                      <p:cBhvr>
                                        <p:cTn id="18" dur="250"/>
                                        <p:tgtEl>
                                          <p:spTgt spid="3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48"/>
                                        </p:tgtEl>
                                        <p:attrNameLst>
                                          <p:attrName>style.visibility</p:attrName>
                                        </p:attrNameLst>
                                      </p:cBhvr>
                                      <p:to>
                                        <p:strVal val="visible"/>
                                      </p:to>
                                    </p:set>
                                    <p:animEffect transition="in" filter="fade">
                                      <p:cBhvr>
                                        <p:cTn id="21" dur="250"/>
                                        <p:tgtEl>
                                          <p:spTgt spid="34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51"/>
                                        </p:tgtEl>
                                        <p:attrNameLst>
                                          <p:attrName>style.visibility</p:attrName>
                                        </p:attrNameLst>
                                      </p:cBhvr>
                                      <p:to>
                                        <p:strVal val="visible"/>
                                      </p:to>
                                    </p:set>
                                    <p:animEffect transition="in" filter="fade">
                                      <p:cBhvr>
                                        <p:cTn id="26" dur="250"/>
                                        <p:tgtEl>
                                          <p:spTgt spid="351"/>
                                        </p:tgtEl>
                                      </p:cBhvr>
                                    </p:animEffect>
                                  </p:childTnLst>
                                </p:cTn>
                              </p:par>
                              <p:par>
                                <p:cTn id="27" presetID="10" presetClass="entr" presetSubtype="0" fill="hold" nodeType="withEffect">
                                  <p:stCondLst>
                                    <p:cond delay="100"/>
                                  </p:stCondLst>
                                  <p:childTnLst>
                                    <p:set>
                                      <p:cBhvr>
                                        <p:cTn id="28" dur="1" fill="hold">
                                          <p:stCondLst>
                                            <p:cond delay="0"/>
                                          </p:stCondLst>
                                        </p:cTn>
                                        <p:tgtEl>
                                          <p:spTgt spid="353"/>
                                        </p:tgtEl>
                                        <p:attrNameLst>
                                          <p:attrName>style.visibility</p:attrName>
                                        </p:attrNameLst>
                                      </p:cBhvr>
                                      <p:to>
                                        <p:strVal val="visible"/>
                                      </p:to>
                                    </p:set>
                                    <p:animEffect transition="in" filter="fade">
                                      <p:cBhvr>
                                        <p:cTn id="29" dur="250"/>
                                        <p:tgtEl>
                                          <p:spTgt spid="35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47"/>
                                        </p:tgtEl>
                                        <p:attrNameLst>
                                          <p:attrName>style.visibility</p:attrName>
                                        </p:attrNameLst>
                                      </p:cBhvr>
                                      <p:to>
                                        <p:strVal val="visible"/>
                                      </p:to>
                                    </p:set>
                                    <p:animEffect transition="in" filter="fade">
                                      <p:cBhvr>
                                        <p:cTn id="32" dur="250"/>
                                        <p:tgtEl>
                                          <p:spTgt spid="34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49"/>
                                        </p:tgtEl>
                                        <p:attrNameLst>
                                          <p:attrName>style.visibility</p:attrName>
                                        </p:attrNameLst>
                                      </p:cBhvr>
                                      <p:to>
                                        <p:strVal val="visible"/>
                                      </p:to>
                                    </p:set>
                                    <p:animEffect transition="in" filter="fade">
                                      <p:cBhvr>
                                        <p:cTn id="35" dur="250"/>
                                        <p:tgtEl>
                                          <p:spTgt spid="34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60"/>
                                        </p:tgtEl>
                                        <p:attrNameLst>
                                          <p:attrName>style.visibility</p:attrName>
                                        </p:attrNameLst>
                                      </p:cBhvr>
                                      <p:to>
                                        <p:strVal val="visible"/>
                                      </p:to>
                                    </p:set>
                                    <p:animEffect transition="in" filter="fade">
                                      <p:cBhvr>
                                        <p:cTn id="40" dur="250"/>
                                        <p:tgtEl>
                                          <p:spTgt spid="360"/>
                                        </p:tgtEl>
                                      </p:cBhvr>
                                    </p:animEffect>
                                  </p:childTnLst>
                                </p:cTn>
                              </p:par>
                              <p:par>
                                <p:cTn id="41" presetID="10" presetClass="entr" presetSubtype="0" fill="hold" nodeType="withEffect">
                                  <p:stCondLst>
                                    <p:cond delay="100"/>
                                  </p:stCondLst>
                                  <p:childTnLst>
                                    <p:set>
                                      <p:cBhvr>
                                        <p:cTn id="42" dur="1" fill="hold">
                                          <p:stCondLst>
                                            <p:cond delay="0"/>
                                          </p:stCondLst>
                                        </p:cTn>
                                        <p:tgtEl>
                                          <p:spTgt spid="361"/>
                                        </p:tgtEl>
                                        <p:attrNameLst>
                                          <p:attrName>style.visibility</p:attrName>
                                        </p:attrNameLst>
                                      </p:cBhvr>
                                      <p:to>
                                        <p:strVal val="visible"/>
                                      </p:to>
                                    </p:set>
                                    <p:animEffect transition="in" filter="fade">
                                      <p:cBhvr>
                                        <p:cTn id="43" dur="250"/>
                                        <p:tgtEl>
                                          <p:spTgt spid="36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58"/>
                                        </p:tgtEl>
                                        <p:attrNameLst>
                                          <p:attrName>style.visibility</p:attrName>
                                        </p:attrNameLst>
                                      </p:cBhvr>
                                      <p:to>
                                        <p:strVal val="visible"/>
                                      </p:to>
                                    </p:set>
                                    <p:animEffect transition="in" filter="fade">
                                      <p:cBhvr>
                                        <p:cTn id="46" dur="250"/>
                                        <p:tgtEl>
                                          <p:spTgt spid="35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59"/>
                                        </p:tgtEl>
                                        <p:attrNameLst>
                                          <p:attrName>style.visibility</p:attrName>
                                        </p:attrNameLst>
                                      </p:cBhvr>
                                      <p:to>
                                        <p:strVal val="visible"/>
                                      </p:to>
                                    </p:set>
                                    <p:animEffect transition="in" filter="fade">
                                      <p:cBhvr>
                                        <p:cTn id="49" dur="250"/>
                                        <p:tgtEl>
                                          <p:spTgt spid="35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56"/>
                                        </p:tgtEl>
                                        <p:attrNameLst>
                                          <p:attrName>style.visibility</p:attrName>
                                        </p:attrNameLst>
                                      </p:cBhvr>
                                      <p:to>
                                        <p:strVal val="visible"/>
                                      </p:to>
                                    </p:set>
                                    <p:animEffect transition="in" filter="fade">
                                      <p:cBhvr>
                                        <p:cTn id="54" dur="250"/>
                                        <p:tgtEl>
                                          <p:spTgt spid="356"/>
                                        </p:tgtEl>
                                      </p:cBhvr>
                                    </p:animEffect>
                                  </p:childTnLst>
                                </p:cTn>
                              </p:par>
                              <p:par>
                                <p:cTn id="55" presetID="10" presetClass="entr" presetSubtype="0" fill="hold" nodeType="withEffect">
                                  <p:stCondLst>
                                    <p:cond delay="100"/>
                                  </p:stCondLst>
                                  <p:childTnLst>
                                    <p:set>
                                      <p:cBhvr>
                                        <p:cTn id="56" dur="1" fill="hold">
                                          <p:stCondLst>
                                            <p:cond delay="0"/>
                                          </p:stCondLst>
                                        </p:cTn>
                                        <p:tgtEl>
                                          <p:spTgt spid="357"/>
                                        </p:tgtEl>
                                        <p:attrNameLst>
                                          <p:attrName>style.visibility</p:attrName>
                                        </p:attrNameLst>
                                      </p:cBhvr>
                                      <p:to>
                                        <p:strVal val="visible"/>
                                      </p:to>
                                    </p:set>
                                    <p:animEffect transition="in" filter="fade">
                                      <p:cBhvr>
                                        <p:cTn id="57" dur="250"/>
                                        <p:tgtEl>
                                          <p:spTgt spid="35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54"/>
                                        </p:tgtEl>
                                        <p:attrNameLst>
                                          <p:attrName>style.visibility</p:attrName>
                                        </p:attrNameLst>
                                      </p:cBhvr>
                                      <p:to>
                                        <p:strVal val="visible"/>
                                      </p:to>
                                    </p:set>
                                    <p:animEffect transition="in" filter="fade">
                                      <p:cBhvr>
                                        <p:cTn id="60" dur="250"/>
                                        <p:tgtEl>
                                          <p:spTgt spid="35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55"/>
                                        </p:tgtEl>
                                        <p:attrNameLst>
                                          <p:attrName>style.visibility</p:attrName>
                                        </p:attrNameLst>
                                      </p:cBhvr>
                                      <p:to>
                                        <p:strVal val="visible"/>
                                      </p:to>
                                    </p:set>
                                    <p:animEffect transition="in" filter="fade">
                                      <p:cBhvr>
                                        <p:cTn id="63" dur="250"/>
                                        <p:tgtEl>
                                          <p:spTgt spid="355"/>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64"/>
                                        </p:tgtEl>
                                        <p:attrNameLst>
                                          <p:attrName>style.visibility</p:attrName>
                                        </p:attrNameLst>
                                      </p:cBhvr>
                                      <p:to>
                                        <p:strVal val="visible"/>
                                      </p:to>
                                    </p:set>
                                    <p:animEffect transition="in" filter="fade">
                                      <p:cBhvr>
                                        <p:cTn id="68" dur="250"/>
                                        <p:tgtEl>
                                          <p:spTgt spid="364"/>
                                        </p:tgtEl>
                                      </p:cBhvr>
                                    </p:animEffect>
                                  </p:childTnLst>
                                </p:cTn>
                              </p:par>
                              <p:par>
                                <p:cTn id="69" presetID="10" presetClass="entr" presetSubtype="0" fill="hold" nodeType="withEffect">
                                  <p:stCondLst>
                                    <p:cond delay="100"/>
                                  </p:stCondLst>
                                  <p:childTnLst>
                                    <p:set>
                                      <p:cBhvr>
                                        <p:cTn id="70" dur="1" fill="hold">
                                          <p:stCondLst>
                                            <p:cond delay="0"/>
                                          </p:stCondLst>
                                        </p:cTn>
                                        <p:tgtEl>
                                          <p:spTgt spid="365"/>
                                        </p:tgtEl>
                                        <p:attrNameLst>
                                          <p:attrName>style.visibility</p:attrName>
                                        </p:attrNameLst>
                                      </p:cBhvr>
                                      <p:to>
                                        <p:strVal val="visible"/>
                                      </p:to>
                                    </p:set>
                                    <p:animEffect transition="in" filter="fade">
                                      <p:cBhvr>
                                        <p:cTn id="71" dur="250"/>
                                        <p:tgtEl>
                                          <p:spTgt spid="36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62"/>
                                        </p:tgtEl>
                                        <p:attrNameLst>
                                          <p:attrName>style.visibility</p:attrName>
                                        </p:attrNameLst>
                                      </p:cBhvr>
                                      <p:to>
                                        <p:strVal val="visible"/>
                                      </p:to>
                                    </p:set>
                                    <p:animEffect transition="in" filter="fade">
                                      <p:cBhvr>
                                        <p:cTn id="74" dur="250"/>
                                        <p:tgtEl>
                                          <p:spTgt spid="36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63"/>
                                        </p:tgtEl>
                                        <p:attrNameLst>
                                          <p:attrName>style.visibility</p:attrName>
                                        </p:attrNameLst>
                                      </p:cBhvr>
                                      <p:to>
                                        <p:strVal val="visible"/>
                                      </p:to>
                                    </p:set>
                                    <p:animEffect transition="in" filter="fade">
                                      <p:cBhvr>
                                        <p:cTn id="77" dur="250"/>
                                        <p:tgtEl>
                                          <p:spTgt spid="36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68"/>
                                        </p:tgtEl>
                                        <p:attrNameLst>
                                          <p:attrName>style.visibility</p:attrName>
                                        </p:attrNameLst>
                                      </p:cBhvr>
                                      <p:to>
                                        <p:strVal val="visible"/>
                                      </p:to>
                                    </p:set>
                                    <p:animEffect transition="in" filter="fade">
                                      <p:cBhvr>
                                        <p:cTn id="82" dur="250"/>
                                        <p:tgtEl>
                                          <p:spTgt spid="368"/>
                                        </p:tgtEl>
                                      </p:cBhvr>
                                    </p:animEffect>
                                  </p:childTnLst>
                                </p:cTn>
                              </p:par>
                              <p:par>
                                <p:cTn id="83" presetID="10" presetClass="entr" presetSubtype="0" fill="hold" nodeType="withEffect">
                                  <p:stCondLst>
                                    <p:cond delay="100"/>
                                  </p:stCondLst>
                                  <p:childTnLst>
                                    <p:set>
                                      <p:cBhvr>
                                        <p:cTn id="84" dur="1" fill="hold">
                                          <p:stCondLst>
                                            <p:cond delay="0"/>
                                          </p:stCondLst>
                                        </p:cTn>
                                        <p:tgtEl>
                                          <p:spTgt spid="369"/>
                                        </p:tgtEl>
                                        <p:attrNameLst>
                                          <p:attrName>style.visibility</p:attrName>
                                        </p:attrNameLst>
                                      </p:cBhvr>
                                      <p:to>
                                        <p:strVal val="visible"/>
                                      </p:to>
                                    </p:set>
                                    <p:animEffect transition="in" filter="fade">
                                      <p:cBhvr>
                                        <p:cTn id="85" dur="250"/>
                                        <p:tgtEl>
                                          <p:spTgt spid="369"/>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66"/>
                                        </p:tgtEl>
                                        <p:attrNameLst>
                                          <p:attrName>style.visibility</p:attrName>
                                        </p:attrNameLst>
                                      </p:cBhvr>
                                      <p:to>
                                        <p:strVal val="visible"/>
                                      </p:to>
                                    </p:set>
                                    <p:animEffect transition="in" filter="fade">
                                      <p:cBhvr>
                                        <p:cTn id="88" dur="250"/>
                                        <p:tgtEl>
                                          <p:spTgt spid="36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67"/>
                                        </p:tgtEl>
                                        <p:attrNameLst>
                                          <p:attrName>style.visibility</p:attrName>
                                        </p:attrNameLst>
                                      </p:cBhvr>
                                      <p:to>
                                        <p:strVal val="visible"/>
                                      </p:to>
                                    </p:set>
                                    <p:animEffect transition="in" filter="fade">
                                      <p:cBhvr>
                                        <p:cTn id="91" dur="250"/>
                                        <p:tgtEl>
                                          <p:spTgt spid="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 grpId="0" animBg="1"/>
      <p:bldP spid="347" grpId="0" animBg="1"/>
      <p:bldP spid="348" grpId="0"/>
      <p:bldP spid="349" grpId="0"/>
      <p:bldP spid="350" grpId="0" animBg="1"/>
      <p:bldP spid="351" grpId="0" animBg="1"/>
      <p:bldP spid="354" grpId="0" animBg="1"/>
      <p:bldP spid="355" grpId="0"/>
      <p:bldP spid="356" grpId="0" animBg="1"/>
      <p:bldP spid="358" grpId="0" animBg="1"/>
      <p:bldP spid="359" grpId="0"/>
      <p:bldP spid="360" grpId="0" animBg="1"/>
      <p:bldP spid="362" grpId="0" animBg="1"/>
      <p:bldP spid="363" grpId="0"/>
      <p:bldP spid="364" grpId="0" animBg="1"/>
      <p:bldP spid="366" grpId="0" animBg="1"/>
      <p:bldP spid="367" grpId="0"/>
      <p:bldP spid="3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25"/>
          <p:cNvGrpSpPr/>
          <p:nvPr/>
        </p:nvGrpSpPr>
        <p:grpSpPr>
          <a:xfrm>
            <a:off x="0" y="5003802"/>
            <a:ext cx="9144000" cy="145650"/>
            <a:chOff x="0" y="3474720"/>
            <a:chExt cx="10261600" cy="71120"/>
          </a:xfrm>
          <a:solidFill>
            <a:srgbClr val="C00000"/>
          </a:solidFill>
        </p:grpSpPr>
        <p:sp>
          <p:nvSpPr>
            <p:cNvPr id="88" name="Rectangle 26"/>
            <p:cNvSpPr/>
            <p:nvPr/>
          </p:nvSpPr>
          <p:spPr>
            <a:xfrm>
              <a:off x="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9" name="Rectangle 27"/>
            <p:cNvSpPr/>
            <p:nvPr/>
          </p:nvSpPr>
          <p:spPr>
            <a:xfrm>
              <a:off x="205232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0" name="Rectangle 28"/>
            <p:cNvSpPr/>
            <p:nvPr/>
          </p:nvSpPr>
          <p:spPr>
            <a:xfrm>
              <a:off x="410464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29"/>
            <p:cNvSpPr/>
            <p:nvPr/>
          </p:nvSpPr>
          <p:spPr>
            <a:xfrm>
              <a:off x="615696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30"/>
            <p:cNvSpPr/>
            <p:nvPr/>
          </p:nvSpPr>
          <p:spPr>
            <a:xfrm>
              <a:off x="820928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138" name="组合 137"/>
          <p:cNvGrpSpPr/>
          <p:nvPr/>
        </p:nvGrpSpPr>
        <p:grpSpPr>
          <a:xfrm>
            <a:off x="706852" y="1347614"/>
            <a:ext cx="2352980" cy="2352980"/>
            <a:chOff x="304800" y="673100"/>
            <a:chExt cx="4000500" cy="4000500"/>
          </a:xfrm>
          <a:effectLst>
            <a:outerShdw blurRad="444500" dist="254000" dir="6840000" algn="tr" rotWithShape="0">
              <a:prstClr val="black">
                <a:alpha val="50000"/>
              </a:prstClr>
            </a:outerShdw>
          </a:effectLst>
        </p:grpSpPr>
        <p:sp>
          <p:nvSpPr>
            <p:cNvPr id="139" name="同心圆 13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sp>
          <p:nvSpPr>
            <p:cNvPr id="140" name="椭圆 139"/>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sp>
        <p:nvSpPr>
          <p:cNvPr id="141" name="矩形 140"/>
          <p:cNvSpPr/>
          <p:nvPr/>
        </p:nvSpPr>
        <p:spPr>
          <a:xfrm>
            <a:off x="1033496" y="2002394"/>
            <a:ext cx="1652198" cy="861774"/>
          </a:xfrm>
          <a:prstGeom prst="rect">
            <a:avLst/>
          </a:prstGeom>
        </p:spPr>
        <p:txBody>
          <a:bodyPr wrap="square">
            <a:spAutoFit/>
          </a:bodyPr>
          <a:lstStyle/>
          <a:p>
            <a:pPr marL="0" marR="0" lvl="0" indent="0" algn="l" defTabSz="934085" rtl="0" eaLnBrk="1" fontAlgn="auto" latinLnBrk="0" hangingPunct="1">
              <a:lnSpc>
                <a:spcPct val="100000"/>
              </a:lnSpc>
              <a:spcBef>
                <a:spcPts val="0"/>
              </a:spcBef>
              <a:spcAft>
                <a:spcPts val="0"/>
              </a:spcAft>
              <a:buClrTx/>
              <a:buSzTx/>
              <a:buFontTx/>
              <a:buNone/>
              <a:defRPr/>
            </a:pPr>
            <a:r>
              <a:rPr kumimoji="0" lang="zh-CN" altLang="en-US" sz="5000" b="1" i="0" u="none" strike="noStrike" kern="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目 录</a:t>
            </a:r>
          </a:p>
        </p:txBody>
      </p:sp>
      <p:grpSp>
        <p:nvGrpSpPr>
          <p:cNvPr id="143" name="组合 142"/>
          <p:cNvGrpSpPr/>
          <p:nvPr/>
        </p:nvGrpSpPr>
        <p:grpSpPr>
          <a:xfrm>
            <a:off x="5731949" y="1480847"/>
            <a:ext cx="1602228" cy="1359398"/>
            <a:chOff x="5553262" y="2638733"/>
            <a:chExt cx="2397222" cy="2093640"/>
          </a:xfrm>
        </p:grpSpPr>
        <p:grpSp>
          <p:nvGrpSpPr>
            <p:cNvPr id="144" name="组合 143"/>
            <p:cNvGrpSpPr/>
            <p:nvPr/>
          </p:nvGrpSpPr>
          <p:grpSpPr>
            <a:xfrm>
              <a:off x="5553262" y="2638733"/>
              <a:ext cx="2397222" cy="2093640"/>
              <a:chOff x="5553262" y="2638733"/>
              <a:chExt cx="2397222" cy="2093640"/>
            </a:xfrm>
          </p:grpSpPr>
          <p:grpSp>
            <p:nvGrpSpPr>
              <p:cNvPr id="146" name="组合 145"/>
              <p:cNvGrpSpPr/>
              <p:nvPr/>
            </p:nvGrpSpPr>
            <p:grpSpPr>
              <a:xfrm>
                <a:off x="5553262" y="2638733"/>
                <a:ext cx="2397222" cy="2093640"/>
                <a:chOff x="1511944" y="2420246"/>
                <a:chExt cx="2627152" cy="2294453"/>
              </a:xfrm>
              <a:effectLst>
                <a:outerShdw blurRad="203200" dist="38100" dir="3780000" sx="103000" sy="103000" algn="t" rotWithShape="0">
                  <a:prstClr val="black">
                    <a:alpha val="25000"/>
                  </a:prstClr>
                </a:outerShdw>
              </a:effectLst>
            </p:grpSpPr>
            <p:sp>
              <p:nvSpPr>
                <p:cNvPr id="14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4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147" name="Freeform 7"/>
              <p:cNvSpPr/>
              <p:nvPr/>
            </p:nvSpPr>
            <p:spPr bwMode="auto">
              <a:xfrm>
                <a:off x="5864945" y="2882683"/>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145" name="TextBox 85"/>
            <p:cNvSpPr txBox="1"/>
            <p:nvPr/>
          </p:nvSpPr>
          <p:spPr>
            <a:xfrm>
              <a:off x="6259489" y="3110169"/>
              <a:ext cx="1273333" cy="9954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03</a:t>
              </a:r>
              <a:endParaRPr kumimoji="0" lang="zh-CN" altLang="en-US"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50" name="组合 149"/>
          <p:cNvGrpSpPr/>
          <p:nvPr/>
        </p:nvGrpSpPr>
        <p:grpSpPr>
          <a:xfrm>
            <a:off x="3278088" y="1492091"/>
            <a:ext cx="1602228" cy="1359398"/>
            <a:chOff x="1881842" y="2656049"/>
            <a:chExt cx="2397222" cy="2093640"/>
          </a:xfrm>
        </p:grpSpPr>
        <p:grpSp>
          <p:nvGrpSpPr>
            <p:cNvPr id="151" name="组合 150"/>
            <p:cNvGrpSpPr/>
            <p:nvPr/>
          </p:nvGrpSpPr>
          <p:grpSpPr>
            <a:xfrm>
              <a:off x="1881842" y="2656049"/>
              <a:ext cx="2397222" cy="2093640"/>
              <a:chOff x="1511944" y="2420246"/>
              <a:chExt cx="2627152" cy="2294453"/>
            </a:xfrm>
            <a:effectLst>
              <a:outerShdw blurRad="203200" dist="38100" dir="3780000" sx="103000" sy="103000" algn="t" rotWithShape="0">
                <a:prstClr val="black">
                  <a:alpha val="25000"/>
                </a:prstClr>
              </a:outerShdw>
            </a:effectLst>
          </p:grpSpPr>
          <p:sp>
            <p:nvSpPr>
              <p:cNvPr id="154"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55"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152" name="Freeform 7"/>
            <p:cNvSpPr/>
            <p:nvPr/>
          </p:nvSpPr>
          <p:spPr bwMode="auto">
            <a:xfrm>
              <a:off x="2193523" y="2932555"/>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53" name="TextBox 93"/>
            <p:cNvSpPr txBox="1"/>
            <p:nvPr/>
          </p:nvSpPr>
          <p:spPr>
            <a:xfrm>
              <a:off x="2575311" y="3250047"/>
              <a:ext cx="1157729" cy="9954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01</a:t>
              </a:r>
              <a:endParaRPr kumimoji="0" lang="zh-CN" altLang="en-US"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56" name="组合 155"/>
          <p:cNvGrpSpPr/>
          <p:nvPr/>
        </p:nvGrpSpPr>
        <p:grpSpPr>
          <a:xfrm>
            <a:off x="4507954" y="2171789"/>
            <a:ext cx="1602228" cy="1359398"/>
            <a:chOff x="3721944" y="3702869"/>
            <a:chExt cx="2397222" cy="2093640"/>
          </a:xfrm>
        </p:grpSpPr>
        <p:grpSp>
          <p:nvGrpSpPr>
            <p:cNvPr id="157" name="组合 156"/>
            <p:cNvGrpSpPr/>
            <p:nvPr/>
          </p:nvGrpSpPr>
          <p:grpSpPr>
            <a:xfrm>
              <a:off x="3721944" y="3702869"/>
              <a:ext cx="2397222" cy="2093640"/>
              <a:chOff x="3721944" y="3702869"/>
              <a:chExt cx="2397222" cy="2093640"/>
            </a:xfrm>
          </p:grpSpPr>
          <p:grpSp>
            <p:nvGrpSpPr>
              <p:cNvPr id="159" name="组合 158"/>
              <p:cNvGrpSpPr/>
              <p:nvPr/>
            </p:nvGrpSpPr>
            <p:grpSpPr>
              <a:xfrm>
                <a:off x="3721944" y="3702869"/>
                <a:ext cx="2397222" cy="2093640"/>
                <a:chOff x="1511944" y="2420246"/>
                <a:chExt cx="2627152" cy="2294453"/>
              </a:xfrm>
              <a:effectLst>
                <a:outerShdw blurRad="203200" dist="38100" dir="3780000" sx="103000" sy="103000" algn="t" rotWithShape="0">
                  <a:prstClr val="black">
                    <a:alpha val="25000"/>
                  </a:prstClr>
                </a:outerShdw>
              </a:effectLst>
            </p:grpSpPr>
            <p:sp>
              <p:nvSpPr>
                <p:cNvPr id="161"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62"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160" name="Freeform 7"/>
              <p:cNvSpPr/>
              <p:nvPr/>
            </p:nvSpPr>
            <p:spPr bwMode="auto">
              <a:xfrm>
                <a:off x="4033627" y="3946819"/>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158" name="TextBox 98"/>
            <p:cNvSpPr txBox="1"/>
            <p:nvPr/>
          </p:nvSpPr>
          <p:spPr>
            <a:xfrm>
              <a:off x="4382515" y="4183862"/>
              <a:ext cx="1220570" cy="9954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02</a:t>
              </a:r>
              <a:endParaRPr kumimoji="0" lang="zh-CN" altLang="en-US"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63" name="组合 162"/>
          <p:cNvGrpSpPr/>
          <p:nvPr/>
        </p:nvGrpSpPr>
        <p:grpSpPr>
          <a:xfrm>
            <a:off x="6958451" y="2164982"/>
            <a:ext cx="1602228" cy="1359398"/>
            <a:chOff x="7388330" y="3692384"/>
            <a:chExt cx="2397222" cy="2093640"/>
          </a:xfrm>
        </p:grpSpPr>
        <p:grpSp>
          <p:nvGrpSpPr>
            <p:cNvPr id="164" name="组合 163"/>
            <p:cNvGrpSpPr/>
            <p:nvPr/>
          </p:nvGrpSpPr>
          <p:grpSpPr>
            <a:xfrm>
              <a:off x="7388330" y="3692384"/>
              <a:ext cx="2397222" cy="2093640"/>
              <a:chOff x="7388330" y="3692384"/>
              <a:chExt cx="2397222" cy="2093640"/>
            </a:xfrm>
          </p:grpSpPr>
          <p:grpSp>
            <p:nvGrpSpPr>
              <p:cNvPr id="166" name="组合 165"/>
              <p:cNvGrpSpPr/>
              <p:nvPr/>
            </p:nvGrpSpPr>
            <p:grpSpPr>
              <a:xfrm>
                <a:off x="7388330" y="3692384"/>
                <a:ext cx="2397222" cy="2093640"/>
                <a:chOff x="1511944" y="2420246"/>
                <a:chExt cx="2627152" cy="2294453"/>
              </a:xfrm>
              <a:effectLst>
                <a:outerShdw blurRad="203200" dist="38100" dir="3780000" sx="103000" sy="103000" algn="t" rotWithShape="0">
                  <a:prstClr val="black">
                    <a:alpha val="25000"/>
                  </a:prstClr>
                </a:outerShdw>
              </a:effectLst>
            </p:grpSpPr>
            <p:sp>
              <p:nvSpPr>
                <p:cNvPr id="168" name="Freeform 6"/>
                <p:cNvSpPr/>
                <p:nvPr/>
              </p:nvSpPr>
              <p:spPr bwMode="auto">
                <a:xfrm>
                  <a:off x="1511944" y="2420246"/>
                  <a:ext cx="2627152" cy="2294453"/>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solidFill>
                  <a:sysClr val="window" lastClr="FFFFFF"/>
                </a:soli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69" name="Freeform 6"/>
                <p:cNvSpPr/>
                <p:nvPr/>
              </p:nvSpPr>
              <p:spPr bwMode="auto">
                <a:xfrm>
                  <a:off x="1524106" y="2431739"/>
                  <a:ext cx="2602832" cy="2271469"/>
                </a:xfrm>
                <a:custGeom>
                  <a:avLst/>
                  <a:gdLst>
                    <a:gd name="T0" fmla="*/ 4479 w 4516"/>
                    <a:gd name="T1" fmla="*/ 2074 h 3947"/>
                    <a:gd name="T2" fmla="*/ 3967 w 4516"/>
                    <a:gd name="T3" fmla="*/ 2960 h 3947"/>
                    <a:gd name="T4" fmla="*/ 3455 w 4516"/>
                    <a:gd name="T5" fmla="*/ 3847 h 3947"/>
                    <a:gd name="T6" fmla="*/ 3282 w 4516"/>
                    <a:gd name="T7" fmla="*/ 3947 h 3947"/>
                    <a:gd name="T8" fmla="*/ 2258 w 4516"/>
                    <a:gd name="T9" fmla="*/ 3947 h 3947"/>
                    <a:gd name="T10" fmla="*/ 1234 w 4516"/>
                    <a:gd name="T11" fmla="*/ 3947 h 3947"/>
                    <a:gd name="T12" fmla="*/ 1061 w 4516"/>
                    <a:gd name="T13" fmla="*/ 3847 h 3947"/>
                    <a:gd name="T14" fmla="*/ 549 w 4516"/>
                    <a:gd name="T15" fmla="*/ 2960 h 3947"/>
                    <a:gd name="T16" fmla="*/ 37 w 4516"/>
                    <a:gd name="T17" fmla="*/ 2074 h 3947"/>
                    <a:gd name="T18" fmla="*/ 37 w 4516"/>
                    <a:gd name="T19" fmla="*/ 1874 h 3947"/>
                    <a:gd name="T20" fmla="*/ 549 w 4516"/>
                    <a:gd name="T21" fmla="*/ 987 h 3947"/>
                    <a:gd name="T22" fmla="*/ 1061 w 4516"/>
                    <a:gd name="T23" fmla="*/ 100 h 3947"/>
                    <a:gd name="T24" fmla="*/ 1234 w 4516"/>
                    <a:gd name="T25" fmla="*/ 0 h 3947"/>
                    <a:gd name="T26" fmla="*/ 2258 w 4516"/>
                    <a:gd name="T27" fmla="*/ 0 h 3947"/>
                    <a:gd name="T28" fmla="*/ 3282 w 4516"/>
                    <a:gd name="T29" fmla="*/ 0 h 3947"/>
                    <a:gd name="T30" fmla="*/ 3455 w 4516"/>
                    <a:gd name="T31" fmla="*/ 100 h 3947"/>
                    <a:gd name="T32" fmla="*/ 3967 w 4516"/>
                    <a:gd name="T33" fmla="*/ 987 h 3947"/>
                    <a:gd name="T34" fmla="*/ 4479 w 4516"/>
                    <a:gd name="T35" fmla="*/ 1874 h 3947"/>
                    <a:gd name="T36" fmla="*/ 4479 w 4516"/>
                    <a:gd name="T37" fmla="*/ 2074 h 3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16" h="3947">
                      <a:moveTo>
                        <a:pt x="4479" y="2074"/>
                      </a:moveTo>
                      <a:lnTo>
                        <a:pt x="3967" y="2960"/>
                      </a:lnTo>
                      <a:lnTo>
                        <a:pt x="3455" y="3847"/>
                      </a:lnTo>
                      <a:cubicBezTo>
                        <a:pt x="3418" y="3911"/>
                        <a:pt x="3355" y="3947"/>
                        <a:pt x="3282" y="3947"/>
                      </a:cubicBezTo>
                      <a:lnTo>
                        <a:pt x="2258" y="3947"/>
                      </a:lnTo>
                      <a:lnTo>
                        <a:pt x="1234" y="3947"/>
                      </a:lnTo>
                      <a:cubicBezTo>
                        <a:pt x="1160" y="3947"/>
                        <a:pt x="1097" y="3911"/>
                        <a:pt x="1061" y="3847"/>
                      </a:cubicBezTo>
                      <a:lnTo>
                        <a:pt x="549" y="2960"/>
                      </a:lnTo>
                      <a:lnTo>
                        <a:pt x="37" y="2074"/>
                      </a:lnTo>
                      <a:cubicBezTo>
                        <a:pt x="0" y="2010"/>
                        <a:pt x="0" y="1937"/>
                        <a:pt x="37" y="1874"/>
                      </a:cubicBezTo>
                      <a:lnTo>
                        <a:pt x="549" y="987"/>
                      </a:lnTo>
                      <a:lnTo>
                        <a:pt x="1061" y="100"/>
                      </a:lnTo>
                      <a:cubicBezTo>
                        <a:pt x="1097" y="36"/>
                        <a:pt x="1160" y="0"/>
                        <a:pt x="1234" y="0"/>
                      </a:cubicBezTo>
                      <a:lnTo>
                        <a:pt x="2258" y="0"/>
                      </a:lnTo>
                      <a:lnTo>
                        <a:pt x="3282" y="0"/>
                      </a:lnTo>
                      <a:cubicBezTo>
                        <a:pt x="3355" y="0"/>
                        <a:pt x="3418" y="36"/>
                        <a:pt x="3455" y="100"/>
                      </a:cubicBezTo>
                      <a:lnTo>
                        <a:pt x="3967" y="987"/>
                      </a:lnTo>
                      <a:lnTo>
                        <a:pt x="4479" y="1874"/>
                      </a:lnTo>
                      <a:cubicBezTo>
                        <a:pt x="4516" y="1937"/>
                        <a:pt x="4516" y="2010"/>
                        <a:pt x="4479" y="2074"/>
                      </a:cubicBezTo>
                      <a:close/>
                    </a:path>
                  </a:pathLst>
                </a:custGeom>
                <a:gradFill>
                  <a:gsLst>
                    <a:gs pos="0">
                      <a:sysClr val="window" lastClr="FFFFFF">
                        <a:lumMod val="82000"/>
                        <a:lumOff val="18000"/>
                      </a:sysClr>
                    </a:gs>
                    <a:gs pos="47000">
                      <a:srgbClr val="F5F5F5"/>
                    </a:gs>
                    <a:gs pos="100000">
                      <a:sysClr val="window" lastClr="FFFFFF">
                        <a:lumMod val="95000"/>
                        <a:lumOff val="5000"/>
                      </a:sysClr>
                    </a:gs>
                  </a:gsLst>
                  <a:lin ang="18900000" scaled="0"/>
                </a:gra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167" name="Freeform 7"/>
              <p:cNvSpPr/>
              <p:nvPr/>
            </p:nvSpPr>
            <p:spPr bwMode="auto">
              <a:xfrm>
                <a:off x="7700013" y="3936334"/>
                <a:ext cx="1773860" cy="1540629"/>
              </a:xfrm>
              <a:custGeom>
                <a:avLst/>
                <a:gdLst>
                  <a:gd name="T0" fmla="*/ 3404 w 3431"/>
                  <a:gd name="T1" fmla="*/ 1576 h 2999"/>
                  <a:gd name="T2" fmla="*/ 3015 w 3431"/>
                  <a:gd name="T3" fmla="*/ 2249 h 2999"/>
                  <a:gd name="T4" fmla="*/ 2625 w 3431"/>
                  <a:gd name="T5" fmla="*/ 2923 h 2999"/>
                  <a:gd name="T6" fmla="*/ 2494 w 3431"/>
                  <a:gd name="T7" fmla="*/ 2999 h 2999"/>
                  <a:gd name="T8" fmla="*/ 1716 w 3431"/>
                  <a:gd name="T9" fmla="*/ 2999 h 2999"/>
                  <a:gd name="T10" fmla="*/ 938 w 3431"/>
                  <a:gd name="T11" fmla="*/ 2999 h 2999"/>
                  <a:gd name="T12" fmla="*/ 806 w 3431"/>
                  <a:gd name="T13" fmla="*/ 2923 h 2999"/>
                  <a:gd name="T14" fmla="*/ 417 w 3431"/>
                  <a:gd name="T15" fmla="*/ 2249 h 2999"/>
                  <a:gd name="T16" fmla="*/ 28 w 3431"/>
                  <a:gd name="T17" fmla="*/ 1576 h 2999"/>
                  <a:gd name="T18" fmla="*/ 28 w 3431"/>
                  <a:gd name="T19" fmla="*/ 1424 h 2999"/>
                  <a:gd name="T20" fmla="*/ 417 w 3431"/>
                  <a:gd name="T21" fmla="*/ 750 h 2999"/>
                  <a:gd name="T22" fmla="*/ 806 w 3431"/>
                  <a:gd name="T23" fmla="*/ 76 h 2999"/>
                  <a:gd name="T24" fmla="*/ 938 w 3431"/>
                  <a:gd name="T25" fmla="*/ 0 h 2999"/>
                  <a:gd name="T26" fmla="*/ 1716 w 3431"/>
                  <a:gd name="T27" fmla="*/ 0 h 2999"/>
                  <a:gd name="T28" fmla="*/ 2494 w 3431"/>
                  <a:gd name="T29" fmla="*/ 0 h 2999"/>
                  <a:gd name="T30" fmla="*/ 2625 w 3431"/>
                  <a:gd name="T31" fmla="*/ 76 h 2999"/>
                  <a:gd name="T32" fmla="*/ 3015 w 3431"/>
                  <a:gd name="T33" fmla="*/ 750 h 2999"/>
                  <a:gd name="T34" fmla="*/ 3404 w 3431"/>
                  <a:gd name="T35" fmla="*/ 1424 h 2999"/>
                  <a:gd name="T36" fmla="*/ 3404 w 3431"/>
                  <a:gd name="T37" fmla="*/ 1576 h 29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31" h="2999">
                    <a:moveTo>
                      <a:pt x="3404" y="1576"/>
                    </a:moveTo>
                    <a:lnTo>
                      <a:pt x="3015" y="2249"/>
                    </a:lnTo>
                    <a:lnTo>
                      <a:pt x="2625" y="2923"/>
                    </a:lnTo>
                    <a:cubicBezTo>
                      <a:pt x="2598" y="2972"/>
                      <a:pt x="2550" y="2999"/>
                      <a:pt x="2494" y="2999"/>
                    </a:cubicBezTo>
                    <a:lnTo>
                      <a:pt x="1716" y="2999"/>
                    </a:lnTo>
                    <a:lnTo>
                      <a:pt x="938" y="2999"/>
                    </a:lnTo>
                    <a:cubicBezTo>
                      <a:pt x="882" y="2999"/>
                      <a:pt x="834" y="2972"/>
                      <a:pt x="806" y="2923"/>
                    </a:cubicBezTo>
                    <a:lnTo>
                      <a:pt x="417" y="2249"/>
                    </a:lnTo>
                    <a:lnTo>
                      <a:pt x="28" y="1576"/>
                    </a:lnTo>
                    <a:cubicBezTo>
                      <a:pt x="0" y="1527"/>
                      <a:pt x="0" y="1472"/>
                      <a:pt x="28" y="1424"/>
                    </a:cubicBezTo>
                    <a:lnTo>
                      <a:pt x="417" y="750"/>
                    </a:lnTo>
                    <a:lnTo>
                      <a:pt x="806" y="76"/>
                    </a:lnTo>
                    <a:cubicBezTo>
                      <a:pt x="834" y="28"/>
                      <a:pt x="882" y="0"/>
                      <a:pt x="938" y="0"/>
                    </a:cubicBezTo>
                    <a:lnTo>
                      <a:pt x="1716" y="0"/>
                    </a:lnTo>
                    <a:lnTo>
                      <a:pt x="2494" y="0"/>
                    </a:lnTo>
                    <a:cubicBezTo>
                      <a:pt x="2550" y="0"/>
                      <a:pt x="2598" y="28"/>
                      <a:pt x="2625" y="76"/>
                    </a:cubicBezTo>
                    <a:lnTo>
                      <a:pt x="3015" y="750"/>
                    </a:lnTo>
                    <a:lnTo>
                      <a:pt x="3404" y="1424"/>
                    </a:lnTo>
                    <a:cubicBezTo>
                      <a:pt x="3431" y="1472"/>
                      <a:pt x="3431" y="1527"/>
                      <a:pt x="3404" y="1576"/>
                    </a:cubicBezTo>
                    <a:close/>
                  </a:path>
                </a:pathLst>
              </a:custGeom>
              <a:solidFill>
                <a:srgbClr val="C00002"/>
              </a:solidFill>
              <a:ln w="7938" cap="flat">
                <a:noFill/>
                <a:prstDash val="solid"/>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165" name="TextBox 105"/>
            <p:cNvSpPr txBox="1"/>
            <p:nvPr/>
          </p:nvSpPr>
          <p:spPr>
            <a:xfrm>
              <a:off x="8048903" y="4173377"/>
              <a:ext cx="1185202" cy="9954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04</a:t>
              </a:r>
              <a:endParaRPr kumimoji="0" lang="zh-CN" altLang="en-US" sz="36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grpSp>
        <p:nvGrpSpPr>
          <p:cNvPr id="170" name="组合 169"/>
          <p:cNvGrpSpPr/>
          <p:nvPr/>
        </p:nvGrpSpPr>
        <p:grpSpPr>
          <a:xfrm>
            <a:off x="3639327" y="2967176"/>
            <a:ext cx="1027882" cy="471555"/>
            <a:chOff x="2328257" y="4927865"/>
            <a:chExt cx="1537897" cy="726254"/>
          </a:xfrm>
        </p:grpSpPr>
        <p:sp>
          <p:nvSpPr>
            <p:cNvPr id="171" name="TextBox 111"/>
            <p:cNvSpPr txBox="1"/>
            <p:nvPr/>
          </p:nvSpPr>
          <p:spPr>
            <a:xfrm>
              <a:off x="2328257" y="4927865"/>
              <a:ext cx="1537897" cy="49771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sp>
          <p:nvSpPr>
            <p:cNvPr id="172" name="TextBox 112"/>
            <p:cNvSpPr txBox="1"/>
            <p:nvPr/>
          </p:nvSpPr>
          <p:spPr>
            <a:xfrm>
              <a:off x="2419469" y="5322308"/>
              <a:ext cx="1379770" cy="33181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8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WORKREPORT</a:t>
              </a:r>
              <a:endParaRPr kumimoji="0" lang="zh-CN" altLang="en-US" sz="8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73" name="组合 172"/>
          <p:cNvGrpSpPr/>
          <p:nvPr/>
        </p:nvGrpSpPr>
        <p:grpSpPr>
          <a:xfrm>
            <a:off x="4858857" y="1541057"/>
            <a:ext cx="1027882" cy="446865"/>
            <a:chOff x="4246958" y="2731461"/>
            <a:chExt cx="1537897" cy="688227"/>
          </a:xfrm>
        </p:grpSpPr>
        <p:sp>
          <p:nvSpPr>
            <p:cNvPr id="174" name="TextBox 114"/>
            <p:cNvSpPr txBox="1"/>
            <p:nvPr/>
          </p:nvSpPr>
          <p:spPr>
            <a:xfrm>
              <a:off x="4246958" y="2731461"/>
              <a:ext cx="1537897" cy="49771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sp>
          <p:nvSpPr>
            <p:cNvPr id="175" name="TextBox 115"/>
            <p:cNvSpPr txBox="1"/>
            <p:nvPr/>
          </p:nvSpPr>
          <p:spPr>
            <a:xfrm>
              <a:off x="4335082" y="3111579"/>
              <a:ext cx="1286284" cy="30810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7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WORKREPORT</a:t>
              </a:r>
              <a:endParaRPr kumimoji="0" lang="zh-CN" altLang="en-US" sz="7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76" name="组合 175"/>
          <p:cNvGrpSpPr/>
          <p:nvPr/>
        </p:nvGrpSpPr>
        <p:grpSpPr>
          <a:xfrm>
            <a:off x="6093849" y="3000164"/>
            <a:ext cx="1027882" cy="466656"/>
            <a:chOff x="5982926" y="4927865"/>
            <a:chExt cx="1537897" cy="718707"/>
          </a:xfrm>
        </p:grpSpPr>
        <p:sp>
          <p:nvSpPr>
            <p:cNvPr id="177" name="TextBox 117"/>
            <p:cNvSpPr txBox="1"/>
            <p:nvPr/>
          </p:nvSpPr>
          <p:spPr>
            <a:xfrm>
              <a:off x="5982926" y="4927865"/>
              <a:ext cx="1537897" cy="49771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sp>
          <p:nvSpPr>
            <p:cNvPr id="178" name="TextBox 118"/>
            <p:cNvSpPr txBox="1"/>
            <p:nvPr/>
          </p:nvSpPr>
          <p:spPr>
            <a:xfrm>
              <a:off x="6071050" y="5338463"/>
              <a:ext cx="1286284" cy="30810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7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WORKREPORT</a:t>
              </a:r>
              <a:endParaRPr kumimoji="0" lang="zh-CN" altLang="en-US" sz="7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79" name="组合 178"/>
          <p:cNvGrpSpPr/>
          <p:nvPr/>
        </p:nvGrpSpPr>
        <p:grpSpPr>
          <a:xfrm>
            <a:off x="7259916" y="1541057"/>
            <a:ext cx="1027882" cy="446865"/>
            <a:chOff x="7839376" y="2731461"/>
            <a:chExt cx="1537897" cy="688227"/>
          </a:xfrm>
        </p:grpSpPr>
        <p:sp>
          <p:nvSpPr>
            <p:cNvPr id="180" name="TextBox 120"/>
            <p:cNvSpPr txBox="1"/>
            <p:nvPr/>
          </p:nvSpPr>
          <p:spPr>
            <a:xfrm>
              <a:off x="7839376" y="2731461"/>
              <a:ext cx="1537897" cy="49771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500" b="0"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标题内容</a:t>
              </a:r>
            </a:p>
          </p:txBody>
        </p:sp>
        <p:sp>
          <p:nvSpPr>
            <p:cNvPr id="181" name="TextBox 121"/>
            <p:cNvSpPr txBox="1"/>
            <p:nvPr/>
          </p:nvSpPr>
          <p:spPr>
            <a:xfrm>
              <a:off x="7947821" y="3111579"/>
              <a:ext cx="1286284" cy="30810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7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WORKREPORT</a:t>
              </a:r>
              <a:endParaRPr kumimoji="0" lang="zh-CN" altLang="en-US" sz="7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14:presetBounceEnd="55000">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14:bounceEnd="55000">
                                          <p:cBhvr additive="base">
                                            <p:cTn id="7" dur="2000" fill="hold"/>
                                            <p:tgtEl>
                                              <p:spTgt spid="138"/>
                                            </p:tgtEl>
                                            <p:attrNameLst>
                                              <p:attrName>ppt_x</p:attrName>
                                            </p:attrNameLst>
                                          </p:cBhvr>
                                          <p:tavLst>
                                            <p:tav tm="0">
                                              <p:val>
                                                <p:strVal val="#ppt_x"/>
                                              </p:val>
                                            </p:tav>
                                            <p:tav tm="100000">
                                              <p:val>
                                                <p:strVal val="#ppt_x"/>
                                              </p:val>
                                            </p:tav>
                                          </p:tavLst>
                                        </p:anim>
                                        <p:anim calcmode="lin" valueType="num" p14:bounceEnd="55000">
                                          <p:cBhvr additive="base">
                                            <p:cTn id="8" dur="2000" fill="hold"/>
                                            <p:tgtEl>
                                              <p:spTgt spid="138"/>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141"/>
                                            </p:tgtEl>
                                            <p:attrNameLst>
                                              <p:attrName>style.visibility</p:attrName>
                                            </p:attrNameLst>
                                          </p:cBhvr>
                                          <p:to>
                                            <p:strVal val="visible"/>
                                          </p:to>
                                        </p:set>
                                        <p:anim by="(-#ppt_w*2)" calcmode="lin" valueType="num">
                                          <p:cBhvr rctx="PPT">
                                            <p:cTn id="11" dur="500" autoRev="1" fill="hold">
                                              <p:stCondLst>
                                                <p:cond delay="0"/>
                                              </p:stCondLst>
                                            </p:cTn>
                                            <p:tgtEl>
                                              <p:spTgt spid="141"/>
                                            </p:tgtEl>
                                            <p:attrNameLst>
                                              <p:attrName>ppt_w</p:attrName>
                                            </p:attrNameLst>
                                          </p:cBhvr>
                                        </p:anim>
                                        <p:anim by="(#ppt_w*0.50)" calcmode="lin" valueType="num">
                                          <p:cBhvr>
                                            <p:cTn id="12" dur="500" decel="50000" autoRev="1" fill="hold">
                                              <p:stCondLst>
                                                <p:cond delay="0"/>
                                              </p:stCondLst>
                                            </p:cTn>
                                            <p:tgtEl>
                                              <p:spTgt spid="141"/>
                                            </p:tgtEl>
                                            <p:attrNameLst>
                                              <p:attrName>ppt_x</p:attrName>
                                            </p:attrNameLst>
                                          </p:cBhvr>
                                        </p:anim>
                                        <p:anim from="(-#ppt_h/2)" to="(#ppt_y)" calcmode="lin" valueType="num">
                                          <p:cBhvr>
                                            <p:cTn id="13" dur="1000" fill="hold">
                                              <p:stCondLst>
                                                <p:cond delay="0"/>
                                              </p:stCondLst>
                                            </p:cTn>
                                            <p:tgtEl>
                                              <p:spTgt spid="141"/>
                                            </p:tgtEl>
                                            <p:attrNameLst>
                                              <p:attrName>ppt_y</p:attrName>
                                            </p:attrNameLst>
                                          </p:cBhvr>
                                        </p:anim>
                                        <p:animRot by="21600000">
                                          <p:cBhvr>
                                            <p:cTn id="14" dur="1000" fill="hold">
                                              <p:stCondLst>
                                                <p:cond delay="0"/>
                                              </p:stCondLst>
                                            </p:cTn>
                                            <p:tgtEl>
                                              <p:spTgt spid="141"/>
                                            </p:tgtEl>
                                            <p:attrNameLst>
                                              <p:attrName>r</p:attrName>
                                            </p:attrNameLst>
                                          </p:cBhvr>
                                        </p:animRot>
                                      </p:childTnLst>
                                    </p:cTn>
                                  </p:par>
                                </p:childTnLst>
                              </p:cTn>
                            </p:par>
                            <p:par>
                              <p:cTn id="15" fill="hold">
                                <p:stCondLst>
                                  <p:cond delay="0"/>
                                </p:stCondLst>
                                <p:childTnLst>
                                  <p:par>
                                    <p:cTn id="16" presetID="2" presetClass="entr" presetSubtype="3" accel="52000" fill="hold" nodeType="afterEffect" p14:presetBounceEnd="38000">
                                      <p:stCondLst>
                                        <p:cond delay="0"/>
                                      </p:stCondLst>
                                      <p:childTnLst>
                                        <p:set>
                                          <p:cBhvr>
                                            <p:cTn id="17" dur="1" fill="hold">
                                              <p:stCondLst>
                                                <p:cond delay="0"/>
                                              </p:stCondLst>
                                            </p:cTn>
                                            <p:tgtEl>
                                              <p:spTgt spid="150"/>
                                            </p:tgtEl>
                                            <p:attrNameLst>
                                              <p:attrName>style.visibility</p:attrName>
                                            </p:attrNameLst>
                                          </p:cBhvr>
                                          <p:to>
                                            <p:strVal val="visible"/>
                                          </p:to>
                                        </p:set>
                                        <p:anim calcmode="lin" valueType="num" p14:bounceEnd="38000">
                                          <p:cBhvr additive="base">
                                            <p:cTn id="18" dur="2000" fill="hold"/>
                                            <p:tgtEl>
                                              <p:spTgt spid="150"/>
                                            </p:tgtEl>
                                            <p:attrNameLst>
                                              <p:attrName>ppt_x</p:attrName>
                                            </p:attrNameLst>
                                          </p:cBhvr>
                                          <p:tavLst>
                                            <p:tav tm="0">
                                              <p:val>
                                                <p:strVal val="1+#ppt_w/2"/>
                                              </p:val>
                                            </p:tav>
                                            <p:tav tm="100000">
                                              <p:val>
                                                <p:strVal val="#ppt_x"/>
                                              </p:val>
                                            </p:tav>
                                          </p:tavLst>
                                        </p:anim>
                                        <p:anim calcmode="lin" valueType="num" p14:bounceEnd="38000">
                                          <p:cBhvr additive="base">
                                            <p:cTn id="19" dur="2000" fill="hold"/>
                                            <p:tgtEl>
                                              <p:spTgt spid="150"/>
                                            </p:tgtEl>
                                            <p:attrNameLst>
                                              <p:attrName>ppt_y</p:attrName>
                                            </p:attrNameLst>
                                          </p:cBhvr>
                                          <p:tavLst>
                                            <p:tav tm="0">
                                              <p:val>
                                                <p:strVal val="0-#ppt_h/2"/>
                                              </p:val>
                                            </p:tav>
                                            <p:tav tm="100000">
                                              <p:val>
                                                <p:strVal val="#ppt_y"/>
                                              </p:val>
                                            </p:tav>
                                          </p:tavLst>
                                        </p:anim>
                                      </p:childTnLst>
                                    </p:cTn>
                                  </p:par>
                                  <p:par>
                                    <p:cTn id="20" presetID="2" presetClass="entr" presetSubtype="12" accel="52000" fill="hold" nodeType="withEffect" p14:presetBounceEnd="38000">
                                      <p:stCondLst>
                                        <p:cond delay="0"/>
                                      </p:stCondLst>
                                      <p:childTnLst>
                                        <p:set>
                                          <p:cBhvr>
                                            <p:cTn id="21" dur="1" fill="hold">
                                              <p:stCondLst>
                                                <p:cond delay="0"/>
                                              </p:stCondLst>
                                            </p:cTn>
                                            <p:tgtEl>
                                              <p:spTgt spid="156"/>
                                            </p:tgtEl>
                                            <p:attrNameLst>
                                              <p:attrName>style.visibility</p:attrName>
                                            </p:attrNameLst>
                                          </p:cBhvr>
                                          <p:to>
                                            <p:strVal val="visible"/>
                                          </p:to>
                                        </p:set>
                                        <p:anim calcmode="lin" valueType="num" p14:bounceEnd="38000">
                                          <p:cBhvr additive="base">
                                            <p:cTn id="22" dur="2000" fill="hold"/>
                                            <p:tgtEl>
                                              <p:spTgt spid="156"/>
                                            </p:tgtEl>
                                            <p:attrNameLst>
                                              <p:attrName>ppt_x</p:attrName>
                                            </p:attrNameLst>
                                          </p:cBhvr>
                                          <p:tavLst>
                                            <p:tav tm="0">
                                              <p:val>
                                                <p:strVal val="0-#ppt_w/2"/>
                                              </p:val>
                                            </p:tav>
                                            <p:tav tm="100000">
                                              <p:val>
                                                <p:strVal val="#ppt_x"/>
                                              </p:val>
                                            </p:tav>
                                          </p:tavLst>
                                        </p:anim>
                                        <p:anim calcmode="lin" valueType="num" p14:bounceEnd="38000">
                                          <p:cBhvr additive="base">
                                            <p:cTn id="23" dur="2000" fill="hold"/>
                                            <p:tgtEl>
                                              <p:spTgt spid="156"/>
                                            </p:tgtEl>
                                            <p:attrNameLst>
                                              <p:attrName>ppt_y</p:attrName>
                                            </p:attrNameLst>
                                          </p:cBhvr>
                                          <p:tavLst>
                                            <p:tav tm="0">
                                              <p:val>
                                                <p:strVal val="1+#ppt_h/2"/>
                                              </p:val>
                                            </p:tav>
                                            <p:tav tm="100000">
                                              <p:val>
                                                <p:strVal val="#ppt_y"/>
                                              </p:val>
                                            </p:tav>
                                          </p:tavLst>
                                        </p:anim>
                                      </p:childTnLst>
                                    </p:cTn>
                                  </p:par>
                                  <p:par>
                                    <p:cTn id="24" presetID="2" presetClass="entr" presetSubtype="3" accel="52000" fill="hold" nodeType="withEffect" p14:presetBounceEnd="38000">
                                      <p:stCondLst>
                                        <p:cond delay="0"/>
                                      </p:stCondLst>
                                      <p:childTnLst>
                                        <p:set>
                                          <p:cBhvr>
                                            <p:cTn id="25" dur="1" fill="hold">
                                              <p:stCondLst>
                                                <p:cond delay="0"/>
                                              </p:stCondLst>
                                            </p:cTn>
                                            <p:tgtEl>
                                              <p:spTgt spid="143"/>
                                            </p:tgtEl>
                                            <p:attrNameLst>
                                              <p:attrName>style.visibility</p:attrName>
                                            </p:attrNameLst>
                                          </p:cBhvr>
                                          <p:to>
                                            <p:strVal val="visible"/>
                                          </p:to>
                                        </p:set>
                                        <p:anim calcmode="lin" valueType="num" p14:bounceEnd="38000">
                                          <p:cBhvr additive="base">
                                            <p:cTn id="26" dur="2000" fill="hold"/>
                                            <p:tgtEl>
                                              <p:spTgt spid="143"/>
                                            </p:tgtEl>
                                            <p:attrNameLst>
                                              <p:attrName>ppt_x</p:attrName>
                                            </p:attrNameLst>
                                          </p:cBhvr>
                                          <p:tavLst>
                                            <p:tav tm="0">
                                              <p:val>
                                                <p:strVal val="1+#ppt_w/2"/>
                                              </p:val>
                                            </p:tav>
                                            <p:tav tm="100000">
                                              <p:val>
                                                <p:strVal val="#ppt_x"/>
                                              </p:val>
                                            </p:tav>
                                          </p:tavLst>
                                        </p:anim>
                                        <p:anim calcmode="lin" valueType="num" p14:bounceEnd="38000">
                                          <p:cBhvr additive="base">
                                            <p:cTn id="27" dur="2000" fill="hold"/>
                                            <p:tgtEl>
                                              <p:spTgt spid="143"/>
                                            </p:tgtEl>
                                            <p:attrNameLst>
                                              <p:attrName>ppt_y</p:attrName>
                                            </p:attrNameLst>
                                          </p:cBhvr>
                                          <p:tavLst>
                                            <p:tav tm="0">
                                              <p:val>
                                                <p:strVal val="0-#ppt_h/2"/>
                                              </p:val>
                                            </p:tav>
                                            <p:tav tm="100000">
                                              <p:val>
                                                <p:strVal val="#ppt_y"/>
                                              </p:val>
                                            </p:tav>
                                          </p:tavLst>
                                        </p:anim>
                                      </p:childTnLst>
                                    </p:cTn>
                                  </p:par>
                                  <p:par>
                                    <p:cTn id="28" presetID="2" presetClass="entr" presetSubtype="12" accel="52000" fill="hold" nodeType="withEffect" p14:presetBounceEnd="38000">
                                      <p:stCondLst>
                                        <p:cond delay="0"/>
                                      </p:stCondLst>
                                      <p:childTnLst>
                                        <p:set>
                                          <p:cBhvr>
                                            <p:cTn id="29" dur="1" fill="hold">
                                              <p:stCondLst>
                                                <p:cond delay="0"/>
                                              </p:stCondLst>
                                            </p:cTn>
                                            <p:tgtEl>
                                              <p:spTgt spid="163"/>
                                            </p:tgtEl>
                                            <p:attrNameLst>
                                              <p:attrName>style.visibility</p:attrName>
                                            </p:attrNameLst>
                                          </p:cBhvr>
                                          <p:to>
                                            <p:strVal val="visible"/>
                                          </p:to>
                                        </p:set>
                                        <p:anim calcmode="lin" valueType="num" p14:bounceEnd="38000">
                                          <p:cBhvr additive="base">
                                            <p:cTn id="30" dur="2000" fill="hold"/>
                                            <p:tgtEl>
                                              <p:spTgt spid="163"/>
                                            </p:tgtEl>
                                            <p:attrNameLst>
                                              <p:attrName>ppt_x</p:attrName>
                                            </p:attrNameLst>
                                          </p:cBhvr>
                                          <p:tavLst>
                                            <p:tav tm="0">
                                              <p:val>
                                                <p:strVal val="0-#ppt_w/2"/>
                                              </p:val>
                                            </p:tav>
                                            <p:tav tm="100000">
                                              <p:val>
                                                <p:strVal val="#ppt_x"/>
                                              </p:val>
                                            </p:tav>
                                          </p:tavLst>
                                        </p:anim>
                                        <p:anim calcmode="lin" valueType="num" p14:bounceEnd="38000">
                                          <p:cBhvr additive="base">
                                            <p:cTn id="31" dur="2000" fill="hold"/>
                                            <p:tgtEl>
                                              <p:spTgt spid="163"/>
                                            </p:tgtEl>
                                            <p:attrNameLst>
                                              <p:attrName>ppt_y</p:attrName>
                                            </p:attrNameLst>
                                          </p:cBhvr>
                                          <p:tavLst>
                                            <p:tav tm="0">
                                              <p:val>
                                                <p:strVal val="1+#ppt_h/2"/>
                                              </p:val>
                                            </p:tav>
                                            <p:tav tm="100000">
                                              <p:val>
                                                <p:strVal val="#ppt_y"/>
                                              </p:val>
                                            </p:tav>
                                          </p:tavLst>
                                        </p:anim>
                                      </p:childTnLst>
                                    </p:cTn>
                                  </p:par>
                                  <p:par>
                                    <p:cTn id="32" presetID="42" presetClass="entr" presetSubtype="0" fill="hold" nodeType="withEffect">
                                      <p:stCondLst>
                                        <p:cond delay="1400"/>
                                      </p:stCondLst>
                                      <p:childTnLst>
                                        <p:set>
                                          <p:cBhvr>
                                            <p:cTn id="33" dur="1" fill="hold">
                                              <p:stCondLst>
                                                <p:cond delay="0"/>
                                              </p:stCondLst>
                                            </p:cTn>
                                            <p:tgtEl>
                                              <p:spTgt spid="170"/>
                                            </p:tgtEl>
                                            <p:attrNameLst>
                                              <p:attrName>style.visibility</p:attrName>
                                            </p:attrNameLst>
                                          </p:cBhvr>
                                          <p:to>
                                            <p:strVal val="visible"/>
                                          </p:to>
                                        </p:set>
                                        <p:animEffect transition="in" filter="fade">
                                          <p:cBhvr>
                                            <p:cTn id="34" dur="1000"/>
                                            <p:tgtEl>
                                              <p:spTgt spid="170"/>
                                            </p:tgtEl>
                                          </p:cBhvr>
                                        </p:animEffect>
                                        <p:anim calcmode="lin" valueType="num">
                                          <p:cBhvr>
                                            <p:cTn id="35" dur="1000" fill="hold"/>
                                            <p:tgtEl>
                                              <p:spTgt spid="170"/>
                                            </p:tgtEl>
                                            <p:attrNameLst>
                                              <p:attrName>ppt_x</p:attrName>
                                            </p:attrNameLst>
                                          </p:cBhvr>
                                          <p:tavLst>
                                            <p:tav tm="0">
                                              <p:val>
                                                <p:strVal val="#ppt_x"/>
                                              </p:val>
                                            </p:tav>
                                            <p:tav tm="100000">
                                              <p:val>
                                                <p:strVal val="#ppt_x"/>
                                              </p:val>
                                            </p:tav>
                                          </p:tavLst>
                                        </p:anim>
                                        <p:anim calcmode="lin" valueType="num">
                                          <p:cBhvr>
                                            <p:cTn id="36" dur="1000" fill="hold"/>
                                            <p:tgtEl>
                                              <p:spTgt spid="170"/>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1600"/>
                                      </p:stCondLst>
                                      <p:childTnLst>
                                        <p:set>
                                          <p:cBhvr>
                                            <p:cTn id="38" dur="1" fill="hold">
                                              <p:stCondLst>
                                                <p:cond delay="0"/>
                                              </p:stCondLst>
                                            </p:cTn>
                                            <p:tgtEl>
                                              <p:spTgt spid="173"/>
                                            </p:tgtEl>
                                            <p:attrNameLst>
                                              <p:attrName>style.visibility</p:attrName>
                                            </p:attrNameLst>
                                          </p:cBhvr>
                                          <p:to>
                                            <p:strVal val="visible"/>
                                          </p:to>
                                        </p:set>
                                        <p:animEffect transition="in" filter="fade">
                                          <p:cBhvr>
                                            <p:cTn id="39" dur="1000"/>
                                            <p:tgtEl>
                                              <p:spTgt spid="173"/>
                                            </p:tgtEl>
                                          </p:cBhvr>
                                        </p:animEffect>
                                        <p:anim calcmode="lin" valueType="num">
                                          <p:cBhvr>
                                            <p:cTn id="40" dur="1000" fill="hold"/>
                                            <p:tgtEl>
                                              <p:spTgt spid="173"/>
                                            </p:tgtEl>
                                            <p:attrNameLst>
                                              <p:attrName>ppt_x</p:attrName>
                                            </p:attrNameLst>
                                          </p:cBhvr>
                                          <p:tavLst>
                                            <p:tav tm="0">
                                              <p:val>
                                                <p:strVal val="#ppt_x"/>
                                              </p:val>
                                            </p:tav>
                                            <p:tav tm="100000">
                                              <p:val>
                                                <p:strVal val="#ppt_x"/>
                                              </p:val>
                                            </p:tav>
                                          </p:tavLst>
                                        </p:anim>
                                        <p:anim calcmode="lin" valueType="num">
                                          <p:cBhvr>
                                            <p:cTn id="41" dur="1000" fill="hold"/>
                                            <p:tgtEl>
                                              <p:spTgt spid="173"/>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1800"/>
                                      </p:stCondLst>
                                      <p:childTnLst>
                                        <p:set>
                                          <p:cBhvr>
                                            <p:cTn id="43" dur="1" fill="hold">
                                              <p:stCondLst>
                                                <p:cond delay="0"/>
                                              </p:stCondLst>
                                            </p:cTn>
                                            <p:tgtEl>
                                              <p:spTgt spid="176"/>
                                            </p:tgtEl>
                                            <p:attrNameLst>
                                              <p:attrName>style.visibility</p:attrName>
                                            </p:attrNameLst>
                                          </p:cBhvr>
                                          <p:to>
                                            <p:strVal val="visible"/>
                                          </p:to>
                                        </p:set>
                                        <p:animEffect transition="in" filter="fade">
                                          <p:cBhvr>
                                            <p:cTn id="44" dur="1000"/>
                                            <p:tgtEl>
                                              <p:spTgt spid="176"/>
                                            </p:tgtEl>
                                          </p:cBhvr>
                                        </p:animEffect>
                                        <p:anim calcmode="lin" valueType="num">
                                          <p:cBhvr>
                                            <p:cTn id="45" dur="1000" fill="hold"/>
                                            <p:tgtEl>
                                              <p:spTgt spid="176"/>
                                            </p:tgtEl>
                                            <p:attrNameLst>
                                              <p:attrName>ppt_x</p:attrName>
                                            </p:attrNameLst>
                                          </p:cBhvr>
                                          <p:tavLst>
                                            <p:tav tm="0">
                                              <p:val>
                                                <p:strVal val="#ppt_x"/>
                                              </p:val>
                                            </p:tav>
                                            <p:tav tm="100000">
                                              <p:val>
                                                <p:strVal val="#ppt_x"/>
                                              </p:val>
                                            </p:tav>
                                          </p:tavLst>
                                        </p:anim>
                                        <p:anim calcmode="lin" valueType="num">
                                          <p:cBhvr>
                                            <p:cTn id="46" dur="1000" fill="hold"/>
                                            <p:tgtEl>
                                              <p:spTgt spid="176"/>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2000"/>
                                      </p:stCondLst>
                                      <p:childTnLst>
                                        <p:set>
                                          <p:cBhvr>
                                            <p:cTn id="48" dur="1" fill="hold">
                                              <p:stCondLst>
                                                <p:cond delay="0"/>
                                              </p:stCondLst>
                                            </p:cTn>
                                            <p:tgtEl>
                                              <p:spTgt spid="179"/>
                                            </p:tgtEl>
                                            <p:attrNameLst>
                                              <p:attrName>style.visibility</p:attrName>
                                            </p:attrNameLst>
                                          </p:cBhvr>
                                          <p:to>
                                            <p:strVal val="visible"/>
                                          </p:to>
                                        </p:set>
                                        <p:animEffect transition="in" filter="fade">
                                          <p:cBhvr>
                                            <p:cTn id="49" dur="1000"/>
                                            <p:tgtEl>
                                              <p:spTgt spid="179"/>
                                            </p:tgtEl>
                                          </p:cBhvr>
                                        </p:animEffect>
                                        <p:anim calcmode="lin" valueType="num">
                                          <p:cBhvr>
                                            <p:cTn id="50" dur="1000" fill="hold"/>
                                            <p:tgtEl>
                                              <p:spTgt spid="179"/>
                                            </p:tgtEl>
                                            <p:attrNameLst>
                                              <p:attrName>ppt_x</p:attrName>
                                            </p:attrNameLst>
                                          </p:cBhvr>
                                          <p:tavLst>
                                            <p:tav tm="0">
                                              <p:val>
                                                <p:strVal val="#ppt_x"/>
                                              </p:val>
                                            </p:tav>
                                            <p:tav tm="100000">
                                              <p:val>
                                                <p:strVal val="#ppt_x"/>
                                              </p:val>
                                            </p:tav>
                                          </p:tavLst>
                                        </p:anim>
                                        <p:anim calcmode="lin" valueType="num">
                                          <p:cBhvr>
                                            <p:cTn id="51" dur="1000" fill="hold"/>
                                            <p:tgtEl>
                                              <p:spTgt spid="1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35000"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additive="base">
                                            <p:cTn id="7" dur="2000" fill="hold"/>
                                            <p:tgtEl>
                                              <p:spTgt spid="138"/>
                                            </p:tgtEl>
                                            <p:attrNameLst>
                                              <p:attrName>ppt_x</p:attrName>
                                            </p:attrNameLst>
                                          </p:cBhvr>
                                          <p:tavLst>
                                            <p:tav tm="0">
                                              <p:val>
                                                <p:strVal val="#ppt_x"/>
                                              </p:val>
                                            </p:tav>
                                            <p:tav tm="100000">
                                              <p:val>
                                                <p:strVal val="#ppt_x"/>
                                              </p:val>
                                            </p:tav>
                                          </p:tavLst>
                                        </p:anim>
                                        <p:anim calcmode="lin" valueType="num">
                                          <p:cBhvr additive="base">
                                            <p:cTn id="8" dur="2000" fill="hold"/>
                                            <p:tgtEl>
                                              <p:spTgt spid="138"/>
                                            </p:tgtEl>
                                            <p:attrNameLst>
                                              <p:attrName>ppt_y</p:attrName>
                                            </p:attrNameLst>
                                          </p:cBhvr>
                                          <p:tavLst>
                                            <p:tav tm="0">
                                              <p:val>
                                                <p:strVal val="0-#ppt_h/2"/>
                                              </p:val>
                                            </p:tav>
                                            <p:tav tm="100000">
                                              <p:val>
                                                <p:strVal val="#ppt_y"/>
                                              </p:val>
                                            </p:tav>
                                          </p:tavLst>
                                        </p:anim>
                                      </p:childTnLst>
                                    </p:cTn>
                                  </p:par>
                                  <p:par>
                                    <p:cTn id="9" presetID="56" presetClass="entr" presetSubtype="0" fill="hold" grpId="0" nodeType="withEffect">
                                      <p:stCondLst>
                                        <p:cond delay="1000"/>
                                      </p:stCondLst>
                                      <p:iterate type="lt">
                                        <p:tmPct val="10000"/>
                                      </p:iterate>
                                      <p:childTnLst>
                                        <p:set>
                                          <p:cBhvr>
                                            <p:cTn id="10" dur="1" fill="hold">
                                              <p:stCondLst>
                                                <p:cond delay="0"/>
                                              </p:stCondLst>
                                            </p:cTn>
                                            <p:tgtEl>
                                              <p:spTgt spid="141"/>
                                            </p:tgtEl>
                                            <p:attrNameLst>
                                              <p:attrName>style.visibility</p:attrName>
                                            </p:attrNameLst>
                                          </p:cBhvr>
                                          <p:to>
                                            <p:strVal val="visible"/>
                                          </p:to>
                                        </p:set>
                                        <p:anim by="(-#ppt_w*2)" calcmode="lin" valueType="num">
                                          <p:cBhvr rctx="PPT">
                                            <p:cTn id="11" dur="500" autoRev="1" fill="hold">
                                              <p:stCondLst>
                                                <p:cond delay="0"/>
                                              </p:stCondLst>
                                            </p:cTn>
                                            <p:tgtEl>
                                              <p:spTgt spid="141"/>
                                            </p:tgtEl>
                                            <p:attrNameLst>
                                              <p:attrName>ppt_w</p:attrName>
                                            </p:attrNameLst>
                                          </p:cBhvr>
                                        </p:anim>
                                        <p:anim by="(#ppt_w*0.50)" calcmode="lin" valueType="num">
                                          <p:cBhvr>
                                            <p:cTn id="12" dur="500" decel="50000" autoRev="1" fill="hold">
                                              <p:stCondLst>
                                                <p:cond delay="0"/>
                                              </p:stCondLst>
                                            </p:cTn>
                                            <p:tgtEl>
                                              <p:spTgt spid="141"/>
                                            </p:tgtEl>
                                            <p:attrNameLst>
                                              <p:attrName>ppt_x</p:attrName>
                                            </p:attrNameLst>
                                          </p:cBhvr>
                                        </p:anim>
                                        <p:anim from="(-#ppt_h/2)" to="(#ppt_y)" calcmode="lin" valueType="num">
                                          <p:cBhvr>
                                            <p:cTn id="13" dur="1000" fill="hold">
                                              <p:stCondLst>
                                                <p:cond delay="0"/>
                                              </p:stCondLst>
                                            </p:cTn>
                                            <p:tgtEl>
                                              <p:spTgt spid="141"/>
                                            </p:tgtEl>
                                            <p:attrNameLst>
                                              <p:attrName>ppt_y</p:attrName>
                                            </p:attrNameLst>
                                          </p:cBhvr>
                                        </p:anim>
                                        <p:animRot by="21600000">
                                          <p:cBhvr>
                                            <p:cTn id="14" dur="1000" fill="hold">
                                              <p:stCondLst>
                                                <p:cond delay="0"/>
                                              </p:stCondLst>
                                            </p:cTn>
                                            <p:tgtEl>
                                              <p:spTgt spid="141"/>
                                            </p:tgtEl>
                                            <p:attrNameLst>
                                              <p:attrName>r</p:attrName>
                                            </p:attrNameLst>
                                          </p:cBhvr>
                                        </p:animRot>
                                      </p:childTnLst>
                                    </p:cTn>
                                  </p:par>
                                </p:childTnLst>
                              </p:cTn>
                            </p:par>
                            <p:par>
                              <p:cTn id="15" fill="hold">
                                <p:stCondLst>
                                  <p:cond delay="0"/>
                                </p:stCondLst>
                                <p:childTnLst>
                                  <p:par>
                                    <p:cTn id="16" presetID="2" presetClass="entr" presetSubtype="3" accel="52000" fill="hold" nodeType="afterEffect">
                                      <p:stCondLst>
                                        <p:cond delay="0"/>
                                      </p:stCondLst>
                                      <p:childTnLst>
                                        <p:set>
                                          <p:cBhvr>
                                            <p:cTn id="17" dur="1" fill="hold">
                                              <p:stCondLst>
                                                <p:cond delay="0"/>
                                              </p:stCondLst>
                                            </p:cTn>
                                            <p:tgtEl>
                                              <p:spTgt spid="150"/>
                                            </p:tgtEl>
                                            <p:attrNameLst>
                                              <p:attrName>style.visibility</p:attrName>
                                            </p:attrNameLst>
                                          </p:cBhvr>
                                          <p:to>
                                            <p:strVal val="visible"/>
                                          </p:to>
                                        </p:set>
                                        <p:anim calcmode="lin" valueType="num">
                                          <p:cBhvr additive="base">
                                            <p:cTn id="18" dur="2000" fill="hold"/>
                                            <p:tgtEl>
                                              <p:spTgt spid="150"/>
                                            </p:tgtEl>
                                            <p:attrNameLst>
                                              <p:attrName>ppt_x</p:attrName>
                                            </p:attrNameLst>
                                          </p:cBhvr>
                                          <p:tavLst>
                                            <p:tav tm="0">
                                              <p:val>
                                                <p:strVal val="1+#ppt_w/2"/>
                                              </p:val>
                                            </p:tav>
                                            <p:tav tm="100000">
                                              <p:val>
                                                <p:strVal val="#ppt_x"/>
                                              </p:val>
                                            </p:tav>
                                          </p:tavLst>
                                        </p:anim>
                                        <p:anim calcmode="lin" valueType="num">
                                          <p:cBhvr additive="base">
                                            <p:cTn id="19" dur="2000" fill="hold"/>
                                            <p:tgtEl>
                                              <p:spTgt spid="150"/>
                                            </p:tgtEl>
                                            <p:attrNameLst>
                                              <p:attrName>ppt_y</p:attrName>
                                            </p:attrNameLst>
                                          </p:cBhvr>
                                          <p:tavLst>
                                            <p:tav tm="0">
                                              <p:val>
                                                <p:strVal val="0-#ppt_h/2"/>
                                              </p:val>
                                            </p:tav>
                                            <p:tav tm="100000">
                                              <p:val>
                                                <p:strVal val="#ppt_y"/>
                                              </p:val>
                                            </p:tav>
                                          </p:tavLst>
                                        </p:anim>
                                      </p:childTnLst>
                                    </p:cTn>
                                  </p:par>
                                  <p:par>
                                    <p:cTn id="20" presetID="2" presetClass="entr" presetSubtype="12" accel="52000" fill="hold" nodeType="withEffect">
                                      <p:stCondLst>
                                        <p:cond delay="0"/>
                                      </p:stCondLst>
                                      <p:childTnLst>
                                        <p:set>
                                          <p:cBhvr>
                                            <p:cTn id="21" dur="1" fill="hold">
                                              <p:stCondLst>
                                                <p:cond delay="0"/>
                                              </p:stCondLst>
                                            </p:cTn>
                                            <p:tgtEl>
                                              <p:spTgt spid="156"/>
                                            </p:tgtEl>
                                            <p:attrNameLst>
                                              <p:attrName>style.visibility</p:attrName>
                                            </p:attrNameLst>
                                          </p:cBhvr>
                                          <p:to>
                                            <p:strVal val="visible"/>
                                          </p:to>
                                        </p:set>
                                        <p:anim calcmode="lin" valueType="num">
                                          <p:cBhvr additive="base">
                                            <p:cTn id="22" dur="2000" fill="hold"/>
                                            <p:tgtEl>
                                              <p:spTgt spid="156"/>
                                            </p:tgtEl>
                                            <p:attrNameLst>
                                              <p:attrName>ppt_x</p:attrName>
                                            </p:attrNameLst>
                                          </p:cBhvr>
                                          <p:tavLst>
                                            <p:tav tm="0">
                                              <p:val>
                                                <p:strVal val="0-#ppt_w/2"/>
                                              </p:val>
                                            </p:tav>
                                            <p:tav tm="100000">
                                              <p:val>
                                                <p:strVal val="#ppt_x"/>
                                              </p:val>
                                            </p:tav>
                                          </p:tavLst>
                                        </p:anim>
                                        <p:anim calcmode="lin" valueType="num">
                                          <p:cBhvr additive="base">
                                            <p:cTn id="23" dur="2000" fill="hold"/>
                                            <p:tgtEl>
                                              <p:spTgt spid="156"/>
                                            </p:tgtEl>
                                            <p:attrNameLst>
                                              <p:attrName>ppt_y</p:attrName>
                                            </p:attrNameLst>
                                          </p:cBhvr>
                                          <p:tavLst>
                                            <p:tav tm="0">
                                              <p:val>
                                                <p:strVal val="1+#ppt_h/2"/>
                                              </p:val>
                                            </p:tav>
                                            <p:tav tm="100000">
                                              <p:val>
                                                <p:strVal val="#ppt_y"/>
                                              </p:val>
                                            </p:tav>
                                          </p:tavLst>
                                        </p:anim>
                                      </p:childTnLst>
                                    </p:cTn>
                                  </p:par>
                                  <p:par>
                                    <p:cTn id="24" presetID="2" presetClass="entr" presetSubtype="3" accel="52000" fill="hold" nodeType="withEffect">
                                      <p:stCondLst>
                                        <p:cond delay="0"/>
                                      </p:stCondLst>
                                      <p:childTnLst>
                                        <p:set>
                                          <p:cBhvr>
                                            <p:cTn id="25" dur="1" fill="hold">
                                              <p:stCondLst>
                                                <p:cond delay="0"/>
                                              </p:stCondLst>
                                            </p:cTn>
                                            <p:tgtEl>
                                              <p:spTgt spid="143"/>
                                            </p:tgtEl>
                                            <p:attrNameLst>
                                              <p:attrName>style.visibility</p:attrName>
                                            </p:attrNameLst>
                                          </p:cBhvr>
                                          <p:to>
                                            <p:strVal val="visible"/>
                                          </p:to>
                                        </p:set>
                                        <p:anim calcmode="lin" valueType="num">
                                          <p:cBhvr additive="base">
                                            <p:cTn id="26" dur="2000" fill="hold"/>
                                            <p:tgtEl>
                                              <p:spTgt spid="143"/>
                                            </p:tgtEl>
                                            <p:attrNameLst>
                                              <p:attrName>ppt_x</p:attrName>
                                            </p:attrNameLst>
                                          </p:cBhvr>
                                          <p:tavLst>
                                            <p:tav tm="0">
                                              <p:val>
                                                <p:strVal val="1+#ppt_w/2"/>
                                              </p:val>
                                            </p:tav>
                                            <p:tav tm="100000">
                                              <p:val>
                                                <p:strVal val="#ppt_x"/>
                                              </p:val>
                                            </p:tav>
                                          </p:tavLst>
                                        </p:anim>
                                        <p:anim calcmode="lin" valueType="num">
                                          <p:cBhvr additive="base">
                                            <p:cTn id="27" dur="2000" fill="hold"/>
                                            <p:tgtEl>
                                              <p:spTgt spid="143"/>
                                            </p:tgtEl>
                                            <p:attrNameLst>
                                              <p:attrName>ppt_y</p:attrName>
                                            </p:attrNameLst>
                                          </p:cBhvr>
                                          <p:tavLst>
                                            <p:tav tm="0">
                                              <p:val>
                                                <p:strVal val="0-#ppt_h/2"/>
                                              </p:val>
                                            </p:tav>
                                            <p:tav tm="100000">
                                              <p:val>
                                                <p:strVal val="#ppt_y"/>
                                              </p:val>
                                            </p:tav>
                                          </p:tavLst>
                                        </p:anim>
                                      </p:childTnLst>
                                    </p:cTn>
                                  </p:par>
                                  <p:par>
                                    <p:cTn id="28" presetID="2" presetClass="entr" presetSubtype="12" accel="52000" fill="hold" nodeType="withEffect">
                                      <p:stCondLst>
                                        <p:cond delay="0"/>
                                      </p:stCondLst>
                                      <p:childTnLst>
                                        <p:set>
                                          <p:cBhvr>
                                            <p:cTn id="29" dur="1" fill="hold">
                                              <p:stCondLst>
                                                <p:cond delay="0"/>
                                              </p:stCondLst>
                                            </p:cTn>
                                            <p:tgtEl>
                                              <p:spTgt spid="163"/>
                                            </p:tgtEl>
                                            <p:attrNameLst>
                                              <p:attrName>style.visibility</p:attrName>
                                            </p:attrNameLst>
                                          </p:cBhvr>
                                          <p:to>
                                            <p:strVal val="visible"/>
                                          </p:to>
                                        </p:set>
                                        <p:anim calcmode="lin" valueType="num">
                                          <p:cBhvr additive="base">
                                            <p:cTn id="30" dur="2000" fill="hold"/>
                                            <p:tgtEl>
                                              <p:spTgt spid="163"/>
                                            </p:tgtEl>
                                            <p:attrNameLst>
                                              <p:attrName>ppt_x</p:attrName>
                                            </p:attrNameLst>
                                          </p:cBhvr>
                                          <p:tavLst>
                                            <p:tav tm="0">
                                              <p:val>
                                                <p:strVal val="0-#ppt_w/2"/>
                                              </p:val>
                                            </p:tav>
                                            <p:tav tm="100000">
                                              <p:val>
                                                <p:strVal val="#ppt_x"/>
                                              </p:val>
                                            </p:tav>
                                          </p:tavLst>
                                        </p:anim>
                                        <p:anim calcmode="lin" valueType="num">
                                          <p:cBhvr additive="base">
                                            <p:cTn id="31" dur="2000" fill="hold"/>
                                            <p:tgtEl>
                                              <p:spTgt spid="163"/>
                                            </p:tgtEl>
                                            <p:attrNameLst>
                                              <p:attrName>ppt_y</p:attrName>
                                            </p:attrNameLst>
                                          </p:cBhvr>
                                          <p:tavLst>
                                            <p:tav tm="0">
                                              <p:val>
                                                <p:strVal val="1+#ppt_h/2"/>
                                              </p:val>
                                            </p:tav>
                                            <p:tav tm="100000">
                                              <p:val>
                                                <p:strVal val="#ppt_y"/>
                                              </p:val>
                                            </p:tav>
                                          </p:tavLst>
                                        </p:anim>
                                      </p:childTnLst>
                                    </p:cTn>
                                  </p:par>
                                  <p:par>
                                    <p:cTn id="32" presetID="42" presetClass="entr" presetSubtype="0" fill="hold" nodeType="withEffect">
                                      <p:stCondLst>
                                        <p:cond delay="1400"/>
                                      </p:stCondLst>
                                      <p:childTnLst>
                                        <p:set>
                                          <p:cBhvr>
                                            <p:cTn id="33" dur="1" fill="hold">
                                              <p:stCondLst>
                                                <p:cond delay="0"/>
                                              </p:stCondLst>
                                            </p:cTn>
                                            <p:tgtEl>
                                              <p:spTgt spid="170"/>
                                            </p:tgtEl>
                                            <p:attrNameLst>
                                              <p:attrName>style.visibility</p:attrName>
                                            </p:attrNameLst>
                                          </p:cBhvr>
                                          <p:to>
                                            <p:strVal val="visible"/>
                                          </p:to>
                                        </p:set>
                                        <p:animEffect transition="in" filter="fade">
                                          <p:cBhvr>
                                            <p:cTn id="34" dur="1000"/>
                                            <p:tgtEl>
                                              <p:spTgt spid="170"/>
                                            </p:tgtEl>
                                          </p:cBhvr>
                                        </p:animEffect>
                                        <p:anim calcmode="lin" valueType="num">
                                          <p:cBhvr>
                                            <p:cTn id="35" dur="1000" fill="hold"/>
                                            <p:tgtEl>
                                              <p:spTgt spid="170"/>
                                            </p:tgtEl>
                                            <p:attrNameLst>
                                              <p:attrName>ppt_x</p:attrName>
                                            </p:attrNameLst>
                                          </p:cBhvr>
                                          <p:tavLst>
                                            <p:tav tm="0">
                                              <p:val>
                                                <p:strVal val="#ppt_x"/>
                                              </p:val>
                                            </p:tav>
                                            <p:tav tm="100000">
                                              <p:val>
                                                <p:strVal val="#ppt_x"/>
                                              </p:val>
                                            </p:tav>
                                          </p:tavLst>
                                        </p:anim>
                                        <p:anim calcmode="lin" valueType="num">
                                          <p:cBhvr>
                                            <p:cTn id="36" dur="1000" fill="hold"/>
                                            <p:tgtEl>
                                              <p:spTgt spid="170"/>
                                            </p:tgtEl>
                                            <p:attrNameLst>
                                              <p:attrName>ppt_y</p:attrName>
                                            </p:attrNameLst>
                                          </p:cBhvr>
                                          <p:tavLst>
                                            <p:tav tm="0">
                                              <p:val>
                                                <p:strVal val="#ppt_y+.1"/>
                                              </p:val>
                                            </p:tav>
                                            <p:tav tm="100000">
                                              <p:val>
                                                <p:strVal val="#ppt_y"/>
                                              </p:val>
                                            </p:tav>
                                          </p:tavLst>
                                        </p:anim>
                                      </p:childTnLst>
                                    </p:cTn>
                                  </p:par>
                                  <p:par>
                                    <p:cTn id="37" presetID="47" presetClass="entr" presetSubtype="0" fill="hold" nodeType="withEffect">
                                      <p:stCondLst>
                                        <p:cond delay="1600"/>
                                      </p:stCondLst>
                                      <p:childTnLst>
                                        <p:set>
                                          <p:cBhvr>
                                            <p:cTn id="38" dur="1" fill="hold">
                                              <p:stCondLst>
                                                <p:cond delay="0"/>
                                              </p:stCondLst>
                                            </p:cTn>
                                            <p:tgtEl>
                                              <p:spTgt spid="173"/>
                                            </p:tgtEl>
                                            <p:attrNameLst>
                                              <p:attrName>style.visibility</p:attrName>
                                            </p:attrNameLst>
                                          </p:cBhvr>
                                          <p:to>
                                            <p:strVal val="visible"/>
                                          </p:to>
                                        </p:set>
                                        <p:animEffect transition="in" filter="fade">
                                          <p:cBhvr>
                                            <p:cTn id="39" dur="1000"/>
                                            <p:tgtEl>
                                              <p:spTgt spid="173"/>
                                            </p:tgtEl>
                                          </p:cBhvr>
                                        </p:animEffect>
                                        <p:anim calcmode="lin" valueType="num">
                                          <p:cBhvr>
                                            <p:cTn id="40" dur="1000" fill="hold"/>
                                            <p:tgtEl>
                                              <p:spTgt spid="173"/>
                                            </p:tgtEl>
                                            <p:attrNameLst>
                                              <p:attrName>ppt_x</p:attrName>
                                            </p:attrNameLst>
                                          </p:cBhvr>
                                          <p:tavLst>
                                            <p:tav tm="0">
                                              <p:val>
                                                <p:strVal val="#ppt_x"/>
                                              </p:val>
                                            </p:tav>
                                            <p:tav tm="100000">
                                              <p:val>
                                                <p:strVal val="#ppt_x"/>
                                              </p:val>
                                            </p:tav>
                                          </p:tavLst>
                                        </p:anim>
                                        <p:anim calcmode="lin" valueType="num">
                                          <p:cBhvr>
                                            <p:cTn id="41" dur="1000" fill="hold"/>
                                            <p:tgtEl>
                                              <p:spTgt spid="173"/>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1800"/>
                                      </p:stCondLst>
                                      <p:childTnLst>
                                        <p:set>
                                          <p:cBhvr>
                                            <p:cTn id="43" dur="1" fill="hold">
                                              <p:stCondLst>
                                                <p:cond delay="0"/>
                                              </p:stCondLst>
                                            </p:cTn>
                                            <p:tgtEl>
                                              <p:spTgt spid="176"/>
                                            </p:tgtEl>
                                            <p:attrNameLst>
                                              <p:attrName>style.visibility</p:attrName>
                                            </p:attrNameLst>
                                          </p:cBhvr>
                                          <p:to>
                                            <p:strVal val="visible"/>
                                          </p:to>
                                        </p:set>
                                        <p:animEffect transition="in" filter="fade">
                                          <p:cBhvr>
                                            <p:cTn id="44" dur="1000"/>
                                            <p:tgtEl>
                                              <p:spTgt spid="176"/>
                                            </p:tgtEl>
                                          </p:cBhvr>
                                        </p:animEffect>
                                        <p:anim calcmode="lin" valueType="num">
                                          <p:cBhvr>
                                            <p:cTn id="45" dur="1000" fill="hold"/>
                                            <p:tgtEl>
                                              <p:spTgt spid="176"/>
                                            </p:tgtEl>
                                            <p:attrNameLst>
                                              <p:attrName>ppt_x</p:attrName>
                                            </p:attrNameLst>
                                          </p:cBhvr>
                                          <p:tavLst>
                                            <p:tav tm="0">
                                              <p:val>
                                                <p:strVal val="#ppt_x"/>
                                              </p:val>
                                            </p:tav>
                                            <p:tav tm="100000">
                                              <p:val>
                                                <p:strVal val="#ppt_x"/>
                                              </p:val>
                                            </p:tav>
                                          </p:tavLst>
                                        </p:anim>
                                        <p:anim calcmode="lin" valueType="num">
                                          <p:cBhvr>
                                            <p:cTn id="46" dur="1000" fill="hold"/>
                                            <p:tgtEl>
                                              <p:spTgt spid="176"/>
                                            </p:tgtEl>
                                            <p:attrNameLst>
                                              <p:attrName>ppt_y</p:attrName>
                                            </p:attrNameLst>
                                          </p:cBhvr>
                                          <p:tavLst>
                                            <p:tav tm="0">
                                              <p:val>
                                                <p:strVal val="#ppt_y+.1"/>
                                              </p:val>
                                            </p:tav>
                                            <p:tav tm="100000">
                                              <p:val>
                                                <p:strVal val="#ppt_y"/>
                                              </p:val>
                                            </p:tav>
                                          </p:tavLst>
                                        </p:anim>
                                      </p:childTnLst>
                                    </p:cTn>
                                  </p:par>
                                  <p:par>
                                    <p:cTn id="47" presetID="47" presetClass="entr" presetSubtype="0" fill="hold" nodeType="withEffect">
                                      <p:stCondLst>
                                        <p:cond delay="2000"/>
                                      </p:stCondLst>
                                      <p:childTnLst>
                                        <p:set>
                                          <p:cBhvr>
                                            <p:cTn id="48" dur="1" fill="hold">
                                              <p:stCondLst>
                                                <p:cond delay="0"/>
                                              </p:stCondLst>
                                            </p:cTn>
                                            <p:tgtEl>
                                              <p:spTgt spid="179"/>
                                            </p:tgtEl>
                                            <p:attrNameLst>
                                              <p:attrName>style.visibility</p:attrName>
                                            </p:attrNameLst>
                                          </p:cBhvr>
                                          <p:to>
                                            <p:strVal val="visible"/>
                                          </p:to>
                                        </p:set>
                                        <p:animEffect transition="in" filter="fade">
                                          <p:cBhvr>
                                            <p:cTn id="49" dur="1000"/>
                                            <p:tgtEl>
                                              <p:spTgt spid="179"/>
                                            </p:tgtEl>
                                          </p:cBhvr>
                                        </p:animEffect>
                                        <p:anim calcmode="lin" valueType="num">
                                          <p:cBhvr>
                                            <p:cTn id="50" dur="1000" fill="hold"/>
                                            <p:tgtEl>
                                              <p:spTgt spid="179"/>
                                            </p:tgtEl>
                                            <p:attrNameLst>
                                              <p:attrName>ppt_x</p:attrName>
                                            </p:attrNameLst>
                                          </p:cBhvr>
                                          <p:tavLst>
                                            <p:tav tm="0">
                                              <p:val>
                                                <p:strVal val="#ppt_x"/>
                                              </p:val>
                                            </p:tav>
                                            <p:tav tm="100000">
                                              <p:val>
                                                <p:strVal val="#ppt_x"/>
                                              </p:val>
                                            </p:tav>
                                          </p:tavLst>
                                        </p:anim>
                                        <p:anim calcmode="lin" valueType="num">
                                          <p:cBhvr>
                                            <p:cTn id="51" dur="1000" fill="hold"/>
                                            <p:tgtEl>
                                              <p:spTgt spid="1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7"/>
          <p:cNvSpPr/>
          <p:nvPr/>
        </p:nvSpPr>
        <p:spPr>
          <a:xfrm>
            <a:off x="0" y="2104333"/>
            <a:ext cx="6038850" cy="1225494"/>
          </a:xfrm>
          <a:custGeom>
            <a:avLst/>
            <a:gdLst>
              <a:gd name="connsiteX0" fmla="*/ 0 w 6781800"/>
              <a:gd name="connsiteY0" fmla="*/ 299838 h 1215160"/>
              <a:gd name="connsiteX1" fmla="*/ 2705100 w 6781800"/>
              <a:gd name="connsiteY1" fmla="*/ 52188 h 1215160"/>
              <a:gd name="connsiteX2" fmla="*/ 5619750 w 6781800"/>
              <a:gd name="connsiteY2" fmla="*/ 1195188 h 1215160"/>
              <a:gd name="connsiteX3" fmla="*/ 6781800 w 6781800"/>
              <a:gd name="connsiteY3" fmla="*/ 757038 h 1215160"/>
              <a:gd name="connsiteX0-1" fmla="*/ 0 w 6038850"/>
              <a:gd name="connsiteY0-2" fmla="*/ 299838 h 1304686"/>
              <a:gd name="connsiteX1-3" fmla="*/ 2705100 w 6038850"/>
              <a:gd name="connsiteY1-4" fmla="*/ 52188 h 1304686"/>
              <a:gd name="connsiteX2-5" fmla="*/ 5619750 w 6038850"/>
              <a:gd name="connsiteY2-6" fmla="*/ 1195188 h 1304686"/>
              <a:gd name="connsiteX3-7" fmla="*/ 6038850 w 6038850"/>
              <a:gd name="connsiteY3-8" fmla="*/ 1176138 h 1304686"/>
              <a:gd name="connsiteX0-9" fmla="*/ 0 w 6038850"/>
              <a:gd name="connsiteY0-10" fmla="*/ 287550 h 1218694"/>
              <a:gd name="connsiteX1-11" fmla="*/ 2705100 w 6038850"/>
              <a:gd name="connsiteY1-12" fmla="*/ 39900 h 1218694"/>
              <a:gd name="connsiteX2-13" fmla="*/ 4832350 w 6038850"/>
              <a:gd name="connsiteY2-14" fmla="*/ 1005100 h 1218694"/>
              <a:gd name="connsiteX3-15" fmla="*/ 6038850 w 6038850"/>
              <a:gd name="connsiteY3-16" fmla="*/ 1163850 h 1218694"/>
              <a:gd name="connsiteX0-17" fmla="*/ 0 w 6038850"/>
              <a:gd name="connsiteY0-18" fmla="*/ 287550 h 1225494"/>
              <a:gd name="connsiteX1-19" fmla="*/ 2705100 w 6038850"/>
              <a:gd name="connsiteY1-20" fmla="*/ 39900 h 1225494"/>
              <a:gd name="connsiteX2-21" fmla="*/ 4832350 w 6038850"/>
              <a:gd name="connsiteY2-22" fmla="*/ 1005100 h 1225494"/>
              <a:gd name="connsiteX3-23" fmla="*/ 6038850 w 6038850"/>
              <a:gd name="connsiteY3-24" fmla="*/ 1163850 h 1225494"/>
            </a:gdLst>
            <a:ahLst/>
            <a:cxnLst>
              <a:cxn ang="0">
                <a:pos x="connsiteX0-1" y="connsiteY0-2"/>
              </a:cxn>
              <a:cxn ang="0">
                <a:pos x="connsiteX1-3" y="connsiteY1-4"/>
              </a:cxn>
              <a:cxn ang="0">
                <a:pos x="connsiteX2-5" y="connsiteY2-6"/>
              </a:cxn>
              <a:cxn ang="0">
                <a:pos x="connsiteX3-7" y="connsiteY3-8"/>
              </a:cxn>
            </a:cxnLst>
            <a:rect l="l" t="t" r="r" b="b"/>
            <a:pathLst>
              <a:path w="6038850" h="1225494">
                <a:moveTo>
                  <a:pt x="0" y="287550"/>
                </a:moveTo>
                <a:cubicBezTo>
                  <a:pt x="884237" y="89112"/>
                  <a:pt x="1899708" y="-79692"/>
                  <a:pt x="2705100" y="39900"/>
                </a:cubicBezTo>
                <a:cubicBezTo>
                  <a:pt x="3510492" y="159492"/>
                  <a:pt x="4371975" y="786025"/>
                  <a:pt x="4832350" y="1005100"/>
                </a:cubicBezTo>
                <a:cubicBezTo>
                  <a:pt x="5292725" y="1224175"/>
                  <a:pt x="5829300" y="1285558"/>
                  <a:pt x="6038850" y="1163850"/>
                </a:cubicBezTo>
              </a:path>
            </a:pathLst>
          </a:custGeom>
          <a:ln w="12700" cmpd="sng">
            <a:solidFill>
              <a:schemeClr val="accent3">
                <a:lumMod val="50000"/>
              </a:schemeClr>
            </a:solidFill>
            <a:prstDash val="dash"/>
          </a:ln>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grpSp>
        <p:nvGrpSpPr>
          <p:cNvPr id="5" name="组合 4"/>
          <p:cNvGrpSpPr/>
          <p:nvPr/>
        </p:nvGrpSpPr>
        <p:grpSpPr>
          <a:xfrm>
            <a:off x="6054436" y="2523719"/>
            <a:ext cx="849821" cy="635481"/>
            <a:chOff x="6054436" y="2405136"/>
            <a:chExt cx="849821" cy="635481"/>
          </a:xfrm>
          <a:effectLst>
            <a:outerShdw blurRad="50800" dist="38100" dir="5400000" algn="t" rotWithShape="0">
              <a:prstClr val="black">
                <a:alpha val="40000"/>
              </a:prstClr>
            </a:outerShdw>
          </a:effectLst>
        </p:grpSpPr>
        <p:sp>
          <p:nvSpPr>
            <p:cNvPr id="6" name="Freeform 133"/>
            <p:cNvSpPr/>
            <p:nvPr/>
          </p:nvSpPr>
          <p:spPr bwMode="auto">
            <a:xfrm rot="2700000" flipH="1">
              <a:off x="6116557" y="2789035"/>
              <a:ext cx="189461" cy="313703"/>
            </a:xfrm>
            <a:custGeom>
              <a:avLst/>
              <a:gdLst>
                <a:gd name="T0" fmla="*/ 7566 w 397"/>
                <a:gd name="T1" fmla="*/ 1009717 h 659"/>
                <a:gd name="T2" fmla="*/ 0 w 397"/>
                <a:gd name="T3" fmla="*/ 1009717 h 659"/>
                <a:gd name="T4" fmla="*/ 0 w 397"/>
                <a:gd name="T5" fmla="*/ 1009717 h 659"/>
                <a:gd name="T6" fmla="*/ 11348 w 397"/>
                <a:gd name="T7" fmla="*/ 1021020 h 659"/>
                <a:gd name="T8" fmla="*/ 15131 w 397"/>
                <a:gd name="T9" fmla="*/ 1062464 h 659"/>
                <a:gd name="T10" fmla="*/ 18914 w 397"/>
                <a:gd name="T11" fmla="*/ 1069999 h 659"/>
                <a:gd name="T12" fmla="*/ 181575 w 397"/>
                <a:gd name="T13" fmla="*/ 1574858 h 659"/>
                <a:gd name="T14" fmla="*/ 348019 w 397"/>
                <a:gd name="T15" fmla="*/ 1092605 h 659"/>
                <a:gd name="T16" fmla="*/ 650644 w 397"/>
                <a:gd name="T17" fmla="*/ 1661513 h 659"/>
                <a:gd name="T18" fmla="*/ 548508 w 397"/>
                <a:gd name="T19" fmla="*/ 2124928 h 659"/>
                <a:gd name="T20" fmla="*/ 760345 w 397"/>
                <a:gd name="T21" fmla="*/ 2482850 h 659"/>
                <a:gd name="T22" fmla="*/ 650644 w 397"/>
                <a:gd name="T23" fmla="*/ 2275632 h 659"/>
                <a:gd name="T24" fmla="*/ 688472 w 397"/>
                <a:gd name="T25" fmla="*/ 1989294 h 659"/>
                <a:gd name="T26" fmla="*/ 866264 w 397"/>
                <a:gd name="T27" fmla="*/ 1740632 h 659"/>
                <a:gd name="T28" fmla="*/ 1028925 w 397"/>
                <a:gd name="T29" fmla="*/ 1454295 h 659"/>
                <a:gd name="T30" fmla="*/ 1059187 w 397"/>
                <a:gd name="T31" fmla="*/ 1363872 h 659"/>
                <a:gd name="T32" fmla="*/ 1161323 w 397"/>
                <a:gd name="T33" fmla="*/ 1823520 h 659"/>
                <a:gd name="T34" fmla="*/ 1229414 w 397"/>
                <a:gd name="T35" fmla="*/ 1529647 h 659"/>
                <a:gd name="T36" fmla="*/ 1399640 w 397"/>
                <a:gd name="T37" fmla="*/ 745985 h 659"/>
                <a:gd name="T38" fmla="*/ 714951 w 397"/>
                <a:gd name="T39" fmla="*/ 0 h 659"/>
                <a:gd name="T40" fmla="*/ 11348 w 397"/>
                <a:gd name="T41" fmla="*/ 956971 h 659"/>
                <a:gd name="T42" fmla="*/ 7566 w 397"/>
                <a:gd name="T43" fmla="*/ 1009717 h 65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97" h="659">
                  <a:moveTo>
                    <a:pt x="2" y="268"/>
                  </a:moveTo>
                  <a:cubicBezTo>
                    <a:pt x="2" y="267"/>
                    <a:pt x="0" y="264"/>
                    <a:pt x="0" y="268"/>
                  </a:cubicBezTo>
                  <a:cubicBezTo>
                    <a:pt x="0" y="268"/>
                    <a:pt x="0" y="268"/>
                    <a:pt x="0" y="268"/>
                  </a:cubicBezTo>
                  <a:cubicBezTo>
                    <a:pt x="0" y="269"/>
                    <a:pt x="2" y="270"/>
                    <a:pt x="3" y="271"/>
                  </a:cubicBezTo>
                  <a:cubicBezTo>
                    <a:pt x="3" y="275"/>
                    <a:pt x="4" y="278"/>
                    <a:pt x="4" y="282"/>
                  </a:cubicBezTo>
                  <a:cubicBezTo>
                    <a:pt x="5" y="283"/>
                    <a:pt x="5" y="283"/>
                    <a:pt x="5" y="284"/>
                  </a:cubicBezTo>
                  <a:cubicBezTo>
                    <a:pt x="10" y="335"/>
                    <a:pt x="25" y="381"/>
                    <a:pt x="48" y="418"/>
                  </a:cubicBezTo>
                  <a:cubicBezTo>
                    <a:pt x="23" y="377"/>
                    <a:pt x="37" y="299"/>
                    <a:pt x="92" y="290"/>
                  </a:cubicBezTo>
                  <a:cubicBezTo>
                    <a:pt x="158" y="280"/>
                    <a:pt x="169" y="399"/>
                    <a:pt x="172" y="441"/>
                  </a:cubicBezTo>
                  <a:cubicBezTo>
                    <a:pt x="174" y="484"/>
                    <a:pt x="145" y="521"/>
                    <a:pt x="145" y="564"/>
                  </a:cubicBezTo>
                  <a:cubicBezTo>
                    <a:pt x="145" y="613"/>
                    <a:pt x="170" y="653"/>
                    <a:pt x="201" y="659"/>
                  </a:cubicBezTo>
                  <a:cubicBezTo>
                    <a:pt x="187" y="656"/>
                    <a:pt x="174" y="616"/>
                    <a:pt x="172" y="604"/>
                  </a:cubicBezTo>
                  <a:cubicBezTo>
                    <a:pt x="168" y="580"/>
                    <a:pt x="175" y="551"/>
                    <a:pt x="182" y="528"/>
                  </a:cubicBezTo>
                  <a:cubicBezTo>
                    <a:pt x="190" y="501"/>
                    <a:pt x="211" y="483"/>
                    <a:pt x="229" y="462"/>
                  </a:cubicBezTo>
                  <a:cubicBezTo>
                    <a:pt x="247" y="440"/>
                    <a:pt x="262" y="414"/>
                    <a:pt x="272" y="386"/>
                  </a:cubicBezTo>
                  <a:cubicBezTo>
                    <a:pt x="275" y="378"/>
                    <a:pt x="278" y="370"/>
                    <a:pt x="280" y="362"/>
                  </a:cubicBezTo>
                  <a:cubicBezTo>
                    <a:pt x="284" y="420"/>
                    <a:pt x="307" y="484"/>
                    <a:pt x="307" y="484"/>
                  </a:cubicBezTo>
                  <a:cubicBezTo>
                    <a:pt x="299" y="437"/>
                    <a:pt x="325" y="406"/>
                    <a:pt x="325" y="406"/>
                  </a:cubicBezTo>
                  <a:cubicBezTo>
                    <a:pt x="397" y="291"/>
                    <a:pt x="370" y="198"/>
                    <a:pt x="370" y="198"/>
                  </a:cubicBezTo>
                  <a:cubicBezTo>
                    <a:pt x="351" y="85"/>
                    <a:pt x="277" y="0"/>
                    <a:pt x="189" y="0"/>
                  </a:cubicBezTo>
                  <a:cubicBezTo>
                    <a:pt x="87" y="0"/>
                    <a:pt x="3" y="114"/>
                    <a:pt x="3" y="254"/>
                  </a:cubicBezTo>
                  <a:cubicBezTo>
                    <a:pt x="3" y="258"/>
                    <a:pt x="2" y="263"/>
                    <a:pt x="2" y="268"/>
                  </a:cubicBezTo>
                  <a:close/>
                </a:path>
              </a:pathLst>
            </a:custGeom>
            <a:solidFill>
              <a:srgbClr val="F15A24"/>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Freeform 134"/>
            <p:cNvSpPr/>
            <p:nvPr/>
          </p:nvSpPr>
          <p:spPr bwMode="auto">
            <a:xfrm rot="2700000" flipH="1">
              <a:off x="6176406" y="2803550"/>
              <a:ext cx="154413" cy="197568"/>
            </a:xfrm>
            <a:custGeom>
              <a:avLst/>
              <a:gdLst>
                <a:gd name="T0" fmla="*/ 581760 w 324"/>
                <a:gd name="T1" fmla="*/ 0 h 415"/>
                <a:gd name="T2" fmla="*/ 1148410 w 324"/>
                <a:gd name="T3" fmla="*/ 648083 h 415"/>
                <a:gd name="T4" fmla="*/ 1152187 w 324"/>
                <a:gd name="T5" fmla="*/ 655619 h 415"/>
                <a:gd name="T6" fmla="*/ 1152187 w 324"/>
                <a:gd name="T7" fmla="*/ 663154 h 415"/>
                <a:gd name="T8" fmla="*/ 1042635 w 324"/>
                <a:gd name="T9" fmla="*/ 1273558 h 415"/>
                <a:gd name="T10" fmla="*/ 963304 w 324"/>
                <a:gd name="T11" fmla="*/ 983428 h 415"/>
                <a:gd name="T12" fmla="*/ 868863 w 324"/>
                <a:gd name="T13" fmla="*/ 1137913 h 415"/>
                <a:gd name="T14" fmla="*/ 642203 w 324"/>
                <a:gd name="T15" fmla="*/ 1552384 h 415"/>
                <a:gd name="T16" fmla="*/ 630870 w 324"/>
                <a:gd name="T17" fmla="*/ 1563688 h 415"/>
                <a:gd name="T18" fmla="*/ 630870 w 324"/>
                <a:gd name="T19" fmla="*/ 1541080 h 415"/>
                <a:gd name="T20" fmla="*/ 245548 w 324"/>
                <a:gd name="T21" fmla="*/ 859086 h 415"/>
                <a:gd name="T22" fmla="*/ 196439 w 324"/>
                <a:gd name="T23" fmla="*/ 862854 h 415"/>
                <a:gd name="T24" fmla="*/ 7555 w 324"/>
                <a:gd name="T25" fmla="*/ 964588 h 415"/>
                <a:gd name="T26" fmla="*/ 3778 w 324"/>
                <a:gd name="T27" fmla="*/ 945749 h 415"/>
                <a:gd name="T28" fmla="*/ 3778 w 324"/>
                <a:gd name="T29" fmla="*/ 938213 h 415"/>
                <a:gd name="T30" fmla="*/ 0 w 324"/>
                <a:gd name="T31" fmla="*/ 900534 h 415"/>
                <a:gd name="T32" fmla="*/ 0 w 324"/>
                <a:gd name="T33" fmla="*/ 889230 h 415"/>
                <a:gd name="T34" fmla="*/ 0 w 324"/>
                <a:gd name="T35" fmla="*/ 840247 h 415"/>
                <a:gd name="T36" fmla="*/ 581760 w 324"/>
                <a:gd name="T37" fmla="*/ 0 h 4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24" h="415">
                  <a:moveTo>
                    <a:pt x="154" y="0"/>
                  </a:moveTo>
                  <a:cubicBezTo>
                    <a:pt x="225" y="0"/>
                    <a:pt x="288" y="73"/>
                    <a:pt x="304" y="172"/>
                  </a:cubicBezTo>
                  <a:cubicBezTo>
                    <a:pt x="305" y="174"/>
                    <a:pt x="305" y="174"/>
                    <a:pt x="305" y="174"/>
                  </a:cubicBezTo>
                  <a:cubicBezTo>
                    <a:pt x="305" y="176"/>
                    <a:pt x="305" y="176"/>
                    <a:pt x="305" y="176"/>
                  </a:cubicBezTo>
                  <a:cubicBezTo>
                    <a:pt x="306" y="179"/>
                    <a:pt x="324" y="248"/>
                    <a:pt x="276" y="338"/>
                  </a:cubicBezTo>
                  <a:cubicBezTo>
                    <a:pt x="276" y="335"/>
                    <a:pt x="256" y="263"/>
                    <a:pt x="255" y="261"/>
                  </a:cubicBezTo>
                  <a:cubicBezTo>
                    <a:pt x="256" y="270"/>
                    <a:pt x="235" y="292"/>
                    <a:pt x="230" y="302"/>
                  </a:cubicBezTo>
                  <a:cubicBezTo>
                    <a:pt x="209" y="338"/>
                    <a:pt x="198" y="379"/>
                    <a:pt x="170" y="412"/>
                  </a:cubicBezTo>
                  <a:cubicBezTo>
                    <a:pt x="169" y="413"/>
                    <a:pt x="168" y="414"/>
                    <a:pt x="167" y="415"/>
                  </a:cubicBezTo>
                  <a:cubicBezTo>
                    <a:pt x="167" y="413"/>
                    <a:pt x="167" y="411"/>
                    <a:pt x="167" y="409"/>
                  </a:cubicBezTo>
                  <a:cubicBezTo>
                    <a:pt x="159" y="260"/>
                    <a:pt x="107" y="228"/>
                    <a:pt x="65" y="228"/>
                  </a:cubicBezTo>
                  <a:cubicBezTo>
                    <a:pt x="61" y="228"/>
                    <a:pt x="57" y="229"/>
                    <a:pt x="52" y="229"/>
                  </a:cubicBezTo>
                  <a:cubicBezTo>
                    <a:pt x="33" y="232"/>
                    <a:pt x="15" y="242"/>
                    <a:pt x="2" y="256"/>
                  </a:cubicBezTo>
                  <a:cubicBezTo>
                    <a:pt x="2" y="254"/>
                    <a:pt x="1" y="253"/>
                    <a:pt x="1" y="251"/>
                  </a:cubicBezTo>
                  <a:cubicBezTo>
                    <a:pt x="1" y="249"/>
                    <a:pt x="1" y="249"/>
                    <a:pt x="1" y="249"/>
                  </a:cubicBezTo>
                  <a:cubicBezTo>
                    <a:pt x="1" y="246"/>
                    <a:pt x="1" y="242"/>
                    <a:pt x="0" y="239"/>
                  </a:cubicBezTo>
                  <a:cubicBezTo>
                    <a:pt x="0" y="239"/>
                    <a:pt x="0" y="236"/>
                    <a:pt x="0" y="236"/>
                  </a:cubicBezTo>
                  <a:cubicBezTo>
                    <a:pt x="0" y="231"/>
                    <a:pt x="0" y="227"/>
                    <a:pt x="0" y="223"/>
                  </a:cubicBezTo>
                  <a:cubicBezTo>
                    <a:pt x="0" y="100"/>
                    <a:pt x="69" y="0"/>
                    <a:pt x="154" y="0"/>
                  </a:cubicBezTo>
                  <a:close/>
                </a:path>
              </a:pathLst>
            </a:custGeom>
            <a:solidFill>
              <a:srgbClr val="F7931E"/>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Freeform 135"/>
            <p:cNvSpPr/>
            <p:nvPr/>
          </p:nvSpPr>
          <p:spPr bwMode="auto">
            <a:xfrm rot="2700000" flipH="1">
              <a:off x="6216128" y="2815389"/>
              <a:ext cx="101140" cy="142811"/>
            </a:xfrm>
            <a:custGeom>
              <a:avLst/>
              <a:gdLst>
                <a:gd name="T0" fmla="*/ 162607 w 212"/>
                <a:gd name="T1" fmla="*/ 535009 h 300"/>
                <a:gd name="T2" fmla="*/ 128573 w 212"/>
                <a:gd name="T3" fmla="*/ 535009 h 300"/>
                <a:gd name="T4" fmla="*/ 3782 w 212"/>
                <a:gd name="T5" fmla="*/ 599059 h 300"/>
                <a:gd name="T6" fmla="*/ 3782 w 212"/>
                <a:gd name="T7" fmla="*/ 587756 h 300"/>
                <a:gd name="T8" fmla="*/ 3782 w 212"/>
                <a:gd name="T9" fmla="*/ 583988 h 300"/>
                <a:gd name="T10" fmla="*/ 0 w 212"/>
                <a:gd name="T11" fmla="*/ 557615 h 300"/>
                <a:gd name="T12" fmla="*/ 0 w 212"/>
                <a:gd name="T13" fmla="*/ 550079 h 300"/>
                <a:gd name="T14" fmla="*/ 0 w 212"/>
                <a:gd name="T15" fmla="*/ 523706 h 300"/>
                <a:gd name="T16" fmla="*/ 381936 w 212"/>
                <a:gd name="T17" fmla="*/ 0 h 300"/>
                <a:gd name="T18" fmla="*/ 752528 w 212"/>
                <a:gd name="T19" fmla="*/ 403140 h 300"/>
                <a:gd name="T20" fmla="*/ 756309 w 212"/>
                <a:gd name="T21" fmla="*/ 406908 h 300"/>
                <a:gd name="T22" fmla="*/ 756309 w 212"/>
                <a:gd name="T23" fmla="*/ 410676 h 300"/>
                <a:gd name="T24" fmla="*/ 684460 w 212"/>
                <a:gd name="T25" fmla="*/ 791210 h 300"/>
                <a:gd name="T26" fmla="*/ 631518 w 212"/>
                <a:gd name="T27" fmla="*/ 610362 h 300"/>
                <a:gd name="T28" fmla="*/ 567232 w 212"/>
                <a:gd name="T29" fmla="*/ 704554 h 300"/>
                <a:gd name="T30" fmla="*/ 457567 w 212"/>
                <a:gd name="T31" fmla="*/ 1130300 h 300"/>
                <a:gd name="T32" fmla="*/ 162607 w 212"/>
                <a:gd name="T33" fmla="*/ 535009 h 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2" h="300">
                  <a:moveTo>
                    <a:pt x="43" y="142"/>
                  </a:moveTo>
                  <a:cubicBezTo>
                    <a:pt x="40" y="142"/>
                    <a:pt x="37" y="142"/>
                    <a:pt x="34" y="142"/>
                  </a:cubicBezTo>
                  <a:cubicBezTo>
                    <a:pt x="21" y="144"/>
                    <a:pt x="10" y="150"/>
                    <a:pt x="1" y="159"/>
                  </a:cubicBezTo>
                  <a:cubicBezTo>
                    <a:pt x="1" y="158"/>
                    <a:pt x="1" y="157"/>
                    <a:pt x="1" y="156"/>
                  </a:cubicBezTo>
                  <a:cubicBezTo>
                    <a:pt x="1" y="155"/>
                    <a:pt x="1" y="155"/>
                    <a:pt x="1" y="155"/>
                  </a:cubicBezTo>
                  <a:cubicBezTo>
                    <a:pt x="0" y="152"/>
                    <a:pt x="0" y="150"/>
                    <a:pt x="0" y="148"/>
                  </a:cubicBezTo>
                  <a:cubicBezTo>
                    <a:pt x="0" y="146"/>
                    <a:pt x="0" y="146"/>
                    <a:pt x="0" y="146"/>
                  </a:cubicBezTo>
                  <a:cubicBezTo>
                    <a:pt x="0" y="143"/>
                    <a:pt x="0" y="141"/>
                    <a:pt x="0" y="139"/>
                  </a:cubicBezTo>
                  <a:cubicBezTo>
                    <a:pt x="0" y="62"/>
                    <a:pt x="45" y="0"/>
                    <a:pt x="101" y="0"/>
                  </a:cubicBezTo>
                  <a:cubicBezTo>
                    <a:pt x="147" y="0"/>
                    <a:pt x="189" y="45"/>
                    <a:pt x="199" y="107"/>
                  </a:cubicBezTo>
                  <a:cubicBezTo>
                    <a:pt x="200" y="108"/>
                    <a:pt x="200" y="108"/>
                    <a:pt x="200" y="108"/>
                  </a:cubicBezTo>
                  <a:cubicBezTo>
                    <a:pt x="200" y="109"/>
                    <a:pt x="200" y="109"/>
                    <a:pt x="200" y="109"/>
                  </a:cubicBezTo>
                  <a:cubicBezTo>
                    <a:pt x="201" y="111"/>
                    <a:pt x="212" y="154"/>
                    <a:pt x="181" y="210"/>
                  </a:cubicBezTo>
                  <a:cubicBezTo>
                    <a:pt x="181" y="208"/>
                    <a:pt x="167" y="164"/>
                    <a:pt x="167" y="162"/>
                  </a:cubicBezTo>
                  <a:cubicBezTo>
                    <a:pt x="168" y="168"/>
                    <a:pt x="154" y="181"/>
                    <a:pt x="150" y="187"/>
                  </a:cubicBezTo>
                  <a:cubicBezTo>
                    <a:pt x="137" y="210"/>
                    <a:pt x="126" y="275"/>
                    <a:pt x="121" y="300"/>
                  </a:cubicBezTo>
                  <a:cubicBezTo>
                    <a:pt x="121" y="300"/>
                    <a:pt x="94" y="134"/>
                    <a:pt x="43" y="142"/>
                  </a:cubicBezTo>
                  <a:close/>
                </a:path>
              </a:pathLst>
            </a:custGeom>
            <a:solidFill>
              <a:srgbClr val="FBB03B"/>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9" name="Freeform 107"/>
            <p:cNvSpPr/>
            <p:nvPr/>
          </p:nvSpPr>
          <p:spPr bwMode="auto">
            <a:xfrm rot="2700000" flipH="1">
              <a:off x="6219230" y="2554544"/>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solidFill>
              <a:schemeClr val="accent2">
                <a:alpha val="73000"/>
              </a:schemeClr>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10" name="Freeform 107"/>
            <p:cNvSpPr/>
            <p:nvPr/>
          </p:nvSpPr>
          <p:spPr bwMode="auto">
            <a:xfrm rot="2700000">
              <a:off x="6369742" y="2705056"/>
              <a:ext cx="183510" cy="293579"/>
            </a:xfrm>
            <a:custGeom>
              <a:avLst/>
              <a:gdLst>
                <a:gd name="T0" fmla="*/ 587375 w 312"/>
                <a:gd name="T1" fmla="*/ 0 h 495"/>
                <a:gd name="T2" fmla="*/ 1174750 w 312"/>
                <a:gd name="T3" fmla="*/ 597631 h 495"/>
                <a:gd name="T4" fmla="*/ 1174750 w 312"/>
                <a:gd name="T5" fmla="*/ 612666 h 495"/>
                <a:gd name="T6" fmla="*/ 1174750 w 312"/>
                <a:gd name="T7" fmla="*/ 612666 h 495"/>
                <a:gd name="T8" fmla="*/ 798228 w 312"/>
                <a:gd name="T9" fmla="*/ 1804170 h 495"/>
                <a:gd name="T10" fmla="*/ 779401 w 312"/>
                <a:gd name="T11" fmla="*/ 1826722 h 495"/>
                <a:gd name="T12" fmla="*/ 779401 w 312"/>
                <a:gd name="T13" fmla="*/ 1826722 h 495"/>
                <a:gd name="T14" fmla="*/ 779401 w 312"/>
                <a:gd name="T15" fmla="*/ 1826722 h 495"/>
                <a:gd name="T16" fmla="*/ 692801 w 312"/>
                <a:gd name="T17" fmla="*/ 1860550 h 495"/>
                <a:gd name="T18" fmla="*/ 579845 w 312"/>
                <a:gd name="T19" fmla="*/ 1762824 h 495"/>
                <a:gd name="T20" fmla="*/ 587375 w 312"/>
                <a:gd name="T21" fmla="*/ 1740272 h 495"/>
                <a:gd name="T22" fmla="*/ 587375 w 312"/>
                <a:gd name="T23" fmla="*/ 1740272 h 495"/>
                <a:gd name="T24" fmla="*/ 621262 w 312"/>
                <a:gd name="T25" fmla="*/ 1559855 h 495"/>
                <a:gd name="T26" fmla="*/ 459357 w 312"/>
                <a:gd name="T27" fmla="*/ 1168952 h 495"/>
                <a:gd name="T28" fmla="*/ 459357 w 312"/>
                <a:gd name="T29" fmla="*/ 1165193 h 495"/>
                <a:gd name="T30" fmla="*/ 158139 w 312"/>
                <a:gd name="T31" fmla="*/ 992293 h 495"/>
                <a:gd name="T32" fmla="*/ 0 w 312"/>
                <a:gd name="T33" fmla="*/ 590114 h 495"/>
                <a:gd name="T34" fmla="*/ 587375 w 312"/>
                <a:gd name="T35" fmla="*/ 0 h 49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connsiteX0" fmla="*/ 5000 w 10000"/>
                <a:gd name="connsiteY0" fmla="*/ 0 h 10000"/>
                <a:gd name="connsiteX1" fmla="*/ 10000 w 10000"/>
                <a:gd name="connsiteY1" fmla="*/ 3212 h 10000"/>
                <a:gd name="connsiteX2" fmla="*/ 10000 w 10000"/>
                <a:gd name="connsiteY2" fmla="*/ 3293 h 10000"/>
                <a:gd name="connsiteX3" fmla="*/ 10000 w 10000"/>
                <a:gd name="connsiteY3" fmla="*/ 3293 h 10000"/>
                <a:gd name="connsiteX4" fmla="*/ 6795 w 10000"/>
                <a:gd name="connsiteY4" fmla="*/ 9697 h 10000"/>
                <a:gd name="connsiteX5" fmla="*/ 6635 w 10000"/>
                <a:gd name="connsiteY5" fmla="*/ 9818 h 10000"/>
                <a:gd name="connsiteX6" fmla="*/ 6635 w 10000"/>
                <a:gd name="connsiteY6" fmla="*/ 9818 h 10000"/>
                <a:gd name="connsiteX7" fmla="*/ 6635 w 10000"/>
                <a:gd name="connsiteY7" fmla="*/ 9818 h 10000"/>
                <a:gd name="connsiteX8" fmla="*/ 5897 w 10000"/>
                <a:gd name="connsiteY8" fmla="*/ 10000 h 10000"/>
                <a:gd name="connsiteX9" fmla="*/ 4936 w 10000"/>
                <a:gd name="connsiteY9" fmla="*/ 9475 h 10000"/>
                <a:gd name="connsiteX10" fmla="*/ 5000 w 10000"/>
                <a:gd name="connsiteY10" fmla="*/ 9354 h 10000"/>
                <a:gd name="connsiteX11" fmla="*/ 5288 w 10000"/>
                <a:gd name="connsiteY11" fmla="*/ 8384 h 10000"/>
                <a:gd name="connsiteX12" fmla="*/ 3910 w 10000"/>
                <a:gd name="connsiteY12" fmla="*/ 6283 h 10000"/>
                <a:gd name="connsiteX13" fmla="*/ 3910 w 10000"/>
                <a:gd name="connsiteY13" fmla="*/ 6263 h 10000"/>
                <a:gd name="connsiteX14" fmla="*/ 1346 w 10000"/>
                <a:gd name="connsiteY14" fmla="*/ 5333 h 10000"/>
                <a:gd name="connsiteX15" fmla="*/ 0 w 10000"/>
                <a:gd name="connsiteY15" fmla="*/ 3172 h 10000"/>
                <a:gd name="connsiteX16" fmla="*/ 5000 w 10000"/>
                <a:gd name="connsiteY16" fmla="*/ 0 h 10000"/>
                <a:gd name="connsiteX0-1" fmla="*/ 5000 w 10000"/>
                <a:gd name="connsiteY0-2" fmla="*/ 0 h 10000"/>
                <a:gd name="connsiteX1-3" fmla="*/ 10000 w 10000"/>
                <a:gd name="connsiteY1-4" fmla="*/ 3212 h 10000"/>
                <a:gd name="connsiteX2-5" fmla="*/ 10000 w 10000"/>
                <a:gd name="connsiteY2-6" fmla="*/ 3293 h 10000"/>
                <a:gd name="connsiteX3-7" fmla="*/ 10000 w 10000"/>
                <a:gd name="connsiteY3-8" fmla="*/ 3293 h 10000"/>
                <a:gd name="connsiteX4-9" fmla="*/ 6795 w 10000"/>
                <a:gd name="connsiteY4-10" fmla="*/ 9697 h 10000"/>
                <a:gd name="connsiteX5-11" fmla="*/ 6635 w 10000"/>
                <a:gd name="connsiteY5-12" fmla="*/ 9818 h 10000"/>
                <a:gd name="connsiteX6-13" fmla="*/ 6635 w 10000"/>
                <a:gd name="connsiteY6-14" fmla="*/ 9818 h 10000"/>
                <a:gd name="connsiteX7-15" fmla="*/ 6635 w 10000"/>
                <a:gd name="connsiteY7-16" fmla="*/ 9818 h 10000"/>
                <a:gd name="connsiteX8-17" fmla="*/ 5897 w 10000"/>
                <a:gd name="connsiteY8-18" fmla="*/ 10000 h 10000"/>
                <a:gd name="connsiteX9-19" fmla="*/ 4936 w 10000"/>
                <a:gd name="connsiteY9-20" fmla="*/ 9475 h 10000"/>
                <a:gd name="connsiteX10-21" fmla="*/ 5288 w 10000"/>
                <a:gd name="connsiteY10-22" fmla="*/ 8384 h 10000"/>
                <a:gd name="connsiteX11-23" fmla="*/ 3910 w 10000"/>
                <a:gd name="connsiteY11-24" fmla="*/ 6283 h 10000"/>
                <a:gd name="connsiteX12-25" fmla="*/ 3910 w 10000"/>
                <a:gd name="connsiteY12-26" fmla="*/ 6263 h 10000"/>
                <a:gd name="connsiteX13-27" fmla="*/ 1346 w 10000"/>
                <a:gd name="connsiteY13-28" fmla="*/ 5333 h 10000"/>
                <a:gd name="connsiteX14-29" fmla="*/ 0 w 10000"/>
                <a:gd name="connsiteY14-30" fmla="*/ 3172 h 10000"/>
                <a:gd name="connsiteX15-31" fmla="*/ 5000 w 10000"/>
                <a:gd name="connsiteY15-32" fmla="*/ 0 h 10000"/>
                <a:gd name="connsiteX0-33" fmla="*/ 5000 w 10000"/>
                <a:gd name="connsiteY0-34" fmla="*/ 0 h 10086"/>
                <a:gd name="connsiteX1-35" fmla="*/ 10000 w 10000"/>
                <a:gd name="connsiteY1-36" fmla="*/ 3212 h 10086"/>
                <a:gd name="connsiteX2-37" fmla="*/ 10000 w 10000"/>
                <a:gd name="connsiteY2-38" fmla="*/ 3293 h 10086"/>
                <a:gd name="connsiteX3-39" fmla="*/ 10000 w 10000"/>
                <a:gd name="connsiteY3-40" fmla="*/ 3293 h 10086"/>
                <a:gd name="connsiteX4-41" fmla="*/ 6795 w 10000"/>
                <a:gd name="connsiteY4-42" fmla="*/ 9697 h 10086"/>
                <a:gd name="connsiteX5-43" fmla="*/ 6635 w 10000"/>
                <a:gd name="connsiteY5-44" fmla="*/ 9818 h 10086"/>
                <a:gd name="connsiteX6-45" fmla="*/ 6635 w 10000"/>
                <a:gd name="connsiteY6-46" fmla="*/ 9818 h 10086"/>
                <a:gd name="connsiteX7-47" fmla="*/ 6635 w 10000"/>
                <a:gd name="connsiteY7-48" fmla="*/ 9818 h 10086"/>
                <a:gd name="connsiteX8-49" fmla="*/ 5897 w 10000"/>
                <a:gd name="connsiteY8-50" fmla="*/ 10000 h 10086"/>
                <a:gd name="connsiteX9-51" fmla="*/ 5288 w 10000"/>
                <a:gd name="connsiteY9-52" fmla="*/ 8384 h 10086"/>
                <a:gd name="connsiteX10-53" fmla="*/ 3910 w 10000"/>
                <a:gd name="connsiteY10-54" fmla="*/ 6283 h 10086"/>
                <a:gd name="connsiteX11-55" fmla="*/ 3910 w 10000"/>
                <a:gd name="connsiteY11-56" fmla="*/ 6263 h 10086"/>
                <a:gd name="connsiteX12-57" fmla="*/ 1346 w 10000"/>
                <a:gd name="connsiteY12-58" fmla="*/ 5333 h 10086"/>
                <a:gd name="connsiteX13-59" fmla="*/ 0 w 10000"/>
                <a:gd name="connsiteY13-60" fmla="*/ 3172 h 10086"/>
                <a:gd name="connsiteX14-61" fmla="*/ 5000 w 10000"/>
                <a:gd name="connsiteY14-62" fmla="*/ 0 h 1008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Lst>
              <a:rect l="l" t="t" r="r" b="b"/>
              <a:pathLst>
                <a:path w="10000" h="10086">
                  <a:moveTo>
                    <a:pt x="5000" y="0"/>
                  </a:moveTo>
                  <a:cubicBezTo>
                    <a:pt x="7756" y="0"/>
                    <a:pt x="10000" y="1455"/>
                    <a:pt x="10000" y="3212"/>
                  </a:cubicBezTo>
                  <a:lnTo>
                    <a:pt x="10000" y="3293"/>
                  </a:lnTo>
                  <a:lnTo>
                    <a:pt x="10000" y="3293"/>
                  </a:lnTo>
                  <a:cubicBezTo>
                    <a:pt x="10000" y="5717"/>
                    <a:pt x="8814" y="7859"/>
                    <a:pt x="6795" y="9697"/>
                  </a:cubicBezTo>
                  <a:cubicBezTo>
                    <a:pt x="6731" y="9737"/>
                    <a:pt x="6699" y="9778"/>
                    <a:pt x="6635" y="9818"/>
                  </a:cubicBezTo>
                  <a:lnTo>
                    <a:pt x="6635" y="9818"/>
                  </a:lnTo>
                  <a:lnTo>
                    <a:pt x="6635" y="9818"/>
                  </a:lnTo>
                  <a:cubicBezTo>
                    <a:pt x="6442" y="9919"/>
                    <a:pt x="6121" y="10239"/>
                    <a:pt x="5897" y="10000"/>
                  </a:cubicBezTo>
                  <a:cubicBezTo>
                    <a:pt x="5673" y="9761"/>
                    <a:pt x="5619" y="9003"/>
                    <a:pt x="5288" y="8384"/>
                  </a:cubicBezTo>
                  <a:cubicBezTo>
                    <a:pt x="5064" y="7556"/>
                    <a:pt x="4744" y="6848"/>
                    <a:pt x="3910" y="6283"/>
                  </a:cubicBezTo>
                  <a:lnTo>
                    <a:pt x="3910" y="6263"/>
                  </a:lnTo>
                  <a:cubicBezTo>
                    <a:pt x="3237" y="5818"/>
                    <a:pt x="2340" y="5475"/>
                    <a:pt x="1346" y="5333"/>
                  </a:cubicBezTo>
                  <a:cubicBezTo>
                    <a:pt x="513" y="4768"/>
                    <a:pt x="0" y="4000"/>
                    <a:pt x="0" y="3172"/>
                  </a:cubicBezTo>
                  <a:cubicBezTo>
                    <a:pt x="0" y="1414"/>
                    <a:pt x="2244" y="0"/>
                    <a:pt x="5000" y="0"/>
                  </a:cubicBezTo>
                  <a:close/>
                </a:path>
              </a:pathLst>
            </a:custGeom>
            <a:solidFill>
              <a:schemeClr val="accent2">
                <a:alpha val="73000"/>
              </a:schemeClr>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11" name="Freeform 108"/>
            <p:cNvSpPr/>
            <p:nvPr/>
          </p:nvSpPr>
          <p:spPr bwMode="auto">
            <a:xfrm rot="2700000">
              <a:off x="6407803" y="2259335"/>
              <a:ext cx="350653" cy="642255"/>
            </a:xfrm>
            <a:custGeom>
              <a:avLst/>
              <a:gdLst>
                <a:gd name="T0" fmla="*/ 1122363 w 596"/>
                <a:gd name="T1" fmla="*/ 4105275 h 1092"/>
                <a:gd name="T2" fmla="*/ 598844 w 596"/>
                <a:gd name="T3" fmla="*/ 4105275 h 1092"/>
                <a:gd name="T4" fmla="*/ 79093 w 596"/>
                <a:gd name="T5" fmla="*/ 1928577 h 1092"/>
                <a:gd name="T6" fmla="*/ 1122363 w 596"/>
                <a:gd name="T7" fmla="*/ 0 h 1092"/>
                <a:gd name="T8" fmla="*/ 1126129 w 596"/>
                <a:gd name="T9" fmla="*/ 0 h 1092"/>
                <a:gd name="T10" fmla="*/ 2165632 w 596"/>
                <a:gd name="T11" fmla="*/ 1928577 h 1092"/>
                <a:gd name="T12" fmla="*/ 1645881 w 596"/>
                <a:gd name="T13" fmla="*/ 4105275 h 1092"/>
                <a:gd name="T14" fmla="*/ 1122363 w 596"/>
                <a:gd name="T15" fmla="*/ 4105275 h 109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6" h="1092">
                  <a:moveTo>
                    <a:pt x="298" y="1092"/>
                  </a:moveTo>
                  <a:cubicBezTo>
                    <a:pt x="159" y="1092"/>
                    <a:pt x="159" y="1092"/>
                    <a:pt x="159" y="1092"/>
                  </a:cubicBezTo>
                  <a:cubicBezTo>
                    <a:pt x="31" y="824"/>
                    <a:pt x="21" y="513"/>
                    <a:pt x="21" y="513"/>
                  </a:cubicBezTo>
                  <a:cubicBezTo>
                    <a:pt x="0" y="212"/>
                    <a:pt x="298" y="0"/>
                    <a:pt x="298" y="0"/>
                  </a:cubicBezTo>
                  <a:cubicBezTo>
                    <a:pt x="299" y="0"/>
                    <a:pt x="299" y="0"/>
                    <a:pt x="299" y="0"/>
                  </a:cubicBezTo>
                  <a:cubicBezTo>
                    <a:pt x="299" y="0"/>
                    <a:pt x="596" y="212"/>
                    <a:pt x="575" y="513"/>
                  </a:cubicBezTo>
                  <a:cubicBezTo>
                    <a:pt x="575" y="513"/>
                    <a:pt x="566" y="824"/>
                    <a:pt x="437" y="1092"/>
                  </a:cubicBezTo>
                  <a:lnTo>
                    <a:pt x="298" y="1092"/>
                  </a:lnTo>
                  <a:close/>
                </a:path>
              </a:pathLst>
            </a:custGeom>
            <a:solidFill>
              <a:schemeClr val="accent1"/>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12" name="Oval 113"/>
            <p:cNvSpPr>
              <a:spLocks noChangeArrowheads="1"/>
            </p:cNvSpPr>
            <p:nvPr/>
          </p:nvSpPr>
          <p:spPr bwMode="auto">
            <a:xfrm rot="2700000">
              <a:off x="6568043" y="2481147"/>
              <a:ext cx="117123" cy="114085"/>
            </a:xfrm>
            <a:prstGeom prst="ellipse">
              <a:avLst/>
            </a:prstGeom>
            <a:solidFill>
              <a:schemeClr val="bg1">
                <a:alpha val="77000"/>
              </a:schemeClr>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13" name="Oval 116"/>
            <p:cNvSpPr>
              <a:spLocks noChangeArrowheads="1"/>
            </p:cNvSpPr>
            <p:nvPr/>
          </p:nvSpPr>
          <p:spPr bwMode="auto">
            <a:xfrm rot="2700000">
              <a:off x="6500229" y="2593093"/>
              <a:ext cx="70303" cy="72640"/>
            </a:xfrm>
            <a:prstGeom prst="ellipse">
              <a:avLst/>
            </a:prstGeom>
            <a:solidFill>
              <a:schemeClr val="bg1">
                <a:alpha val="77000"/>
              </a:schemeClr>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14" name="Oval 119"/>
            <p:cNvSpPr>
              <a:spLocks noChangeArrowheads="1"/>
            </p:cNvSpPr>
            <p:nvPr/>
          </p:nvSpPr>
          <p:spPr bwMode="auto">
            <a:xfrm rot="2700000">
              <a:off x="6447912" y="2674106"/>
              <a:ext cx="43239" cy="42313"/>
            </a:xfrm>
            <a:prstGeom prst="ellipse">
              <a:avLst/>
            </a:prstGeom>
            <a:solidFill>
              <a:schemeClr val="bg1">
                <a:alpha val="77000"/>
              </a:schemeClr>
            </a:solidFill>
            <a:ln>
              <a:noFill/>
            </a:ln>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sp>
          <p:nvSpPr>
            <p:cNvPr id="15" name="Rectangle 27"/>
            <p:cNvSpPr/>
            <p:nvPr/>
          </p:nvSpPr>
          <p:spPr>
            <a:xfrm rot="2700000">
              <a:off x="6301683" y="2797997"/>
              <a:ext cx="71523" cy="43830"/>
            </a:xfrm>
            <a:prstGeom prst="rect">
              <a:avLst/>
            </a:prstGeom>
            <a:solidFill>
              <a:srgbClr val="EB6949">
                <a:alpha val="73000"/>
              </a:srgbClr>
            </a:solidFill>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black"/>
                </a:solidFill>
                <a:effectLst/>
                <a:uLnTx/>
                <a:uFillTx/>
                <a:latin typeface="+mn-lt"/>
                <a:ea typeface="+mn-ea"/>
                <a:cs typeface="+mn-cs"/>
              </a:endParaRPr>
            </a:p>
          </p:txBody>
        </p:sp>
      </p:grpSp>
      <p:grpSp>
        <p:nvGrpSpPr>
          <p:cNvPr id="16" name="组合 15"/>
          <p:cNvGrpSpPr/>
          <p:nvPr/>
        </p:nvGrpSpPr>
        <p:grpSpPr>
          <a:xfrm>
            <a:off x="2776458" y="1732994"/>
            <a:ext cx="958136" cy="958133"/>
            <a:chOff x="304800" y="673100"/>
            <a:chExt cx="4000500" cy="4000500"/>
          </a:xfrm>
          <a:effectLst>
            <a:outerShdw blurRad="444500" dist="254000" dir="810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宋体" panose="02010600030101010101" pitchFamily="2" charset="-122"/>
                <a:ea typeface="宋体" panose="02010600030101010101" pitchFamily="2" charset="-122"/>
                <a:cs typeface="+mn-cs"/>
              </a:endParaRPr>
            </a:p>
          </p:txBody>
        </p:sp>
        <p:sp>
          <p:nvSpPr>
            <p:cNvPr id="18" name="椭圆 1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宋体" panose="02010600030101010101" pitchFamily="2" charset="-122"/>
                <a:ea typeface="宋体" panose="02010600030101010101" pitchFamily="2" charset="-122"/>
                <a:cs typeface="+mn-cs"/>
              </a:endParaRPr>
            </a:p>
          </p:txBody>
        </p:sp>
      </p:grpSp>
      <p:grpSp>
        <p:nvGrpSpPr>
          <p:cNvPr id="19" name="Group 30"/>
          <p:cNvGrpSpPr/>
          <p:nvPr/>
        </p:nvGrpSpPr>
        <p:grpSpPr>
          <a:xfrm>
            <a:off x="4801394" y="3834127"/>
            <a:ext cx="317357" cy="278329"/>
            <a:chOff x="3175" y="-1587"/>
            <a:chExt cx="490538" cy="430212"/>
          </a:xfrm>
          <a:solidFill>
            <a:schemeClr val="accent1"/>
          </a:solidFill>
        </p:grpSpPr>
        <p:sp>
          <p:nvSpPr>
            <p:cNvPr id="20" name="Freeform 175"/>
            <p:cNvSpPr>
              <a:spLocks noEditPoints="1"/>
            </p:cNvSpPr>
            <p:nvPr/>
          </p:nvSpPr>
          <p:spPr bwMode="auto">
            <a:xfrm>
              <a:off x="3175" y="-1587"/>
              <a:ext cx="490538" cy="430212"/>
            </a:xfrm>
            <a:custGeom>
              <a:avLst/>
              <a:gdLst>
                <a:gd name="T0" fmla="*/ 128 w 128"/>
                <a:gd name="T1" fmla="*/ 66 h 112"/>
                <a:gd name="T2" fmla="*/ 112 w 128"/>
                <a:gd name="T3" fmla="*/ 6 h 112"/>
                <a:gd name="T4" fmla="*/ 104 w 128"/>
                <a:gd name="T5" fmla="*/ 0 h 112"/>
                <a:gd name="T6" fmla="*/ 64 w 128"/>
                <a:gd name="T7" fmla="*/ 0 h 112"/>
                <a:gd name="T8" fmla="*/ 24 w 128"/>
                <a:gd name="T9" fmla="*/ 0 h 112"/>
                <a:gd name="T10" fmla="*/ 16 w 128"/>
                <a:gd name="T11" fmla="*/ 6 h 112"/>
                <a:gd name="T12" fmla="*/ 0 w 128"/>
                <a:gd name="T13" fmla="*/ 66 h 112"/>
                <a:gd name="T14" fmla="*/ 0 w 128"/>
                <a:gd name="T15" fmla="*/ 68 h 112"/>
                <a:gd name="T16" fmla="*/ 0 w 128"/>
                <a:gd name="T17" fmla="*/ 96 h 112"/>
                <a:gd name="T18" fmla="*/ 16 w 128"/>
                <a:gd name="T19" fmla="*/ 112 h 112"/>
                <a:gd name="T20" fmla="*/ 112 w 128"/>
                <a:gd name="T21" fmla="*/ 112 h 112"/>
                <a:gd name="T22" fmla="*/ 128 w 128"/>
                <a:gd name="T23" fmla="*/ 96 h 112"/>
                <a:gd name="T24" fmla="*/ 128 w 128"/>
                <a:gd name="T25" fmla="*/ 68 h 112"/>
                <a:gd name="T26" fmla="*/ 128 w 128"/>
                <a:gd name="T27" fmla="*/ 66 h 112"/>
                <a:gd name="T28" fmla="*/ 120 w 128"/>
                <a:gd name="T29" fmla="*/ 96 h 112"/>
                <a:gd name="T30" fmla="*/ 112 w 128"/>
                <a:gd name="T31" fmla="*/ 104 h 112"/>
                <a:gd name="T32" fmla="*/ 16 w 128"/>
                <a:gd name="T33" fmla="*/ 104 h 112"/>
                <a:gd name="T34" fmla="*/ 8 w 128"/>
                <a:gd name="T35" fmla="*/ 96 h 112"/>
                <a:gd name="T36" fmla="*/ 8 w 128"/>
                <a:gd name="T37" fmla="*/ 68 h 112"/>
                <a:gd name="T38" fmla="*/ 24 w 128"/>
                <a:gd name="T39" fmla="*/ 8 h 112"/>
                <a:gd name="T40" fmla="*/ 104 w 128"/>
                <a:gd name="T41" fmla="*/ 8 h 112"/>
                <a:gd name="T42" fmla="*/ 120 w 128"/>
                <a:gd name="T43" fmla="*/ 68 h 112"/>
                <a:gd name="T44" fmla="*/ 120 w 128"/>
                <a:gd name="T45"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8" h="112">
                  <a:moveTo>
                    <a:pt x="128" y="66"/>
                  </a:moveTo>
                  <a:cubicBezTo>
                    <a:pt x="112" y="6"/>
                    <a:pt x="112" y="6"/>
                    <a:pt x="112" y="6"/>
                  </a:cubicBezTo>
                  <a:cubicBezTo>
                    <a:pt x="111" y="2"/>
                    <a:pt x="108" y="0"/>
                    <a:pt x="104" y="0"/>
                  </a:cubicBezTo>
                  <a:cubicBezTo>
                    <a:pt x="64" y="0"/>
                    <a:pt x="64" y="0"/>
                    <a:pt x="64" y="0"/>
                  </a:cubicBezTo>
                  <a:cubicBezTo>
                    <a:pt x="24" y="0"/>
                    <a:pt x="24" y="0"/>
                    <a:pt x="24" y="0"/>
                  </a:cubicBezTo>
                  <a:cubicBezTo>
                    <a:pt x="20" y="0"/>
                    <a:pt x="17" y="2"/>
                    <a:pt x="16" y="6"/>
                  </a:cubicBezTo>
                  <a:cubicBezTo>
                    <a:pt x="0" y="66"/>
                    <a:pt x="0" y="66"/>
                    <a:pt x="0" y="66"/>
                  </a:cubicBezTo>
                  <a:cubicBezTo>
                    <a:pt x="0" y="67"/>
                    <a:pt x="0" y="67"/>
                    <a:pt x="0" y="68"/>
                  </a:cubicBezTo>
                  <a:cubicBezTo>
                    <a:pt x="0" y="96"/>
                    <a:pt x="0" y="96"/>
                    <a:pt x="0" y="96"/>
                  </a:cubicBezTo>
                  <a:cubicBezTo>
                    <a:pt x="0" y="105"/>
                    <a:pt x="7" y="112"/>
                    <a:pt x="16" y="112"/>
                  </a:cubicBezTo>
                  <a:cubicBezTo>
                    <a:pt x="112" y="112"/>
                    <a:pt x="112" y="112"/>
                    <a:pt x="112" y="112"/>
                  </a:cubicBezTo>
                  <a:cubicBezTo>
                    <a:pt x="121" y="112"/>
                    <a:pt x="128" y="105"/>
                    <a:pt x="128" y="96"/>
                  </a:cubicBezTo>
                  <a:cubicBezTo>
                    <a:pt x="128" y="68"/>
                    <a:pt x="128" y="68"/>
                    <a:pt x="128" y="68"/>
                  </a:cubicBezTo>
                  <a:cubicBezTo>
                    <a:pt x="128" y="67"/>
                    <a:pt x="128" y="67"/>
                    <a:pt x="128" y="66"/>
                  </a:cubicBezTo>
                  <a:close/>
                  <a:moveTo>
                    <a:pt x="120" y="96"/>
                  </a:moveTo>
                  <a:cubicBezTo>
                    <a:pt x="120" y="100"/>
                    <a:pt x="116" y="104"/>
                    <a:pt x="112" y="104"/>
                  </a:cubicBezTo>
                  <a:cubicBezTo>
                    <a:pt x="16" y="104"/>
                    <a:pt x="16" y="104"/>
                    <a:pt x="16" y="104"/>
                  </a:cubicBezTo>
                  <a:cubicBezTo>
                    <a:pt x="12" y="104"/>
                    <a:pt x="8" y="100"/>
                    <a:pt x="8" y="96"/>
                  </a:cubicBezTo>
                  <a:cubicBezTo>
                    <a:pt x="8" y="68"/>
                    <a:pt x="8" y="68"/>
                    <a:pt x="8" y="68"/>
                  </a:cubicBezTo>
                  <a:cubicBezTo>
                    <a:pt x="24" y="8"/>
                    <a:pt x="24" y="8"/>
                    <a:pt x="24" y="8"/>
                  </a:cubicBezTo>
                  <a:cubicBezTo>
                    <a:pt x="104" y="8"/>
                    <a:pt x="104" y="8"/>
                    <a:pt x="104" y="8"/>
                  </a:cubicBezTo>
                  <a:cubicBezTo>
                    <a:pt x="120" y="68"/>
                    <a:pt x="120" y="68"/>
                    <a:pt x="120" y="68"/>
                  </a:cubicBezTo>
                  <a:lnTo>
                    <a:pt x="120"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prstClr val="black"/>
                </a:solidFill>
                <a:effectLst/>
                <a:uLnTx/>
                <a:uFillTx/>
                <a:latin typeface="+mn-lt"/>
                <a:ea typeface="+mn-ea"/>
                <a:cs typeface="+mn-cs"/>
              </a:endParaRPr>
            </a:p>
          </p:txBody>
        </p:sp>
        <p:sp>
          <p:nvSpPr>
            <p:cNvPr id="21" name="Freeform 176"/>
            <p:cNvSpPr>
              <a:spLocks noEditPoints="1"/>
            </p:cNvSpPr>
            <p:nvPr/>
          </p:nvSpPr>
          <p:spPr bwMode="auto">
            <a:xfrm>
              <a:off x="60325" y="58738"/>
              <a:ext cx="374650" cy="277812"/>
            </a:xfrm>
            <a:custGeom>
              <a:avLst/>
              <a:gdLst>
                <a:gd name="T0" fmla="*/ 80 w 98"/>
                <a:gd name="T1" fmla="*/ 0 h 72"/>
                <a:gd name="T2" fmla="*/ 18 w 98"/>
                <a:gd name="T3" fmla="*/ 0 h 72"/>
                <a:gd name="T4" fmla="*/ 14 w 98"/>
                <a:gd name="T5" fmla="*/ 3 h 72"/>
                <a:gd name="T6" fmla="*/ 0 w 98"/>
                <a:gd name="T7" fmla="*/ 51 h 72"/>
                <a:gd name="T8" fmla="*/ 1 w 98"/>
                <a:gd name="T9" fmla="*/ 54 h 72"/>
                <a:gd name="T10" fmla="*/ 4 w 98"/>
                <a:gd name="T11" fmla="*/ 56 h 72"/>
                <a:gd name="T12" fmla="*/ 16 w 98"/>
                <a:gd name="T13" fmla="*/ 56 h 72"/>
                <a:gd name="T14" fmla="*/ 20 w 98"/>
                <a:gd name="T15" fmla="*/ 56 h 72"/>
                <a:gd name="T16" fmla="*/ 23 w 98"/>
                <a:gd name="T17" fmla="*/ 56 h 72"/>
                <a:gd name="T18" fmla="*/ 28 w 98"/>
                <a:gd name="T19" fmla="*/ 68 h 72"/>
                <a:gd name="T20" fmla="*/ 35 w 98"/>
                <a:gd name="T21" fmla="*/ 72 h 72"/>
                <a:gd name="T22" fmla="*/ 63 w 98"/>
                <a:gd name="T23" fmla="*/ 72 h 72"/>
                <a:gd name="T24" fmla="*/ 70 w 98"/>
                <a:gd name="T25" fmla="*/ 68 h 72"/>
                <a:gd name="T26" fmla="*/ 75 w 98"/>
                <a:gd name="T27" fmla="*/ 56 h 72"/>
                <a:gd name="T28" fmla="*/ 78 w 98"/>
                <a:gd name="T29" fmla="*/ 56 h 72"/>
                <a:gd name="T30" fmla="*/ 82 w 98"/>
                <a:gd name="T31" fmla="*/ 56 h 72"/>
                <a:gd name="T32" fmla="*/ 94 w 98"/>
                <a:gd name="T33" fmla="*/ 56 h 72"/>
                <a:gd name="T34" fmla="*/ 97 w 98"/>
                <a:gd name="T35" fmla="*/ 54 h 72"/>
                <a:gd name="T36" fmla="*/ 98 w 98"/>
                <a:gd name="T37" fmla="*/ 51 h 72"/>
                <a:gd name="T38" fmla="*/ 84 w 98"/>
                <a:gd name="T39" fmla="*/ 3 h 72"/>
                <a:gd name="T40" fmla="*/ 80 w 98"/>
                <a:gd name="T41" fmla="*/ 0 h 72"/>
                <a:gd name="T42" fmla="*/ 82 w 98"/>
                <a:gd name="T43" fmla="*/ 48 h 72"/>
                <a:gd name="T44" fmla="*/ 75 w 98"/>
                <a:gd name="T45" fmla="*/ 48 h 72"/>
                <a:gd name="T46" fmla="*/ 68 w 98"/>
                <a:gd name="T47" fmla="*/ 52 h 72"/>
                <a:gd name="T48" fmla="*/ 63 w 98"/>
                <a:gd name="T49" fmla="*/ 64 h 72"/>
                <a:gd name="T50" fmla="*/ 35 w 98"/>
                <a:gd name="T51" fmla="*/ 64 h 72"/>
                <a:gd name="T52" fmla="*/ 30 w 98"/>
                <a:gd name="T53" fmla="*/ 52 h 72"/>
                <a:gd name="T54" fmla="*/ 23 w 98"/>
                <a:gd name="T55" fmla="*/ 48 h 72"/>
                <a:gd name="T56" fmla="*/ 16 w 98"/>
                <a:gd name="T57" fmla="*/ 48 h 72"/>
                <a:gd name="T58" fmla="*/ 6 w 98"/>
                <a:gd name="T59" fmla="*/ 48 h 72"/>
                <a:gd name="T60" fmla="*/ 18 w 98"/>
                <a:gd name="T61" fmla="*/ 4 h 72"/>
                <a:gd name="T62" fmla="*/ 80 w 98"/>
                <a:gd name="T63" fmla="*/ 4 h 72"/>
                <a:gd name="T64" fmla="*/ 92 w 98"/>
                <a:gd name="T65" fmla="*/ 48 h 72"/>
                <a:gd name="T66" fmla="*/ 82 w 98"/>
                <a:gd name="T67" fmla="*/ 4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8" h="72">
                  <a:moveTo>
                    <a:pt x="80" y="0"/>
                  </a:moveTo>
                  <a:cubicBezTo>
                    <a:pt x="18" y="0"/>
                    <a:pt x="18" y="0"/>
                    <a:pt x="18" y="0"/>
                  </a:cubicBezTo>
                  <a:cubicBezTo>
                    <a:pt x="16" y="0"/>
                    <a:pt x="15" y="1"/>
                    <a:pt x="14" y="3"/>
                  </a:cubicBezTo>
                  <a:cubicBezTo>
                    <a:pt x="0" y="51"/>
                    <a:pt x="0" y="51"/>
                    <a:pt x="0" y="51"/>
                  </a:cubicBezTo>
                  <a:cubicBezTo>
                    <a:pt x="0" y="52"/>
                    <a:pt x="0" y="53"/>
                    <a:pt x="1" y="54"/>
                  </a:cubicBezTo>
                  <a:cubicBezTo>
                    <a:pt x="2" y="55"/>
                    <a:pt x="3" y="56"/>
                    <a:pt x="4" y="56"/>
                  </a:cubicBezTo>
                  <a:cubicBezTo>
                    <a:pt x="16" y="56"/>
                    <a:pt x="16" y="56"/>
                    <a:pt x="16" y="56"/>
                  </a:cubicBezTo>
                  <a:cubicBezTo>
                    <a:pt x="20" y="56"/>
                    <a:pt x="20" y="56"/>
                    <a:pt x="20" y="56"/>
                  </a:cubicBezTo>
                  <a:cubicBezTo>
                    <a:pt x="23" y="56"/>
                    <a:pt x="23" y="56"/>
                    <a:pt x="23" y="56"/>
                  </a:cubicBezTo>
                  <a:cubicBezTo>
                    <a:pt x="28" y="68"/>
                    <a:pt x="28" y="68"/>
                    <a:pt x="28" y="68"/>
                  </a:cubicBezTo>
                  <a:cubicBezTo>
                    <a:pt x="30" y="70"/>
                    <a:pt x="32" y="72"/>
                    <a:pt x="35" y="72"/>
                  </a:cubicBezTo>
                  <a:cubicBezTo>
                    <a:pt x="63" y="72"/>
                    <a:pt x="63" y="72"/>
                    <a:pt x="63" y="72"/>
                  </a:cubicBezTo>
                  <a:cubicBezTo>
                    <a:pt x="66" y="72"/>
                    <a:pt x="68" y="70"/>
                    <a:pt x="70" y="68"/>
                  </a:cubicBezTo>
                  <a:cubicBezTo>
                    <a:pt x="75" y="56"/>
                    <a:pt x="75" y="56"/>
                    <a:pt x="75" y="56"/>
                  </a:cubicBezTo>
                  <a:cubicBezTo>
                    <a:pt x="78" y="56"/>
                    <a:pt x="78" y="56"/>
                    <a:pt x="78" y="56"/>
                  </a:cubicBezTo>
                  <a:cubicBezTo>
                    <a:pt x="82" y="56"/>
                    <a:pt x="82" y="56"/>
                    <a:pt x="82" y="56"/>
                  </a:cubicBezTo>
                  <a:cubicBezTo>
                    <a:pt x="94" y="56"/>
                    <a:pt x="94" y="56"/>
                    <a:pt x="94" y="56"/>
                  </a:cubicBezTo>
                  <a:cubicBezTo>
                    <a:pt x="95" y="56"/>
                    <a:pt x="96" y="55"/>
                    <a:pt x="97" y="54"/>
                  </a:cubicBezTo>
                  <a:cubicBezTo>
                    <a:pt x="98" y="53"/>
                    <a:pt x="98" y="52"/>
                    <a:pt x="98" y="51"/>
                  </a:cubicBezTo>
                  <a:cubicBezTo>
                    <a:pt x="84" y="3"/>
                    <a:pt x="84" y="3"/>
                    <a:pt x="84" y="3"/>
                  </a:cubicBezTo>
                  <a:cubicBezTo>
                    <a:pt x="83" y="1"/>
                    <a:pt x="82" y="0"/>
                    <a:pt x="80" y="0"/>
                  </a:cubicBezTo>
                  <a:close/>
                  <a:moveTo>
                    <a:pt x="82" y="48"/>
                  </a:moveTo>
                  <a:cubicBezTo>
                    <a:pt x="75" y="48"/>
                    <a:pt x="75" y="48"/>
                    <a:pt x="75" y="48"/>
                  </a:cubicBezTo>
                  <a:cubicBezTo>
                    <a:pt x="72" y="48"/>
                    <a:pt x="70" y="50"/>
                    <a:pt x="68" y="52"/>
                  </a:cubicBezTo>
                  <a:cubicBezTo>
                    <a:pt x="63" y="64"/>
                    <a:pt x="63" y="64"/>
                    <a:pt x="63" y="64"/>
                  </a:cubicBezTo>
                  <a:cubicBezTo>
                    <a:pt x="35" y="64"/>
                    <a:pt x="35" y="64"/>
                    <a:pt x="35" y="64"/>
                  </a:cubicBezTo>
                  <a:cubicBezTo>
                    <a:pt x="30" y="52"/>
                    <a:pt x="30" y="52"/>
                    <a:pt x="30" y="52"/>
                  </a:cubicBezTo>
                  <a:cubicBezTo>
                    <a:pt x="28" y="50"/>
                    <a:pt x="26" y="48"/>
                    <a:pt x="23" y="48"/>
                  </a:cubicBezTo>
                  <a:cubicBezTo>
                    <a:pt x="16" y="48"/>
                    <a:pt x="16" y="48"/>
                    <a:pt x="16" y="48"/>
                  </a:cubicBezTo>
                  <a:cubicBezTo>
                    <a:pt x="6" y="48"/>
                    <a:pt x="6" y="48"/>
                    <a:pt x="6" y="48"/>
                  </a:cubicBezTo>
                  <a:cubicBezTo>
                    <a:pt x="18" y="4"/>
                    <a:pt x="18" y="4"/>
                    <a:pt x="18" y="4"/>
                  </a:cubicBezTo>
                  <a:cubicBezTo>
                    <a:pt x="80" y="4"/>
                    <a:pt x="80" y="4"/>
                    <a:pt x="80" y="4"/>
                  </a:cubicBezTo>
                  <a:cubicBezTo>
                    <a:pt x="92" y="48"/>
                    <a:pt x="92" y="48"/>
                    <a:pt x="92" y="48"/>
                  </a:cubicBezTo>
                  <a:lnTo>
                    <a:pt x="82" y="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prstClr val="black"/>
                </a:solidFill>
                <a:effectLst/>
                <a:uLnTx/>
                <a:uFillTx/>
                <a:latin typeface="+mn-lt"/>
                <a:ea typeface="+mn-ea"/>
                <a:cs typeface="+mn-cs"/>
              </a:endParaRPr>
            </a:p>
          </p:txBody>
        </p:sp>
      </p:grpSp>
      <p:sp>
        <p:nvSpPr>
          <p:cNvPr id="22" name="Freeform 50"/>
          <p:cNvSpPr>
            <a:spLocks noEditPoints="1"/>
          </p:cNvSpPr>
          <p:nvPr/>
        </p:nvSpPr>
        <p:spPr bwMode="auto">
          <a:xfrm>
            <a:off x="1055561" y="2894752"/>
            <a:ext cx="261823" cy="329775"/>
          </a:xfrm>
          <a:custGeom>
            <a:avLst/>
            <a:gdLst/>
            <a:ahLst/>
            <a:cxnLst>
              <a:cxn ang="0">
                <a:pos x="187" y="135"/>
              </a:cxn>
              <a:cxn ang="0">
                <a:pos x="44" y="135"/>
              </a:cxn>
              <a:cxn ang="0">
                <a:pos x="44" y="156"/>
              </a:cxn>
              <a:cxn ang="0">
                <a:pos x="187" y="156"/>
              </a:cxn>
              <a:cxn ang="0">
                <a:pos x="187" y="135"/>
              </a:cxn>
              <a:cxn ang="0">
                <a:pos x="187" y="95"/>
              </a:cxn>
              <a:cxn ang="0">
                <a:pos x="44" y="95"/>
              </a:cxn>
              <a:cxn ang="0">
                <a:pos x="44" y="115"/>
              </a:cxn>
              <a:cxn ang="0">
                <a:pos x="187" y="115"/>
              </a:cxn>
              <a:cxn ang="0">
                <a:pos x="187" y="95"/>
              </a:cxn>
              <a:cxn ang="0">
                <a:pos x="187" y="54"/>
              </a:cxn>
              <a:cxn ang="0">
                <a:pos x="44" y="54"/>
              </a:cxn>
              <a:cxn ang="0">
                <a:pos x="44" y="75"/>
              </a:cxn>
              <a:cxn ang="0">
                <a:pos x="187" y="75"/>
              </a:cxn>
              <a:cxn ang="0">
                <a:pos x="187" y="54"/>
              </a:cxn>
              <a:cxn ang="0">
                <a:pos x="44" y="196"/>
              </a:cxn>
              <a:cxn ang="0">
                <a:pos x="116" y="196"/>
              </a:cxn>
              <a:cxn ang="0">
                <a:pos x="116" y="176"/>
              </a:cxn>
              <a:cxn ang="0">
                <a:pos x="44" y="176"/>
              </a:cxn>
              <a:cxn ang="0">
                <a:pos x="44" y="196"/>
              </a:cxn>
              <a:cxn ang="0">
                <a:pos x="233" y="29"/>
              </a:cxn>
              <a:cxn ang="0">
                <a:pos x="233" y="0"/>
              </a:cxn>
              <a:cxn ang="0">
                <a:pos x="0" y="0"/>
              </a:cxn>
              <a:cxn ang="0">
                <a:pos x="0" y="301"/>
              </a:cxn>
              <a:cxn ang="0">
                <a:pos x="29" y="301"/>
              </a:cxn>
              <a:cxn ang="0">
                <a:pos x="29" y="330"/>
              </a:cxn>
              <a:cxn ang="0">
                <a:pos x="262" y="330"/>
              </a:cxn>
              <a:cxn ang="0">
                <a:pos x="262" y="29"/>
              </a:cxn>
              <a:cxn ang="0">
                <a:pos x="233" y="29"/>
              </a:cxn>
              <a:cxn ang="0">
                <a:pos x="15" y="286"/>
              </a:cxn>
              <a:cxn ang="0">
                <a:pos x="15" y="16"/>
              </a:cxn>
              <a:cxn ang="0">
                <a:pos x="216" y="16"/>
              </a:cxn>
              <a:cxn ang="0">
                <a:pos x="216" y="216"/>
              </a:cxn>
              <a:cxn ang="0">
                <a:pos x="148" y="216"/>
              </a:cxn>
              <a:cxn ang="0">
                <a:pos x="148" y="286"/>
              </a:cxn>
              <a:cxn ang="0">
                <a:pos x="15" y="286"/>
              </a:cxn>
              <a:cxn ang="0">
                <a:pos x="245" y="315"/>
              </a:cxn>
              <a:cxn ang="0">
                <a:pos x="44" y="315"/>
              </a:cxn>
              <a:cxn ang="0">
                <a:pos x="44" y="301"/>
              </a:cxn>
              <a:cxn ang="0">
                <a:pos x="155" y="301"/>
              </a:cxn>
              <a:cxn ang="0">
                <a:pos x="233" y="225"/>
              </a:cxn>
              <a:cxn ang="0">
                <a:pos x="233" y="45"/>
              </a:cxn>
              <a:cxn ang="0">
                <a:pos x="245" y="45"/>
              </a:cxn>
              <a:cxn ang="0">
                <a:pos x="245" y="315"/>
              </a:cxn>
            </a:cxnLst>
            <a:rect l="0" t="0" r="r" b="b"/>
            <a:pathLst>
              <a:path w="262" h="330">
                <a:moveTo>
                  <a:pt x="187" y="135"/>
                </a:moveTo>
                <a:lnTo>
                  <a:pt x="44" y="135"/>
                </a:lnTo>
                <a:lnTo>
                  <a:pt x="44" y="156"/>
                </a:lnTo>
                <a:lnTo>
                  <a:pt x="187" y="156"/>
                </a:lnTo>
                <a:lnTo>
                  <a:pt x="187" y="135"/>
                </a:lnTo>
                <a:close/>
                <a:moveTo>
                  <a:pt x="187" y="95"/>
                </a:moveTo>
                <a:lnTo>
                  <a:pt x="44" y="95"/>
                </a:lnTo>
                <a:lnTo>
                  <a:pt x="44" y="115"/>
                </a:lnTo>
                <a:lnTo>
                  <a:pt x="187" y="115"/>
                </a:lnTo>
                <a:lnTo>
                  <a:pt x="187" y="95"/>
                </a:lnTo>
                <a:close/>
                <a:moveTo>
                  <a:pt x="187" y="54"/>
                </a:moveTo>
                <a:lnTo>
                  <a:pt x="44" y="54"/>
                </a:lnTo>
                <a:lnTo>
                  <a:pt x="44" y="75"/>
                </a:lnTo>
                <a:lnTo>
                  <a:pt x="187" y="75"/>
                </a:lnTo>
                <a:lnTo>
                  <a:pt x="187" y="54"/>
                </a:lnTo>
                <a:close/>
                <a:moveTo>
                  <a:pt x="44" y="196"/>
                </a:moveTo>
                <a:lnTo>
                  <a:pt x="116" y="196"/>
                </a:lnTo>
                <a:lnTo>
                  <a:pt x="116" y="176"/>
                </a:lnTo>
                <a:lnTo>
                  <a:pt x="44" y="176"/>
                </a:lnTo>
                <a:lnTo>
                  <a:pt x="44" y="196"/>
                </a:lnTo>
                <a:close/>
                <a:moveTo>
                  <a:pt x="233" y="29"/>
                </a:moveTo>
                <a:lnTo>
                  <a:pt x="233" y="0"/>
                </a:lnTo>
                <a:lnTo>
                  <a:pt x="0" y="0"/>
                </a:lnTo>
                <a:lnTo>
                  <a:pt x="0" y="301"/>
                </a:lnTo>
                <a:lnTo>
                  <a:pt x="29" y="301"/>
                </a:lnTo>
                <a:lnTo>
                  <a:pt x="29" y="330"/>
                </a:lnTo>
                <a:lnTo>
                  <a:pt x="262" y="330"/>
                </a:lnTo>
                <a:lnTo>
                  <a:pt x="262" y="29"/>
                </a:lnTo>
                <a:lnTo>
                  <a:pt x="233" y="29"/>
                </a:lnTo>
                <a:close/>
                <a:moveTo>
                  <a:pt x="15" y="286"/>
                </a:moveTo>
                <a:lnTo>
                  <a:pt x="15" y="16"/>
                </a:lnTo>
                <a:lnTo>
                  <a:pt x="216" y="16"/>
                </a:lnTo>
                <a:lnTo>
                  <a:pt x="216" y="216"/>
                </a:lnTo>
                <a:lnTo>
                  <a:pt x="148" y="216"/>
                </a:lnTo>
                <a:lnTo>
                  <a:pt x="148" y="286"/>
                </a:lnTo>
                <a:lnTo>
                  <a:pt x="15" y="286"/>
                </a:lnTo>
                <a:close/>
                <a:moveTo>
                  <a:pt x="245" y="315"/>
                </a:moveTo>
                <a:lnTo>
                  <a:pt x="44" y="315"/>
                </a:lnTo>
                <a:lnTo>
                  <a:pt x="44" y="301"/>
                </a:lnTo>
                <a:lnTo>
                  <a:pt x="155" y="301"/>
                </a:lnTo>
                <a:lnTo>
                  <a:pt x="233" y="225"/>
                </a:lnTo>
                <a:lnTo>
                  <a:pt x="233" y="45"/>
                </a:lnTo>
                <a:lnTo>
                  <a:pt x="245" y="45"/>
                </a:lnTo>
                <a:lnTo>
                  <a:pt x="245" y="315"/>
                </a:lnTo>
                <a:close/>
              </a:path>
            </a:pathLst>
          </a:custGeom>
          <a:solidFill>
            <a:schemeClr val="accent1"/>
          </a:solid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ko-KR" altLang="en-US" sz="1350" b="0" i="0" u="none" strike="noStrike" kern="1200" cap="none" spc="0" normalizeH="0" baseline="0" noProof="0">
              <a:ln>
                <a:noFill/>
              </a:ln>
              <a:solidFill>
                <a:prstClr val="black"/>
              </a:solidFill>
              <a:effectLst/>
              <a:uLnTx/>
              <a:uFillTx/>
              <a:latin typeface="Malgun Gothic" panose="020B0503020000020004" pitchFamily="34" charset="-127"/>
              <a:ea typeface="Malgun Gothic" panose="020B0503020000020004" pitchFamily="34" charset="-127"/>
              <a:cs typeface="+mn-cs"/>
            </a:endParaRPr>
          </a:p>
        </p:txBody>
      </p:sp>
      <p:sp>
        <p:nvSpPr>
          <p:cNvPr id="23" name="Freeform 48"/>
          <p:cNvSpPr>
            <a:spLocks noEditPoints="1"/>
          </p:cNvSpPr>
          <p:nvPr/>
        </p:nvSpPr>
        <p:spPr bwMode="auto">
          <a:xfrm>
            <a:off x="2983620" y="3224527"/>
            <a:ext cx="242125" cy="354280"/>
          </a:xfrm>
          <a:custGeom>
            <a:avLst/>
            <a:gdLst/>
            <a:ahLst/>
            <a:cxnLst>
              <a:cxn ang="0">
                <a:pos x="76" y="31"/>
              </a:cxn>
              <a:cxn ang="0">
                <a:pos x="80" y="27"/>
              </a:cxn>
              <a:cxn ang="0">
                <a:pos x="76" y="23"/>
              </a:cxn>
              <a:cxn ang="0">
                <a:pos x="23" y="76"/>
              </a:cxn>
              <a:cxn ang="0">
                <a:pos x="27" y="80"/>
              </a:cxn>
              <a:cxn ang="0">
                <a:pos x="31" y="76"/>
              </a:cxn>
              <a:cxn ang="0">
                <a:pos x="76" y="31"/>
              </a:cxn>
              <a:cxn ang="0">
                <a:pos x="44" y="192"/>
              </a:cxn>
              <a:cxn ang="0">
                <a:pos x="45" y="203"/>
              </a:cxn>
              <a:cxn ang="0">
                <a:pos x="56" y="209"/>
              </a:cxn>
              <a:cxn ang="0">
                <a:pos x="57" y="216"/>
              </a:cxn>
              <a:cxn ang="0">
                <a:pos x="76" y="221"/>
              </a:cxn>
              <a:cxn ang="0">
                <a:pos x="95" y="216"/>
              </a:cxn>
              <a:cxn ang="0">
                <a:pos x="96" y="209"/>
              </a:cxn>
              <a:cxn ang="0">
                <a:pos x="106" y="203"/>
              </a:cxn>
              <a:cxn ang="0">
                <a:pos x="108" y="192"/>
              </a:cxn>
              <a:cxn ang="0">
                <a:pos x="76" y="197"/>
              </a:cxn>
              <a:cxn ang="0">
                <a:pos x="44" y="192"/>
              </a:cxn>
              <a:cxn ang="0">
                <a:pos x="41" y="170"/>
              </a:cxn>
              <a:cxn ang="0">
                <a:pos x="42" y="182"/>
              </a:cxn>
              <a:cxn ang="0">
                <a:pos x="76" y="188"/>
              </a:cxn>
              <a:cxn ang="0">
                <a:pos x="109" y="182"/>
              </a:cxn>
              <a:cxn ang="0">
                <a:pos x="111" y="170"/>
              </a:cxn>
              <a:cxn ang="0">
                <a:pos x="76" y="177"/>
              </a:cxn>
              <a:cxn ang="0">
                <a:pos x="41" y="170"/>
              </a:cxn>
              <a:cxn ang="0">
                <a:pos x="76" y="0"/>
              </a:cxn>
              <a:cxn ang="0">
                <a:pos x="0" y="76"/>
              </a:cxn>
              <a:cxn ang="0">
                <a:pos x="36" y="141"/>
              </a:cxn>
              <a:cxn ang="0">
                <a:pos x="39" y="160"/>
              </a:cxn>
              <a:cxn ang="0">
                <a:pos x="76" y="168"/>
              </a:cxn>
              <a:cxn ang="0">
                <a:pos x="113" y="160"/>
              </a:cxn>
              <a:cxn ang="0">
                <a:pos x="115" y="141"/>
              </a:cxn>
              <a:cxn ang="0">
                <a:pos x="152" y="76"/>
              </a:cxn>
              <a:cxn ang="0">
                <a:pos x="76" y="0"/>
              </a:cxn>
              <a:cxn ang="0">
                <a:pos x="104" y="132"/>
              </a:cxn>
              <a:cxn ang="0">
                <a:pos x="102" y="150"/>
              </a:cxn>
              <a:cxn ang="0">
                <a:pos x="76" y="154"/>
              </a:cxn>
              <a:cxn ang="0">
                <a:pos x="50" y="150"/>
              </a:cxn>
              <a:cxn ang="0">
                <a:pos x="48" y="132"/>
              </a:cxn>
              <a:cxn ang="0">
                <a:pos x="13" y="76"/>
              </a:cxn>
              <a:cxn ang="0">
                <a:pos x="76" y="14"/>
              </a:cxn>
              <a:cxn ang="0">
                <a:pos x="139" y="76"/>
              </a:cxn>
              <a:cxn ang="0">
                <a:pos x="104" y="132"/>
              </a:cxn>
              <a:cxn ang="0">
                <a:pos x="93" y="104"/>
              </a:cxn>
              <a:cxn ang="0">
                <a:pos x="76" y="74"/>
              </a:cxn>
              <a:cxn ang="0">
                <a:pos x="59" y="104"/>
              </a:cxn>
              <a:cxn ang="0">
                <a:pos x="52" y="89"/>
              </a:cxn>
              <a:cxn ang="0">
                <a:pos x="41" y="94"/>
              </a:cxn>
              <a:cxn ang="0">
                <a:pos x="58" y="131"/>
              </a:cxn>
              <a:cxn ang="0">
                <a:pos x="76" y="98"/>
              </a:cxn>
              <a:cxn ang="0">
                <a:pos x="94" y="131"/>
              </a:cxn>
              <a:cxn ang="0">
                <a:pos x="111" y="94"/>
              </a:cxn>
              <a:cxn ang="0">
                <a:pos x="100" y="89"/>
              </a:cxn>
              <a:cxn ang="0">
                <a:pos x="93" y="104"/>
              </a:cxn>
            </a:cxnLst>
            <a:rect l="0" t="0" r="r" b="b"/>
            <a:pathLst>
              <a:path w="152" h="221">
                <a:moveTo>
                  <a:pt x="76" y="31"/>
                </a:moveTo>
                <a:cubicBezTo>
                  <a:pt x="78" y="31"/>
                  <a:pt x="80" y="30"/>
                  <a:pt x="80" y="27"/>
                </a:cubicBezTo>
                <a:cubicBezTo>
                  <a:pt x="80" y="25"/>
                  <a:pt x="78" y="23"/>
                  <a:pt x="76" y="23"/>
                </a:cubicBezTo>
                <a:cubicBezTo>
                  <a:pt x="47" y="23"/>
                  <a:pt x="23" y="47"/>
                  <a:pt x="23" y="76"/>
                </a:cubicBezTo>
                <a:cubicBezTo>
                  <a:pt x="23" y="78"/>
                  <a:pt x="25" y="80"/>
                  <a:pt x="27" y="80"/>
                </a:cubicBezTo>
                <a:cubicBezTo>
                  <a:pt x="29" y="80"/>
                  <a:pt x="31" y="78"/>
                  <a:pt x="31" y="76"/>
                </a:cubicBezTo>
                <a:cubicBezTo>
                  <a:pt x="31" y="52"/>
                  <a:pt x="51" y="31"/>
                  <a:pt x="76" y="31"/>
                </a:cubicBezTo>
                <a:close/>
                <a:moveTo>
                  <a:pt x="44" y="192"/>
                </a:moveTo>
                <a:cubicBezTo>
                  <a:pt x="45" y="203"/>
                  <a:pt x="45" y="203"/>
                  <a:pt x="45" y="203"/>
                </a:cubicBezTo>
                <a:cubicBezTo>
                  <a:pt x="45" y="203"/>
                  <a:pt x="48" y="207"/>
                  <a:pt x="56" y="209"/>
                </a:cubicBezTo>
                <a:cubicBezTo>
                  <a:pt x="57" y="216"/>
                  <a:pt x="57" y="216"/>
                  <a:pt x="57" y="216"/>
                </a:cubicBezTo>
                <a:cubicBezTo>
                  <a:pt x="57" y="216"/>
                  <a:pt x="61" y="221"/>
                  <a:pt x="76" y="221"/>
                </a:cubicBezTo>
                <a:cubicBezTo>
                  <a:pt x="91" y="221"/>
                  <a:pt x="95" y="216"/>
                  <a:pt x="95" y="216"/>
                </a:cubicBezTo>
                <a:cubicBezTo>
                  <a:pt x="96" y="209"/>
                  <a:pt x="96" y="209"/>
                  <a:pt x="96" y="209"/>
                </a:cubicBezTo>
                <a:cubicBezTo>
                  <a:pt x="104" y="207"/>
                  <a:pt x="106" y="203"/>
                  <a:pt x="106" y="203"/>
                </a:cubicBezTo>
                <a:cubicBezTo>
                  <a:pt x="108" y="192"/>
                  <a:pt x="108" y="192"/>
                  <a:pt x="108" y="192"/>
                </a:cubicBezTo>
                <a:cubicBezTo>
                  <a:pt x="98" y="195"/>
                  <a:pt x="87" y="197"/>
                  <a:pt x="76" y="197"/>
                </a:cubicBezTo>
                <a:cubicBezTo>
                  <a:pt x="64" y="197"/>
                  <a:pt x="54" y="195"/>
                  <a:pt x="44" y="192"/>
                </a:cubicBezTo>
                <a:close/>
                <a:moveTo>
                  <a:pt x="41" y="170"/>
                </a:moveTo>
                <a:cubicBezTo>
                  <a:pt x="42" y="182"/>
                  <a:pt x="42" y="182"/>
                  <a:pt x="42" y="182"/>
                </a:cubicBezTo>
                <a:cubicBezTo>
                  <a:pt x="52" y="186"/>
                  <a:pt x="64" y="188"/>
                  <a:pt x="76" y="188"/>
                </a:cubicBezTo>
                <a:cubicBezTo>
                  <a:pt x="88" y="188"/>
                  <a:pt x="99" y="186"/>
                  <a:pt x="109" y="182"/>
                </a:cubicBezTo>
                <a:cubicBezTo>
                  <a:pt x="111" y="170"/>
                  <a:pt x="111" y="170"/>
                  <a:pt x="111" y="170"/>
                </a:cubicBezTo>
                <a:cubicBezTo>
                  <a:pt x="100" y="174"/>
                  <a:pt x="89" y="177"/>
                  <a:pt x="76" y="177"/>
                </a:cubicBezTo>
                <a:cubicBezTo>
                  <a:pt x="63" y="177"/>
                  <a:pt x="51" y="174"/>
                  <a:pt x="41" y="170"/>
                </a:cubicBezTo>
                <a:close/>
                <a:moveTo>
                  <a:pt x="76" y="0"/>
                </a:moveTo>
                <a:cubicBezTo>
                  <a:pt x="34" y="0"/>
                  <a:pt x="0" y="34"/>
                  <a:pt x="0" y="76"/>
                </a:cubicBezTo>
                <a:cubicBezTo>
                  <a:pt x="0" y="104"/>
                  <a:pt x="15" y="128"/>
                  <a:pt x="36" y="141"/>
                </a:cubicBezTo>
                <a:cubicBezTo>
                  <a:pt x="39" y="160"/>
                  <a:pt x="39" y="160"/>
                  <a:pt x="39" y="160"/>
                </a:cubicBezTo>
                <a:cubicBezTo>
                  <a:pt x="50" y="165"/>
                  <a:pt x="63" y="168"/>
                  <a:pt x="76" y="168"/>
                </a:cubicBezTo>
                <a:cubicBezTo>
                  <a:pt x="89" y="168"/>
                  <a:pt x="102" y="165"/>
                  <a:pt x="113" y="160"/>
                </a:cubicBezTo>
                <a:cubicBezTo>
                  <a:pt x="115" y="141"/>
                  <a:pt x="115" y="141"/>
                  <a:pt x="115" y="141"/>
                </a:cubicBezTo>
                <a:cubicBezTo>
                  <a:pt x="137" y="128"/>
                  <a:pt x="152" y="104"/>
                  <a:pt x="152" y="76"/>
                </a:cubicBezTo>
                <a:cubicBezTo>
                  <a:pt x="152" y="34"/>
                  <a:pt x="118" y="0"/>
                  <a:pt x="76" y="0"/>
                </a:cubicBezTo>
                <a:close/>
                <a:moveTo>
                  <a:pt x="104" y="132"/>
                </a:moveTo>
                <a:cubicBezTo>
                  <a:pt x="102" y="150"/>
                  <a:pt x="102" y="150"/>
                  <a:pt x="102" y="150"/>
                </a:cubicBezTo>
                <a:cubicBezTo>
                  <a:pt x="102" y="150"/>
                  <a:pt x="95" y="154"/>
                  <a:pt x="76" y="154"/>
                </a:cubicBezTo>
                <a:cubicBezTo>
                  <a:pt x="57" y="154"/>
                  <a:pt x="50" y="150"/>
                  <a:pt x="50" y="150"/>
                </a:cubicBezTo>
                <a:cubicBezTo>
                  <a:pt x="48" y="132"/>
                  <a:pt x="48" y="132"/>
                  <a:pt x="48" y="132"/>
                </a:cubicBezTo>
                <a:cubicBezTo>
                  <a:pt x="27" y="122"/>
                  <a:pt x="13" y="101"/>
                  <a:pt x="13" y="76"/>
                </a:cubicBezTo>
                <a:cubicBezTo>
                  <a:pt x="13" y="42"/>
                  <a:pt x="41" y="14"/>
                  <a:pt x="76" y="14"/>
                </a:cubicBezTo>
                <a:cubicBezTo>
                  <a:pt x="110" y="14"/>
                  <a:pt x="139" y="42"/>
                  <a:pt x="139" y="76"/>
                </a:cubicBezTo>
                <a:cubicBezTo>
                  <a:pt x="139" y="101"/>
                  <a:pt x="124" y="122"/>
                  <a:pt x="104" y="132"/>
                </a:cubicBezTo>
                <a:close/>
                <a:moveTo>
                  <a:pt x="93" y="104"/>
                </a:moveTo>
                <a:cubicBezTo>
                  <a:pt x="76" y="74"/>
                  <a:pt x="76" y="74"/>
                  <a:pt x="76" y="74"/>
                </a:cubicBezTo>
                <a:cubicBezTo>
                  <a:pt x="59" y="104"/>
                  <a:pt x="59" y="104"/>
                  <a:pt x="59" y="104"/>
                </a:cubicBezTo>
                <a:cubicBezTo>
                  <a:pt x="52" y="89"/>
                  <a:pt x="52" y="89"/>
                  <a:pt x="52" y="89"/>
                </a:cubicBezTo>
                <a:cubicBezTo>
                  <a:pt x="41" y="94"/>
                  <a:pt x="41" y="94"/>
                  <a:pt x="41" y="94"/>
                </a:cubicBezTo>
                <a:cubicBezTo>
                  <a:pt x="58" y="131"/>
                  <a:pt x="58" y="131"/>
                  <a:pt x="58" y="131"/>
                </a:cubicBezTo>
                <a:cubicBezTo>
                  <a:pt x="76" y="98"/>
                  <a:pt x="76" y="98"/>
                  <a:pt x="76" y="98"/>
                </a:cubicBezTo>
                <a:cubicBezTo>
                  <a:pt x="94" y="131"/>
                  <a:pt x="94" y="131"/>
                  <a:pt x="94" y="131"/>
                </a:cubicBezTo>
                <a:cubicBezTo>
                  <a:pt x="111" y="94"/>
                  <a:pt x="111" y="94"/>
                  <a:pt x="111" y="94"/>
                </a:cubicBezTo>
                <a:cubicBezTo>
                  <a:pt x="100" y="89"/>
                  <a:pt x="100" y="89"/>
                  <a:pt x="100" y="89"/>
                </a:cubicBezTo>
                <a:lnTo>
                  <a:pt x="93" y="104"/>
                </a:lnTo>
                <a:close/>
              </a:path>
            </a:pathLst>
          </a:custGeom>
          <a:solidFill>
            <a:schemeClr val="accent1"/>
          </a:solidFill>
          <a:ln w="9525">
            <a:noFill/>
            <a:round/>
          </a:ln>
        </p:spPr>
        <p:txBody>
          <a:bodyPr vert="horz" wrap="square" lIns="91440" tIns="45720" rIns="91440" bIns="45720" numCol="1"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ko-KR" altLang="en-US" sz="1350" b="0" i="0" u="none" strike="noStrike" kern="1200" cap="none" spc="0" normalizeH="0" baseline="0" noProof="0">
              <a:ln>
                <a:noFill/>
              </a:ln>
              <a:solidFill>
                <a:prstClr val="black"/>
              </a:solidFill>
              <a:effectLst/>
              <a:uLnTx/>
              <a:uFillTx/>
              <a:latin typeface="Malgun Gothic" panose="020B0503020000020004" pitchFamily="34" charset="-127"/>
              <a:ea typeface="Malgun Gothic" panose="020B0503020000020004" pitchFamily="34" charset="-127"/>
              <a:cs typeface="+mn-cs"/>
            </a:endParaRPr>
          </a:p>
        </p:txBody>
      </p:sp>
      <p:grpSp>
        <p:nvGrpSpPr>
          <p:cNvPr id="24" name="Group 18"/>
          <p:cNvGrpSpPr/>
          <p:nvPr/>
        </p:nvGrpSpPr>
        <p:grpSpPr>
          <a:xfrm>
            <a:off x="7429035" y="3182144"/>
            <a:ext cx="312268" cy="312268"/>
            <a:chOff x="6350" y="4763"/>
            <a:chExt cx="492125" cy="492125"/>
          </a:xfrm>
          <a:solidFill>
            <a:schemeClr val="accent1"/>
          </a:solidFill>
        </p:grpSpPr>
        <p:sp>
          <p:nvSpPr>
            <p:cNvPr id="25" name="Freeform 156"/>
            <p:cNvSpPr>
              <a:spLocks noEditPoints="1"/>
            </p:cNvSpPr>
            <p:nvPr/>
          </p:nvSpPr>
          <p:spPr bwMode="auto">
            <a:xfrm>
              <a:off x="6350" y="4763"/>
              <a:ext cx="492125" cy="492125"/>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3 h 128"/>
                <a:gd name="T18" fmla="*/ 15 w 128"/>
                <a:gd name="T19" fmla="*/ 23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3 w 128"/>
                <a:gd name="T31" fmla="*/ 113 h 128"/>
                <a:gd name="T32" fmla="*/ 33 w 128"/>
                <a:gd name="T33" fmla="*/ 114 h 128"/>
                <a:gd name="T34" fmla="*/ 48 w 128"/>
                <a:gd name="T35" fmla="*/ 109 h 128"/>
                <a:gd name="T36" fmla="*/ 59 w 128"/>
                <a:gd name="T37" fmla="*/ 128 h 128"/>
                <a:gd name="T38" fmla="*/ 77 w 128"/>
                <a:gd name="T39" fmla="*/ 122 h 128"/>
                <a:gd name="T40" fmla="*/ 85 w 128"/>
                <a:gd name="T41" fmla="*/ 107 h 128"/>
                <a:gd name="T42" fmla="*/ 100 w 128"/>
                <a:gd name="T43" fmla="*/ 115 h 128"/>
                <a:gd name="T44" fmla="*/ 113 w 128"/>
                <a:gd name="T45" fmla="*/ 105 h 128"/>
                <a:gd name="T46" fmla="*/ 107 w 128"/>
                <a:gd name="T47" fmla="*/ 85 h 128"/>
                <a:gd name="T48" fmla="*/ 122 w 128"/>
                <a:gd name="T49" fmla="*/ 77 h 128"/>
                <a:gd name="T50" fmla="*/ 128 w 128"/>
                <a:gd name="T51" fmla="*/ 59 h 128"/>
                <a:gd name="T52" fmla="*/ 108 w 128"/>
                <a:gd name="T53" fmla="*/ 72 h 128"/>
                <a:gd name="T54" fmla="*/ 100 w 128"/>
                <a:gd name="T55" fmla="*/ 81 h 128"/>
                <a:gd name="T56" fmla="*/ 107 w 128"/>
                <a:gd name="T57" fmla="*/ 100 h 128"/>
                <a:gd name="T58" fmla="*/ 89 w 128"/>
                <a:gd name="T59" fmla="*/ 101 h 128"/>
                <a:gd name="T60" fmla="*/ 81 w 128"/>
                <a:gd name="T61" fmla="*/ 100 h 128"/>
                <a:gd name="T62" fmla="*/ 72 w 128"/>
                <a:gd name="T63" fmla="*/ 108 h 128"/>
                <a:gd name="T64" fmla="*/ 59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7 h 128"/>
                <a:gd name="T82" fmla="*/ 21 w 128"/>
                <a:gd name="T83" fmla="*/ 28 h 128"/>
                <a:gd name="T84" fmla="*/ 39 w 128"/>
                <a:gd name="T85" fmla="*/ 27 h 128"/>
                <a:gd name="T86" fmla="*/ 47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1 h 128"/>
                <a:gd name="T98" fmla="*/ 101 w 128"/>
                <a:gd name="T99" fmla="*/ 39 h 128"/>
                <a:gd name="T100" fmla="*/ 102 w 128"/>
                <a:gd name="T101" fmla="*/ 51 h 128"/>
                <a:gd name="T102" fmla="*/ 120 w 128"/>
                <a:gd name="T103" fmla="*/ 59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2" y="51"/>
                  </a:moveTo>
                  <a:cubicBezTo>
                    <a:pt x="109" y="48"/>
                    <a:pt x="109" y="48"/>
                    <a:pt x="109" y="48"/>
                  </a:cubicBezTo>
                  <a:cubicBezTo>
                    <a:pt x="109" y="46"/>
                    <a:pt x="108" y="45"/>
                    <a:pt x="107" y="43"/>
                  </a:cubicBezTo>
                  <a:cubicBezTo>
                    <a:pt x="114" y="33"/>
                    <a:pt x="114" y="33"/>
                    <a:pt x="114" y="33"/>
                  </a:cubicBezTo>
                  <a:cubicBezTo>
                    <a:pt x="116" y="30"/>
                    <a:pt x="116" y="25"/>
                    <a:pt x="113" y="23"/>
                  </a:cubicBezTo>
                  <a:cubicBezTo>
                    <a:pt x="105" y="15"/>
                    <a:pt x="105" y="15"/>
                    <a:pt x="105" y="15"/>
                  </a:cubicBezTo>
                  <a:cubicBezTo>
                    <a:pt x="104" y="13"/>
                    <a:pt x="102" y="13"/>
                    <a:pt x="100" y="13"/>
                  </a:cubicBezTo>
                  <a:cubicBezTo>
                    <a:pt x="98" y="13"/>
                    <a:pt x="97" y="13"/>
                    <a:pt x="95" y="14"/>
                  </a:cubicBezTo>
                  <a:cubicBezTo>
                    <a:pt x="85" y="21"/>
                    <a:pt x="85" y="21"/>
                    <a:pt x="85" y="21"/>
                  </a:cubicBezTo>
                  <a:cubicBezTo>
                    <a:pt x="83" y="20"/>
                    <a:pt x="82" y="19"/>
                    <a:pt x="80" y="19"/>
                  </a:cubicBezTo>
                  <a:cubicBezTo>
                    <a:pt x="77" y="6"/>
                    <a:pt x="77" y="6"/>
                    <a:pt x="77" y="6"/>
                  </a:cubicBezTo>
                  <a:cubicBezTo>
                    <a:pt x="77" y="3"/>
                    <a:pt x="73" y="0"/>
                    <a:pt x="69" y="0"/>
                  </a:cubicBezTo>
                  <a:cubicBezTo>
                    <a:pt x="59" y="0"/>
                    <a:pt x="59" y="0"/>
                    <a:pt x="59"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3"/>
                    <a:pt x="28" y="13"/>
                  </a:cubicBezTo>
                  <a:cubicBezTo>
                    <a:pt x="26" y="13"/>
                    <a:pt x="24" y="13"/>
                    <a:pt x="23" y="15"/>
                  </a:cubicBezTo>
                  <a:cubicBezTo>
                    <a:pt x="15" y="23"/>
                    <a:pt x="15" y="23"/>
                    <a:pt x="15" y="23"/>
                  </a:cubicBezTo>
                  <a:cubicBezTo>
                    <a:pt x="12" y="25"/>
                    <a:pt x="12" y="30"/>
                    <a:pt x="14" y="33"/>
                  </a:cubicBezTo>
                  <a:cubicBezTo>
                    <a:pt x="21" y="43"/>
                    <a:pt x="21" y="43"/>
                    <a:pt x="21" y="43"/>
                  </a:cubicBezTo>
                  <a:cubicBezTo>
                    <a:pt x="20" y="45"/>
                    <a:pt x="19" y="46"/>
                    <a:pt x="19" y="48"/>
                  </a:cubicBezTo>
                  <a:cubicBezTo>
                    <a:pt x="6" y="51"/>
                    <a:pt x="6" y="51"/>
                    <a:pt x="6" y="51"/>
                  </a:cubicBezTo>
                  <a:cubicBezTo>
                    <a:pt x="3" y="51"/>
                    <a:pt x="0" y="55"/>
                    <a:pt x="0" y="59"/>
                  </a:cubicBezTo>
                  <a:cubicBezTo>
                    <a:pt x="0" y="69"/>
                    <a:pt x="0" y="69"/>
                    <a:pt x="0" y="69"/>
                  </a:cubicBezTo>
                  <a:cubicBezTo>
                    <a:pt x="0" y="73"/>
                    <a:pt x="3" y="77"/>
                    <a:pt x="6" y="77"/>
                  </a:cubicBezTo>
                  <a:cubicBezTo>
                    <a:pt x="19" y="80"/>
                    <a:pt x="19" y="80"/>
                    <a:pt x="19" y="80"/>
                  </a:cubicBezTo>
                  <a:cubicBezTo>
                    <a:pt x="19" y="82"/>
                    <a:pt x="20" y="83"/>
                    <a:pt x="21" y="85"/>
                  </a:cubicBezTo>
                  <a:cubicBezTo>
                    <a:pt x="14" y="95"/>
                    <a:pt x="14" y="95"/>
                    <a:pt x="14" y="95"/>
                  </a:cubicBezTo>
                  <a:cubicBezTo>
                    <a:pt x="12" y="98"/>
                    <a:pt x="12" y="103"/>
                    <a:pt x="15" y="105"/>
                  </a:cubicBezTo>
                  <a:cubicBezTo>
                    <a:pt x="23" y="113"/>
                    <a:pt x="23" y="113"/>
                    <a:pt x="23"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2"/>
                    <a:pt x="51" y="122"/>
                    <a:pt x="51" y="122"/>
                  </a:cubicBezTo>
                  <a:cubicBezTo>
                    <a:pt x="51" y="125"/>
                    <a:pt x="55" y="128"/>
                    <a:pt x="59" y="128"/>
                  </a:cubicBezTo>
                  <a:cubicBezTo>
                    <a:pt x="69" y="128"/>
                    <a:pt x="69" y="128"/>
                    <a:pt x="69" y="128"/>
                  </a:cubicBezTo>
                  <a:cubicBezTo>
                    <a:pt x="73" y="128"/>
                    <a:pt x="77" y="125"/>
                    <a:pt x="77" y="122"/>
                  </a:cubicBezTo>
                  <a:cubicBezTo>
                    <a:pt x="80" y="109"/>
                    <a:pt x="80" y="109"/>
                    <a:pt x="80" y="109"/>
                  </a:cubicBezTo>
                  <a:cubicBezTo>
                    <a:pt x="82"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2"/>
                    <a:pt x="109" y="80"/>
                  </a:cubicBezTo>
                  <a:cubicBezTo>
                    <a:pt x="122" y="77"/>
                    <a:pt x="122" y="77"/>
                    <a:pt x="122" y="77"/>
                  </a:cubicBezTo>
                  <a:cubicBezTo>
                    <a:pt x="125" y="77"/>
                    <a:pt x="128" y="73"/>
                    <a:pt x="128" y="69"/>
                  </a:cubicBezTo>
                  <a:cubicBezTo>
                    <a:pt x="128" y="59"/>
                    <a:pt x="128" y="59"/>
                    <a:pt x="128" y="59"/>
                  </a:cubicBezTo>
                  <a:cubicBezTo>
                    <a:pt x="128" y="55"/>
                    <a:pt x="125" y="51"/>
                    <a:pt x="122" y="51"/>
                  </a:cubicBezTo>
                  <a:close/>
                  <a:moveTo>
                    <a:pt x="108" y="72"/>
                  </a:moveTo>
                  <a:cubicBezTo>
                    <a:pt x="105" y="72"/>
                    <a:pt x="103" y="74"/>
                    <a:pt x="102" y="77"/>
                  </a:cubicBezTo>
                  <a:cubicBezTo>
                    <a:pt x="101" y="79"/>
                    <a:pt x="101" y="80"/>
                    <a:pt x="100" y="81"/>
                  </a:cubicBezTo>
                  <a:cubicBezTo>
                    <a:pt x="99" y="84"/>
                    <a:pt x="99" y="87"/>
                    <a:pt x="101" y="89"/>
                  </a:cubicBezTo>
                  <a:cubicBezTo>
                    <a:pt x="107" y="100"/>
                    <a:pt x="107" y="100"/>
                    <a:pt x="107" y="100"/>
                  </a:cubicBezTo>
                  <a:cubicBezTo>
                    <a:pt x="100" y="107"/>
                    <a:pt x="100" y="107"/>
                    <a:pt x="100" y="107"/>
                  </a:cubicBezTo>
                  <a:cubicBezTo>
                    <a:pt x="89" y="101"/>
                    <a:pt x="89" y="101"/>
                    <a:pt x="89" y="101"/>
                  </a:cubicBezTo>
                  <a:cubicBezTo>
                    <a:pt x="88" y="100"/>
                    <a:pt x="86" y="99"/>
                    <a:pt x="85" y="99"/>
                  </a:cubicBezTo>
                  <a:cubicBezTo>
                    <a:pt x="84" y="99"/>
                    <a:pt x="83" y="99"/>
                    <a:pt x="81" y="100"/>
                  </a:cubicBezTo>
                  <a:cubicBezTo>
                    <a:pt x="80" y="101"/>
                    <a:pt x="79" y="101"/>
                    <a:pt x="77" y="102"/>
                  </a:cubicBezTo>
                  <a:cubicBezTo>
                    <a:pt x="74" y="103"/>
                    <a:pt x="72" y="105"/>
                    <a:pt x="72" y="108"/>
                  </a:cubicBezTo>
                  <a:cubicBezTo>
                    <a:pt x="69" y="120"/>
                    <a:pt x="69" y="120"/>
                    <a:pt x="69" y="120"/>
                  </a:cubicBezTo>
                  <a:cubicBezTo>
                    <a:pt x="59" y="120"/>
                    <a:pt x="59" y="120"/>
                    <a:pt x="59" y="120"/>
                  </a:cubicBezTo>
                  <a:cubicBezTo>
                    <a:pt x="56" y="108"/>
                    <a:pt x="56" y="108"/>
                    <a:pt x="56" y="108"/>
                  </a:cubicBezTo>
                  <a:cubicBezTo>
                    <a:pt x="56" y="105"/>
                    <a:pt x="54" y="103"/>
                    <a:pt x="51" y="102"/>
                  </a:cubicBezTo>
                  <a:cubicBezTo>
                    <a:pt x="49" y="101"/>
                    <a:pt x="48" y="101"/>
                    <a:pt x="47" y="100"/>
                  </a:cubicBezTo>
                  <a:cubicBezTo>
                    <a:pt x="45" y="99"/>
                    <a:pt x="44" y="99"/>
                    <a:pt x="43" y="99"/>
                  </a:cubicBezTo>
                  <a:cubicBezTo>
                    <a:pt x="42" y="99"/>
                    <a:pt x="40" y="100"/>
                    <a:pt x="39" y="101"/>
                  </a:cubicBezTo>
                  <a:cubicBezTo>
                    <a:pt x="28" y="107"/>
                    <a:pt x="28" y="107"/>
                    <a:pt x="28" y="107"/>
                  </a:cubicBezTo>
                  <a:cubicBezTo>
                    <a:pt x="21" y="100"/>
                    <a:pt x="21" y="100"/>
                    <a:pt x="21" y="100"/>
                  </a:cubicBezTo>
                  <a:cubicBezTo>
                    <a:pt x="27" y="89"/>
                    <a:pt x="27" y="89"/>
                    <a:pt x="27" y="89"/>
                  </a:cubicBezTo>
                  <a:cubicBezTo>
                    <a:pt x="29" y="87"/>
                    <a:pt x="29" y="84"/>
                    <a:pt x="28" y="81"/>
                  </a:cubicBezTo>
                  <a:cubicBezTo>
                    <a:pt x="27" y="80"/>
                    <a:pt x="27" y="79"/>
                    <a:pt x="26" y="77"/>
                  </a:cubicBezTo>
                  <a:cubicBezTo>
                    <a:pt x="25" y="74"/>
                    <a:pt x="23" y="72"/>
                    <a:pt x="20" y="72"/>
                  </a:cubicBezTo>
                  <a:cubicBezTo>
                    <a:pt x="8" y="69"/>
                    <a:pt x="8" y="69"/>
                    <a:pt x="8" y="69"/>
                  </a:cubicBezTo>
                  <a:cubicBezTo>
                    <a:pt x="8" y="59"/>
                    <a:pt x="8" y="59"/>
                    <a:pt x="8" y="59"/>
                  </a:cubicBezTo>
                  <a:cubicBezTo>
                    <a:pt x="20" y="56"/>
                    <a:pt x="20" y="56"/>
                    <a:pt x="20" y="56"/>
                  </a:cubicBezTo>
                  <a:cubicBezTo>
                    <a:pt x="23" y="56"/>
                    <a:pt x="25" y="54"/>
                    <a:pt x="26" y="51"/>
                  </a:cubicBezTo>
                  <a:cubicBezTo>
                    <a:pt x="27" y="49"/>
                    <a:pt x="27" y="48"/>
                    <a:pt x="28" y="47"/>
                  </a:cubicBezTo>
                  <a:cubicBezTo>
                    <a:pt x="29" y="44"/>
                    <a:pt x="29" y="41"/>
                    <a:pt x="27" y="39"/>
                  </a:cubicBezTo>
                  <a:cubicBezTo>
                    <a:pt x="21" y="28"/>
                    <a:pt x="21" y="28"/>
                    <a:pt x="21" y="28"/>
                  </a:cubicBezTo>
                  <a:cubicBezTo>
                    <a:pt x="28" y="21"/>
                    <a:pt x="28" y="21"/>
                    <a:pt x="28" y="21"/>
                  </a:cubicBezTo>
                  <a:cubicBezTo>
                    <a:pt x="39" y="27"/>
                    <a:pt x="39" y="27"/>
                    <a:pt x="39" y="27"/>
                  </a:cubicBezTo>
                  <a:cubicBezTo>
                    <a:pt x="40" y="28"/>
                    <a:pt x="42" y="29"/>
                    <a:pt x="43" y="29"/>
                  </a:cubicBezTo>
                  <a:cubicBezTo>
                    <a:pt x="44" y="29"/>
                    <a:pt x="45" y="29"/>
                    <a:pt x="47" y="28"/>
                  </a:cubicBezTo>
                  <a:cubicBezTo>
                    <a:pt x="48" y="27"/>
                    <a:pt x="49" y="27"/>
                    <a:pt x="51" y="26"/>
                  </a:cubicBezTo>
                  <a:cubicBezTo>
                    <a:pt x="54" y="25"/>
                    <a:pt x="56" y="23"/>
                    <a:pt x="56" y="20"/>
                  </a:cubicBezTo>
                  <a:cubicBezTo>
                    <a:pt x="59" y="8"/>
                    <a:pt x="59" y="8"/>
                    <a:pt x="59" y="8"/>
                  </a:cubicBezTo>
                  <a:cubicBezTo>
                    <a:pt x="69" y="8"/>
                    <a:pt x="69" y="8"/>
                    <a:pt x="69" y="8"/>
                  </a:cubicBezTo>
                  <a:cubicBezTo>
                    <a:pt x="72" y="20"/>
                    <a:pt x="72" y="20"/>
                    <a:pt x="72" y="20"/>
                  </a:cubicBezTo>
                  <a:cubicBezTo>
                    <a:pt x="72" y="23"/>
                    <a:pt x="74" y="25"/>
                    <a:pt x="77" y="26"/>
                  </a:cubicBezTo>
                  <a:cubicBezTo>
                    <a:pt x="79" y="27"/>
                    <a:pt x="80" y="27"/>
                    <a:pt x="81" y="28"/>
                  </a:cubicBezTo>
                  <a:cubicBezTo>
                    <a:pt x="83" y="29"/>
                    <a:pt x="84" y="29"/>
                    <a:pt x="85" y="29"/>
                  </a:cubicBezTo>
                  <a:cubicBezTo>
                    <a:pt x="86" y="29"/>
                    <a:pt x="88" y="28"/>
                    <a:pt x="89" y="27"/>
                  </a:cubicBezTo>
                  <a:cubicBezTo>
                    <a:pt x="100" y="21"/>
                    <a:pt x="100" y="21"/>
                    <a:pt x="100" y="21"/>
                  </a:cubicBezTo>
                  <a:cubicBezTo>
                    <a:pt x="107" y="28"/>
                    <a:pt x="107" y="28"/>
                    <a:pt x="107" y="28"/>
                  </a:cubicBezTo>
                  <a:cubicBezTo>
                    <a:pt x="101" y="39"/>
                    <a:pt x="101" y="39"/>
                    <a:pt x="101" y="39"/>
                  </a:cubicBezTo>
                  <a:cubicBezTo>
                    <a:pt x="99" y="41"/>
                    <a:pt x="99" y="44"/>
                    <a:pt x="100" y="47"/>
                  </a:cubicBezTo>
                  <a:cubicBezTo>
                    <a:pt x="101" y="48"/>
                    <a:pt x="101" y="49"/>
                    <a:pt x="102" y="51"/>
                  </a:cubicBezTo>
                  <a:cubicBezTo>
                    <a:pt x="103" y="54"/>
                    <a:pt x="105" y="56"/>
                    <a:pt x="108" y="56"/>
                  </a:cubicBezTo>
                  <a:cubicBezTo>
                    <a:pt x="120" y="59"/>
                    <a:pt x="120" y="59"/>
                    <a:pt x="120" y="59"/>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prstClr val="black"/>
                </a:solidFill>
                <a:effectLst/>
                <a:uLnTx/>
                <a:uFillTx/>
                <a:latin typeface="+mn-lt"/>
                <a:ea typeface="+mn-ea"/>
                <a:cs typeface="Roboto condensed"/>
              </a:endParaRPr>
            </a:p>
          </p:txBody>
        </p:sp>
        <p:sp>
          <p:nvSpPr>
            <p:cNvPr id="26" name="Freeform 157"/>
            <p:cNvSpPr>
              <a:spLocks noEditPoints="1"/>
            </p:cNvSpPr>
            <p:nvPr/>
          </p:nvSpPr>
          <p:spPr bwMode="auto">
            <a:xfrm>
              <a:off x="146050" y="144463"/>
              <a:ext cx="214313" cy="214313"/>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3 h 56"/>
                <a:gd name="T12" fmla="*/ 4 w 56"/>
                <a:gd name="T13" fmla="*/ 28 h 56"/>
                <a:gd name="T14" fmla="*/ 28 w 56"/>
                <a:gd name="T15" fmla="*/ 4 h 56"/>
                <a:gd name="T16" fmla="*/ 53 w 56"/>
                <a:gd name="T17" fmla="*/ 28 h 56"/>
                <a:gd name="T18" fmla="*/ 28 w 56"/>
                <a:gd name="T1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3"/>
                  </a:moveTo>
                  <a:cubicBezTo>
                    <a:pt x="14" y="53"/>
                    <a:pt x="4" y="42"/>
                    <a:pt x="4" y="28"/>
                  </a:cubicBezTo>
                  <a:cubicBezTo>
                    <a:pt x="4" y="14"/>
                    <a:pt x="14" y="4"/>
                    <a:pt x="28" y="4"/>
                  </a:cubicBezTo>
                  <a:cubicBezTo>
                    <a:pt x="42" y="4"/>
                    <a:pt x="53" y="14"/>
                    <a:pt x="53" y="28"/>
                  </a:cubicBezTo>
                  <a:cubicBezTo>
                    <a:pt x="53" y="42"/>
                    <a:pt x="42" y="53"/>
                    <a:pt x="28"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prstClr val="black"/>
                </a:solidFill>
                <a:effectLst/>
                <a:uLnTx/>
                <a:uFillTx/>
                <a:latin typeface="+mn-lt"/>
                <a:ea typeface="+mn-ea"/>
                <a:cs typeface="Roboto condensed"/>
              </a:endParaRPr>
            </a:p>
          </p:txBody>
        </p:sp>
        <p:sp>
          <p:nvSpPr>
            <p:cNvPr id="27" name="Freeform 158"/>
            <p:cNvSpPr>
              <a:spLocks noEditPoints="1"/>
            </p:cNvSpPr>
            <p:nvPr/>
          </p:nvSpPr>
          <p:spPr bwMode="auto">
            <a:xfrm>
              <a:off x="192088" y="190501"/>
              <a:ext cx="122238" cy="122238"/>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3" y="4"/>
                    <a:pt x="28" y="9"/>
                    <a:pt x="28" y="16"/>
                  </a:cubicBezTo>
                  <a:cubicBezTo>
                    <a:pt x="28" y="23"/>
                    <a:pt x="23"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id-ID" sz="1350" b="0" i="0" u="none" strike="noStrike" kern="1200" cap="none" spc="0" normalizeH="0" baseline="0" noProof="0">
                <a:ln>
                  <a:noFill/>
                </a:ln>
                <a:solidFill>
                  <a:prstClr val="black"/>
                </a:solidFill>
                <a:effectLst/>
                <a:uLnTx/>
                <a:uFillTx/>
                <a:latin typeface="+mn-lt"/>
                <a:ea typeface="+mn-ea"/>
                <a:cs typeface="Roboto condensed"/>
              </a:endParaRPr>
            </a:p>
          </p:txBody>
        </p:sp>
      </p:grpSp>
      <p:sp>
        <p:nvSpPr>
          <p:cNvPr id="28" name="TextBox 26"/>
          <p:cNvSpPr txBox="1"/>
          <p:nvPr/>
        </p:nvSpPr>
        <p:spPr>
          <a:xfrm>
            <a:off x="229394" y="3303609"/>
            <a:ext cx="1915874" cy="678987"/>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宋体" panose="02010600030101010101" pitchFamily="2" charset="-122"/>
                <a:ea typeface="宋体" panose="02010600030101010101" pitchFamily="2" charset="-122"/>
                <a:cs typeface="+mn-cs"/>
              </a:rPr>
              <a:t>您的内容打在这里，或者通过复制您的文本后，在此框中选择粘贴</a:t>
            </a:r>
          </a:p>
        </p:txBody>
      </p:sp>
      <p:sp>
        <p:nvSpPr>
          <p:cNvPr id="29" name="TextBox 27"/>
          <p:cNvSpPr txBox="1"/>
          <p:nvPr/>
        </p:nvSpPr>
        <p:spPr>
          <a:xfrm>
            <a:off x="2120662" y="3658278"/>
            <a:ext cx="1915874" cy="678987"/>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宋体" panose="02010600030101010101" pitchFamily="2" charset="-122"/>
                <a:ea typeface="宋体" panose="02010600030101010101" pitchFamily="2" charset="-122"/>
                <a:cs typeface="+mn-cs"/>
              </a:rPr>
              <a:t>您的内容打在这里，或者通过复制您的文本后，在此框中选择粘贴</a:t>
            </a:r>
          </a:p>
        </p:txBody>
      </p:sp>
      <p:sp>
        <p:nvSpPr>
          <p:cNvPr id="30" name="TextBox 28"/>
          <p:cNvSpPr txBox="1"/>
          <p:nvPr/>
        </p:nvSpPr>
        <p:spPr>
          <a:xfrm>
            <a:off x="4024278" y="4215127"/>
            <a:ext cx="1915874" cy="678987"/>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宋体" panose="02010600030101010101" pitchFamily="2" charset="-122"/>
                <a:ea typeface="宋体" panose="02010600030101010101" pitchFamily="2" charset="-122"/>
                <a:cs typeface="+mn-cs"/>
              </a:rPr>
              <a:t>您的内容打在这里，或者通过复制您的文本后，在此框中选择粘贴</a:t>
            </a:r>
          </a:p>
        </p:txBody>
      </p:sp>
      <p:sp>
        <p:nvSpPr>
          <p:cNvPr id="31" name="TextBox 29"/>
          <p:cNvSpPr txBox="1"/>
          <p:nvPr/>
        </p:nvSpPr>
        <p:spPr>
          <a:xfrm>
            <a:off x="6688574" y="3639528"/>
            <a:ext cx="1915874" cy="678987"/>
          </a:xfrm>
          <a:prstGeom prst="rect">
            <a:avLst/>
          </a:prstGeom>
          <a:noFill/>
        </p:spPr>
        <p:txBody>
          <a:bodyPr wrap="square" lIns="68598" tIns="34299" rIns="68598" bIns="34299"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50" b="0" i="0" u="none" strike="noStrike" kern="0" cap="none" spc="0" normalizeH="0" baseline="0" noProof="0" dirty="0">
                <a:ln>
                  <a:noFill/>
                </a:ln>
                <a:solidFill>
                  <a:prstClr val="black">
                    <a:lumMod val="85000"/>
                    <a:lumOff val="15000"/>
                  </a:prstClr>
                </a:solidFill>
                <a:effectLst/>
                <a:uLnTx/>
                <a:uFillTx/>
                <a:latin typeface="宋体" panose="02010600030101010101" pitchFamily="2" charset="-122"/>
                <a:ea typeface="宋体" panose="02010600030101010101" pitchFamily="2" charset="-122"/>
                <a:cs typeface="+mn-cs"/>
              </a:rPr>
              <a:t>您的内容打在这里，或者通过复制您的文本后，在此框中选择粘贴</a:t>
            </a:r>
          </a:p>
        </p:txBody>
      </p:sp>
      <p:grpSp>
        <p:nvGrpSpPr>
          <p:cNvPr id="32" name="组合 31"/>
          <p:cNvGrpSpPr/>
          <p:nvPr/>
        </p:nvGrpSpPr>
        <p:grpSpPr>
          <a:xfrm>
            <a:off x="4677858" y="2649672"/>
            <a:ext cx="809336" cy="809336"/>
            <a:chOff x="4677858" y="2649672"/>
            <a:chExt cx="809336" cy="809336"/>
          </a:xfrm>
          <a:solidFill>
            <a:schemeClr val="accent1"/>
          </a:solidFill>
        </p:grpSpPr>
        <p:sp>
          <p:nvSpPr>
            <p:cNvPr id="33" name="椭圆 32"/>
            <p:cNvSpPr/>
            <p:nvPr/>
          </p:nvSpPr>
          <p:spPr>
            <a:xfrm>
              <a:off x="4677858" y="2649672"/>
              <a:ext cx="809336" cy="809336"/>
            </a:xfrm>
            <a:prstGeom prst="ellipse">
              <a:avLst/>
            </a:prstGeom>
            <a:grp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宋体" panose="02010600030101010101" pitchFamily="2" charset="-122"/>
                <a:ea typeface="宋体" panose="02010600030101010101" pitchFamily="2" charset="-122"/>
                <a:cs typeface="+mn-cs"/>
              </a:endParaRPr>
            </a:p>
          </p:txBody>
        </p:sp>
        <p:sp>
          <p:nvSpPr>
            <p:cNvPr id="34" name="椭圆 33"/>
            <p:cNvSpPr/>
            <p:nvPr/>
          </p:nvSpPr>
          <p:spPr>
            <a:xfrm>
              <a:off x="4719132" y="2696247"/>
              <a:ext cx="726788" cy="726784"/>
            </a:xfrm>
            <a:prstGeom prst="ellipse">
              <a:avLst/>
            </a:prstGeom>
            <a:grp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grpSp>
      <p:grpSp>
        <p:nvGrpSpPr>
          <p:cNvPr id="35" name="组合 34"/>
          <p:cNvGrpSpPr/>
          <p:nvPr/>
        </p:nvGrpSpPr>
        <p:grpSpPr>
          <a:xfrm>
            <a:off x="639258" y="1763208"/>
            <a:ext cx="809336" cy="809336"/>
            <a:chOff x="4677858" y="2649672"/>
            <a:chExt cx="809336" cy="809336"/>
          </a:xfrm>
          <a:solidFill>
            <a:schemeClr val="accent1"/>
          </a:solidFill>
        </p:grpSpPr>
        <p:sp>
          <p:nvSpPr>
            <p:cNvPr id="36" name="椭圆 35"/>
            <p:cNvSpPr/>
            <p:nvPr/>
          </p:nvSpPr>
          <p:spPr>
            <a:xfrm>
              <a:off x="4677858" y="2649672"/>
              <a:ext cx="809336" cy="809336"/>
            </a:xfrm>
            <a:prstGeom prst="ellipse">
              <a:avLst/>
            </a:prstGeom>
            <a:grpFill/>
            <a:ln w="25400" cap="flat" cmpd="sng" algn="ctr">
              <a:noFill/>
              <a:prstDash val="solid"/>
            </a:ln>
            <a:effectLst>
              <a:outerShdw blurRad="444500" dist="254000" dir="8100000" algn="tr" rotWithShape="0">
                <a:prstClr val="black">
                  <a:alpha val="50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宋体" panose="02010600030101010101" pitchFamily="2" charset="-122"/>
                <a:ea typeface="宋体" panose="02010600030101010101" pitchFamily="2" charset="-122"/>
                <a:cs typeface="+mn-cs"/>
              </a:endParaRPr>
            </a:p>
          </p:txBody>
        </p:sp>
        <p:sp>
          <p:nvSpPr>
            <p:cNvPr id="37" name="椭圆 36"/>
            <p:cNvSpPr/>
            <p:nvPr/>
          </p:nvSpPr>
          <p:spPr>
            <a:xfrm>
              <a:off x="4719132" y="2696247"/>
              <a:ext cx="726788" cy="726784"/>
            </a:xfrm>
            <a:prstGeom prst="ellipse">
              <a:avLst/>
            </a:prstGeom>
            <a:solidFill>
              <a:schemeClr val="accent1"/>
            </a:solidFill>
            <a:ln>
              <a:noFill/>
            </a:ln>
            <a:effectLst>
              <a:innerShdw blurRad="368300" dist="254000">
                <a:prstClr val="black">
                  <a:alpha val="2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prstClr val="white"/>
                </a:solidFill>
                <a:effectLst/>
                <a:uLnTx/>
                <a:uFillTx/>
                <a:latin typeface="宋体" panose="02010600030101010101" pitchFamily="2" charset="-122"/>
                <a:ea typeface="宋体" panose="02010600030101010101" pitchFamily="2" charset="-122"/>
                <a:cs typeface="+mn-cs"/>
              </a:endParaRPr>
            </a:p>
          </p:txBody>
        </p:sp>
      </p:grpSp>
      <p:pic>
        <p:nvPicPr>
          <p:cNvPr id="38" name="Picture 2" descr="C:\Users\Administrator\Desktop\微立体创业计划\001.png"/>
          <p:cNvPicPr>
            <a:picLocks noChangeAspect="1" noChangeArrowheads="1"/>
          </p:cNvPicPr>
          <p:nvPr/>
        </p:nvPicPr>
        <p:blipFill>
          <a:blip r:embed="rId3" cstate="screen">
            <a:extLst>
              <a:ext uri="{BEBA8EAE-BF5A-486C-A8C5-ECC9F3942E4B}">
                <a14:imgProps xmlns:a14="http://schemas.microsoft.com/office/drawing/2010/main">
                  <a14:imgLayer r:embed="rId4">
                    <a14:imgEffect>
                      <a14:brightnessContrast bright="-3000"/>
                    </a14:imgEffect>
                  </a14:imgLayer>
                </a14:imgProps>
              </a:ext>
            </a:extLst>
          </a:blip>
          <a:srcRect/>
          <a:stretch>
            <a:fillRect/>
          </a:stretch>
        </p:blipFill>
        <p:spPr bwMode="auto">
          <a:xfrm>
            <a:off x="6630194" y="1200944"/>
            <a:ext cx="1789484" cy="1789483"/>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39" name="Picture 3" descr="C:\Users\Administrator\Desktop\微立体创业计划\002.png"/>
          <p:cNvPicPr>
            <a:picLocks noChangeAspect="1" noChangeArrowheads="1"/>
          </p:cNvPicPr>
          <p:nvPr/>
        </p:nvPicPr>
        <p:blipFill>
          <a:blip r:embed="rId5" cstate="screen"/>
          <a:srcRect/>
          <a:stretch>
            <a:fillRect/>
          </a:stretch>
        </p:blipFill>
        <p:spPr bwMode="auto">
          <a:xfrm>
            <a:off x="6752071" y="958036"/>
            <a:ext cx="2028983" cy="2028983"/>
          </a:xfrm>
          <a:prstGeom prst="rect">
            <a:avLst/>
          </a:prstGeom>
          <a:noFill/>
          <a:effectLst>
            <a:outerShdw blurRad="292100" dist="177800" dir="2460000" sx="99000" sy="99000" algn="l" rotWithShape="0">
              <a:prstClr val="black">
                <a:alpha val="39000"/>
              </a:prstClr>
            </a:outerShdw>
          </a:effectLst>
          <a:extLst>
            <a:ext uri="{909E8E84-426E-40DD-AFC4-6F175D3DCCD1}">
              <a14:hiddenFill xmlns:a14="http://schemas.microsoft.com/office/drawing/2010/main">
                <a:solidFill>
                  <a:srgbClr val="FFFFFF"/>
                </a:solidFill>
              </a14:hiddenFill>
            </a:ext>
          </a:extLst>
        </p:spPr>
      </p:pic>
      <p:sp>
        <p:nvSpPr>
          <p:cNvPr id="40" name="矩形 39"/>
          <p:cNvSpPr/>
          <p:nvPr/>
        </p:nvSpPr>
        <p:spPr>
          <a:xfrm>
            <a:off x="7236296" y="1738043"/>
            <a:ext cx="1089477" cy="373510"/>
          </a:xfrm>
          <a:prstGeom prst="rect">
            <a:avLst/>
          </a:prstGeom>
        </p:spPr>
        <p:txBody>
          <a:bodyPr wrap="square" lIns="68589" tIns="34295" rIns="68589" bIns="34295">
            <a:spAutoFit/>
          </a:bodyPr>
          <a:lstStyle/>
          <a:p>
            <a:pPr marL="0" marR="0" lvl="0" indent="0" algn="l" defTabSz="6858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prstClr val="black">
                    <a:lumMod val="65000"/>
                    <a:lumOff val="35000"/>
                  </a:prstClr>
                </a:solidFill>
                <a:effectLst/>
                <a:uLnTx/>
                <a:uFillTx/>
                <a:latin typeface="宋体" panose="02010600030101010101" pitchFamily="2" charset="-122"/>
                <a:ea typeface="宋体" panose="02010600030101010101" pitchFamily="2" charset="-122"/>
                <a:cs typeface="+mn-cs"/>
              </a:rPr>
              <a:t>完成概述</a:t>
            </a:r>
          </a:p>
        </p:txBody>
      </p: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0" presetClass="path" presetSubtype="0" accel="50000" decel="50000" fill="hold" nodeType="withEffect">
                                      <p:stCondLst>
                                        <p:cond delay="0"/>
                                      </p:stCondLst>
                                      <p:childTnLst>
                                        <p:animMotion origin="layout" path="M -0.71129 -0.09537 C -0.71129 -0.09506 -0.56111 -0.16173 -0.47709 -0.14198 C -0.3724 -0.13272 -0.39549 -0.14753 -0.20712 0.02284 C -0.01875 0.19321 -0.04306 0.00463 3.05556E-6 8.64198E-7 " pathEditMode="relative" rAng="0" ptsTypes="assa">
                                          <p:cBhvr>
                                            <p:cTn id="9" dur="2000" fill="hold"/>
                                            <p:tgtEl>
                                              <p:spTgt spid="5"/>
                                            </p:tgtEl>
                                            <p:attrNameLst>
                                              <p:attrName>ppt_x</p:attrName>
                                              <p:attrName>ppt_y</p:attrName>
                                            </p:attrNameLst>
                                          </p:cBhvr>
                                          <p:rCtr x="35556" y="11111"/>
                                        </p:animMotion>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000"/>
                                            <p:tgtEl>
                                              <p:spTgt spid="4"/>
                                            </p:tgtEl>
                                          </p:cBhvr>
                                        </p:animEffect>
                                      </p:childTnLst>
                                    </p:cTn>
                                  </p:par>
                                  <p:par>
                                    <p:cTn id="13" presetID="53" presetClass="entr" presetSubtype="16" fill="hold" nodeType="withEffect">
                                      <p:stCondLst>
                                        <p:cond delay="1300"/>
                                      </p:stCondLst>
                                      <p:childTnLst>
                                        <p:set>
                                          <p:cBhvr>
                                            <p:cTn id="14" dur="1" fill="hold">
                                              <p:stCondLst>
                                                <p:cond delay="0"/>
                                              </p:stCondLst>
                                            </p:cTn>
                                            <p:tgtEl>
                                              <p:spTgt spid="38"/>
                                            </p:tgtEl>
                                            <p:attrNameLst>
                                              <p:attrName>style.visibility</p:attrName>
                                            </p:attrNameLst>
                                          </p:cBhvr>
                                          <p:to>
                                            <p:strVal val="visible"/>
                                          </p:to>
                                        </p:set>
                                        <p:anim calcmode="lin" valueType="num">
                                          <p:cBhvr>
                                            <p:cTn id="15" dur="500" fill="hold"/>
                                            <p:tgtEl>
                                              <p:spTgt spid="38"/>
                                            </p:tgtEl>
                                            <p:attrNameLst>
                                              <p:attrName>ppt_w</p:attrName>
                                            </p:attrNameLst>
                                          </p:cBhvr>
                                          <p:tavLst>
                                            <p:tav tm="0">
                                              <p:val>
                                                <p:fltVal val="0"/>
                                              </p:val>
                                            </p:tav>
                                            <p:tav tm="100000">
                                              <p:val>
                                                <p:strVal val="#ppt_w"/>
                                              </p:val>
                                            </p:tav>
                                          </p:tavLst>
                                        </p:anim>
                                        <p:anim calcmode="lin" valueType="num">
                                          <p:cBhvr>
                                            <p:cTn id="16" dur="500" fill="hold"/>
                                            <p:tgtEl>
                                              <p:spTgt spid="38"/>
                                            </p:tgtEl>
                                            <p:attrNameLst>
                                              <p:attrName>ppt_h</p:attrName>
                                            </p:attrNameLst>
                                          </p:cBhvr>
                                          <p:tavLst>
                                            <p:tav tm="0">
                                              <p:val>
                                                <p:fltVal val="0"/>
                                              </p:val>
                                            </p:tav>
                                            <p:tav tm="100000">
                                              <p:val>
                                                <p:strVal val="#ppt_h"/>
                                              </p:val>
                                            </p:tav>
                                          </p:tavLst>
                                        </p:anim>
                                        <p:animEffect transition="in" filter="fade">
                                          <p:cBhvr>
                                            <p:cTn id="17" dur="500"/>
                                            <p:tgtEl>
                                              <p:spTgt spid="38"/>
                                            </p:tgtEl>
                                          </p:cBhvr>
                                        </p:animEffect>
                                      </p:childTnLst>
                                    </p:cTn>
                                  </p:par>
                                  <p:par>
                                    <p:cTn id="18" presetID="42" presetClass="entr" presetSubtype="0" fill="hold" nodeType="withEffect">
                                      <p:stCondLst>
                                        <p:cond delay="160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anim calcmode="lin" valueType="num">
                                          <p:cBhvr>
                                            <p:cTn id="21" dur="500" fill="hold"/>
                                            <p:tgtEl>
                                              <p:spTgt spid="39"/>
                                            </p:tgtEl>
                                            <p:attrNameLst>
                                              <p:attrName>ppt_x</p:attrName>
                                            </p:attrNameLst>
                                          </p:cBhvr>
                                          <p:tavLst>
                                            <p:tav tm="0">
                                              <p:val>
                                                <p:strVal val="#ppt_x"/>
                                              </p:val>
                                            </p:tav>
                                            <p:tav tm="100000">
                                              <p:val>
                                                <p:strVal val="#ppt_x"/>
                                              </p:val>
                                            </p:tav>
                                          </p:tavLst>
                                        </p:anim>
                                        <p:anim calcmode="lin" valueType="num">
                                          <p:cBhvr>
                                            <p:cTn id="22" dur="5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barn(inVertical)">
                                          <p:cBhvr>
                                            <p:cTn id="26" dur="500"/>
                                            <p:tgtEl>
                                              <p:spTgt spid="40"/>
                                            </p:tgtEl>
                                          </p:cBhvr>
                                        </p:animEffect>
                                      </p:childTnLst>
                                    </p:cTn>
                                  </p:par>
                                </p:childTnLst>
                              </p:cTn>
                            </p:par>
                            <p:par>
                              <p:cTn id="27" fill="hold">
                                <p:stCondLst>
                                  <p:cond delay="1000"/>
                                </p:stCondLst>
                                <p:childTnLst>
                                  <p:par>
                                    <p:cTn id="28" presetID="2" presetClass="entr" presetSubtype="12" accel="52000" fill="hold" nodeType="afterEffect" p14:presetBounceEnd="54000">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14:bounceEnd="54000">
                                          <p:cBhvr additive="base">
                                            <p:cTn id="30" dur="1200" fill="hold"/>
                                            <p:tgtEl>
                                              <p:spTgt spid="35"/>
                                            </p:tgtEl>
                                            <p:attrNameLst>
                                              <p:attrName>ppt_x</p:attrName>
                                            </p:attrNameLst>
                                          </p:cBhvr>
                                          <p:tavLst>
                                            <p:tav tm="0">
                                              <p:val>
                                                <p:strVal val="0-#ppt_w/2"/>
                                              </p:val>
                                            </p:tav>
                                            <p:tav tm="100000">
                                              <p:val>
                                                <p:strVal val="#ppt_x"/>
                                              </p:val>
                                            </p:tav>
                                          </p:tavLst>
                                        </p:anim>
                                        <p:anim calcmode="lin" valueType="num" p14:bounceEnd="54000">
                                          <p:cBhvr additive="base">
                                            <p:cTn id="31" dur="1200" fill="hold"/>
                                            <p:tgtEl>
                                              <p:spTgt spid="35"/>
                                            </p:tgtEl>
                                            <p:attrNameLst>
                                              <p:attrName>ppt_y</p:attrName>
                                            </p:attrNameLst>
                                          </p:cBhvr>
                                          <p:tavLst>
                                            <p:tav tm="0">
                                              <p:val>
                                                <p:strVal val="1+#ppt_h/2"/>
                                              </p:val>
                                            </p:tav>
                                            <p:tav tm="100000">
                                              <p:val>
                                                <p:strVal val="#ppt_y"/>
                                              </p:val>
                                            </p:tav>
                                          </p:tavLst>
                                        </p:anim>
                                      </p:childTnLst>
                                    </p:cTn>
                                  </p:par>
                                  <p:par>
                                    <p:cTn id="32" presetID="2" presetClass="entr" presetSubtype="3" accel="52000" fill="hold" nodeType="withEffect" p14:presetBounceEnd="54000">
                                      <p:stCondLst>
                                        <p:cond delay="400"/>
                                      </p:stCondLst>
                                      <p:childTnLst>
                                        <p:set>
                                          <p:cBhvr>
                                            <p:cTn id="33" dur="1" fill="hold">
                                              <p:stCondLst>
                                                <p:cond delay="0"/>
                                              </p:stCondLst>
                                            </p:cTn>
                                            <p:tgtEl>
                                              <p:spTgt spid="16"/>
                                            </p:tgtEl>
                                            <p:attrNameLst>
                                              <p:attrName>style.visibility</p:attrName>
                                            </p:attrNameLst>
                                          </p:cBhvr>
                                          <p:to>
                                            <p:strVal val="visible"/>
                                          </p:to>
                                        </p:set>
                                        <p:anim calcmode="lin" valueType="num" p14:bounceEnd="54000">
                                          <p:cBhvr additive="base">
                                            <p:cTn id="34" dur="1200" fill="hold"/>
                                            <p:tgtEl>
                                              <p:spTgt spid="16"/>
                                            </p:tgtEl>
                                            <p:attrNameLst>
                                              <p:attrName>ppt_x</p:attrName>
                                            </p:attrNameLst>
                                          </p:cBhvr>
                                          <p:tavLst>
                                            <p:tav tm="0">
                                              <p:val>
                                                <p:strVal val="1+#ppt_w/2"/>
                                              </p:val>
                                            </p:tav>
                                            <p:tav tm="100000">
                                              <p:val>
                                                <p:strVal val="#ppt_x"/>
                                              </p:val>
                                            </p:tav>
                                          </p:tavLst>
                                        </p:anim>
                                        <p:anim calcmode="lin" valueType="num" p14:bounceEnd="54000">
                                          <p:cBhvr additive="base">
                                            <p:cTn id="35" dur="1200" fill="hold"/>
                                            <p:tgtEl>
                                              <p:spTgt spid="16"/>
                                            </p:tgtEl>
                                            <p:attrNameLst>
                                              <p:attrName>ppt_y</p:attrName>
                                            </p:attrNameLst>
                                          </p:cBhvr>
                                          <p:tavLst>
                                            <p:tav tm="0">
                                              <p:val>
                                                <p:strVal val="0-#ppt_h/2"/>
                                              </p:val>
                                            </p:tav>
                                            <p:tav tm="100000">
                                              <p:val>
                                                <p:strVal val="#ppt_y"/>
                                              </p:val>
                                            </p:tav>
                                          </p:tavLst>
                                        </p:anim>
                                      </p:childTnLst>
                                    </p:cTn>
                                  </p:par>
                                  <p:par>
                                    <p:cTn id="36" presetID="2" presetClass="entr" presetSubtype="6" accel="52000" fill="hold" nodeType="withEffect" p14:presetBounceEnd="54000">
                                      <p:stCondLst>
                                        <p:cond delay="900"/>
                                      </p:stCondLst>
                                      <p:childTnLst>
                                        <p:set>
                                          <p:cBhvr>
                                            <p:cTn id="37" dur="1" fill="hold">
                                              <p:stCondLst>
                                                <p:cond delay="0"/>
                                              </p:stCondLst>
                                            </p:cTn>
                                            <p:tgtEl>
                                              <p:spTgt spid="32"/>
                                            </p:tgtEl>
                                            <p:attrNameLst>
                                              <p:attrName>style.visibility</p:attrName>
                                            </p:attrNameLst>
                                          </p:cBhvr>
                                          <p:to>
                                            <p:strVal val="visible"/>
                                          </p:to>
                                        </p:set>
                                        <p:anim calcmode="lin" valueType="num" p14:bounceEnd="54000">
                                          <p:cBhvr additive="base">
                                            <p:cTn id="38" dur="1200" fill="hold"/>
                                            <p:tgtEl>
                                              <p:spTgt spid="32"/>
                                            </p:tgtEl>
                                            <p:attrNameLst>
                                              <p:attrName>ppt_x</p:attrName>
                                            </p:attrNameLst>
                                          </p:cBhvr>
                                          <p:tavLst>
                                            <p:tav tm="0">
                                              <p:val>
                                                <p:strVal val="1+#ppt_w/2"/>
                                              </p:val>
                                            </p:tav>
                                            <p:tav tm="100000">
                                              <p:val>
                                                <p:strVal val="#ppt_x"/>
                                              </p:val>
                                            </p:tav>
                                          </p:tavLst>
                                        </p:anim>
                                        <p:anim calcmode="lin" valueType="num" p14:bounceEnd="54000">
                                          <p:cBhvr additive="base">
                                            <p:cTn id="39" dur="1200" fill="hold"/>
                                            <p:tgtEl>
                                              <p:spTgt spid="32"/>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1000"/>
                                            <p:tgtEl>
                                              <p:spTgt spid="24"/>
                                            </p:tgtEl>
                                          </p:cBhvr>
                                        </p:animEffect>
                                        <p:anim calcmode="lin" valueType="num">
                                          <p:cBhvr>
                                            <p:cTn id="59" dur="1000" fill="hold"/>
                                            <p:tgtEl>
                                              <p:spTgt spid="24"/>
                                            </p:tgtEl>
                                            <p:attrNameLst>
                                              <p:attrName>ppt_x</p:attrName>
                                            </p:attrNameLst>
                                          </p:cBhvr>
                                          <p:tavLst>
                                            <p:tav tm="0">
                                              <p:val>
                                                <p:strVal val="#ppt_x"/>
                                              </p:val>
                                            </p:tav>
                                            <p:tav tm="100000">
                                              <p:val>
                                                <p:strVal val="#ppt_x"/>
                                              </p:val>
                                            </p:tav>
                                          </p:tavLst>
                                        </p:anim>
                                        <p:anim calcmode="lin" valueType="num">
                                          <p:cBhvr>
                                            <p:cTn id="60" dur="1000" fill="hold"/>
                                            <p:tgtEl>
                                              <p:spTgt spid="24"/>
                                            </p:tgtEl>
                                            <p:attrNameLst>
                                              <p:attrName>ppt_y</p:attrName>
                                            </p:attrNameLst>
                                          </p:cBhvr>
                                          <p:tavLst>
                                            <p:tav tm="0">
                                              <p:val>
                                                <p:strVal val="#ppt_y+.1"/>
                                              </p:val>
                                            </p:tav>
                                            <p:tav tm="100000">
                                              <p:val>
                                                <p:strVal val="#ppt_y"/>
                                              </p:val>
                                            </p:tav>
                                          </p:tavLst>
                                        </p:anim>
                                      </p:childTnLst>
                                    </p:cTn>
                                  </p:par>
                                </p:childTnLst>
                              </p:cTn>
                            </p:par>
                            <p:par>
                              <p:cTn id="61" fill="hold">
                                <p:stCondLst>
                                  <p:cond delay="3500"/>
                                </p:stCondLst>
                                <p:childTnLst>
                                  <p:par>
                                    <p:cTn id="62" presetID="14" presetClass="entr" presetSubtype="1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randombar(horizontal)">
                                          <p:cBhvr>
                                            <p:cTn id="64" dur="500"/>
                                            <p:tgtEl>
                                              <p:spTgt spid="28"/>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randombar(horizontal)">
                                          <p:cBhvr>
                                            <p:cTn id="67" dur="500"/>
                                            <p:tgtEl>
                                              <p:spTgt spid="29"/>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randombar(horizontal)">
                                          <p:cBhvr>
                                            <p:cTn id="70" dur="500"/>
                                            <p:tgtEl>
                                              <p:spTgt spid="30"/>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animBg="1"/>
          <p:bldP spid="23" grpId="0" animBg="1"/>
          <p:bldP spid="28" grpId="0"/>
          <p:bldP spid="29" grpId="0"/>
          <p:bldP spid="30" grpId="0"/>
          <p:bldP spid="31" grpId="0"/>
          <p:bldP spid="4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0" presetClass="path" presetSubtype="0" accel="50000" decel="50000" fill="hold" nodeType="withEffect">
                                      <p:stCondLst>
                                        <p:cond delay="0"/>
                                      </p:stCondLst>
                                      <p:childTnLst>
                                        <p:animMotion origin="layout" path="M -0.71129 -0.09537 C -0.71129 -0.09506 -0.56111 -0.16173 -0.47709 -0.14198 C -0.3724 -0.13272 -0.39549 -0.14753 -0.20712 0.02284 C -0.01875 0.19321 -0.04306 0.00463 3.05556E-6 8.64198E-7 " pathEditMode="relative" rAng="0" ptsTypes="assa">
                                          <p:cBhvr>
                                            <p:cTn id="9" dur="2000" fill="hold"/>
                                            <p:tgtEl>
                                              <p:spTgt spid="5"/>
                                            </p:tgtEl>
                                            <p:attrNameLst>
                                              <p:attrName>ppt_x</p:attrName>
                                              <p:attrName>ppt_y</p:attrName>
                                            </p:attrNameLst>
                                          </p:cBhvr>
                                          <p:rCtr x="35556" y="11111"/>
                                        </p:animMotion>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2000"/>
                                            <p:tgtEl>
                                              <p:spTgt spid="4"/>
                                            </p:tgtEl>
                                          </p:cBhvr>
                                        </p:animEffect>
                                      </p:childTnLst>
                                    </p:cTn>
                                  </p:par>
                                  <p:par>
                                    <p:cTn id="13" presetID="53" presetClass="entr" presetSubtype="16" fill="hold" nodeType="withEffect">
                                      <p:stCondLst>
                                        <p:cond delay="1300"/>
                                      </p:stCondLst>
                                      <p:childTnLst>
                                        <p:set>
                                          <p:cBhvr>
                                            <p:cTn id="14" dur="1" fill="hold">
                                              <p:stCondLst>
                                                <p:cond delay="0"/>
                                              </p:stCondLst>
                                            </p:cTn>
                                            <p:tgtEl>
                                              <p:spTgt spid="38"/>
                                            </p:tgtEl>
                                            <p:attrNameLst>
                                              <p:attrName>style.visibility</p:attrName>
                                            </p:attrNameLst>
                                          </p:cBhvr>
                                          <p:to>
                                            <p:strVal val="visible"/>
                                          </p:to>
                                        </p:set>
                                        <p:anim calcmode="lin" valueType="num">
                                          <p:cBhvr>
                                            <p:cTn id="15" dur="500" fill="hold"/>
                                            <p:tgtEl>
                                              <p:spTgt spid="38"/>
                                            </p:tgtEl>
                                            <p:attrNameLst>
                                              <p:attrName>ppt_w</p:attrName>
                                            </p:attrNameLst>
                                          </p:cBhvr>
                                          <p:tavLst>
                                            <p:tav tm="0">
                                              <p:val>
                                                <p:fltVal val="0"/>
                                              </p:val>
                                            </p:tav>
                                            <p:tav tm="100000">
                                              <p:val>
                                                <p:strVal val="#ppt_w"/>
                                              </p:val>
                                            </p:tav>
                                          </p:tavLst>
                                        </p:anim>
                                        <p:anim calcmode="lin" valueType="num">
                                          <p:cBhvr>
                                            <p:cTn id="16" dur="500" fill="hold"/>
                                            <p:tgtEl>
                                              <p:spTgt spid="38"/>
                                            </p:tgtEl>
                                            <p:attrNameLst>
                                              <p:attrName>ppt_h</p:attrName>
                                            </p:attrNameLst>
                                          </p:cBhvr>
                                          <p:tavLst>
                                            <p:tav tm="0">
                                              <p:val>
                                                <p:fltVal val="0"/>
                                              </p:val>
                                            </p:tav>
                                            <p:tav tm="100000">
                                              <p:val>
                                                <p:strVal val="#ppt_h"/>
                                              </p:val>
                                            </p:tav>
                                          </p:tavLst>
                                        </p:anim>
                                        <p:animEffect transition="in" filter="fade">
                                          <p:cBhvr>
                                            <p:cTn id="17" dur="500"/>
                                            <p:tgtEl>
                                              <p:spTgt spid="38"/>
                                            </p:tgtEl>
                                          </p:cBhvr>
                                        </p:animEffect>
                                      </p:childTnLst>
                                    </p:cTn>
                                  </p:par>
                                  <p:par>
                                    <p:cTn id="18" presetID="42" presetClass="entr" presetSubtype="0" fill="hold" nodeType="withEffect">
                                      <p:stCondLst>
                                        <p:cond delay="160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500"/>
                                            <p:tgtEl>
                                              <p:spTgt spid="39"/>
                                            </p:tgtEl>
                                          </p:cBhvr>
                                        </p:animEffect>
                                        <p:anim calcmode="lin" valueType="num">
                                          <p:cBhvr>
                                            <p:cTn id="21" dur="500" fill="hold"/>
                                            <p:tgtEl>
                                              <p:spTgt spid="39"/>
                                            </p:tgtEl>
                                            <p:attrNameLst>
                                              <p:attrName>ppt_x</p:attrName>
                                            </p:attrNameLst>
                                          </p:cBhvr>
                                          <p:tavLst>
                                            <p:tav tm="0">
                                              <p:val>
                                                <p:strVal val="#ppt_x"/>
                                              </p:val>
                                            </p:tav>
                                            <p:tav tm="100000">
                                              <p:val>
                                                <p:strVal val="#ppt_x"/>
                                              </p:val>
                                            </p:tav>
                                          </p:tavLst>
                                        </p:anim>
                                        <p:anim calcmode="lin" valueType="num">
                                          <p:cBhvr>
                                            <p:cTn id="22" dur="5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16" presetClass="entr" presetSubtype="21" fill="hold" grpId="0"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barn(inVertical)">
                                          <p:cBhvr>
                                            <p:cTn id="26" dur="500"/>
                                            <p:tgtEl>
                                              <p:spTgt spid="40"/>
                                            </p:tgtEl>
                                          </p:cBhvr>
                                        </p:animEffect>
                                      </p:childTnLst>
                                    </p:cTn>
                                  </p:par>
                                </p:childTnLst>
                              </p:cTn>
                            </p:par>
                            <p:par>
                              <p:cTn id="27" fill="hold">
                                <p:stCondLst>
                                  <p:cond delay="1000"/>
                                </p:stCondLst>
                                <p:childTnLst>
                                  <p:par>
                                    <p:cTn id="28" presetID="2" presetClass="entr" presetSubtype="12" accel="52000"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1200" fill="hold"/>
                                            <p:tgtEl>
                                              <p:spTgt spid="35"/>
                                            </p:tgtEl>
                                            <p:attrNameLst>
                                              <p:attrName>ppt_x</p:attrName>
                                            </p:attrNameLst>
                                          </p:cBhvr>
                                          <p:tavLst>
                                            <p:tav tm="0">
                                              <p:val>
                                                <p:strVal val="0-#ppt_w/2"/>
                                              </p:val>
                                            </p:tav>
                                            <p:tav tm="100000">
                                              <p:val>
                                                <p:strVal val="#ppt_x"/>
                                              </p:val>
                                            </p:tav>
                                          </p:tavLst>
                                        </p:anim>
                                        <p:anim calcmode="lin" valueType="num">
                                          <p:cBhvr additive="base">
                                            <p:cTn id="31" dur="1200" fill="hold"/>
                                            <p:tgtEl>
                                              <p:spTgt spid="35"/>
                                            </p:tgtEl>
                                            <p:attrNameLst>
                                              <p:attrName>ppt_y</p:attrName>
                                            </p:attrNameLst>
                                          </p:cBhvr>
                                          <p:tavLst>
                                            <p:tav tm="0">
                                              <p:val>
                                                <p:strVal val="1+#ppt_h/2"/>
                                              </p:val>
                                            </p:tav>
                                            <p:tav tm="100000">
                                              <p:val>
                                                <p:strVal val="#ppt_y"/>
                                              </p:val>
                                            </p:tav>
                                          </p:tavLst>
                                        </p:anim>
                                      </p:childTnLst>
                                    </p:cTn>
                                  </p:par>
                                  <p:par>
                                    <p:cTn id="32" presetID="2" presetClass="entr" presetSubtype="3" accel="52000" fill="hold" nodeType="withEffect">
                                      <p:stCondLst>
                                        <p:cond delay="40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1200" fill="hold"/>
                                            <p:tgtEl>
                                              <p:spTgt spid="16"/>
                                            </p:tgtEl>
                                            <p:attrNameLst>
                                              <p:attrName>ppt_x</p:attrName>
                                            </p:attrNameLst>
                                          </p:cBhvr>
                                          <p:tavLst>
                                            <p:tav tm="0">
                                              <p:val>
                                                <p:strVal val="1+#ppt_w/2"/>
                                              </p:val>
                                            </p:tav>
                                            <p:tav tm="100000">
                                              <p:val>
                                                <p:strVal val="#ppt_x"/>
                                              </p:val>
                                            </p:tav>
                                          </p:tavLst>
                                        </p:anim>
                                        <p:anim calcmode="lin" valueType="num">
                                          <p:cBhvr additive="base">
                                            <p:cTn id="35" dur="1200" fill="hold"/>
                                            <p:tgtEl>
                                              <p:spTgt spid="16"/>
                                            </p:tgtEl>
                                            <p:attrNameLst>
                                              <p:attrName>ppt_y</p:attrName>
                                            </p:attrNameLst>
                                          </p:cBhvr>
                                          <p:tavLst>
                                            <p:tav tm="0">
                                              <p:val>
                                                <p:strVal val="0-#ppt_h/2"/>
                                              </p:val>
                                            </p:tav>
                                            <p:tav tm="100000">
                                              <p:val>
                                                <p:strVal val="#ppt_y"/>
                                              </p:val>
                                            </p:tav>
                                          </p:tavLst>
                                        </p:anim>
                                      </p:childTnLst>
                                    </p:cTn>
                                  </p:par>
                                  <p:par>
                                    <p:cTn id="36" presetID="2" presetClass="entr" presetSubtype="6" accel="52000" fill="hold" nodeType="withEffect">
                                      <p:stCondLst>
                                        <p:cond delay="900"/>
                                      </p:stCondLst>
                                      <p:childTnLst>
                                        <p:set>
                                          <p:cBhvr>
                                            <p:cTn id="37" dur="1" fill="hold">
                                              <p:stCondLst>
                                                <p:cond delay="0"/>
                                              </p:stCondLst>
                                            </p:cTn>
                                            <p:tgtEl>
                                              <p:spTgt spid="32"/>
                                            </p:tgtEl>
                                            <p:attrNameLst>
                                              <p:attrName>style.visibility</p:attrName>
                                            </p:attrNameLst>
                                          </p:cBhvr>
                                          <p:to>
                                            <p:strVal val="visible"/>
                                          </p:to>
                                        </p:set>
                                        <p:anim calcmode="lin" valueType="num">
                                          <p:cBhvr additive="base">
                                            <p:cTn id="38" dur="1200" fill="hold"/>
                                            <p:tgtEl>
                                              <p:spTgt spid="32"/>
                                            </p:tgtEl>
                                            <p:attrNameLst>
                                              <p:attrName>ppt_x</p:attrName>
                                            </p:attrNameLst>
                                          </p:cBhvr>
                                          <p:tavLst>
                                            <p:tav tm="0">
                                              <p:val>
                                                <p:strVal val="1+#ppt_w/2"/>
                                              </p:val>
                                            </p:tav>
                                            <p:tav tm="100000">
                                              <p:val>
                                                <p:strVal val="#ppt_x"/>
                                              </p:val>
                                            </p:tav>
                                          </p:tavLst>
                                        </p:anim>
                                        <p:anim calcmode="lin" valueType="num">
                                          <p:cBhvr additive="base">
                                            <p:cTn id="39" dur="1200" fill="hold"/>
                                            <p:tgtEl>
                                              <p:spTgt spid="32"/>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anim calcmode="lin" valueType="num">
                                          <p:cBhvr>
                                            <p:cTn id="44" dur="1000" fill="hold"/>
                                            <p:tgtEl>
                                              <p:spTgt spid="22"/>
                                            </p:tgtEl>
                                            <p:attrNameLst>
                                              <p:attrName>ppt_x</p:attrName>
                                            </p:attrNameLst>
                                          </p:cBhvr>
                                          <p:tavLst>
                                            <p:tav tm="0">
                                              <p:val>
                                                <p:strVal val="#ppt_x"/>
                                              </p:val>
                                            </p:tav>
                                            <p:tav tm="100000">
                                              <p:val>
                                                <p:strVal val="#ppt_x"/>
                                              </p:val>
                                            </p:tav>
                                          </p:tavLst>
                                        </p:anim>
                                        <p:anim calcmode="lin" valueType="num">
                                          <p:cBhvr>
                                            <p:cTn id="45" dur="1000" fill="hold"/>
                                            <p:tgtEl>
                                              <p:spTgt spid="2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1000"/>
                                            <p:tgtEl>
                                              <p:spTgt spid="23"/>
                                            </p:tgtEl>
                                          </p:cBhvr>
                                        </p:animEffect>
                                        <p:anim calcmode="lin" valueType="num">
                                          <p:cBhvr>
                                            <p:cTn id="49" dur="1000" fill="hold"/>
                                            <p:tgtEl>
                                              <p:spTgt spid="23"/>
                                            </p:tgtEl>
                                            <p:attrNameLst>
                                              <p:attrName>ppt_x</p:attrName>
                                            </p:attrNameLst>
                                          </p:cBhvr>
                                          <p:tavLst>
                                            <p:tav tm="0">
                                              <p:val>
                                                <p:strVal val="#ppt_x"/>
                                              </p:val>
                                            </p:tav>
                                            <p:tav tm="100000">
                                              <p:val>
                                                <p:strVal val="#ppt_x"/>
                                              </p:val>
                                            </p:tav>
                                          </p:tavLst>
                                        </p:anim>
                                        <p:anim calcmode="lin" valueType="num">
                                          <p:cBhvr>
                                            <p:cTn id="50" dur="1000" fill="hold"/>
                                            <p:tgtEl>
                                              <p:spTgt spid="2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1000"/>
                                            <p:tgtEl>
                                              <p:spTgt spid="24"/>
                                            </p:tgtEl>
                                          </p:cBhvr>
                                        </p:animEffect>
                                        <p:anim calcmode="lin" valueType="num">
                                          <p:cBhvr>
                                            <p:cTn id="59" dur="1000" fill="hold"/>
                                            <p:tgtEl>
                                              <p:spTgt spid="24"/>
                                            </p:tgtEl>
                                            <p:attrNameLst>
                                              <p:attrName>ppt_x</p:attrName>
                                            </p:attrNameLst>
                                          </p:cBhvr>
                                          <p:tavLst>
                                            <p:tav tm="0">
                                              <p:val>
                                                <p:strVal val="#ppt_x"/>
                                              </p:val>
                                            </p:tav>
                                            <p:tav tm="100000">
                                              <p:val>
                                                <p:strVal val="#ppt_x"/>
                                              </p:val>
                                            </p:tav>
                                          </p:tavLst>
                                        </p:anim>
                                        <p:anim calcmode="lin" valueType="num">
                                          <p:cBhvr>
                                            <p:cTn id="60" dur="1000" fill="hold"/>
                                            <p:tgtEl>
                                              <p:spTgt spid="24"/>
                                            </p:tgtEl>
                                            <p:attrNameLst>
                                              <p:attrName>ppt_y</p:attrName>
                                            </p:attrNameLst>
                                          </p:cBhvr>
                                          <p:tavLst>
                                            <p:tav tm="0">
                                              <p:val>
                                                <p:strVal val="#ppt_y+.1"/>
                                              </p:val>
                                            </p:tav>
                                            <p:tav tm="100000">
                                              <p:val>
                                                <p:strVal val="#ppt_y"/>
                                              </p:val>
                                            </p:tav>
                                          </p:tavLst>
                                        </p:anim>
                                      </p:childTnLst>
                                    </p:cTn>
                                  </p:par>
                                </p:childTnLst>
                              </p:cTn>
                            </p:par>
                            <p:par>
                              <p:cTn id="61" fill="hold">
                                <p:stCondLst>
                                  <p:cond delay="3500"/>
                                </p:stCondLst>
                                <p:childTnLst>
                                  <p:par>
                                    <p:cTn id="62" presetID="14" presetClass="entr" presetSubtype="1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randombar(horizontal)">
                                          <p:cBhvr>
                                            <p:cTn id="64" dur="500"/>
                                            <p:tgtEl>
                                              <p:spTgt spid="28"/>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randombar(horizontal)">
                                          <p:cBhvr>
                                            <p:cTn id="67" dur="500"/>
                                            <p:tgtEl>
                                              <p:spTgt spid="29"/>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randombar(horizontal)">
                                          <p:cBhvr>
                                            <p:cTn id="70" dur="500"/>
                                            <p:tgtEl>
                                              <p:spTgt spid="30"/>
                                            </p:tgtEl>
                                          </p:cBhvr>
                                        </p:animEffect>
                                      </p:childTnLst>
                                    </p:cTn>
                                  </p:par>
                                  <p:par>
                                    <p:cTn id="71" presetID="14" presetClass="entr" presetSubtype="1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randombar(horizontal)">
                                          <p:cBhvr>
                                            <p:cTn id="7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animBg="1"/>
          <p:bldP spid="23" grpId="0" animBg="1"/>
          <p:bldP spid="28" grpId="0"/>
          <p:bldP spid="29" grpId="0"/>
          <p:bldP spid="30" grpId="0"/>
          <p:bldP spid="31" grpId="0"/>
          <p:bldP spid="40"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Picture 4"/>
          <p:cNvPicPr>
            <a:picLocks noChangeAspect="1" noChangeArrowheads="1"/>
          </p:cNvPicPr>
          <p:nvPr/>
        </p:nvPicPr>
        <p:blipFill>
          <a:blip r:embed="rId2" cstate="screen"/>
          <a:stretch>
            <a:fillRect/>
          </a:stretch>
        </p:blipFill>
        <p:spPr bwMode="auto">
          <a:xfrm>
            <a:off x="0" y="11631"/>
            <a:ext cx="9144000" cy="5131869"/>
          </a:xfrm>
          <a:prstGeom prst="rect">
            <a:avLst/>
          </a:prstGeom>
          <a:noFill/>
          <a:extLst>
            <a:ext uri="{909E8E84-426E-40DD-AFC4-6F175D3DCCD1}">
              <a14:hiddenFill xmlns:a14="http://schemas.microsoft.com/office/drawing/2010/main">
                <a:solidFill>
                  <a:srgbClr val="FFFFFF"/>
                </a:solidFill>
              </a14:hiddenFill>
            </a:ext>
          </a:extLst>
        </p:spPr>
      </p:pic>
      <p:grpSp>
        <p:nvGrpSpPr>
          <p:cNvPr id="87" name="Group 25"/>
          <p:cNvGrpSpPr/>
          <p:nvPr/>
        </p:nvGrpSpPr>
        <p:grpSpPr>
          <a:xfrm>
            <a:off x="0" y="5003802"/>
            <a:ext cx="9144000" cy="145650"/>
            <a:chOff x="0" y="3474720"/>
            <a:chExt cx="10261600" cy="71120"/>
          </a:xfrm>
          <a:solidFill>
            <a:srgbClr val="C00000"/>
          </a:solidFill>
        </p:grpSpPr>
        <p:sp>
          <p:nvSpPr>
            <p:cNvPr id="88" name="Rectangle 26"/>
            <p:cNvSpPr/>
            <p:nvPr/>
          </p:nvSpPr>
          <p:spPr>
            <a:xfrm>
              <a:off x="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9" name="Rectangle 27"/>
            <p:cNvSpPr/>
            <p:nvPr/>
          </p:nvSpPr>
          <p:spPr>
            <a:xfrm>
              <a:off x="205232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0" name="Rectangle 28"/>
            <p:cNvSpPr/>
            <p:nvPr/>
          </p:nvSpPr>
          <p:spPr>
            <a:xfrm>
              <a:off x="410464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29"/>
            <p:cNvSpPr/>
            <p:nvPr/>
          </p:nvSpPr>
          <p:spPr>
            <a:xfrm>
              <a:off x="615696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30"/>
            <p:cNvSpPr/>
            <p:nvPr/>
          </p:nvSpPr>
          <p:spPr>
            <a:xfrm>
              <a:off x="820928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2" name="TextBox 11"/>
          <p:cNvSpPr txBox="1"/>
          <p:nvPr/>
        </p:nvSpPr>
        <p:spPr>
          <a:xfrm>
            <a:off x="3851922" y="1707654"/>
            <a:ext cx="2954655" cy="1077218"/>
          </a:xfrm>
          <a:prstGeom prst="rect">
            <a:avLst/>
          </a:prstGeom>
          <a:noFill/>
        </p:spPr>
        <p:txBody>
          <a:bodyPr wrap="none" rtlCol="0">
            <a:spAutoFit/>
          </a:bodyPr>
          <a:lstStyle/>
          <a:p>
            <a:pPr marL="0" marR="0" lvl="1"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28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第四部分</a:t>
            </a:r>
            <a:endParaRPr kumimoji="0" lang="en-US" altLang="zh-CN" sz="28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标题文字内容</a:t>
            </a:r>
            <a:endParaRPr kumimoji="0" lang="en-US" altLang="zh-CN" sz="3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cxnSp>
        <p:nvCxnSpPr>
          <p:cNvPr id="53" name="直接连接符 52"/>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54" name="TextBox 13"/>
          <p:cNvSpPr txBox="1"/>
          <p:nvPr/>
        </p:nvSpPr>
        <p:spPr>
          <a:xfrm>
            <a:off x="2317896" y="3229730"/>
            <a:ext cx="902846" cy="246221"/>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PART 04</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55" name="组合 54"/>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58" name="TextBox 24"/>
          <p:cNvSpPr txBox="1"/>
          <p:nvPr/>
        </p:nvSpPr>
        <p:spPr>
          <a:xfrm>
            <a:off x="3948592" y="2787774"/>
            <a:ext cx="1027882"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59" name="TextBox 25"/>
          <p:cNvSpPr txBox="1"/>
          <p:nvPr/>
        </p:nvSpPr>
        <p:spPr>
          <a:xfrm>
            <a:off x="5001263" y="2787774"/>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0" name="TextBox 26"/>
          <p:cNvSpPr txBox="1"/>
          <p:nvPr/>
        </p:nvSpPr>
        <p:spPr>
          <a:xfrm>
            <a:off x="6011289" y="2787774"/>
            <a:ext cx="1027882"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1" name="TextBox 27"/>
          <p:cNvSpPr txBox="1"/>
          <p:nvPr/>
        </p:nvSpPr>
        <p:spPr>
          <a:xfrm>
            <a:off x="3948592"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2" name="TextBox 28"/>
          <p:cNvSpPr txBox="1"/>
          <p:nvPr/>
        </p:nvSpPr>
        <p:spPr>
          <a:xfrm>
            <a:off x="5001264"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3" name="TextBox 29"/>
          <p:cNvSpPr txBox="1"/>
          <p:nvPr/>
        </p:nvSpPr>
        <p:spPr>
          <a:xfrm>
            <a:off x="6010903"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4" name="TextBox 13"/>
          <p:cNvSpPr txBox="1"/>
          <p:nvPr/>
        </p:nvSpPr>
        <p:spPr>
          <a:xfrm>
            <a:off x="2344338" y="1921522"/>
            <a:ext cx="902846" cy="769441"/>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50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04</a:t>
            </a:r>
            <a:endParaRPr kumimoji="0" lang="zh-CN" altLang="en-US" sz="50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heel(1)">
                                      <p:cBhvr>
                                        <p:cTn id="7" dur="1000"/>
                                        <p:tgtEl>
                                          <p:spTgt spid="5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500"/>
                                        <p:tgtEl>
                                          <p:spTgt spid="64"/>
                                        </p:tgtEl>
                                      </p:cBhvr>
                                    </p:animEffect>
                                    <p:anim calcmode="lin" valueType="num">
                                      <p:cBhvr>
                                        <p:cTn id="12" dur="500" fill="hold"/>
                                        <p:tgtEl>
                                          <p:spTgt spid="64"/>
                                        </p:tgtEl>
                                        <p:attrNameLst>
                                          <p:attrName>ppt_x</p:attrName>
                                        </p:attrNameLst>
                                      </p:cBhvr>
                                      <p:tavLst>
                                        <p:tav tm="0">
                                          <p:val>
                                            <p:strVal val="#ppt_x"/>
                                          </p:val>
                                        </p:tav>
                                        <p:tav tm="100000">
                                          <p:val>
                                            <p:strVal val="#ppt_x"/>
                                          </p:val>
                                        </p:tav>
                                      </p:tavLst>
                                    </p:anim>
                                    <p:anim calcmode="lin" valueType="num">
                                      <p:cBhvr>
                                        <p:cTn id="13" dur="500" fill="hold"/>
                                        <p:tgtEl>
                                          <p:spTgt spid="64"/>
                                        </p:tgtEl>
                                        <p:attrNameLst>
                                          <p:attrName>ppt_y</p:attrName>
                                        </p:attrNameLst>
                                      </p:cBhvr>
                                      <p:tavLst>
                                        <p:tav tm="0">
                                          <p:val>
                                            <p:strVal val="#ppt_y-.1"/>
                                          </p:val>
                                        </p:tav>
                                        <p:tav tm="100000">
                                          <p:val>
                                            <p:strVal val="#ppt_y"/>
                                          </p:val>
                                        </p:tav>
                                      </p:tavLst>
                                    </p:anim>
                                  </p:childTnLst>
                                </p:cTn>
                              </p:par>
                              <p:par>
                                <p:cTn id="14" presetID="22" presetClass="entr" presetSubtype="4" fill="hold"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wipe(down)">
                                      <p:cBhvr>
                                        <p:cTn id="16" dur="500"/>
                                        <p:tgtEl>
                                          <p:spTgt spid="53"/>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additive="base">
                                        <p:cTn id="20" dur="500"/>
                                        <p:tgtEl>
                                          <p:spTgt spid="52"/>
                                        </p:tgtEl>
                                        <p:attrNameLst>
                                          <p:attrName>ppt_x</p:attrName>
                                        </p:attrNameLst>
                                      </p:cBhvr>
                                      <p:tavLst>
                                        <p:tav tm="0">
                                          <p:val>
                                            <p:strVal val="#ppt_x-#ppt_w*1.125000"/>
                                          </p:val>
                                        </p:tav>
                                        <p:tav tm="100000">
                                          <p:val>
                                            <p:strVal val="#ppt_x"/>
                                          </p:val>
                                        </p:tav>
                                      </p:tavLst>
                                    </p:anim>
                                    <p:animEffect transition="in" filter="wipe(right)">
                                      <p:cBhvr>
                                        <p:cTn id="21" dur="500"/>
                                        <p:tgtEl>
                                          <p:spTgt spid="52"/>
                                        </p:tgtEl>
                                      </p:cBhvr>
                                    </p:animEffect>
                                  </p:childTnLst>
                                </p:cTn>
                              </p:par>
                            </p:childTnLst>
                          </p:cTn>
                        </p:par>
                        <p:par>
                          <p:cTn id="22" fill="hold">
                            <p:stCondLst>
                              <p:cond delay="2000"/>
                            </p:stCondLst>
                            <p:childTnLst>
                              <p:par>
                                <p:cTn id="23" presetID="47" presetClass="entr" presetSubtype="0"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anim calcmode="lin" valueType="num">
                                      <p:cBhvr>
                                        <p:cTn id="26" dur="500" fill="hold"/>
                                        <p:tgtEl>
                                          <p:spTgt spid="54"/>
                                        </p:tgtEl>
                                        <p:attrNameLst>
                                          <p:attrName>ppt_x</p:attrName>
                                        </p:attrNameLst>
                                      </p:cBhvr>
                                      <p:tavLst>
                                        <p:tav tm="0">
                                          <p:val>
                                            <p:strVal val="#ppt_x"/>
                                          </p:val>
                                        </p:tav>
                                        <p:tav tm="100000">
                                          <p:val>
                                            <p:strVal val="#ppt_x"/>
                                          </p:val>
                                        </p:tav>
                                      </p:tavLst>
                                    </p:anim>
                                    <p:anim calcmode="lin" valueType="num">
                                      <p:cBhvr>
                                        <p:cTn id="27" dur="500" fill="hold"/>
                                        <p:tgtEl>
                                          <p:spTgt spid="5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ppt_x"/>
                                          </p:val>
                                        </p:tav>
                                        <p:tav tm="100000">
                                          <p:val>
                                            <p:strVal val="#ppt_x"/>
                                          </p:val>
                                        </p:tav>
                                      </p:tavLst>
                                    </p:anim>
                                    <p:anim calcmode="lin" valueType="num">
                                      <p:cBhvr additive="base">
                                        <p:cTn id="32" dur="500" fill="hold"/>
                                        <p:tgtEl>
                                          <p:spTgt spid="5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0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ppt_x"/>
                                          </p:val>
                                        </p:tav>
                                        <p:tav tm="100000">
                                          <p:val>
                                            <p:strVal val="#ppt_x"/>
                                          </p:val>
                                        </p:tav>
                                      </p:tavLst>
                                    </p:anim>
                                    <p:anim calcmode="lin" valueType="num">
                                      <p:cBhvr additive="base">
                                        <p:cTn id="36" dur="500" fill="hold"/>
                                        <p:tgtEl>
                                          <p:spTgt spid="5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60"/>
                                        </p:tgtEl>
                                        <p:attrNameLst>
                                          <p:attrName>style.visibility</p:attrName>
                                        </p:attrNameLst>
                                      </p:cBhvr>
                                      <p:to>
                                        <p:strVal val="visible"/>
                                      </p:to>
                                    </p:set>
                                    <p:anim calcmode="lin" valueType="num">
                                      <p:cBhvr additive="base">
                                        <p:cTn id="39" dur="500" fill="hold"/>
                                        <p:tgtEl>
                                          <p:spTgt spid="60"/>
                                        </p:tgtEl>
                                        <p:attrNameLst>
                                          <p:attrName>ppt_x</p:attrName>
                                        </p:attrNameLst>
                                      </p:cBhvr>
                                      <p:tavLst>
                                        <p:tav tm="0">
                                          <p:val>
                                            <p:strVal val="#ppt_x"/>
                                          </p:val>
                                        </p:tav>
                                        <p:tav tm="100000">
                                          <p:val>
                                            <p:strVal val="#ppt_x"/>
                                          </p:val>
                                        </p:tav>
                                      </p:tavLst>
                                    </p:anim>
                                    <p:anim calcmode="lin" valueType="num">
                                      <p:cBhvr additive="base">
                                        <p:cTn id="40" dur="500" fill="hold"/>
                                        <p:tgtEl>
                                          <p:spTgt spid="6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600"/>
                                  </p:stCondLst>
                                  <p:childTnLst>
                                    <p:set>
                                      <p:cBhvr>
                                        <p:cTn id="42" dur="1" fill="hold">
                                          <p:stCondLst>
                                            <p:cond delay="0"/>
                                          </p:stCondLst>
                                        </p:cTn>
                                        <p:tgtEl>
                                          <p:spTgt spid="61"/>
                                        </p:tgtEl>
                                        <p:attrNameLst>
                                          <p:attrName>style.visibility</p:attrName>
                                        </p:attrNameLst>
                                      </p:cBhvr>
                                      <p:to>
                                        <p:strVal val="visible"/>
                                      </p:to>
                                    </p:set>
                                    <p:anim calcmode="lin" valueType="num">
                                      <p:cBhvr additive="base">
                                        <p:cTn id="43" dur="500" fill="hold"/>
                                        <p:tgtEl>
                                          <p:spTgt spid="61"/>
                                        </p:tgtEl>
                                        <p:attrNameLst>
                                          <p:attrName>ppt_x</p:attrName>
                                        </p:attrNameLst>
                                      </p:cBhvr>
                                      <p:tavLst>
                                        <p:tav tm="0">
                                          <p:val>
                                            <p:strVal val="#ppt_x"/>
                                          </p:val>
                                        </p:tav>
                                        <p:tav tm="100000">
                                          <p:val>
                                            <p:strVal val="#ppt_x"/>
                                          </p:val>
                                        </p:tav>
                                      </p:tavLst>
                                    </p:anim>
                                    <p:anim calcmode="lin" valueType="num">
                                      <p:cBhvr additive="base">
                                        <p:cTn id="44" dur="500" fill="hold"/>
                                        <p:tgtEl>
                                          <p:spTgt spid="6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80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500" fill="hold"/>
                                        <p:tgtEl>
                                          <p:spTgt spid="62"/>
                                        </p:tgtEl>
                                        <p:attrNameLst>
                                          <p:attrName>ppt_x</p:attrName>
                                        </p:attrNameLst>
                                      </p:cBhvr>
                                      <p:tavLst>
                                        <p:tav tm="0">
                                          <p:val>
                                            <p:strVal val="#ppt_x"/>
                                          </p:val>
                                        </p:tav>
                                        <p:tav tm="100000">
                                          <p:val>
                                            <p:strVal val="#ppt_x"/>
                                          </p:val>
                                        </p:tav>
                                      </p:tavLst>
                                    </p:anim>
                                    <p:anim calcmode="lin" valueType="num">
                                      <p:cBhvr additive="base">
                                        <p:cTn id="48" dur="50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100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ppt_x"/>
                                          </p:val>
                                        </p:tav>
                                        <p:tav tm="100000">
                                          <p:val>
                                            <p:strVal val="#ppt_x"/>
                                          </p:val>
                                        </p:tav>
                                      </p:tavLst>
                                    </p:anim>
                                    <p:anim calcmode="lin" valueType="num">
                                      <p:cBhvr additive="base">
                                        <p:cTn id="52"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4" grpId="0"/>
      <p:bldP spid="58" grpId="0"/>
      <p:bldP spid="59" grpId="0"/>
      <p:bldP spid="60" grpId="0"/>
      <p:bldP spid="61" grpId="0"/>
      <p:bldP spid="62" grpId="0"/>
      <p:bldP spid="63" grpId="0"/>
      <p:bldP spid="6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3168352" y="1039044"/>
            <a:ext cx="2771800" cy="1728192"/>
          </a:xfrm>
          <a:prstGeom prst="rect">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9" name="矩形 28"/>
          <p:cNvSpPr/>
          <p:nvPr/>
        </p:nvSpPr>
        <p:spPr>
          <a:xfrm>
            <a:off x="396552" y="2767236"/>
            <a:ext cx="2771800" cy="1728192"/>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0" name="矩形 29"/>
          <p:cNvSpPr/>
          <p:nvPr/>
        </p:nvSpPr>
        <p:spPr>
          <a:xfrm>
            <a:off x="5940152" y="2767236"/>
            <a:ext cx="2771800" cy="1728192"/>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31" name="组合 30"/>
          <p:cNvGrpSpPr/>
          <p:nvPr/>
        </p:nvGrpSpPr>
        <p:grpSpPr>
          <a:xfrm>
            <a:off x="396552" y="1039044"/>
            <a:ext cx="2771800" cy="1728192"/>
            <a:chOff x="396552" y="1275606"/>
            <a:chExt cx="2771800" cy="1728192"/>
          </a:xfrm>
        </p:grpSpPr>
        <p:sp>
          <p:nvSpPr>
            <p:cNvPr id="32" name="矩形 31"/>
            <p:cNvSpPr/>
            <p:nvPr/>
          </p:nvSpPr>
          <p:spPr>
            <a:xfrm>
              <a:off x="396552" y="1275606"/>
              <a:ext cx="2771800" cy="172819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3" name="TextBox 32"/>
            <p:cNvSpPr txBox="1"/>
            <p:nvPr/>
          </p:nvSpPr>
          <p:spPr>
            <a:xfrm>
              <a:off x="683568" y="1676397"/>
              <a:ext cx="877163"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方正兰亭中黑_GBK" pitchFamily="2" charset="-122"/>
                  <a:ea typeface="方正兰亭中黑_GBK" pitchFamily="2" charset="-122"/>
                  <a:cs typeface="+mn-cs"/>
                </a:rPr>
                <a:t>项目一</a:t>
              </a:r>
            </a:p>
          </p:txBody>
        </p:sp>
        <p:sp>
          <p:nvSpPr>
            <p:cNvPr id="34" name="Rectangle 13" descr="FD1DDF730CE4456e89755B07FE1653D0# #Rectangle 13"/>
            <p:cNvSpPr>
              <a:spLocks noChangeArrowheads="1"/>
            </p:cNvSpPr>
            <p:nvPr/>
          </p:nvSpPr>
          <p:spPr bwMode="auto">
            <a:xfrm>
              <a:off x="683568" y="2067694"/>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方正兰亭黑_GBK" pitchFamily="2" charset="-122"/>
                  <a:ea typeface="方正兰亭黑_GBK" pitchFamily="2" charset="-122"/>
                  <a:cs typeface="+mn-cs"/>
                </a:rPr>
                <a:t>单击此处添加简短说明，添加简短说明文字，项目的具体说明文字添加此处。</a:t>
              </a:r>
              <a:endParaRPr kumimoji="0" lang="en-US" altLang="zh-CN" sz="1000" b="0" i="0" u="none" strike="noStrike" kern="1200" cap="none" spc="0" normalizeH="0" baseline="0" noProof="0" dirty="0">
                <a:ln>
                  <a:noFill/>
                </a:ln>
                <a:solidFill>
                  <a:prstClr val="white"/>
                </a:solidFill>
                <a:effectLst/>
                <a:uLnTx/>
                <a:uFillTx/>
                <a:latin typeface="方正兰亭黑_GBK" pitchFamily="2" charset="-122"/>
                <a:ea typeface="方正兰亭黑_GBK" pitchFamily="2" charset="-122"/>
                <a:cs typeface="+mn-cs"/>
              </a:endParaRPr>
            </a:p>
          </p:txBody>
        </p:sp>
      </p:grpSp>
      <p:grpSp>
        <p:nvGrpSpPr>
          <p:cNvPr id="35" name="组合 34"/>
          <p:cNvGrpSpPr/>
          <p:nvPr/>
        </p:nvGrpSpPr>
        <p:grpSpPr>
          <a:xfrm>
            <a:off x="3168352" y="2767236"/>
            <a:ext cx="2771800" cy="1728192"/>
            <a:chOff x="3168352" y="3003798"/>
            <a:chExt cx="2771800" cy="1728192"/>
          </a:xfrm>
        </p:grpSpPr>
        <p:sp>
          <p:nvSpPr>
            <p:cNvPr id="36" name="矩形 35"/>
            <p:cNvSpPr/>
            <p:nvPr/>
          </p:nvSpPr>
          <p:spPr>
            <a:xfrm>
              <a:off x="3168352" y="3003798"/>
              <a:ext cx="2771800" cy="172819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37" name="TextBox 36"/>
            <p:cNvSpPr txBox="1"/>
            <p:nvPr/>
          </p:nvSpPr>
          <p:spPr>
            <a:xfrm>
              <a:off x="3487777" y="3404589"/>
              <a:ext cx="877163"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方正兰亭中黑_GBK" pitchFamily="2" charset="-122"/>
                  <a:ea typeface="方正兰亭中黑_GBK" pitchFamily="2" charset="-122"/>
                  <a:cs typeface="+mn-cs"/>
                </a:rPr>
                <a:t>项目二</a:t>
              </a:r>
            </a:p>
          </p:txBody>
        </p:sp>
        <p:sp>
          <p:nvSpPr>
            <p:cNvPr id="38" name="Rectangle 13" descr="FD1DDF730CE4456e89755B07FE1653D0# #Rectangle 13"/>
            <p:cNvSpPr>
              <a:spLocks noChangeArrowheads="1"/>
            </p:cNvSpPr>
            <p:nvPr/>
          </p:nvSpPr>
          <p:spPr bwMode="auto">
            <a:xfrm>
              <a:off x="3487777" y="3795886"/>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方正兰亭黑_GBK" pitchFamily="2" charset="-122"/>
                  <a:ea typeface="方正兰亭黑_GBK" pitchFamily="2" charset="-122"/>
                  <a:cs typeface="+mn-cs"/>
                </a:rPr>
                <a:t>单击此处添加简短说明，添加简短说明文字，项目的具体说明文字添加此处。</a:t>
              </a:r>
              <a:endParaRPr kumimoji="0" lang="en-US" altLang="zh-CN" sz="1000" b="0" i="0" u="none" strike="noStrike" kern="1200" cap="none" spc="0" normalizeH="0" baseline="0" noProof="0" dirty="0">
                <a:ln>
                  <a:noFill/>
                </a:ln>
                <a:solidFill>
                  <a:prstClr val="white"/>
                </a:solidFill>
                <a:effectLst/>
                <a:uLnTx/>
                <a:uFillTx/>
                <a:latin typeface="方正兰亭黑_GBK" pitchFamily="2" charset="-122"/>
                <a:ea typeface="方正兰亭黑_GBK" pitchFamily="2" charset="-122"/>
                <a:cs typeface="+mn-cs"/>
              </a:endParaRPr>
            </a:p>
          </p:txBody>
        </p:sp>
      </p:grpSp>
      <p:grpSp>
        <p:nvGrpSpPr>
          <p:cNvPr id="39" name="组合 38"/>
          <p:cNvGrpSpPr/>
          <p:nvPr/>
        </p:nvGrpSpPr>
        <p:grpSpPr>
          <a:xfrm>
            <a:off x="5940152" y="1039044"/>
            <a:ext cx="2771800" cy="1728192"/>
            <a:chOff x="5940152" y="1275606"/>
            <a:chExt cx="2771800" cy="1728192"/>
          </a:xfrm>
        </p:grpSpPr>
        <p:sp>
          <p:nvSpPr>
            <p:cNvPr id="40" name="矩形 39"/>
            <p:cNvSpPr/>
            <p:nvPr/>
          </p:nvSpPr>
          <p:spPr>
            <a:xfrm>
              <a:off x="5940152" y="1275606"/>
              <a:ext cx="2771800" cy="172819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41" name="TextBox 40"/>
            <p:cNvSpPr txBox="1"/>
            <p:nvPr/>
          </p:nvSpPr>
          <p:spPr>
            <a:xfrm>
              <a:off x="6300192" y="1657066"/>
              <a:ext cx="877163" cy="369332"/>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方正兰亭中黑_GBK" pitchFamily="2" charset="-122"/>
                  <a:ea typeface="方正兰亭中黑_GBK" pitchFamily="2" charset="-122"/>
                  <a:cs typeface="+mn-cs"/>
                </a:rPr>
                <a:t>项目三</a:t>
              </a:r>
            </a:p>
          </p:txBody>
        </p:sp>
        <p:sp>
          <p:nvSpPr>
            <p:cNvPr id="42" name="Rectangle 13" descr="FD1DDF730CE4456e89755B07FE1653D0# #Rectangle 13"/>
            <p:cNvSpPr>
              <a:spLocks noChangeArrowheads="1"/>
            </p:cNvSpPr>
            <p:nvPr/>
          </p:nvSpPr>
          <p:spPr bwMode="auto">
            <a:xfrm>
              <a:off x="6300192" y="2048363"/>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white"/>
                  </a:solidFill>
                  <a:effectLst/>
                  <a:uLnTx/>
                  <a:uFillTx/>
                  <a:latin typeface="方正兰亭黑_GBK" pitchFamily="2" charset="-122"/>
                  <a:ea typeface="方正兰亭黑_GBK" pitchFamily="2" charset="-122"/>
                  <a:cs typeface="+mn-cs"/>
                </a:rPr>
                <a:t>单击此处添加简短说明，添加简短说明文字，项目的具体说明文字添加此处。</a:t>
              </a:r>
              <a:endParaRPr kumimoji="0" lang="en-US" altLang="zh-CN" sz="1000" b="0" i="0" u="none" strike="noStrike" kern="1200" cap="none" spc="0" normalizeH="0" baseline="0" noProof="0" dirty="0">
                <a:ln>
                  <a:noFill/>
                </a:ln>
                <a:solidFill>
                  <a:prstClr val="white"/>
                </a:solidFill>
                <a:effectLst/>
                <a:uLnTx/>
                <a:uFillTx/>
                <a:latin typeface="方正兰亭黑_GBK" pitchFamily="2" charset="-122"/>
                <a:ea typeface="方正兰亭黑_GBK" pitchFamily="2" charset="-122"/>
                <a:cs typeface="+mn-cs"/>
              </a:endParaRP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anim calcmode="lin" valueType="num">
                                      <p:cBhvr>
                                        <p:cTn id="9" dur="500" fill="hold"/>
                                        <p:tgtEl>
                                          <p:spTgt spid="30"/>
                                        </p:tgtEl>
                                        <p:attrNameLst>
                                          <p:attrName>ppt_x</p:attrName>
                                        </p:attrNameLst>
                                      </p:cBhvr>
                                      <p:tavLst>
                                        <p:tav tm="0">
                                          <p:val>
                                            <p:fltVal val="0.5"/>
                                          </p:val>
                                        </p:tav>
                                        <p:tav tm="100000">
                                          <p:val>
                                            <p:strVal val="#ppt_x"/>
                                          </p:val>
                                        </p:tav>
                                      </p:tavLst>
                                    </p:anim>
                                    <p:anim calcmode="lin" valueType="num">
                                      <p:cBhvr>
                                        <p:cTn id="10" dur="500" fill="hold"/>
                                        <p:tgtEl>
                                          <p:spTgt spid="30"/>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p:cTn id="13" dur="500" fill="hold"/>
                                        <p:tgtEl>
                                          <p:spTgt spid="28"/>
                                        </p:tgtEl>
                                        <p:attrNameLst>
                                          <p:attrName>ppt_w</p:attrName>
                                        </p:attrNameLst>
                                      </p:cBhvr>
                                      <p:tavLst>
                                        <p:tav tm="0">
                                          <p:val>
                                            <p:fltVal val="0"/>
                                          </p:val>
                                        </p:tav>
                                        <p:tav tm="100000">
                                          <p:val>
                                            <p:strVal val="#ppt_w"/>
                                          </p:val>
                                        </p:tav>
                                      </p:tavLst>
                                    </p:anim>
                                    <p:anim calcmode="lin" valueType="num">
                                      <p:cBhvr>
                                        <p:cTn id="14" dur="500" fill="hold"/>
                                        <p:tgtEl>
                                          <p:spTgt spid="28"/>
                                        </p:tgtEl>
                                        <p:attrNameLst>
                                          <p:attrName>ppt_h</p:attrName>
                                        </p:attrNameLst>
                                      </p:cBhvr>
                                      <p:tavLst>
                                        <p:tav tm="0">
                                          <p:val>
                                            <p:fltVal val="0"/>
                                          </p:val>
                                        </p:tav>
                                        <p:tav tm="100000">
                                          <p:val>
                                            <p:strVal val="#ppt_h"/>
                                          </p:val>
                                        </p:tav>
                                      </p:tavLst>
                                    </p:anim>
                                    <p:anim calcmode="lin" valueType="num">
                                      <p:cBhvr>
                                        <p:cTn id="15" dur="500" fill="hold"/>
                                        <p:tgtEl>
                                          <p:spTgt spid="28"/>
                                        </p:tgtEl>
                                        <p:attrNameLst>
                                          <p:attrName>ppt_x</p:attrName>
                                        </p:attrNameLst>
                                      </p:cBhvr>
                                      <p:tavLst>
                                        <p:tav tm="0">
                                          <p:val>
                                            <p:fltVal val="0.5"/>
                                          </p:val>
                                        </p:tav>
                                        <p:tav tm="100000">
                                          <p:val>
                                            <p:strVal val="#ppt_x"/>
                                          </p:val>
                                        </p:tav>
                                      </p:tavLst>
                                    </p:anim>
                                    <p:anim calcmode="lin" valueType="num">
                                      <p:cBhvr>
                                        <p:cTn id="16" dur="500" fill="hold"/>
                                        <p:tgtEl>
                                          <p:spTgt spid="28"/>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500" fill="hold"/>
                                        <p:tgtEl>
                                          <p:spTgt spid="29"/>
                                        </p:tgtEl>
                                        <p:attrNameLst>
                                          <p:attrName>ppt_w</p:attrName>
                                        </p:attrNameLst>
                                      </p:cBhvr>
                                      <p:tavLst>
                                        <p:tav tm="0">
                                          <p:val>
                                            <p:fltVal val="0"/>
                                          </p:val>
                                        </p:tav>
                                        <p:tav tm="100000">
                                          <p:val>
                                            <p:strVal val="#ppt_w"/>
                                          </p:val>
                                        </p:tav>
                                      </p:tavLst>
                                    </p:anim>
                                    <p:anim calcmode="lin" valueType="num">
                                      <p:cBhvr>
                                        <p:cTn id="20" dur="500" fill="hold"/>
                                        <p:tgtEl>
                                          <p:spTgt spid="29"/>
                                        </p:tgtEl>
                                        <p:attrNameLst>
                                          <p:attrName>ppt_h</p:attrName>
                                        </p:attrNameLst>
                                      </p:cBhvr>
                                      <p:tavLst>
                                        <p:tav tm="0">
                                          <p:val>
                                            <p:fltVal val="0"/>
                                          </p:val>
                                        </p:tav>
                                        <p:tav tm="100000">
                                          <p:val>
                                            <p:strVal val="#ppt_h"/>
                                          </p:val>
                                        </p:tav>
                                      </p:tavLst>
                                    </p:anim>
                                    <p:anim calcmode="lin" valueType="num">
                                      <p:cBhvr>
                                        <p:cTn id="21" dur="500" fill="hold"/>
                                        <p:tgtEl>
                                          <p:spTgt spid="29"/>
                                        </p:tgtEl>
                                        <p:attrNameLst>
                                          <p:attrName>ppt_x</p:attrName>
                                        </p:attrNameLst>
                                      </p:cBhvr>
                                      <p:tavLst>
                                        <p:tav tm="0">
                                          <p:val>
                                            <p:fltVal val="0.5"/>
                                          </p:val>
                                        </p:tav>
                                        <p:tav tm="100000">
                                          <p:val>
                                            <p:strVal val="#ppt_x"/>
                                          </p:val>
                                        </p:tav>
                                      </p:tavLst>
                                    </p:anim>
                                    <p:anim calcmode="lin" valueType="num">
                                      <p:cBhvr>
                                        <p:cTn id="22" dur="500" fill="hold"/>
                                        <p:tgtEl>
                                          <p:spTgt spid="29"/>
                                        </p:tgtEl>
                                        <p:attrNameLst>
                                          <p:attrName>ppt_y</p:attrName>
                                        </p:attrNameLst>
                                      </p:cBhvr>
                                      <p:tavLst>
                                        <p:tav tm="0">
                                          <p:val>
                                            <p:fltVal val="0.5"/>
                                          </p:val>
                                        </p:tav>
                                        <p:tav tm="100000">
                                          <p:val>
                                            <p:strVal val="#ppt_y"/>
                                          </p:val>
                                        </p:tav>
                                      </p:tavLst>
                                    </p:anim>
                                  </p:childTnLst>
                                </p:cTn>
                              </p:par>
                              <p:par>
                                <p:cTn id="23" presetID="49" presetClass="entr" presetSubtype="0" decel="100000" fill="hold" grpId="1"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p:cTn id="25" dur="500" fill="hold"/>
                                        <p:tgtEl>
                                          <p:spTgt spid="30"/>
                                        </p:tgtEl>
                                        <p:attrNameLst>
                                          <p:attrName>ppt_w</p:attrName>
                                        </p:attrNameLst>
                                      </p:cBhvr>
                                      <p:tavLst>
                                        <p:tav tm="0">
                                          <p:val>
                                            <p:fltVal val="0"/>
                                          </p:val>
                                        </p:tav>
                                        <p:tav tm="100000">
                                          <p:val>
                                            <p:strVal val="#ppt_w"/>
                                          </p:val>
                                        </p:tav>
                                      </p:tavLst>
                                    </p:anim>
                                    <p:anim calcmode="lin" valueType="num">
                                      <p:cBhvr>
                                        <p:cTn id="26" dur="500" fill="hold"/>
                                        <p:tgtEl>
                                          <p:spTgt spid="30"/>
                                        </p:tgtEl>
                                        <p:attrNameLst>
                                          <p:attrName>ppt_h</p:attrName>
                                        </p:attrNameLst>
                                      </p:cBhvr>
                                      <p:tavLst>
                                        <p:tav tm="0">
                                          <p:val>
                                            <p:fltVal val="0"/>
                                          </p:val>
                                        </p:tav>
                                        <p:tav tm="100000">
                                          <p:val>
                                            <p:strVal val="#ppt_h"/>
                                          </p:val>
                                        </p:tav>
                                      </p:tavLst>
                                    </p:anim>
                                    <p:anim calcmode="lin" valueType="num">
                                      <p:cBhvr>
                                        <p:cTn id="27" dur="500" fill="hold"/>
                                        <p:tgtEl>
                                          <p:spTgt spid="30"/>
                                        </p:tgtEl>
                                        <p:attrNameLst>
                                          <p:attrName>style.rotation</p:attrName>
                                        </p:attrNameLst>
                                      </p:cBhvr>
                                      <p:tavLst>
                                        <p:tav tm="0">
                                          <p:val>
                                            <p:fltVal val="360"/>
                                          </p:val>
                                        </p:tav>
                                        <p:tav tm="100000">
                                          <p:val>
                                            <p:fltVal val="0"/>
                                          </p:val>
                                        </p:tav>
                                      </p:tavLst>
                                    </p:anim>
                                    <p:animEffect transition="in" filter="fade">
                                      <p:cBhvr>
                                        <p:cTn id="28" dur="500"/>
                                        <p:tgtEl>
                                          <p:spTgt spid="30"/>
                                        </p:tgtEl>
                                      </p:cBhvr>
                                    </p:animEffect>
                                  </p:childTnLst>
                                </p:cTn>
                              </p:par>
                              <p:par>
                                <p:cTn id="29" presetID="49" presetClass="entr" presetSubtype="0" decel="100000" fill="hold" grpId="1"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500" fill="hold"/>
                                        <p:tgtEl>
                                          <p:spTgt spid="28"/>
                                        </p:tgtEl>
                                        <p:attrNameLst>
                                          <p:attrName>ppt_w</p:attrName>
                                        </p:attrNameLst>
                                      </p:cBhvr>
                                      <p:tavLst>
                                        <p:tav tm="0">
                                          <p:val>
                                            <p:fltVal val="0"/>
                                          </p:val>
                                        </p:tav>
                                        <p:tav tm="100000">
                                          <p:val>
                                            <p:strVal val="#ppt_w"/>
                                          </p:val>
                                        </p:tav>
                                      </p:tavLst>
                                    </p:anim>
                                    <p:anim calcmode="lin" valueType="num">
                                      <p:cBhvr>
                                        <p:cTn id="32" dur="500" fill="hold"/>
                                        <p:tgtEl>
                                          <p:spTgt spid="28"/>
                                        </p:tgtEl>
                                        <p:attrNameLst>
                                          <p:attrName>ppt_h</p:attrName>
                                        </p:attrNameLst>
                                      </p:cBhvr>
                                      <p:tavLst>
                                        <p:tav tm="0">
                                          <p:val>
                                            <p:fltVal val="0"/>
                                          </p:val>
                                        </p:tav>
                                        <p:tav tm="100000">
                                          <p:val>
                                            <p:strVal val="#ppt_h"/>
                                          </p:val>
                                        </p:tav>
                                      </p:tavLst>
                                    </p:anim>
                                    <p:anim calcmode="lin" valueType="num">
                                      <p:cBhvr>
                                        <p:cTn id="33" dur="500" fill="hold"/>
                                        <p:tgtEl>
                                          <p:spTgt spid="28"/>
                                        </p:tgtEl>
                                        <p:attrNameLst>
                                          <p:attrName>style.rotation</p:attrName>
                                        </p:attrNameLst>
                                      </p:cBhvr>
                                      <p:tavLst>
                                        <p:tav tm="0">
                                          <p:val>
                                            <p:fltVal val="360"/>
                                          </p:val>
                                        </p:tav>
                                        <p:tav tm="100000">
                                          <p:val>
                                            <p:fltVal val="0"/>
                                          </p:val>
                                        </p:tav>
                                      </p:tavLst>
                                    </p:anim>
                                    <p:animEffect transition="in" filter="fade">
                                      <p:cBhvr>
                                        <p:cTn id="34" dur="500"/>
                                        <p:tgtEl>
                                          <p:spTgt spid="28"/>
                                        </p:tgtEl>
                                      </p:cBhvr>
                                    </p:animEffect>
                                  </p:childTnLst>
                                </p:cTn>
                              </p:par>
                              <p:par>
                                <p:cTn id="35" presetID="49" presetClass="entr" presetSubtype="0" decel="100000" fill="hold" grpId="1" nodeType="with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 calcmode="lin" valueType="num">
                                      <p:cBhvr>
                                        <p:cTn id="39" dur="500" fill="hold"/>
                                        <p:tgtEl>
                                          <p:spTgt spid="29"/>
                                        </p:tgtEl>
                                        <p:attrNameLst>
                                          <p:attrName>style.rotation</p:attrName>
                                        </p:attrNameLst>
                                      </p:cBhvr>
                                      <p:tavLst>
                                        <p:tav tm="0">
                                          <p:val>
                                            <p:fltVal val="360"/>
                                          </p:val>
                                        </p:tav>
                                        <p:tav tm="100000">
                                          <p:val>
                                            <p:fltVal val="0"/>
                                          </p:val>
                                        </p:tav>
                                      </p:tavLst>
                                    </p:anim>
                                    <p:animEffect transition="in" filter="fade">
                                      <p:cBhvr>
                                        <p:cTn id="40" dur="500"/>
                                        <p:tgtEl>
                                          <p:spTgt spid="29"/>
                                        </p:tgtEl>
                                      </p:cBhvr>
                                    </p:animEffect>
                                  </p:childTnLst>
                                </p:cTn>
                              </p:par>
                              <p:par>
                                <p:cTn id="41" presetID="23" presetClass="entr" presetSubtype="528"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p:cTn id="43" dur="500" fill="hold"/>
                                        <p:tgtEl>
                                          <p:spTgt spid="39"/>
                                        </p:tgtEl>
                                        <p:attrNameLst>
                                          <p:attrName>ppt_w</p:attrName>
                                        </p:attrNameLst>
                                      </p:cBhvr>
                                      <p:tavLst>
                                        <p:tav tm="0">
                                          <p:val>
                                            <p:fltVal val="0"/>
                                          </p:val>
                                        </p:tav>
                                        <p:tav tm="100000">
                                          <p:val>
                                            <p:strVal val="#ppt_w"/>
                                          </p:val>
                                        </p:tav>
                                      </p:tavLst>
                                    </p:anim>
                                    <p:anim calcmode="lin" valueType="num">
                                      <p:cBhvr>
                                        <p:cTn id="44" dur="500" fill="hold"/>
                                        <p:tgtEl>
                                          <p:spTgt spid="39"/>
                                        </p:tgtEl>
                                        <p:attrNameLst>
                                          <p:attrName>ppt_h</p:attrName>
                                        </p:attrNameLst>
                                      </p:cBhvr>
                                      <p:tavLst>
                                        <p:tav tm="0">
                                          <p:val>
                                            <p:fltVal val="0"/>
                                          </p:val>
                                        </p:tav>
                                        <p:tav tm="100000">
                                          <p:val>
                                            <p:strVal val="#ppt_h"/>
                                          </p:val>
                                        </p:tav>
                                      </p:tavLst>
                                    </p:anim>
                                    <p:anim calcmode="lin" valueType="num">
                                      <p:cBhvr>
                                        <p:cTn id="45" dur="500" fill="hold"/>
                                        <p:tgtEl>
                                          <p:spTgt spid="39"/>
                                        </p:tgtEl>
                                        <p:attrNameLst>
                                          <p:attrName>ppt_x</p:attrName>
                                        </p:attrNameLst>
                                      </p:cBhvr>
                                      <p:tavLst>
                                        <p:tav tm="0">
                                          <p:val>
                                            <p:fltVal val="0.5"/>
                                          </p:val>
                                        </p:tav>
                                        <p:tav tm="100000">
                                          <p:val>
                                            <p:strVal val="#ppt_x"/>
                                          </p:val>
                                        </p:tav>
                                      </p:tavLst>
                                    </p:anim>
                                    <p:anim calcmode="lin" valueType="num">
                                      <p:cBhvr>
                                        <p:cTn id="46" dur="500" fill="hold"/>
                                        <p:tgtEl>
                                          <p:spTgt spid="39"/>
                                        </p:tgtEl>
                                        <p:attrNameLst>
                                          <p:attrName>ppt_y</p:attrName>
                                        </p:attrNameLst>
                                      </p:cBhvr>
                                      <p:tavLst>
                                        <p:tav tm="0">
                                          <p:val>
                                            <p:fltVal val="0.5"/>
                                          </p:val>
                                        </p:tav>
                                        <p:tav tm="100000">
                                          <p:val>
                                            <p:strVal val="#ppt_y"/>
                                          </p:val>
                                        </p:tav>
                                      </p:tavLst>
                                    </p:anim>
                                  </p:childTnLst>
                                </p:cTn>
                              </p:par>
                              <p:par>
                                <p:cTn id="47" presetID="49" presetClass="entr" presetSubtype="0" decel="100000" fill="hold" nodeType="with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500" fill="hold"/>
                                        <p:tgtEl>
                                          <p:spTgt spid="39"/>
                                        </p:tgtEl>
                                        <p:attrNameLst>
                                          <p:attrName>ppt_w</p:attrName>
                                        </p:attrNameLst>
                                      </p:cBhvr>
                                      <p:tavLst>
                                        <p:tav tm="0">
                                          <p:val>
                                            <p:fltVal val="0"/>
                                          </p:val>
                                        </p:tav>
                                        <p:tav tm="100000">
                                          <p:val>
                                            <p:strVal val="#ppt_w"/>
                                          </p:val>
                                        </p:tav>
                                      </p:tavLst>
                                    </p:anim>
                                    <p:anim calcmode="lin" valueType="num">
                                      <p:cBhvr>
                                        <p:cTn id="50" dur="500" fill="hold"/>
                                        <p:tgtEl>
                                          <p:spTgt spid="39"/>
                                        </p:tgtEl>
                                        <p:attrNameLst>
                                          <p:attrName>ppt_h</p:attrName>
                                        </p:attrNameLst>
                                      </p:cBhvr>
                                      <p:tavLst>
                                        <p:tav tm="0">
                                          <p:val>
                                            <p:fltVal val="0"/>
                                          </p:val>
                                        </p:tav>
                                        <p:tav tm="100000">
                                          <p:val>
                                            <p:strVal val="#ppt_h"/>
                                          </p:val>
                                        </p:tav>
                                      </p:tavLst>
                                    </p:anim>
                                    <p:anim calcmode="lin" valueType="num">
                                      <p:cBhvr>
                                        <p:cTn id="51" dur="500" fill="hold"/>
                                        <p:tgtEl>
                                          <p:spTgt spid="39"/>
                                        </p:tgtEl>
                                        <p:attrNameLst>
                                          <p:attrName>style.rotation</p:attrName>
                                        </p:attrNameLst>
                                      </p:cBhvr>
                                      <p:tavLst>
                                        <p:tav tm="0">
                                          <p:val>
                                            <p:fltVal val="360"/>
                                          </p:val>
                                        </p:tav>
                                        <p:tav tm="100000">
                                          <p:val>
                                            <p:fltVal val="0"/>
                                          </p:val>
                                        </p:tav>
                                      </p:tavLst>
                                    </p:anim>
                                    <p:animEffect transition="in" filter="fade">
                                      <p:cBhvr>
                                        <p:cTn id="52" dur="500"/>
                                        <p:tgtEl>
                                          <p:spTgt spid="39"/>
                                        </p:tgtEl>
                                      </p:cBhvr>
                                    </p:animEffect>
                                  </p:childTnLst>
                                </p:cTn>
                              </p:par>
                              <p:par>
                                <p:cTn id="53" presetID="23" presetClass="entr" presetSubtype="528" fill="hold" nodeType="with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 calcmode="lin" valueType="num">
                                      <p:cBhvr>
                                        <p:cTn id="57" dur="500" fill="hold"/>
                                        <p:tgtEl>
                                          <p:spTgt spid="31"/>
                                        </p:tgtEl>
                                        <p:attrNameLst>
                                          <p:attrName>ppt_x</p:attrName>
                                        </p:attrNameLst>
                                      </p:cBhvr>
                                      <p:tavLst>
                                        <p:tav tm="0">
                                          <p:val>
                                            <p:fltVal val="0.5"/>
                                          </p:val>
                                        </p:tav>
                                        <p:tav tm="100000">
                                          <p:val>
                                            <p:strVal val="#ppt_x"/>
                                          </p:val>
                                        </p:tav>
                                      </p:tavLst>
                                    </p:anim>
                                    <p:anim calcmode="lin" valueType="num">
                                      <p:cBhvr>
                                        <p:cTn id="58" dur="500" fill="hold"/>
                                        <p:tgtEl>
                                          <p:spTgt spid="31"/>
                                        </p:tgtEl>
                                        <p:attrNameLst>
                                          <p:attrName>ppt_y</p:attrName>
                                        </p:attrNameLst>
                                      </p:cBhvr>
                                      <p:tavLst>
                                        <p:tav tm="0">
                                          <p:val>
                                            <p:fltVal val="0.5"/>
                                          </p:val>
                                        </p:tav>
                                        <p:tav tm="100000">
                                          <p:val>
                                            <p:strVal val="#ppt_y"/>
                                          </p:val>
                                        </p:tav>
                                      </p:tavLst>
                                    </p:anim>
                                  </p:childTnLst>
                                </p:cTn>
                              </p:par>
                              <p:par>
                                <p:cTn id="59" presetID="49" presetClass="entr" presetSubtype="0" decel="100000"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p:cTn id="61" dur="500" fill="hold"/>
                                        <p:tgtEl>
                                          <p:spTgt spid="31"/>
                                        </p:tgtEl>
                                        <p:attrNameLst>
                                          <p:attrName>ppt_w</p:attrName>
                                        </p:attrNameLst>
                                      </p:cBhvr>
                                      <p:tavLst>
                                        <p:tav tm="0">
                                          <p:val>
                                            <p:fltVal val="0"/>
                                          </p:val>
                                        </p:tav>
                                        <p:tav tm="100000">
                                          <p:val>
                                            <p:strVal val="#ppt_w"/>
                                          </p:val>
                                        </p:tav>
                                      </p:tavLst>
                                    </p:anim>
                                    <p:anim calcmode="lin" valueType="num">
                                      <p:cBhvr>
                                        <p:cTn id="62" dur="500" fill="hold"/>
                                        <p:tgtEl>
                                          <p:spTgt spid="31"/>
                                        </p:tgtEl>
                                        <p:attrNameLst>
                                          <p:attrName>ppt_h</p:attrName>
                                        </p:attrNameLst>
                                      </p:cBhvr>
                                      <p:tavLst>
                                        <p:tav tm="0">
                                          <p:val>
                                            <p:fltVal val="0"/>
                                          </p:val>
                                        </p:tav>
                                        <p:tav tm="100000">
                                          <p:val>
                                            <p:strVal val="#ppt_h"/>
                                          </p:val>
                                        </p:tav>
                                      </p:tavLst>
                                    </p:anim>
                                    <p:anim calcmode="lin" valueType="num">
                                      <p:cBhvr>
                                        <p:cTn id="63" dur="500" fill="hold"/>
                                        <p:tgtEl>
                                          <p:spTgt spid="31"/>
                                        </p:tgtEl>
                                        <p:attrNameLst>
                                          <p:attrName>style.rotation</p:attrName>
                                        </p:attrNameLst>
                                      </p:cBhvr>
                                      <p:tavLst>
                                        <p:tav tm="0">
                                          <p:val>
                                            <p:fltVal val="360"/>
                                          </p:val>
                                        </p:tav>
                                        <p:tav tm="100000">
                                          <p:val>
                                            <p:fltVal val="0"/>
                                          </p:val>
                                        </p:tav>
                                      </p:tavLst>
                                    </p:anim>
                                    <p:animEffect transition="in" filter="fade">
                                      <p:cBhvr>
                                        <p:cTn id="64" dur="500"/>
                                        <p:tgtEl>
                                          <p:spTgt spid="31"/>
                                        </p:tgtEl>
                                      </p:cBhvr>
                                    </p:animEffect>
                                  </p:childTnLst>
                                </p:cTn>
                              </p:par>
                              <p:par>
                                <p:cTn id="65" presetID="23" presetClass="entr" presetSubtype="528" fill="hold"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p:cTn id="67" dur="500" fill="hold"/>
                                        <p:tgtEl>
                                          <p:spTgt spid="35"/>
                                        </p:tgtEl>
                                        <p:attrNameLst>
                                          <p:attrName>ppt_w</p:attrName>
                                        </p:attrNameLst>
                                      </p:cBhvr>
                                      <p:tavLst>
                                        <p:tav tm="0">
                                          <p:val>
                                            <p:fltVal val="0"/>
                                          </p:val>
                                        </p:tav>
                                        <p:tav tm="100000">
                                          <p:val>
                                            <p:strVal val="#ppt_w"/>
                                          </p:val>
                                        </p:tav>
                                      </p:tavLst>
                                    </p:anim>
                                    <p:anim calcmode="lin" valueType="num">
                                      <p:cBhvr>
                                        <p:cTn id="68" dur="500" fill="hold"/>
                                        <p:tgtEl>
                                          <p:spTgt spid="35"/>
                                        </p:tgtEl>
                                        <p:attrNameLst>
                                          <p:attrName>ppt_h</p:attrName>
                                        </p:attrNameLst>
                                      </p:cBhvr>
                                      <p:tavLst>
                                        <p:tav tm="0">
                                          <p:val>
                                            <p:fltVal val="0"/>
                                          </p:val>
                                        </p:tav>
                                        <p:tav tm="100000">
                                          <p:val>
                                            <p:strVal val="#ppt_h"/>
                                          </p:val>
                                        </p:tav>
                                      </p:tavLst>
                                    </p:anim>
                                    <p:anim calcmode="lin" valueType="num">
                                      <p:cBhvr>
                                        <p:cTn id="69" dur="500" fill="hold"/>
                                        <p:tgtEl>
                                          <p:spTgt spid="35"/>
                                        </p:tgtEl>
                                        <p:attrNameLst>
                                          <p:attrName>ppt_x</p:attrName>
                                        </p:attrNameLst>
                                      </p:cBhvr>
                                      <p:tavLst>
                                        <p:tav tm="0">
                                          <p:val>
                                            <p:fltVal val="0.5"/>
                                          </p:val>
                                        </p:tav>
                                        <p:tav tm="100000">
                                          <p:val>
                                            <p:strVal val="#ppt_x"/>
                                          </p:val>
                                        </p:tav>
                                      </p:tavLst>
                                    </p:anim>
                                    <p:anim calcmode="lin" valueType="num">
                                      <p:cBhvr>
                                        <p:cTn id="70" dur="500" fill="hold"/>
                                        <p:tgtEl>
                                          <p:spTgt spid="35"/>
                                        </p:tgtEl>
                                        <p:attrNameLst>
                                          <p:attrName>ppt_y</p:attrName>
                                        </p:attrNameLst>
                                      </p:cBhvr>
                                      <p:tavLst>
                                        <p:tav tm="0">
                                          <p:val>
                                            <p:fltVal val="0.5"/>
                                          </p:val>
                                        </p:tav>
                                        <p:tav tm="100000">
                                          <p:val>
                                            <p:strVal val="#ppt_y"/>
                                          </p:val>
                                        </p:tav>
                                      </p:tavLst>
                                    </p:anim>
                                  </p:childTnLst>
                                </p:cTn>
                              </p:par>
                              <p:par>
                                <p:cTn id="71" presetID="49" presetClass="entr" presetSubtype="0" decel="100000" fill="hold" nodeType="withEffect">
                                  <p:stCondLst>
                                    <p:cond delay="0"/>
                                  </p:stCondLst>
                                  <p:childTnLst>
                                    <p:set>
                                      <p:cBhvr>
                                        <p:cTn id="72" dur="1" fill="hold">
                                          <p:stCondLst>
                                            <p:cond delay="0"/>
                                          </p:stCondLst>
                                        </p:cTn>
                                        <p:tgtEl>
                                          <p:spTgt spid="35"/>
                                        </p:tgtEl>
                                        <p:attrNameLst>
                                          <p:attrName>style.visibility</p:attrName>
                                        </p:attrNameLst>
                                      </p:cBhvr>
                                      <p:to>
                                        <p:strVal val="visible"/>
                                      </p:to>
                                    </p:set>
                                    <p:anim calcmode="lin" valueType="num">
                                      <p:cBhvr>
                                        <p:cTn id="73" dur="500" fill="hold"/>
                                        <p:tgtEl>
                                          <p:spTgt spid="35"/>
                                        </p:tgtEl>
                                        <p:attrNameLst>
                                          <p:attrName>ppt_w</p:attrName>
                                        </p:attrNameLst>
                                      </p:cBhvr>
                                      <p:tavLst>
                                        <p:tav tm="0">
                                          <p:val>
                                            <p:fltVal val="0"/>
                                          </p:val>
                                        </p:tav>
                                        <p:tav tm="100000">
                                          <p:val>
                                            <p:strVal val="#ppt_w"/>
                                          </p:val>
                                        </p:tav>
                                      </p:tavLst>
                                    </p:anim>
                                    <p:anim calcmode="lin" valueType="num">
                                      <p:cBhvr>
                                        <p:cTn id="74" dur="500" fill="hold"/>
                                        <p:tgtEl>
                                          <p:spTgt spid="35"/>
                                        </p:tgtEl>
                                        <p:attrNameLst>
                                          <p:attrName>ppt_h</p:attrName>
                                        </p:attrNameLst>
                                      </p:cBhvr>
                                      <p:tavLst>
                                        <p:tav tm="0">
                                          <p:val>
                                            <p:fltVal val="0"/>
                                          </p:val>
                                        </p:tav>
                                        <p:tav tm="100000">
                                          <p:val>
                                            <p:strVal val="#ppt_h"/>
                                          </p:val>
                                        </p:tav>
                                      </p:tavLst>
                                    </p:anim>
                                    <p:anim calcmode="lin" valueType="num">
                                      <p:cBhvr>
                                        <p:cTn id="75" dur="500" fill="hold"/>
                                        <p:tgtEl>
                                          <p:spTgt spid="35"/>
                                        </p:tgtEl>
                                        <p:attrNameLst>
                                          <p:attrName>style.rotation</p:attrName>
                                        </p:attrNameLst>
                                      </p:cBhvr>
                                      <p:tavLst>
                                        <p:tav tm="0">
                                          <p:val>
                                            <p:fltVal val="360"/>
                                          </p:val>
                                        </p:tav>
                                        <p:tav tm="100000">
                                          <p:val>
                                            <p:fltVal val="0"/>
                                          </p:val>
                                        </p:tav>
                                      </p:tavLst>
                                    </p:anim>
                                    <p:animEffect transition="in" filter="fade">
                                      <p:cBhvr>
                                        <p:cTn id="7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8" grpId="1" animBg="1"/>
      <p:bldP spid="29" grpId="0" animBg="1"/>
      <p:bldP spid="29" grpId="1" animBg="1"/>
      <p:bldP spid="30" grpId="0" animBg="1"/>
      <p:bldP spid="30"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组合 52"/>
          <p:cNvGrpSpPr/>
          <p:nvPr/>
        </p:nvGrpSpPr>
        <p:grpSpPr>
          <a:xfrm>
            <a:off x="3284062" y="1491632"/>
            <a:ext cx="1197175" cy="1197175"/>
            <a:chOff x="304800" y="673100"/>
            <a:chExt cx="4000500" cy="4000500"/>
          </a:xfrm>
          <a:effectLst>
            <a:outerShdw blurRad="444500" dist="254000" dir="8100000" algn="tr" rotWithShape="0">
              <a:prstClr val="black">
                <a:alpha val="50000"/>
              </a:prstClr>
            </a:outerShdw>
          </a:effectLst>
        </p:grpSpPr>
        <p:sp>
          <p:nvSpPr>
            <p:cNvPr id="54" name="同心圆 5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5" name="椭圆 5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56" name="TextBox 55"/>
          <p:cNvSpPr txBox="1"/>
          <p:nvPr/>
        </p:nvSpPr>
        <p:spPr>
          <a:xfrm>
            <a:off x="3280173" y="1736123"/>
            <a:ext cx="1257356" cy="73866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S</a:t>
            </a:r>
            <a:endParaRPr kumimoji="0" lang="zh-CN" altLang="en-US" sz="4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nvGrpSpPr>
          <p:cNvPr id="35" name="Group 21"/>
          <p:cNvGrpSpPr/>
          <p:nvPr/>
        </p:nvGrpSpPr>
        <p:grpSpPr>
          <a:xfrm>
            <a:off x="836516" y="1496873"/>
            <a:ext cx="2286016" cy="1116779"/>
            <a:chOff x="642910" y="1778920"/>
            <a:chExt cx="2286016" cy="1116779"/>
          </a:xfrm>
        </p:grpSpPr>
        <p:sp>
          <p:nvSpPr>
            <p:cNvPr id="36" name="Rectangle 88"/>
            <p:cNvSpPr/>
            <p:nvPr/>
          </p:nvSpPr>
          <p:spPr>
            <a:xfrm>
              <a:off x="642910" y="2076244"/>
              <a:ext cx="2286016" cy="819455"/>
            </a:xfrm>
            <a:prstGeom prst="rect">
              <a:avLst/>
            </a:prstGeom>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endParaRPr kumimoji="0" lang="ms-MY" sz="105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Open Sans Light" pitchFamily="34" charset="0"/>
              </a:endParaRPr>
            </a:p>
          </p:txBody>
        </p:sp>
        <p:sp>
          <p:nvSpPr>
            <p:cNvPr id="37" name="Rectangle 89"/>
            <p:cNvSpPr/>
            <p:nvPr/>
          </p:nvSpPr>
          <p:spPr>
            <a:xfrm>
              <a:off x="642910" y="1778920"/>
              <a:ext cx="1928826" cy="3693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Open Sans" pitchFamily="34" charset="0"/>
                </a:rPr>
                <a:t>优势</a:t>
              </a:r>
              <a:endParaRPr kumimoji="0" lang="en-US" sz="1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Open Sans" pitchFamily="34" charset="0"/>
              </a:endParaRPr>
            </a:p>
          </p:txBody>
        </p:sp>
      </p:grpSp>
      <p:grpSp>
        <p:nvGrpSpPr>
          <p:cNvPr id="38" name="Group 22"/>
          <p:cNvGrpSpPr/>
          <p:nvPr/>
        </p:nvGrpSpPr>
        <p:grpSpPr>
          <a:xfrm>
            <a:off x="836516" y="2932645"/>
            <a:ext cx="2286016" cy="1165808"/>
            <a:chOff x="642910" y="3214692"/>
            <a:chExt cx="2286016" cy="1165808"/>
          </a:xfrm>
        </p:grpSpPr>
        <p:sp>
          <p:nvSpPr>
            <p:cNvPr id="39" name="Rectangle 90"/>
            <p:cNvSpPr/>
            <p:nvPr/>
          </p:nvSpPr>
          <p:spPr>
            <a:xfrm>
              <a:off x="642910" y="3561045"/>
              <a:ext cx="2286016" cy="819455"/>
            </a:xfrm>
            <a:prstGeom prst="rect">
              <a:avLst/>
            </a:prstGeom>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endParaRPr kumimoji="0" lang="ms-MY" altLang="zh-CN" sz="105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Open Sans Light" pitchFamily="34" charset="0"/>
              </a:endParaRPr>
            </a:p>
          </p:txBody>
        </p:sp>
        <p:sp>
          <p:nvSpPr>
            <p:cNvPr id="40" name="Rectangle 91"/>
            <p:cNvSpPr/>
            <p:nvPr/>
          </p:nvSpPr>
          <p:spPr>
            <a:xfrm>
              <a:off x="642910" y="3214692"/>
              <a:ext cx="1928826" cy="3693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Open Sans" pitchFamily="34" charset="0"/>
                </a:rPr>
                <a:t>机会</a:t>
              </a:r>
              <a:endParaRPr kumimoji="0" lang="en-US" sz="1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Open Sans" pitchFamily="34" charset="0"/>
              </a:endParaRPr>
            </a:p>
          </p:txBody>
        </p:sp>
      </p:grpSp>
      <p:grpSp>
        <p:nvGrpSpPr>
          <p:cNvPr id="41" name="Group 23"/>
          <p:cNvGrpSpPr/>
          <p:nvPr/>
        </p:nvGrpSpPr>
        <p:grpSpPr>
          <a:xfrm>
            <a:off x="6090250" y="2932645"/>
            <a:ext cx="2298174" cy="1165808"/>
            <a:chOff x="6202916" y="3214692"/>
            <a:chExt cx="2298174" cy="1165808"/>
          </a:xfrm>
        </p:grpSpPr>
        <p:sp>
          <p:nvSpPr>
            <p:cNvPr id="42" name="Rectangle 92"/>
            <p:cNvSpPr/>
            <p:nvPr/>
          </p:nvSpPr>
          <p:spPr>
            <a:xfrm>
              <a:off x="6215074" y="3561045"/>
              <a:ext cx="2286016" cy="819455"/>
            </a:xfrm>
            <a:prstGeom prst="rect">
              <a:avLst/>
            </a:prstGeom>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p>
          </p:txBody>
        </p:sp>
        <p:sp>
          <p:nvSpPr>
            <p:cNvPr id="43" name="Rectangle 93"/>
            <p:cNvSpPr/>
            <p:nvPr/>
          </p:nvSpPr>
          <p:spPr>
            <a:xfrm>
              <a:off x="6202916" y="3214692"/>
              <a:ext cx="1928826" cy="3693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Open Sans" pitchFamily="34" charset="0"/>
                </a:rPr>
                <a:t>风险</a:t>
              </a:r>
              <a:endParaRPr kumimoji="0" 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Open Sans" pitchFamily="34" charset="0"/>
              </a:endParaRPr>
            </a:p>
          </p:txBody>
        </p:sp>
      </p:grpSp>
      <p:grpSp>
        <p:nvGrpSpPr>
          <p:cNvPr id="44" name="Group 24"/>
          <p:cNvGrpSpPr/>
          <p:nvPr/>
        </p:nvGrpSpPr>
        <p:grpSpPr>
          <a:xfrm>
            <a:off x="6090250" y="1496873"/>
            <a:ext cx="2298174" cy="1112219"/>
            <a:chOff x="6202916" y="1778920"/>
            <a:chExt cx="2298174" cy="1112219"/>
          </a:xfrm>
        </p:grpSpPr>
        <p:sp>
          <p:nvSpPr>
            <p:cNvPr id="45" name="Rectangle 94"/>
            <p:cNvSpPr/>
            <p:nvPr/>
          </p:nvSpPr>
          <p:spPr>
            <a:xfrm>
              <a:off x="6215074" y="2071684"/>
              <a:ext cx="2286016" cy="819455"/>
            </a:xfrm>
            <a:prstGeom prst="rect">
              <a:avLst/>
            </a:prstGeom>
          </p:spPr>
          <p:txBody>
            <a:bodyPr wrap="square">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05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Open Sans Light" pitchFamily="34" charset="0"/>
                </a:rPr>
                <a:t>此处添加详细文本描述，建议与标题相关并符合整体语言风格，语言描述尽量简洁生动。</a:t>
              </a:r>
            </a:p>
          </p:txBody>
        </p:sp>
        <p:sp>
          <p:nvSpPr>
            <p:cNvPr id="46" name="Rectangle 95"/>
            <p:cNvSpPr/>
            <p:nvPr/>
          </p:nvSpPr>
          <p:spPr>
            <a:xfrm>
              <a:off x="6202916" y="1778920"/>
              <a:ext cx="1928826" cy="369332"/>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Open Sans" pitchFamily="34" charset="0"/>
                </a:rPr>
                <a:t>劣势</a:t>
              </a:r>
              <a:endParaRPr kumimoji="0" lang="en-US" sz="1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Open Sans" pitchFamily="34" charset="0"/>
              </a:endParaRPr>
            </a:p>
          </p:txBody>
        </p:sp>
      </p:grpSp>
      <p:grpSp>
        <p:nvGrpSpPr>
          <p:cNvPr id="61" name="组合 60"/>
          <p:cNvGrpSpPr/>
          <p:nvPr/>
        </p:nvGrpSpPr>
        <p:grpSpPr>
          <a:xfrm>
            <a:off x="4686685" y="1491632"/>
            <a:ext cx="1197175" cy="1197175"/>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3" name="椭圆 6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64" name="TextBox 63"/>
          <p:cNvSpPr txBox="1"/>
          <p:nvPr/>
        </p:nvSpPr>
        <p:spPr>
          <a:xfrm>
            <a:off x="4682796" y="1736123"/>
            <a:ext cx="1257356" cy="73866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W</a:t>
            </a:r>
            <a:endPar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65" name="组合 64"/>
          <p:cNvGrpSpPr/>
          <p:nvPr/>
        </p:nvGrpSpPr>
        <p:grpSpPr>
          <a:xfrm>
            <a:off x="3314076" y="2926643"/>
            <a:ext cx="1197175" cy="1197175"/>
            <a:chOff x="304800" y="673100"/>
            <a:chExt cx="4000500" cy="4000500"/>
          </a:xfrm>
          <a:effectLst>
            <a:outerShdw blurRad="444500" dist="254000" dir="8100000" algn="tr" rotWithShape="0">
              <a:prstClr val="black">
                <a:alpha val="50000"/>
              </a:prstClr>
            </a:outerShdw>
          </a:effectLst>
        </p:grpSpPr>
        <p:sp>
          <p:nvSpPr>
            <p:cNvPr id="66" name="同心圆 6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7" name="椭圆 6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68" name="TextBox 67"/>
          <p:cNvSpPr txBox="1"/>
          <p:nvPr/>
        </p:nvSpPr>
        <p:spPr>
          <a:xfrm>
            <a:off x="3276031" y="3168830"/>
            <a:ext cx="1257356" cy="73866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O</a:t>
            </a:r>
            <a:endParaRPr kumimoji="0" lang="zh-CN" altLang="en-US" sz="48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p:txBody>
      </p:sp>
      <p:grpSp>
        <p:nvGrpSpPr>
          <p:cNvPr id="69" name="组合 68"/>
          <p:cNvGrpSpPr/>
          <p:nvPr/>
        </p:nvGrpSpPr>
        <p:grpSpPr>
          <a:xfrm>
            <a:off x="4686685" y="2926643"/>
            <a:ext cx="1197175" cy="1197175"/>
            <a:chOff x="304800" y="673100"/>
            <a:chExt cx="4000500" cy="4000500"/>
          </a:xfrm>
          <a:effectLst>
            <a:outerShdw blurRad="444500" dist="254000" dir="8100000" algn="tr" rotWithShape="0">
              <a:prstClr val="black">
                <a:alpha val="50000"/>
              </a:prstClr>
            </a:outerShdw>
          </a:effectLst>
        </p:grpSpPr>
        <p:sp>
          <p:nvSpPr>
            <p:cNvPr id="70" name="同心圆 6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1" name="椭圆 7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72" name="TextBox 71"/>
          <p:cNvSpPr txBox="1"/>
          <p:nvPr/>
        </p:nvSpPr>
        <p:spPr>
          <a:xfrm>
            <a:off x="4665969" y="3171134"/>
            <a:ext cx="1257356" cy="73866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T</a:t>
            </a:r>
            <a:endParaRPr kumimoji="0" lang="zh-CN" altLang="en-US" sz="48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anim calcmode="lin" valueType="num">
                                      <p:cBhvr>
                                        <p:cTn id="10" dur="500" fill="hold"/>
                                        <p:tgtEl>
                                          <p:spTgt spid="53"/>
                                        </p:tgtEl>
                                        <p:attrNameLst>
                                          <p:attrName>ppt_x</p:attrName>
                                        </p:attrNameLst>
                                      </p:cBhvr>
                                      <p:tavLst>
                                        <p:tav tm="0">
                                          <p:val>
                                            <p:fltVal val="0.5"/>
                                          </p:val>
                                        </p:tav>
                                        <p:tav tm="100000">
                                          <p:val>
                                            <p:strVal val="#ppt_x"/>
                                          </p:val>
                                        </p:tav>
                                      </p:tavLst>
                                    </p:anim>
                                    <p:anim calcmode="lin" valueType="num">
                                      <p:cBhvr>
                                        <p:cTn id="11" dur="500" fill="hold"/>
                                        <p:tgtEl>
                                          <p:spTgt spid="53"/>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250"/>
                                  </p:stCondLst>
                                  <p:childTnLst>
                                    <p:set>
                                      <p:cBhvr>
                                        <p:cTn id="13" dur="1" fill="hold">
                                          <p:stCondLst>
                                            <p:cond delay="0"/>
                                          </p:stCondLst>
                                        </p:cTn>
                                        <p:tgtEl>
                                          <p:spTgt spid="61"/>
                                        </p:tgtEl>
                                        <p:attrNameLst>
                                          <p:attrName>style.visibility</p:attrName>
                                        </p:attrNameLst>
                                      </p:cBhvr>
                                      <p:to>
                                        <p:strVal val="visible"/>
                                      </p:to>
                                    </p:set>
                                    <p:anim calcmode="lin" valueType="num">
                                      <p:cBhvr>
                                        <p:cTn id="14" dur="500" fill="hold"/>
                                        <p:tgtEl>
                                          <p:spTgt spid="61"/>
                                        </p:tgtEl>
                                        <p:attrNameLst>
                                          <p:attrName>ppt_w</p:attrName>
                                        </p:attrNameLst>
                                      </p:cBhvr>
                                      <p:tavLst>
                                        <p:tav tm="0">
                                          <p:val>
                                            <p:fltVal val="0"/>
                                          </p:val>
                                        </p:tav>
                                        <p:tav tm="100000">
                                          <p:val>
                                            <p:strVal val="#ppt_w"/>
                                          </p:val>
                                        </p:tav>
                                      </p:tavLst>
                                    </p:anim>
                                    <p:anim calcmode="lin" valueType="num">
                                      <p:cBhvr>
                                        <p:cTn id="15" dur="500" fill="hold"/>
                                        <p:tgtEl>
                                          <p:spTgt spid="61"/>
                                        </p:tgtEl>
                                        <p:attrNameLst>
                                          <p:attrName>ppt_h</p:attrName>
                                        </p:attrNameLst>
                                      </p:cBhvr>
                                      <p:tavLst>
                                        <p:tav tm="0">
                                          <p:val>
                                            <p:fltVal val="0"/>
                                          </p:val>
                                        </p:tav>
                                        <p:tav tm="100000">
                                          <p:val>
                                            <p:strVal val="#ppt_h"/>
                                          </p:val>
                                        </p:tav>
                                      </p:tavLst>
                                    </p:anim>
                                    <p:animEffect transition="in" filter="fade">
                                      <p:cBhvr>
                                        <p:cTn id="16" dur="500"/>
                                        <p:tgtEl>
                                          <p:spTgt spid="61"/>
                                        </p:tgtEl>
                                      </p:cBhvr>
                                    </p:animEffect>
                                    <p:anim calcmode="lin" valueType="num">
                                      <p:cBhvr>
                                        <p:cTn id="17" dur="500" fill="hold"/>
                                        <p:tgtEl>
                                          <p:spTgt spid="61"/>
                                        </p:tgtEl>
                                        <p:attrNameLst>
                                          <p:attrName>ppt_x</p:attrName>
                                        </p:attrNameLst>
                                      </p:cBhvr>
                                      <p:tavLst>
                                        <p:tav tm="0">
                                          <p:val>
                                            <p:fltVal val="0.5"/>
                                          </p:val>
                                        </p:tav>
                                        <p:tav tm="100000">
                                          <p:val>
                                            <p:strVal val="#ppt_x"/>
                                          </p:val>
                                        </p:tav>
                                      </p:tavLst>
                                    </p:anim>
                                    <p:anim calcmode="lin" valueType="num">
                                      <p:cBhvr>
                                        <p:cTn id="18" dur="500" fill="hold"/>
                                        <p:tgtEl>
                                          <p:spTgt spid="61"/>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500"/>
                                  </p:stCondLst>
                                  <p:childTnLst>
                                    <p:set>
                                      <p:cBhvr>
                                        <p:cTn id="20" dur="1" fill="hold">
                                          <p:stCondLst>
                                            <p:cond delay="0"/>
                                          </p:stCondLst>
                                        </p:cTn>
                                        <p:tgtEl>
                                          <p:spTgt spid="65"/>
                                        </p:tgtEl>
                                        <p:attrNameLst>
                                          <p:attrName>style.visibility</p:attrName>
                                        </p:attrNameLst>
                                      </p:cBhvr>
                                      <p:to>
                                        <p:strVal val="visible"/>
                                      </p:to>
                                    </p:set>
                                    <p:anim calcmode="lin" valueType="num">
                                      <p:cBhvr>
                                        <p:cTn id="21" dur="500" fill="hold"/>
                                        <p:tgtEl>
                                          <p:spTgt spid="65"/>
                                        </p:tgtEl>
                                        <p:attrNameLst>
                                          <p:attrName>ppt_w</p:attrName>
                                        </p:attrNameLst>
                                      </p:cBhvr>
                                      <p:tavLst>
                                        <p:tav tm="0">
                                          <p:val>
                                            <p:fltVal val="0"/>
                                          </p:val>
                                        </p:tav>
                                        <p:tav tm="100000">
                                          <p:val>
                                            <p:strVal val="#ppt_w"/>
                                          </p:val>
                                        </p:tav>
                                      </p:tavLst>
                                    </p:anim>
                                    <p:anim calcmode="lin" valueType="num">
                                      <p:cBhvr>
                                        <p:cTn id="22" dur="500" fill="hold"/>
                                        <p:tgtEl>
                                          <p:spTgt spid="65"/>
                                        </p:tgtEl>
                                        <p:attrNameLst>
                                          <p:attrName>ppt_h</p:attrName>
                                        </p:attrNameLst>
                                      </p:cBhvr>
                                      <p:tavLst>
                                        <p:tav tm="0">
                                          <p:val>
                                            <p:fltVal val="0"/>
                                          </p:val>
                                        </p:tav>
                                        <p:tav tm="100000">
                                          <p:val>
                                            <p:strVal val="#ppt_h"/>
                                          </p:val>
                                        </p:tav>
                                      </p:tavLst>
                                    </p:anim>
                                    <p:animEffect transition="in" filter="fade">
                                      <p:cBhvr>
                                        <p:cTn id="23" dur="500"/>
                                        <p:tgtEl>
                                          <p:spTgt spid="65"/>
                                        </p:tgtEl>
                                      </p:cBhvr>
                                    </p:animEffect>
                                    <p:anim calcmode="lin" valueType="num">
                                      <p:cBhvr>
                                        <p:cTn id="24" dur="500" fill="hold"/>
                                        <p:tgtEl>
                                          <p:spTgt spid="65"/>
                                        </p:tgtEl>
                                        <p:attrNameLst>
                                          <p:attrName>ppt_x</p:attrName>
                                        </p:attrNameLst>
                                      </p:cBhvr>
                                      <p:tavLst>
                                        <p:tav tm="0">
                                          <p:val>
                                            <p:fltVal val="0.5"/>
                                          </p:val>
                                        </p:tav>
                                        <p:tav tm="100000">
                                          <p:val>
                                            <p:strVal val="#ppt_x"/>
                                          </p:val>
                                        </p:tav>
                                      </p:tavLst>
                                    </p:anim>
                                    <p:anim calcmode="lin" valueType="num">
                                      <p:cBhvr>
                                        <p:cTn id="25" dur="500" fill="hold"/>
                                        <p:tgtEl>
                                          <p:spTgt spid="65"/>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750"/>
                                  </p:stCondLst>
                                  <p:childTnLst>
                                    <p:set>
                                      <p:cBhvr>
                                        <p:cTn id="27" dur="1" fill="hold">
                                          <p:stCondLst>
                                            <p:cond delay="0"/>
                                          </p:stCondLst>
                                        </p:cTn>
                                        <p:tgtEl>
                                          <p:spTgt spid="69"/>
                                        </p:tgtEl>
                                        <p:attrNameLst>
                                          <p:attrName>style.visibility</p:attrName>
                                        </p:attrNameLst>
                                      </p:cBhvr>
                                      <p:to>
                                        <p:strVal val="visible"/>
                                      </p:to>
                                    </p:set>
                                    <p:anim calcmode="lin" valueType="num">
                                      <p:cBhvr>
                                        <p:cTn id="28" dur="500" fill="hold"/>
                                        <p:tgtEl>
                                          <p:spTgt spid="69"/>
                                        </p:tgtEl>
                                        <p:attrNameLst>
                                          <p:attrName>ppt_w</p:attrName>
                                        </p:attrNameLst>
                                      </p:cBhvr>
                                      <p:tavLst>
                                        <p:tav tm="0">
                                          <p:val>
                                            <p:fltVal val="0"/>
                                          </p:val>
                                        </p:tav>
                                        <p:tav tm="100000">
                                          <p:val>
                                            <p:strVal val="#ppt_w"/>
                                          </p:val>
                                        </p:tav>
                                      </p:tavLst>
                                    </p:anim>
                                    <p:anim calcmode="lin" valueType="num">
                                      <p:cBhvr>
                                        <p:cTn id="29" dur="500" fill="hold"/>
                                        <p:tgtEl>
                                          <p:spTgt spid="69"/>
                                        </p:tgtEl>
                                        <p:attrNameLst>
                                          <p:attrName>ppt_h</p:attrName>
                                        </p:attrNameLst>
                                      </p:cBhvr>
                                      <p:tavLst>
                                        <p:tav tm="0">
                                          <p:val>
                                            <p:fltVal val="0"/>
                                          </p:val>
                                        </p:tav>
                                        <p:tav tm="100000">
                                          <p:val>
                                            <p:strVal val="#ppt_h"/>
                                          </p:val>
                                        </p:tav>
                                      </p:tavLst>
                                    </p:anim>
                                    <p:animEffect transition="in" filter="fade">
                                      <p:cBhvr>
                                        <p:cTn id="30" dur="500"/>
                                        <p:tgtEl>
                                          <p:spTgt spid="69"/>
                                        </p:tgtEl>
                                      </p:cBhvr>
                                    </p:animEffect>
                                    <p:anim calcmode="lin" valueType="num">
                                      <p:cBhvr>
                                        <p:cTn id="31" dur="500" fill="hold"/>
                                        <p:tgtEl>
                                          <p:spTgt spid="69"/>
                                        </p:tgtEl>
                                        <p:attrNameLst>
                                          <p:attrName>ppt_x</p:attrName>
                                        </p:attrNameLst>
                                      </p:cBhvr>
                                      <p:tavLst>
                                        <p:tav tm="0">
                                          <p:val>
                                            <p:fltVal val="0.5"/>
                                          </p:val>
                                        </p:tav>
                                        <p:tav tm="100000">
                                          <p:val>
                                            <p:strVal val="#ppt_x"/>
                                          </p:val>
                                        </p:tav>
                                      </p:tavLst>
                                    </p:anim>
                                    <p:anim calcmode="lin" valueType="num">
                                      <p:cBhvr>
                                        <p:cTn id="32" dur="500" fill="hold"/>
                                        <p:tgtEl>
                                          <p:spTgt spid="69"/>
                                        </p:tgtEl>
                                        <p:attrNameLst>
                                          <p:attrName>ppt_y</p:attrName>
                                        </p:attrNameLst>
                                      </p:cBhvr>
                                      <p:tavLst>
                                        <p:tav tm="0">
                                          <p:val>
                                            <p:fltVal val="0.5"/>
                                          </p:val>
                                        </p:tav>
                                        <p:tav tm="100000">
                                          <p:val>
                                            <p:strVal val="#ppt_y"/>
                                          </p:val>
                                        </p:tav>
                                      </p:tavLst>
                                    </p:anim>
                                  </p:childTnLst>
                                </p:cTn>
                              </p:par>
                            </p:childTnLst>
                          </p:cTn>
                        </p:par>
                        <p:par>
                          <p:cTn id="33" fill="hold">
                            <p:stCondLst>
                              <p:cond delay="500"/>
                            </p:stCondLst>
                            <p:childTnLst>
                              <p:par>
                                <p:cTn id="34" presetID="42" presetClass="entr" presetSubtype="0"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500"/>
                                        <p:tgtEl>
                                          <p:spTgt spid="56"/>
                                        </p:tgtEl>
                                      </p:cBhvr>
                                    </p:animEffect>
                                    <p:anim calcmode="lin" valueType="num">
                                      <p:cBhvr>
                                        <p:cTn id="37" dur="500" fill="hold"/>
                                        <p:tgtEl>
                                          <p:spTgt spid="56"/>
                                        </p:tgtEl>
                                        <p:attrNameLst>
                                          <p:attrName>ppt_x</p:attrName>
                                        </p:attrNameLst>
                                      </p:cBhvr>
                                      <p:tavLst>
                                        <p:tav tm="0">
                                          <p:val>
                                            <p:strVal val="#ppt_x"/>
                                          </p:val>
                                        </p:tav>
                                        <p:tav tm="100000">
                                          <p:val>
                                            <p:strVal val="#ppt_x"/>
                                          </p:val>
                                        </p:tav>
                                      </p:tavLst>
                                    </p:anim>
                                    <p:anim calcmode="lin" valueType="num">
                                      <p:cBhvr>
                                        <p:cTn id="38" dur="500" fill="hold"/>
                                        <p:tgtEl>
                                          <p:spTgt spid="5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25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500"/>
                                        <p:tgtEl>
                                          <p:spTgt spid="64"/>
                                        </p:tgtEl>
                                      </p:cBhvr>
                                    </p:animEffect>
                                    <p:anim calcmode="lin" valueType="num">
                                      <p:cBhvr>
                                        <p:cTn id="42" dur="500" fill="hold"/>
                                        <p:tgtEl>
                                          <p:spTgt spid="64"/>
                                        </p:tgtEl>
                                        <p:attrNameLst>
                                          <p:attrName>ppt_x</p:attrName>
                                        </p:attrNameLst>
                                      </p:cBhvr>
                                      <p:tavLst>
                                        <p:tav tm="0">
                                          <p:val>
                                            <p:strVal val="#ppt_x"/>
                                          </p:val>
                                        </p:tav>
                                        <p:tav tm="100000">
                                          <p:val>
                                            <p:strVal val="#ppt_x"/>
                                          </p:val>
                                        </p:tav>
                                      </p:tavLst>
                                    </p:anim>
                                    <p:anim calcmode="lin" valueType="num">
                                      <p:cBhvr>
                                        <p:cTn id="43" dur="500" fill="hold"/>
                                        <p:tgtEl>
                                          <p:spTgt spid="64"/>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500"/>
                                  </p:stCondLst>
                                  <p:childTnLst>
                                    <p:set>
                                      <p:cBhvr>
                                        <p:cTn id="45" dur="1" fill="hold">
                                          <p:stCondLst>
                                            <p:cond delay="0"/>
                                          </p:stCondLst>
                                        </p:cTn>
                                        <p:tgtEl>
                                          <p:spTgt spid="68"/>
                                        </p:tgtEl>
                                        <p:attrNameLst>
                                          <p:attrName>style.visibility</p:attrName>
                                        </p:attrNameLst>
                                      </p:cBhvr>
                                      <p:to>
                                        <p:strVal val="visible"/>
                                      </p:to>
                                    </p:set>
                                    <p:animEffect transition="in" filter="fade">
                                      <p:cBhvr>
                                        <p:cTn id="46" dur="500"/>
                                        <p:tgtEl>
                                          <p:spTgt spid="68"/>
                                        </p:tgtEl>
                                      </p:cBhvr>
                                    </p:animEffect>
                                    <p:anim calcmode="lin" valueType="num">
                                      <p:cBhvr>
                                        <p:cTn id="47" dur="500" fill="hold"/>
                                        <p:tgtEl>
                                          <p:spTgt spid="68"/>
                                        </p:tgtEl>
                                        <p:attrNameLst>
                                          <p:attrName>ppt_x</p:attrName>
                                        </p:attrNameLst>
                                      </p:cBhvr>
                                      <p:tavLst>
                                        <p:tav tm="0">
                                          <p:val>
                                            <p:strVal val="#ppt_x"/>
                                          </p:val>
                                        </p:tav>
                                        <p:tav tm="100000">
                                          <p:val>
                                            <p:strVal val="#ppt_x"/>
                                          </p:val>
                                        </p:tav>
                                      </p:tavLst>
                                    </p:anim>
                                    <p:anim calcmode="lin" valueType="num">
                                      <p:cBhvr>
                                        <p:cTn id="48" dur="500" fill="hold"/>
                                        <p:tgtEl>
                                          <p:spTgt spid="6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750"/>
                                  </p:stCondLst>
                                  <p:childTnLst>
                                    <p:set>
                                      <p:cBhvr>
                                        <p:cTn id="50" dur="1" fill="hold">
                                          <p:stCondLst>
                                            <p:cond delay="0"/>
                                          </p:stCondLst>
                                        </p:cTn>
                                        <p:tgtEl>
                                          <p:spTgt spid="72"/>
                                        </p:tgtEl>
                                        <p:attrNameLst>
                                          <p:attrName>style.visibility</p:attrName>
                                        </p:attrNameLst>
                                      </p:cBhvr>
                                      <p:to>
                                        <p:strVal val="visible"/>
                                      </p:to>
                                    </p:set>
                                    <p:animEffect transition="in" filter="fade">
                                      <p:cBhvr>
                                        <p:cTn id="51" dur="500"/>
                                        <p:tgtEl>
                                          <p:spTgt spid="72"/>
                                        </p:tgtEl>
                                      </p:cBhvr>
                                    </p:animEffect>
                                    <p:anim calcmode="lin" valueType="num">
                                      <p:cBhvr>
                                        <p:cTn id="52" dur="500" fill="hold"/>
                                        <p:tgtEl>
                                          <p:spTgt spid="72"/>
                                        </p:tgtEl>
                                        <p:attrNameLst>
                                          <p:attrName>ppt_x</p:attrName>
                                        </p:attrNameLst>
                                      </p:cBhvr>
                                      <p:tavLst>
                                        <p:tav tm="0">
                                          <p:val>
                                            <p:strVal val="#ppt_x"/>
                                          </p:val>
                                        </p:tav>
                                        <p:tav tm="100000">
                                          <p:val>
                                            <p:strVal val="#ppt_x"/>
                                          </p:val>
                                        </p:tav>
                                      </p:tavLst>
                                    </p:anim>
                                    <p:anim calcmode="lin" valueType="num">
                                      <p:cBhvr>
                                        <p:cTn id="53" dur="500" fill="hold"/>
                                        <p:tgtEl>
                                          <p:spTgt spid="72"/>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12" presetClass="entr" presetSubtype="2"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slide(fromRight)">
                                      <p:cBhvr>
                                        <p:cTn id="57" dur="500"/>
                                        <p:tgtEl>
                                          <p:spTgt spid="35"/>
                                        </p:tgtEl>
                                      </p:cBhvr>
                                    </p:animEffect>
                                  </p:childTnLst>
                                </p:cTn>
                              </p:par>
                              <p:par>
                                <p:cTn id="58" presetID="12" presetClass="entr" presetSubtype="8" fill="hold" nodeType="with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slide(fromLeft)">
                                      <p:cBhvr>
                                        <p:cTn id="60" dur="500"/>
                                        <p:tgtEl>
                                          <p:spTgt spid="44"/>
                                        </p:tgtEl>
                                      </p:cBhvr>
                                    </p:animEffect>
                                  </p:childTnLst>
                                </p:cTn>
                              </p:par>
                              <p:par>
                                <p:cTn id="61" presetID="12" presetClass="entr" presetSubtype="2" fill="hold"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slide(fromRight)">
                                      <p:cBhvr>
                                        <p:cTn id="63" dur="500"/>
                                        <p:tgtEl>
                                          <p:spTgt spid="38"/>
                                        </p:tgtEl>
                                      </p:cBhvr>
                                    </p:animEffect>
                                  </p:childTnLst>
                                </p:cTn>
                              </p:par>
                              <p:par>
                                <p:cTn id="64" presetID="12" presetClass="entr" presetSubtype="8" fill="hold"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slide(fromLeft)">
                                      <p:cBhvr>
                                        <p:cTn id="6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64" grpId="0"/>
      <p:bldP spid="68" grpId="0"/>
      <p:bldP spid="7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0" name="Line"/>
          <p:cNvCxnSpPr/>
          <p:nvPr/>
        </p:nvCxnSpPr>
        <p:spPr>
          <a:xfrm rot="10800000" flipH="1" flipV="1">
            <a:off x="4761200" y="1393258"/>
            <a:ext cx="613193" cy="530420"/>
          </a:xfrm>
          <a:prstGeom prst="line">
            <a:avLst/>
          </a:prstGeom>
          <a:ln w="12700" cap="flat">
            <a:solidFill>
              <a:schemeClr val="bg1">
                <a:lumMod val="75000"/>
              </a:schemeClr>
            </a:solidFill>
            <a:prstDash val="dash"/>
            <a:miter lim="800000"/>
          </a:ln>
        </p:spPr>
      </p:cxnSp>
      <p:cxnSp>
        <p:nvCxnSpPr>
          <p:cNvPr id="209" name="Line"/>
          <p:cNvCxnSpPr/>
          <p:nvPr/>
        </p:nvCxnSpPr>
        <p:spPr>
          <a:xfrm rot="11700000" flipH="1" flipV="1">
            <a:off x="5700816" y="2354035"/>
            <a:ext cx="613193" cy="530420"/>
          </a:xfrm>
          <a:prstGeom prst="line">
            <a:avLst/>
          </a:prstGeom>
          <a:ln w="12700" cap="flat">
            <a:solidFill>
              <a:schemeClr val="bg1">
                <a:lumMod val="75000"/>
              </a:schemeClr>
            </a:solidFill>
            <a:prstDash val="dash"/>
            <a:miter lim="800000"/>
          </a:ln>
        </p:spPr>
      </p:cxnSp>
      <p:cxnSp>
        <p:nvCxnSpPr>
          <p:cNvPr id="208" name="Line"/>
          <p:cNvCxnSpPr/>
          <p:nvPr/>
        </p:nvCxnSpPr>
        <p:spPr>
          <a:xfrm rot="900000" flipH="1" flipV="1">
            <a:off x="6862447" y="3290248"/>
            <a:ext cx="613193" cy="530420"/>
          </a:xfrm>
          <a:prstGeom prst="line">
            <a:avLst/>
          </a:prstGeom>
          <a:ln w="12700" cap="flat">
            <a:solidFill>
              <a:schemeClr val="bg1">
                <a:lumMod val="75000"/>
              </a:schemeClr>
            </a:solidFill>
            <a:prstDash val="dash"/>
            <a:miter lim="800000"/>
          </a:ln>
        </p:spPr>
      </p:cxnSp>
      <p:cxnSp>
        <p:nvCxnSpPr>
          <p:cNvPr id="207" name="Line"/>
          <p:cNvCxnSpPr/>
          <p:nvPr/>
        </p:nvCxnSpPr>
        <p:spPr>
          <a:xfrm rot="15300000" flipH="1" flipV="1">
            <a:off x="7553262" y="2115077"/>
            <a:ext cx="613193" cy="530420"/>
          </a:xfrm>
          <a:prstGeom prst="line">
            <a:avLst/>
          </a:prstGeom>
          <a:ln w="12700" cap="flat">
            <a:solidFill>
              <a:schemeClr val="bg1">
                <a:lumMod val="75000"/>
              </a:schemeClr>
            </a:solidFill>
            <a:prstDash val="dash"/>
            <a:miter lim="800000"/>
          </a:ln>
        </p:spPr>
      </p:cxnSp>
      <p:cxnSp>
        <p:nvCxnSpPr>
          <p:cNvPr id="206" name="Line"/>
          <p:cNvCxnSpPr/>
          <p:nvPr/>
        </p:nvCxnSpPr>
        <p:spPr>
          <a:xfrm rot="17100000" flipH="1" flipV="1">
            <a:off x="7121213" y="2589821"/>
            <a:ext cx="613193" cy="530420"/>
          </a:xfrm>
          <a:prstGeom prst="line">
            <a:avLst/>
          </a:prstGeom>
          <a:ln w="12700" cap="flat">
            <a:solidFill>
              <a:schemeClr val="bg1">
                <a:lumMod val="75000"/>
              </a:schemeClr>
            </a:solidFill>
            <a:prstDash val="dash"/>
            <a:miter lim="800000"/>
          </a:ln>
        </p:spPr>
      </p:cxnSp>
      <p:cxnSp>
        <p:nvCxnSpPr>
          <p:cNvPr id="193" name="Line"/>
          <p:cNvCxnSpPr/>
          <p:nvPr/>
        </p:nvCxnSpPr>
        <p:spPr>
          <a:xfrm rot="15300000" flipH="1" flipV="1">
            <a:off x="6173508" y="2191305"/>
            <a:ext cx="613193" cy="530420"/>
          </a:xfrm>
          <a:prstGeom prst="line">
            <a:avLst/>
          </a:prstGeom>
          <a:ln w="12700" cap="flat">
            <a:solidFill>
              <a:schemeClr val="bg1">
                <a:lumMod val="75000"/>
              </a:schemeClr>
            </a:solidFill>
            <a:prstDash val="dash"/>
            <a:miter lim="800000"/>
          </a:ln>
        </p:spPr>
      </p:cxnSp>
      <p:cxnSp>
        <p:nvCxnSpPr>
          <p:cNvPr id="189" name="Line"/>
          <p:cNvCxnSpPr/>
          <p:nvPr/>
        </p:nvCxnSpPr>
        <p:spPr>
          <a:xfrm rot="17100000" flipH="1" flipV="1">
            <a:off x="1951449" y="2925457"/>
            <a:ext cx="613193" cy="530420"/>
          </a:xfrm>
          <a:prstGeom prst="line">
            <a:avLst/>
          </a:prstGeom>
          <a:ln w="12700" cap="flat">
            <a:solidFill>
              <a:schemeClr val="bg1">
                <a:lumMod val="75000"/>
              </a:schemeClr>
            </a:solidFill>
            <a:prstDash val="dash"/>
            <a:miter lim="800000"/>
          </a:ln>
        </p:spPr>
      </p:cxnSp>
      <p:cxnSp>
        <p:nvCxnSpPr>
          <p:cNvPr id="190" name="Line"/>
          <p:cNvCxnSpPr/>
          <p:nvPr/>
        </p:nvCxnSpPr>
        <p:spPr>
          <a:xfrm rot="17100000" flipH="1" flipV="1">
            <a:off x="949469" y="2629990"/>
            <a:ext cx="613193" cy="530420"/>
          </a:xfrm>
          <a:prstGeom prst="line">
            <a:avLst/>
          </a:prstGeom>
          <a:ln w="12700" cap="flat">
            <a:solidFill>
              <a:schemeClr val="bg1">
                <a:lumMod val="75000"/>
              </a:schemeClr>
            </a:solidFill>
            <a:prstDash val="dash"/>
            <a:miter lim="800000"/>
          </a:ln>
        </p:spPr>
      </p:cxnSp>
      <p:cxnSp>
        <p:nvCxnSpPr>
          <p:cNvPr id="191" name="Line"/>
          <p:cNvCxnSpPr/>
          <p:nvPr/>
        </p:nvCxnSpPr>
        <p:spPr>
          <a:xfrm rot="2700000" flipH="1" flipV="1">
            <a:off x="1479124" y="2763718"/>
            <a:ext cx="613193" cy="530420"/>
          </a:xfrm>
          <a:prstGeom prst="line">
            <a:avLst/>
          </a:prstGeom>
          <a:ln w="12700" cap="flat">
            <a:solidFill>
              <a:schemeClr val="bg1">
                <a:lumMod val="75000"/>
              </a:schemeClr>
            </a:solidFill>
            <a:prstDash val="dash"/>
            <a:miter lim="800000"/>
          </a:ln>
        </p:spPr>
      </p:cxnSp>
      <p:cxnSp>
        <p:nvCxnSpPr>
          <p:cNvPr id="181" name="Line"/>
          <p:cNvCxnSpPr/>
          <p:nvPr/>
        </p:nvCxnSpPr>
        <p:spPr>
          <a:xfrm rot="17100000" flipH="1" flipV="1">
            <a:off x="1886500" y="1713149"/>
            <a:ext cx="613193" cy="530420"/>
          </a:xfrm>
          <a:prstGeom prst="line">
            <a:avLst/>
          </a:prstGeom>
          <a:ln w="12700" cap="flat">
            <a:solidFill>
              <a:schemeClr val="bg1">
                <a:lumMod val="75000"/>
              </a:schemeClr>
            </a:solidFill>
            <a:prstDash val="dash"/>
            <a:miter lim="800000"/>
          </a:ln>
        </p:spPr>
      </p:cxnSp>
      <p:cxnSp>
        <p:nvCxnSpPr>
          <p:cNvPr id="182" name="Line"/>
          <p:cNvCxnSpPr/>
          <p:nvPr/>
        </p:nvCxnSpPr>
        <p:spPr>
          <a:xfrm rot="17100000" flipH="1" flipV="1">
            <a:off x="884520" y="1417682"/>
            <a:ext cx="613193" cy="530420"/>
          </a:xfrm>
          <a:prstGeom prst="line">
            <a:avLst/>
          </a:prstGeom>
          <a:ln w="12700" cap="flat">
            <a:solidFill>
              <a:schemeClr val="bg1">
                <a:lumMod val="75000"/>
              </a:schemeClr>
            </a:solidFill>
            <a:prstDash val="dash"/>
            <a:miter lim="800000"/>
          </a:ln>
        </p:spPr>
      </p:cxnSp>
      <p:cxnSp>
        <p:nvCxnSpPr>
          <p:cNvPr id="183" name="Line"/>
          <p:cNvCxnSpPr/>
          <p:nvPr/>
        </p:nvCxnSpPr>
        <p:spPr>
          <a:xfrm rot="2700000" flipH="1" flipV="1">
            <a:off x="1414175" y="1551410"/>
            <a:ext cx="613193" cy="530420"/>
          </a:xfrm>
          <a:prstGeom prst="line">
            <a:avLst/>
          </a:prstGeom>
          <a:ln w="12700" cap="flat">
            <a:solidFill>
              <a:schemeClr val="bg1">
                <a:lumMod val="75000"/>
              </a:schemeClr>
            </a:solidFill>
            <a:prstDash val="dash"/>
            <a:miter lim="800000"/>
          </a:ln>
        </p:spPr>
      </p:cxnSp>
      <p:cxnSp>
        <p:nvCxnSpPr>
          <p:cNvPr id="184" name="Line"/>
          <p:cNvCxnSpPr/>
          <p:nvPr/>
        </p:nvCxnSpPr>
        <p:spPr>
          <a:xfrm rot="19800000" flipH="1" flipV="1">
            <a:off x="-498628" y="243090"/>
            <a:ext cx="613193" cy="530420"/>
          </a:xfrm>
          <a:prstGeom prst="line">
            <a:avLst/>
          </a:prstGeom>
          <a:ln w="12700" cap="flat">
            <a:solidFill>
              <a:schemeClr val="bg1">
                <a:lumMod val="75000"/>
              </a:schemeClr>
            </a:solidFill>
            <a:prstDash val="dash"/>
            <a:miter lim="800000"/>
          </a:ln>
        </p:spPr>
      </p:cxnSp>
      <p:cxnSp>
        <p:nvCxnSpPr>
          <p:cNvPr id="175" name="Line"/>
          <p:cNvCxnSpPr/>
          <p:nvPr/>
        </p:nvCxnSpPr>
        <p:spPr>
          <a:xfrm rot="17100000" flipH="1" flipV="1">
            <a:off x="3088762" y="1941749"/>
            <a:ext cx="613193" cy="530420"/>
          </a:xfrm>
          <a:prstGeom prst="line">
            <a:avLst/>
          </a:prstGeom>
          <a:ln w="12700" cap="flat">
            <a:solidFill>
              <a:schemeClr val="bg1">
                <a:lumMod val="75000"/>
              </a:schemeClr>
            </a:solidFill>
            <a:prstDash val="dash"/>
            <a:miter lim="800000"/>
          </a:ln>
        </p:spPr>
      </p:cxnSp>
      <p:grpSp>
        <p:nvGrpSpPr>
          <p:cNvPr id="6" name="Group 80"/>
          <p:cNvGrpSpPr/>
          <p:nvPr/>
        </p:nvGrpSpPr>
        <p:grpSpPr>
          <a:xfrm>
            <a:off x="3288245" y="2588208"/>
            <a:ext cx="2567510" cy="2569582"/>
            <a:chOff x="4384327" y="3450941"/>
            <a:chExt cx="3423346" cy="3426109"/>
          </a:xfrm>
        </p:grpSpPr>
        <p:sp>
          <p:nvSpPr>
            <p:cNvPr id="7" name="Freeform 5"/>
            <p:cNvSpPr>
              <a:spLocks noEditPoints="1"/>
            </p:cNvSpPr>
            <p:nvPr/>
          </p:nvSpPr>
          <p:spPr bwMode="auto">
            <a:xfrm>
              <a:off x="4384327" y="3450941"/>
              <a:ext cx="3423346" cy="3426109"/>
            </a:xfrm>
            <a:custGeom>
              <a:avLst/>
              <a:gdLst>
                <a:gd name="T0" fmla="*/ 523 w 1046"/>
                <a:gd name="T1" fmla="*/ 1016 h 1047"/>
                <a:gd name="T2" fmla="*/ 31 w 1046"/>
                <a:gd name="T3" fmla="*/ 524 h 1047"/>
                <a:gd name="T4" fmla="*/ 523 w 1046"/>
                <a:gd name="T5" fmla="*/ 32 h 1047"/>
                <a:gd name="T6" fmla="*/ 1015 w 1046"/>
                <a:gd name="T7" fmla="*/ 524 h 1047"/>
                <a:gd name="T8" fmla="*/ 523 w 1046"/>
                <a:gd name="T9" fmla="*/ 1016 h 1047"/>
                <a:gd name="T10" fmla="*/ 523 w 1046"/>
                <a:gd name="T11" fmla="*/ 0 h 1047"/>
                <a:gd name="T12" fmla="*/ 0 w 1046"/>
                <a:gd name="T13" fmla="*/ 524 h 1047"/>
                <a:gd name="T14" fmla="*/ 523 w 1046"/>
                <a:gd name="T15" fmla="*/ 1047 h 1047"/>
                <a:gd name="T16" fmla="*/ 1046 w 1046"/>
                <a:gd name="T17" fmla="*/ 524 h 1047"/>
                <a:gd name="T18" fmla="*/ 523 w 1046"/>
                <a:gd name="T19" fmla="*/ 0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46" h="1047">
                  <a:moveTo>
                    <a:pt x="523" y="1016"/>
                  </a:moveTo>
                  <a:cubicBezTo>
                    <a:pt x="251" y="1016"/>
                    <a:pt x="31" y="796"/>
                    <a:pt x="31" y="524"/>
                  </a:cubicBezTo>
                  <a:cubicBezTo>
                    <a:pt x="31" y="252"/>
                    <a:pt x="251" y="32"/>
                    <a:pt x="523" y="32"/>
                  </a:cubicBezTo>
                  <a:cubicBezTo>
                    <a:pt x="795" y="32"/>
                    <a:pt x="1015" y="252"/>
                    <a:pt x="1015" y="524"/>
                  </a:cubicBezTo>
                  <a:cubicBezTo>
                    <a:pt x="1015" y="796"/>
                    <a:pt x="795" y="1016"/>
                    <a:pt x="523" y="1016"/>
                  </a:cubicBezTo>
                  <a:moveTo>
                    <a:pt x="523" y="0"/>
                  </a:moveTo>
                  <a:cubicBezTo>
                    <a:pt x="234" y="0"/>
                    <a:pt x="0" y="235"/>
                    <a:pt x="0" y="524"/>
                  </a:cubicBezTo>
                  <a:cubicBezTo>
                    <a:pt x="0" y="813"/>
                    <a:pt x="234" y="1047"/>
                    <a:pt x="523" y="1047"/>
                  </a:cubicBezTo>
                  <a:cubicBezTo>
                    <a:pt x="812" y="1047"/>
                    <a:pt x="1046" y="813"/>
                    <a:pt x="1046" y="524"/>
                  </a:cubicBezTo>
                  <a:cubicBezTo>
                    <a:pt x="1046" y="235"/>
                    <a:pt x="812" y="0"/>
                    <a:pt x="523" y="0"/>
                  </a:cubicBezTo>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8" name="Freeform 6"/>
            <p:cNvSpPr>
              <a:spLocks noEditPoints="1"/>
            </p:cNvSpPr>
            <p:nvPr/>
          </p:nvSpPr>
          <p:spPr bwMode="auto">
            <a:xfrm>
              <a:off x="4583263" y="3654021"/>
              <a:ext cx="3024095" cy="3024095"/>
            </a:xfrm>
            <a:custGeom>
              <a:avLst/>
              <a:gdLst>
                <a:gd name="T0" fmla="*/ 462 w 924"/>
                <a:gd name="T1" fmla="*/ 891 h 924"/>
                <a:gd name="T2" fmla="*/ 32 w 924"/>
                <a:gd name="T3" fmla="*/ 462 h 924"/>
                <a:gd name="T4" fmla="*/ 462 w 924"/>
                <a:gd name="T5" fmla="*/ 32 h 924"/>
                <a:gd name="T6" fmla="*/ 892 w 924"/>
                <a:gd name="T7" fmla="*/ 462 h 924"/>
                <a:gd name="T8" fmla="*/ 462 w 924"/>
                <a:gd name="T9" fmla="*/ 891 h 924"/>
                <a:gd name="T10" fmla="*/ 462 w 924"/>
                <a:gd name="T11" fmla="*/ 0 h 924"/>
                <a:gd name="T12" fmla="*/ 0 w 924"/>
                <a:gd name="T13" fmla="*/ 462 h 924"/>
                <a:gd name="T14" fmla="*/ 462 w 924"/>
                <a:gd name="T15" fmla="*/ 924 h 924"/>
                <a:gd name="T16" fmla="*/ 924 w 924"/>
                <a:gd name="T17" fmla="*/ 462 h 924"/>
                <a:gd name="T18" fmla="*/ 462 w 924"/>
                <a:gd name="T19" fmla="*/ 0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4" h="924">
                  <a:moveTo>
                    <a:pt x="462" y="891"/>
                  </a:moveTo>
                  <a:cubicBezTo>
                    <a:pt x="225" y="891"/>
                    <a:pt x="32" y="699"/>
                    <a:pt x="32" y="462"/>
                  </a:cubicBezTo>
                  <a:cubicBezTo>
                    <a:pt x="32" y="225"/>
                    <a:pt x="225" y="32"/>
                    <a:pt x="462" y="32"/>
                  </a:cubicBezTo>
                  <a:cubicBezTo>
                    <a:pt x="699" y="32"/>
                    <a:pt x="892" y="225"/>
                    <a:pt x="892" y="462"/>
                  </a:cubicBezTo>
                  <a:cubicBezTo>
                    <a:pt x="892" y="699"/>
                    <a:pt x="699" y="891"/>
                    <a:pt x="462" y="891"/>
                  </a:cubicBezTo>
                  <a:moveTo>
                    <a:pt x="462" y="0"/>
                  </a:moveTo>
                  <a:cubicBezTo>
                    <a:pt x="207" y="0"/>
                    <a:pt x="0" y="207"/>
                    <a:pt x="0" y="462"/>
                  </a:cubicBezTo>
                  <a:cubicBezTo>
                    <a:pt x="0" y="717"/>
                    <a:pt x="207" y="924"/>
                    <a:pt x="462" y="924"/>
                  </a:cubicBezTo>
                  <a:cubicBezTo>
                    <a:pt x="717" y="924"/>
                    <a:pt x="924" y="717"/>
                    <a:pt x="924" y="462"/>
                  </a:cubicBezTo>
                  <a:cubicBezTo>
                    <a:pt x="924" y="207"/>
                    <a:pt x="717" y="0"/>
                    <a:pt x="462" y="0"/>
                  </a:cubicBezTo>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9" name="Freeform 7"/>
            <p:cNvSpPr>
              <a:spLocks noEditPoints="1"/>
            </p:cNvSpPr>
            <p:nvPr/>
          </p:nvSpPr>
          <p:spPr bwMode="auto">
            <a:xfrm>
              <a:off x="4793250" y="3864008"/>
              <a:ext cx="2605501" cy="2604120"/>
            </a:xfrm>
            <a:custGeom>
              <a:avLst/>
              <a:gdLst>
                <a:gd name="T0" fmla="*/ 398 w 796"/>
                <a:gd name="T1" fmla="*/ 765 h 796"/>
                <a:gd name="T2" fmla="*/ 31 w 796"/>
                <a:gd name="T3" fmla="*/ 398 h 796"/>
                <a:gd name="T4" fmla="*/ 398 w 796"/>
                <a:gd name="T5" fmla="*/ 31 h 796"/>
                <a:gd name="T6" fmla="*/ 765 w 796"/>
                <a:gd name="T7" fmla="*/ 398 h 796"/>
                <a:gd name="T8" fmla="*/ 398 w 796"/>
                <a:gd name="T9" fmla="*/ 765 h 796"/>
                <a:gd name="T10" fmla="*/ 398 w 796"/>
                <a:gd name="T11" fmla="*/ 0 h 796"/>
                <a:gd name="T12" fmla="*/ 0 w 796"/>
                <a:gd name="T13" fmla="*/ 398 h 796"/>
                <a:gd name="T14" fmla="*/ 398 w 796"/>
                <a:gd name="T15" fmla="*/ 796 h 796"/>
                <a:gd name="T16" fmla="*/ 796 w 796"/>
                <a:gd name="T17" fmla="*/ 398 h 796"/>
                <a:gd name="T18" fmla="*/ 398 w 796"/>
                <a:gd name="T19" fmla="*/ 0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6" h="796">
                  <a:moveTo>
                    <a:pt x="398" y="765"/>
                  </a:moveTo>
                  <a:cubicBezTo>
                    <a:pt x="195" y="765"/>
                    <a:pt x="31" y="601"/>
                    <a:pt x="31" y="398"/>
                  </a:cubicBezTo>
                  <a:cubicBezTo>
                    <a:pt x="31" y="195"/>
                    <a:pt x="195" y="31"/>
                    <a:pt x="398" y="31"/>
                  </a:cubicBezTo>
                  <a:cubicBezTo>
                    <a:pt x="601" y="31"/>
                    <a:pt x="765" y="195"/>
                    <a:pt x="765" y="398"/>
                  </a:cubicBezTo>
                  <a:cubicBezTo>
                    <a:pt x="765" y="601"/>
                    <a:pt x="601" y="765"/>
                    <a:pt x="398" y="765"/>
                  </a:cubicBezTo>
                  <a:moveTo>
                    <a:pt x="398" y="0"/>
                  </a:moveTo>
                  <a:cubicBezTo>
                    <a:pt x="178" y="0"/>
                    <a:pt x="0" y="178"/>
                    <a:pt x="0" y="398"/>
                  </a:cubicBezTo>
                  <a:cubicBezTo>
                    <a:pt x="0" y="618"/>
                    <a:pt x="178" y="796"/>
                    <a:pt x="398" y="796"/>
                  </a:cubicBezTo>
                  <a:cubicBezTo>
                    <a:pt x="618" y="796"/>
                    <a:pt x="796" y="618"/>
                    <a:pt x="796" y="398"/>
                  </a:cubicBezTo>
                  <a:cubicBezTo>
                    <a:pt x="796" y="178"/>
                    <a:pt x="618" y="0"/>
                    <a:pt x="398" y="0"/>
                  </a:cubicBezTo>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0" name="Freeform 8"/>
            <p:cNvSpPr>
              <a:spLocks noEditPoints="1"/>
            </p:cNvSpPr>
            <p:nvPr/>
          </p:nvSpPr>
          <p:spPr bwMode="auto">
            <a:xfrm>
              <a:off x="4996330" y="4067088"/>
              <a:ext cx="2199341" cy="2197960"/>
            </a:xfrm>
            <a:custGeom>
              <a:avLst/>
              <a:gdLst>
                <a:gd name="T0" fmla="*/ 336 w 672"/>
                <a:gd name="T1" fmla="*/ 639 h 672"/>
                <a:gd name="T2" fmla="*/ 33 w 672"/>
                <a:gd name="T3" fmla="*/ 336 h 672"/>
                <a:gd name="T4" fmla="*/ 336 w 672"/>
                <a:gd name="T5" fmla="*/ 32 h 672"/>
                <a:gd name="T6" fmla="*/ 640 w 672"/>
                <a:gd name="T7" fmla="*/ 336 h 672"/>
                <a:gd name="T8" fmla="*/ 336 w 672"/>
                <a:gd name="T9" fmla="*/ 639 h 672"/>
                <a:gd name="T10" fmla="*/ 336 w 672"/>
                <a:gd name="T11" fmla="*/ 0 h 672"/>
                <a:gd name="T12" fmla="*/ 0 w 672"/>
                <a:gd name="T13" fmla="*/ 336 h 672"/>
                <a:gd name="T14" fmla="*/ 336 w 672"/>
                <a:gd name="T15" fmla="*/ 672 h 672"/>
                <a:gd name="T16" fmla="*/ 672 w 672"/>
                <a:gd name="T17" fmla="*/ 336 h 672"/>
                <a:gd name="T18" fmla="*/ 336 w 672"/>
                <a:gd name="T19"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2" h="672">
                  <a:moveTo>
                    <a:pt x="336" y="639"/>
                  </a:moveTo>
                  <a:cubicBezTo>
                    <a:pt x="168" y="639"/>
                    <a:pt x="33" y="503"/>
                    <a:pt x="33" y="336"/>
                  </a:cubicBezTo>
                  <a:cubicBezTo>
                    <a:pt x="33" y="168"/>
                    <a:pt x="168" y="32"/>
                    <a:pt x="336" y="32"/>
                  </a:cubicBezTo>
                  <a:cubicBezTo>
                    <a:pt x="504" y="32"/>
                    <a:pt x="640" y="168"/>
                    <a:pt x="640" y="336"/>
                  </a:cubicBezTo>
                  <a:cubicBezTo>
                    <a:pt x="640" y="503"/>
                    <a:pt x="504" y="639"/>
                    <a:pt x="336" y="639"/>
                  </a:cubicBezTo>
                  <a:moveTo>
                    <a:pt x="336" y="0"/>
                  </a:moveTo>
                  <a:cubicBezTo>
                    <a:pt x="151" y="0"/>
                    <a:pt x="0" y="150"/>
                    <a:pt x="0" y="336"/>
                  </a:cubicBezTo>
                  <a:cubicBezTo>
                    <a:pt x="0" y="521"/>
                    <a:pt x="151" y="672"/>
                    <a:pt x="336" y="672"/>
                  </a:cubicBezTo>
                  <a:cubicBezTo>
                    <a:pt x="521" y="672"/>
                    <a:pt x="672" y="521"/>
                    <a:pt x="672" y="336"/>
                  </a:cubicBezTo>
                  <a:cubicBezTo>
                    <a:pt x="672" y="150"/>
                    <a:pt x="521" y="0"/>
                    <a:pt x="336" y="0"/>
                  </a:cubicBezTo>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1" name="Freeform 9"/>
            <p:cNvSpPr>
              <a:spLocks noEditPoints="1"/>
            </p:cNvSpPr>
            <p:nvPr/>
          </p:nvSpPr>
          <p:spPr bwMode="auto">
            <a:xfrm>
              <a:off x="5204936" y="4275694"/>
              <a:ext cx="1780748" cy="1780748"/>
            </a:xfrm>
            <a:custGeom>
              <a:avLst/>
              <a:gdLst>
                <a:gd name="T0" fmla="*/ 272 w 544"/>
                <a:gd name="T1" fmla="*/ 513 h 544"/>
                <a:gd name="T2" fmla="*/ 31 w 544"/>
                <a:gd name="T3" fmla="*/ 272 h 544"/>
                <a:gd name="T4" fmla="*/ 272 w 544"/>
                <a:gd name="T5" fmla="*/ 31 h 544"/>
                <a:gd name="T6" fmla="*/ 513 w 544"/>
                <a:gd name="T7" fmla="*/ 272 h 544"/>
                <a:gd name="T8" fmla="*/ 272 w 544"/>
                <a:gd name="T9" fmla="*/ 513 h 544"/>
                <a:gd name="T10" fmla="*/ 272 w 544"/>
                <a:gd name="T11" fmla="*/ 0 h 544"/>
                <a:gd name="T12" fmla="*/ 0 w 544"/>
                <a:gd name="T13" fmla="*/ 272 h 544"/>
                <a:gd name="T14" fmla="*/ 272 w 544"/>
                <a:gd name="T15" fmla="*/ 544 h 544"/>
                <a:gd name="T16" fmla="*/ 544 w 544"/>
                <a:gd name="T17" fmla="*/ 272 h 544"/>
                <a:gd name="T18" fmla="*/ 272 w 544"/>
                <a:gd name="T19" fmla="*/ 0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4" h="544">
                  <a:moveTo>
                    <a:pt x="272" y="513"/>
                  </a:moveTo>
                  <a:cubicBezTo>
                    <a:pt x="139" y="513"/>
                    <a:pt x="31" y="405"/>
                    <a:pt x="31" y="272"/>
                  </a:cubicBezTo>
                  <a:cubicBezTo>
                    <a:pt x="31" y="139"/>
                    <a:pt x="139" y="31"/>
                    <a:pt x="272" y="31"/>
                  </a:cubicBezTo>
                  <a:cubicBezTo>
                    <a:pt x="405" y="31"/>
                    <a:pt x="513" y="139"/>
                    <a:pt x="513" y="272"/>
                  </a:cubicBezTo>
                  <a:cubicBezTo>
                    <a:pt x="513" y="405"/>
                    <a:pt x="405" y="513"/>
                    <a:pt x="272" y="513"/>
                  </a:cubicBezTo>
                  <a:moveTo>
                    <a:pt x="272" y="0"/>
                  </a:moveTo>
                  <a:cubicBezTo>
                    <a:pt x="122" y="0"/>
                    <a:pt x="0" y="121"/>
                    <a:pt x="0" y="272"/>
                  </a:cubicBezTo>
                  <a:cubicBezTo>
                    <a:pt x="0" y="422"/>
                    <a:pt x="122" y="544"/>
                    <a:pt x="272" y="544"/>
                  </a:cubicBezTo>
                  <a:cubicBezTo>
                    <a:pt x="422" y="544"/>
                    <a:pt x="544" y="422"/>
                    <a:pt x="544" y="272"/>
                  </a:cubicBezTo>
                  <a:cubicBezTo>
                    <a:pt x="544" y="121"/>
                    <a:pt x="422" y="0"/>
                    <a:pt x="272" y="0"/>
                  </a:cubicBezTo>
                </a:path>
              </a:pathLst>
            </a:custGeom>
            <a:solidFill>
              <a:srgbClr val="F5F5F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grpSp>
      <p:sp>
        <p:nvSpPr>
          <p:cNvPr id="12" name="Freeform 13"/>
          <p:cNvSpPr/>
          <p:nvPr/>
        </p:nvSpPr>
        <p:spPr bwMode="auto">
          <a:xfrm>
            <a:off x="3317257" y="3649194"/>
            <a:ext cx="778128" cy="1344886"/>
          </a:xfrm>
          <a:custGeom>
            <a:avLst/>
            <a:gdLst>
              <a:gd name="T0" fmla="*/ 103 w 317"/>
              <a:gd name="T1" fmla="*/ 310 h 548"/>
              <a:gd name="T2" fmla="*/ 56 w 317"/>
              <a:gd name="T3" fmla="*/ 21 h 548"/>
              <a:gd name="T4" fmla="*/ 56 w 317"/>
              <a:gd name="T5" fmla="*/ 21 h 548"/>
              <a:gd name="T6" fmla="*/ 56 w 317"/>
              <a:gd name="T7" fmla="*/ 19 h 548"/>
              <a:gd name="T8" fmla="*/ 37 w 317"/>
              <a:gd name="T9" fmla="*/ 0 h 548"/>
              <a:gd name="T10" fmla="*/ 18 w 317"/>
              <a:gd name="T11" fmla="*/ 14 h 548"/>
              <a:gd name="T12" fmla="*/ 18 w 317"/>
              <a:gd name="T13" fmla="*/ 14 h 548"/>
              <a:gd name="T14" fmla="*/ 18 w 317"/>
              <a:gd name="T15" fmla="*/ 15 h 548"/>
              <a:gd name="T16" fmla="*/ 18 w 317"/>
              <a:gd name="T17" fmla="*/ 17 h 548"/>
              <a:gd name="T18" fmla="*/ 70 w 317"/>
              <a:gd name="T19" fmla="*/ 328 h 548"/>
              <a:gd name="T20" fmla="*/ 315 w 317"/>
              <a:gd name="T21" fmla="*/ 548 h 548"/>
              <a:gd name="T22" fmla="*/ 317 w 317"/>
              <a:gd name="T23" fmla="*/ 508 h 548"/>
              <a:gd name="T24" fmla="*/ 103 w 317"/>
              <a:gd name="T25" fmla="*/ 31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7" h="548">
                <a:moveTo>
                  <a:pt x="103" y="310"/>
                </a:moveTo>
                <a:cubicBezTo>
                  <a:pt x="57" y="223"/>
                  <a:pt x="38" y="122"/>
                  <a:pt x="56" y="21"/>
                </a:cubicBezTo>
                <a:cubicBezTo>
                  <a:pt x="56" y="21"/>
                  <a:pt x="56" y="21"/>
                  <a:pt x="56" y="21"/>
                </a:cubicBezTo>
                <a:cubicBezTo>
                  <a:pt x="56" y="20"/>
                  <a:pt x="56" y="20"/>
                  <a:pt x="56" y="19"/>
                </a:cubicBezTo>
                <a:cubicBezTo>
                  <a:pt x="56" y="9"/>
                  <a:pt x="47" y="0"/>
                  <a:pt x="37" y="0"/>
                </a:cubicBezTo>
                <a:cubicBezTo>
                  <a:pt x="28" y="0"/>
                  <a:pt x="20" y="6"/>
                  <a:pt x="18" y="14"/>
                </a:cubicBezTo>
                <a:cubicBezTo>
                  <a:pt x="18" y="14"/>
                  <a:pt x="18" y="14"/>
                  <a:pt x="18" y="14"/>
                </a:cubicBezTo>
                <a:cubicBezTo>
                  <a:pt x="18" y="15"/>
                  <a:pt x="18" y="15"/>
                  <a:pt x="18" y="15"/>
                </a:cubicBezTo>
                <a:cubicBezTo>
                  <a:pt x="18" y="16"/>
                  <a:pt x="18" y="16"/>
                  <a:pt x="18" y="17"/>
                </a:cubicBezTo>
                <a:cubicBezTo>
                  <a:pt x="0" y="126"/>
                  <a:pt x="20" y="235"/>
                  <a:pt x="70" y="328"/>
                </a:cubicBezTo>
                <a:cubicBezTo>
                  <a:pt x="122" y="425"/>
                  <a:pt x="207" y="504"/>
                  <a:pt x="315" y="548"/>
                </a:cubicBezTo>
                <a:cubicBezTo>
                  <a:pt x="317" y="508"/>
                  <a:pt x="317" y="508"/>
                  <a:pt x="317" y="508"/>
                </a:cubicBezTo>
                <a:cubicBezTo>
                  <a:pt x="223" y="466"/>
                  <a:pt x="149" y="395"/>
                  <a:pt x="103" y="310"/>
                </a:cubicBezTo>
                <a:close/>
              </a:path>
            </a:pathLst>
          </a:custGeom>
          <a:solidFill>
            <a:schemeClr val="accent2"/>
          </a:solidFill>
          <a:ln>
            <a:noFill/>
          </a:ln>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3" name="Freeform 14"/>
          <p:cNvSpPr/>
          <p:nvPr/>
        </p:nvSpPr>
        <p:spPr bwMode="auto">
          <a:xfrm>
            <a:off x="3410512" y="3079327"/>
            <a:ext cx="690057" cy="1816322"/>
          </a:xfrm>
          <a:custGeom>
            <a:avLst/>
            <a:gdLst>
              <a:gd name="T0" fmla="*/ 102 w 281"/>
              <a:gd name="T1" fmla="*/ 522 h 740"/>
              <a:gd name="T2" fmla="*/ 59 w 281"/>
              <a:gd name="T3" fmla="*/ 260 h 740"/>
              <a:gd name="T4" fmla="*/ 74 w 281"/>
              <a:gd name="T5" fmla="*/ 200 h 740"/>
              <a:gd name="T6" fmla="*/ 176 w 281"/>
              <a:gd name="T7" fmla="*/ 37 h 740"/>
              <a:gd name="T8" fmla="*/ 176 w 281"/>
              <a:gd name="T9" fmla="*/ 37 h 740"/>
              <a:gd name="T10" fmla="*/ 183 w 281"/>
              <a:gd name="T11" fmla="*/ 21 h 740"/>
              <a:gd name="T12" fmla="*/ 162 w 281"/>
              <a:gd name="T13" fmla="*/ 0 h 740"/>
              <a:gd name="T14" fmla="*/ 146 w 281"/>
              <a:gd name="T15" fmla="*/ 8 h 740"/>
              <a:gd name="T16" fmla="*/ 34 w 281"/>
              <a:gd name="T17" fmla="*/ 187 h 740"/>
              <a:gd name="T18" fmla="*/ 18 w 281"/>
              <a:gd name="T19" fmla="*/ 253 h 740"/>
              <a:gd name="T20" fmla="*/ 65 w 281"/>
              <a:gd name="T21" fmla="*/ 542 h 740"/>
              <a:gd name="T22" fmla="*/ 279 w 281"/>
              <a:gd name="T23" fmla="*/ 740 h 740"/>
              <a:gd name="T24" fmla="*/ 281 w 281"/>
              <a:gd name="T25" fmla="*/ 695 h 740"/>
              <a:gd name="T26" fmla="*/ 102 w 281"/>
              <a:gd name="T27" fmla="*/ 522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1" h="740">
                <a:moveTo>
                  <a:pt x="102" y="522"/>
                </a:moveTo>
                <a:cubicBezTo>
                  <a:pt x="60" y="444"/>
                  <a:pt x="43" y="352"/>
                  <a:pt x="59" y="260"/>
                </a:cubicBezTo>
                <a:cubicBezTo>
                  <a:pt x="62" y="240"/>
                  <a:pt x="67" y="220"/>
                  <a:pt x="74" y="200"/>
                </a:cubicBezTo>
                <a:cubicBezTo>
                  <a:pt x="95" y="136"/>
                  <a:pt x="131" y="81"/>
                  <a:pt x="176" y="37"/>
                </a:cubicBezTo>
                <a:cubicBezTo>
                  <a:pt x="176" y="37"/>
                  <a:pt x="176" y="37"/>
                  <a:pt x="176" y="37"/>
                </a:cubicBezTo>
                <a:cubicBezTo>
                  <a:pt x="180" y="33"/>
                  <a:pt x="183" y="27"/>
                  <a:pt x="183" y="21"/>
                </a:cubicBezTo>
                <a:cubicBezTo>
                  <a:pt x="183" y="9"/>
                  <a:pt x="174" y="0"/>
                  <a:pt x="162" y="0"/>
                </a:cubicBezTo>
                <a:cubicBezTo>
                  <a:pt x="155" y="0"/>
                  <a:pt x="150" y="3"/>
                  <a:pt x="146" y="8"/>
                </a:cubicBezTo>
                <a:cubicBezTo>
                  <a:pt x="96" y="56"/>
                  <a:pt x="57" y="117"/>
                  <a:pt x="34" y="187"/>
                </a:cubicBezTo>
                <a:cubicBezTo>
                  <a:pt x="27" y="209"/>
                  <a:pt x="21" y="231"/>
                  <a:pt x="18" y="253"/>
                </a:cubicBezTo>
                <a:cubicBezTo>
                  <a:pt x="0" y="354"/>
                  <a:pt x="19" y="455"/>
                  <a:pt x="65" y="542"/>
                </a:cubicBezTo>
                <a:cubicBezTo>
                  <a:pt x="111" y="627"/>
                  <a:pt x="185" y="698"/>
                  <a:pt x="279" y="740"/>
                </a:cubicBezTo>
                <a:cubicBezTo>
                  <a:pt x="281" y="695"/>
                  <a:pt x="281" y="695"/>
                  <a:pt x="281" y="695"/>
                </a:cubicBezTo>
                <a:cubicBezTo>
                  <a:pt x="203" y="656"/>
                  <a:pt x="141" y="595"/>
                  <a:pt x="102" y="522"/>
                </a:cubicBezTo>
                <a:close/>
              </a:path>
            </a:pathLst>
          </a:custGeom>
          <a:solidFill>
            <a:schemeClr val="accent3"/>
          </a:solidFill>
          <a:ln>
            <a:noFill/>
          </a:ln>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4" name="Freeform 15"/>
          <p:cNvSpPr/>
          <p:nvPr/>
        </p:nvSpPr>
        <p:spPr bwMode="auto">
          <a:xfrm>
            <a:off x="3396002" y="4429397"/>
            <a:ext cx="694202" cy="672443"/>
          </a:xfrm>
          <a:custGeom>
            <a:avLst/>
            <a:gdLst>
              <a:gd name="T0" fmla="*/ 38 w 283"/>
              <a:gd name="T1" fmla="*/ 10 h 274"/>
              <a:gd name="T2" fmla="*/ 37 w 283"/>
              <a:gd name="T3" fmla="*/ 10 h 274"/>
              <a:gd name="T4" fmla="*/ 20 w 283"/>
              <a:gd name="T5" fmla="*/ 0 h 274"/>
              <a:gd name="T6" fmla="*/ 0 w 283"/>
              <a:gd name="T7" fmla="*/ 21 h 274"/>
              <a:gd name="T8" fmla="*/ 3 w 283"/>
              <a:gd name="T9" fmla="*/ 32 h 274"/>
              <a:gd name="T10" fmla="*/ 281 w 283"/>
              <a:gd name="T11" fmla="*/ 274 h 274"/>
              <a:gd name="T12" fmla="*/ 283 w 283"/>
              <a:gd name="T13" fmla="*/ 230 h 274"/>
              <a:gd name="T14" fmla="*/ 38 w 283"/>
              <a:gd name="T15" fmla="*/ 10 h 2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3" h="274">
                <a:moveTo>
                  <a:pt x="38" y="10"/>
                </a:moveTo>
                <a:cubicBezTo>
                  <a:pt x="37" y="10"/>
                  <a:pt x="37" y="10"/>
                  <a:pt x="37" y="10"/>
                </a:cubicBezTo>
                <a:cubicBezTo>
                  <a:pt x="34" y="4"/>
                  <a:pt x="27" y="0"/>
                  <a:pt x="20" y="0"/>
                </a:cubicBezTo>
                <a:cubicBezTo>
                  <a:pt x="9" y="0"/>
                  <a:pt x="0" y="10"/>
                  <a:pt x="0" y="21"/>
                </a:cubicBezTo>
                <a:cubicBezTo>
                  <a:pt x="0" y="25"/>
                  <a:pt x="1" y="29"/>
                  <a:pt x="3" y="32"/>
                </a:cubicBezTo>
                <a:cubicBezTo>
                  <a:pt x="62" y="140"/>
                  <a:pt x="158" y="228"/>
                  <a:pt x="281" y="274"/>
                </a:cubicBezTo>
                <a:cubicBezTo>
                  <a:pt x="283" y="230"/>
                  <a:pt x="283" y="230"/>
                  <a:pt x="283" y="230"/>
                </a:cubicBezTo>
                <a:cubicBezTo>
                  <a:pt x="175" y="186"/>
                  <a:pt x="90" y="107"/>
                  <a:pt x="38" y="10"/>
                </a:cubicBezTo>
                <a:close/>
              </a:path>
            </a:pathLst>
          </a:custGeom>
          <a:solidFill>
            <a:schemeClr val="accent1"/>
          </a:solidFill>
          <a:ln>
            <a:noFill/>
          </a:ln>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5" name="Freeform 16"/>
          <p:cNvSpPr/>
          <p:nvPr/>
        </p:nvSpPr>
        <p:spPr bwMode="auto">
          <a:xfrm>
            <a:off x="4945005" y="3253396"/>
            <a:ext cx="828898" cy="1760372"/>
          </a:xfrm>
          <a:custGeom>
            <a:avLst/>
            <a:gdLst>
              <a:gd name="T0" fmla="*/ 257 w 338"/>
              <a:gd name="T1" fmla="*/ 11 h 717"/>
              <a:gd name="T2" fmla="*/ 254 w 338"/>
              <a:gd name="T3" fmla="*/ 7 h 717"/>
              <a:gd name="T4" fmla="*/ 254 w 338"/>
              <a:gd name="T5" fmla="*/ 6 h 717"/>
              <a:gd name="T6" fmla="*/ 239 w 338"/>
              <a:gd name="T7" fmla="*/ 0 h 717"/>
              <a:gd name="T8" fmla="*/ 220 w 338"/>
              <a:gd name="T9" fmla="*/ 19 h 717"/>
              <a:gd name="T10" fmla="*/ 224 w 338"/>
              <a:gd name="T11" fmla="*/ 29 h 717"/>
              <a:gd name="T12" fmla="*/ 223 w 338"/>
              <a:gd name="T13" fmla="*/ 29 h 717"/>
              <a:gd name="T14" fmla="*/ 275 w 338"/>
              <a:gd name="T15" fmla="*/ 353 h 717"/>
              <a:gd name="T16" fmla="*/ 263 w 338"/>
              <a:gd name="T17" fmla="*/ 399 h 717"/>
              <a:gd name="T18" fmla="*/ 3 w 338"/>
              <a:gd name="T19" fmla="*/ 675 h 717"/>
              <a:gd name="T20" fmla="*/ 0 w 338"/>
              <a:gd name="T21" fmla="*/ 717 h 717"/>
              <a:gd name="T22" fmla="*/ 299 w 338"/>
              <a:gd name="T23" fmla="*/ 411 h 717"/>
              <a:gd name="T24" fmla="*/ 304 w 338"/>
              <a:gd name="T25" fmla="*/ 396 h 717"/>
              <a:gd name="T26" fmla="*/ 307 w 338"/>
              <a:gd name="T27" fmla="*/ 385 h 717"/>
              <a:gd name="T28" fmla="*/ 308 w 338"/>
              <a:gd name="T29" fmla="*/ 381 h 717"/>
              <a:gd name="T30" fmla="*/ 314 w 338"/>
              <a:gd name="T31" fmla="*/ 352 h 717"/>
              <a:gd name="T32" fmla="*/ 315 w 338"/>
              <a:gd name="T33" fmla="*/ 347 h 717"/>
              <a:gd name="T34" fmla="*/ 257 w 338"/>
              <a:gd name="T35" fmla="*/ 11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8" h="717">
                <a:moveTo>
                  <a:pt x="257" y="11"/>
                </a:moveTo>
                <a:cubicBezTo>
                  <a:pt x="256" y="10"/>
                  <a:pt x="255" y="8"/>
                  <a:pt x="254" y="7"/>
                </a:cubicBezTo>
                <a:cubicBezTo>
                  <a:pt x="254" y="6"/>
                  <a:pt x="254" y="6"/>
                  <a:pt x="254" y="6"/>
                </a:cubicBezTo>
                <a:cubicBezTo>
                  <a:pt x="250" y="2"/>
                  <a:pt x="245" y="0"/>
                  <a:pt x="239" y="0"/>
                </a:cubicBezTo>
                <a:cubicBezTo>
                  <a:pt x="229" y="0"/>
                  <a:pt x="220" y="8"/>
                  <a:pt x="220" y="19"/>
                </a:cubicBezTo>
                <a:cubicBezTo>
                  <a:pt x="220" y="22"/>
                  <a:pt x="222" y="26"/>
                  <a:pt x="224" y="29"/>
                </a:cubicBezTo>
                <a:cubicBezTo>
                  <a:pt x="223" y="29"/>
                  <a:pt x="223" y="29"/>
                  <a:pt x="223" y="29"/>
                </a:cubicBezTo>
                <a:cubicBezTo>
                  <a:pt x="279" y="124"/>
                  <a:pt x="300" y="239"/>
                  <a:pt x="275" y="353"/>
                </a:cubicBezTo>
                <a:cubicBezTo>
                  <a:pt x="272" y="368"/>
                  <a:pt x="268" y="384"/>
                  <a:pt x="263" y="399"/>
                </a:cubicBezTo>
                <a:cubicBezTo>
                  <a:pt x="220" y="530"/>
                  <a:pt x="122" y="627"/>
                  <a:pt x="3" y="675"/>
                </a:cubicBezTo>
                <a:cubicBezTo>
                  <a:pt x="0" y="717"/>
                  <a:pt x="0" y="717"/>
                  <a:pt x="0" y="717"/>
                </a:cubicBezTo>
                <a:cubicBezTo>
                  <a:pt x="136" y="668"/>
                  <a:pt x="250" y="559"/>
                  <a:pt x="299" y="411"/>
                </a:cubicBezTo>
                <a:cubicBezTo>
                  <a:pt x="301" y="406"/>
                  <a:pt x="302" y="401"/>
                  <a:pt x="304" y="396"/>
                </a:cubicBezTo>
                <a:cubicBezTo>
                  <a:pt x="305" y="392"/>
                  <a:pt x="306" y="389"/>
                  <a:pt x="307" y="385"/>
                </a:cubicBezTo>
                <a:cubicBezTo>
                  <a:pt x="307" y="384"/>
                  <a:pt x="307" y="383"/>
                  <a:pt x="308" y="381"/>
                </a:cubicBezTo>
                <a:cubicBezTo>
                  <a:pt x="310" y="372"/>
                  <a:pt x="313" y="362"/>
                  <a:pt x="314" y="352"/>
                </a:cubicBezTo>
                <a:cubicBezTo>
                  <a:pt x="315" y="351"/>
                  <a:pt x="315" y="349"/>
                  <a:pt x="315" y="347"/>
                </a:cubicBezTo>
                <a:cubicBezTo>
                  <a:pt x="338" y="229"/>
                  <a:pt x="315" y="110"/>
                  <a:pt x="257" y="11"/>
                </a:cubicBezTo>
                <a:close/>
              </a:path>
            </a:pathLst>
          </a:custGeom>
          <a:solidFill>
            <a:schemeClr val="accent5"/>
          </a:solidFill>
          <a:ln>
            <a:noFill/>
          </a:ln>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6" name="Freeform 17"/>
          <p:cNvSpPr/>
          <p:nvPr/>
        </p:nvSpPr>
        <p:spPr bwMode="auto">
          <a:xfrm>
            <a:off x="4826887" y="2836875"/>
            <a:ext cx="853764" cy="2073280"/>
          </a:xfrm>
          <a:custGeom>
            <a:avLst/>
            <a:gdLst>
              <a:gd name="T0" fmla="*/ 271 w 348"/>
              <a:gd name="T1" fmla="*/ 199 h 845"/>
              <a:gd name="T2" fmla="*/ 25 w 348"/>
              <a:gd name="T3" fmla="*/ 1 h 845"/>
              <a:gd name="T4" fmla="*/ 25 w 348"/>
              <a:gd name="T5" fmla="*/ 1 h 845"/>
              <a:gd name="T6" fmla="*/ 21 w 348"/>
              <a:gd name="T7" fmla="*/ 0 h 845"/>
              <a:gd name="T8" fmla="*/ 0 w 348"/>
              <a:gd name="T9" fmla="*/ 21 h 845"/>
              <a:gd name="T10" fmla="*/ 17 w 348"/>
              <a:gd name="T11" fmla="*/ 42 h 845"/>
              <a:gd name="T12" fmla="*/ 238 w 348"/>
              <a:gd name="T13" fmla="*/ 225 h 845"/>
              <a:gd name="T14" fmla="*/ 280 w 348"/>
              <a:gd name="T15" fmla="*/ 525 h 845"/>
              <a:gd name="T16" fmla="*/ 271 w 348"/>
              <a:gd name="T17" fmla="*/ 556 h 845"/>
              <a:gd name="T18" fmla="*/ 55 w 348"/>
              <a:gd name="T19" fmla="*/ 798 h 845"/>
              <a:gd name="T20" fmla="*/ 51 w 348"/>
              <a:gd name="T21" fmla="*/ 845 h 845"/>
              <a:gd name="T22" fmla="*/ 311 w 348"/>
              <a:gd name="T23" fmla="*/ 569 h 845"/>
              <a:gd name="T24" fmla="*/ 323 w 348"/>
              <a:gd name="T25" fmla="*/ 523 h 845"/>
              <a:gd name="T26" fmla="*/ 271 w 348"/>
              <a:gd name="T27" fmla="*/ 199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48" h="845">
                <a:moveTo>
                  <a:pt x="271" y="199"/>
                </a:moveTo>
                <a:cubicBezTo>
                  <a:pt x="218" y="109"/>
                  <a:pt x="133" y="36"/>
                  <a:pt x="25" y="1"/>
                </a:cubicBezTo>
                <a:cubicBezTo>
                  <a:pt x="25" y="1"/>
                  <a:pt x="25" y="1"/>
                  <a:pt x="25" y="1"/>
                </a:cubicBezTo>
                <a:cubicBezTo>
                  <a:pt x="24" y="1"/>
                  <a:pt x="22" y="0"/>
                  <a:pt x="21" y="0"/>
                </a:cubicBezTo>
                <a:cubicBezTo>
                  <a:pt x="9" y="0"/>
                  <a:pt x="0" y="10"/>
                  <a:pt x="0" y="21"/>
                </a:cubicBezTo>
                <a:cubicBezTo>
                  <a:pt x="0" y="32"/>
                  <a:pt x="7" y="40"/>
                  <a:pt x="17" y="42"/>
                </a:cubicBezTo>
                <a:cubicBezTo>
                  <a:pt x="114" y="75"/>
                  <a:pt x="190" y="142"/>
                  <a:pt x="238" y="225"/>
                </a:cubicBezTo>
                <a:cubicBezTo>
                  <a:pt x="288" y="313"/>
                  <a:pt x="306" y="420"/>
                  <a:pt x="280" y="525"/>
                </a:cubicBezTo>
                <a:cubicBezTo>
                  <a:pt x="277" y="535"/>
                  <a:pt x="274" y="545"/>
                  <a:pt x="271" y="556"/>
                </a:cubicBezTo>
                <a:cubicBezTo>
                  <a:pt x="234" y="667"/>
                  <a:pt x="154" y="752"/>
                  <a:pt x="55" y="798"/>
                </a:cubicBezTo>
                <a:cubicBezTo>
                  <a:pt x="51" y="845"/>
                  <a:pt x="51" y="845"/>
                  <a:pt x="51" y="845"/>
                </a:cubicBezTo>
                <a:cubicBezTo>
                  <a:pt x="170" y="797"/>
                  <a:pt x="268" y="700"/>
                  <a:pt x="311" y="569"/>
                </a:cubicBezTo>
                <a:cubicBezTo>
                  <a:pt x="316" y="554"/>
                  <a:pt x="320" y="538"/>
                  <a:pt x="323" y="523"/>
                </a:cubicBezTo>
                <a:cubicBezTo>
                  <a:pt x="348" y="409"/>
                  <a:pt x="327" y="294"/>
                  <a:pt x="271" y="199"/>
                </a:cubicBezTo>
                <a:close/>
              </a:path>
            </a:pathLst>
          </a:custGeom>
          <a:solidFill>
            <a:schemeClr val="accent4"/>
          </a:solidFill>
          <a:ln>
            <a:noFill/>
          </a:ln>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7" name="Freeform 18"/>
          <p:cNvSpPr/>
          <p:nvPr/>
        </p:nvSpPr>
        <p:spPr bwMode="auto">
          <a:xfrm>
            <a:off x="4934644" y="4068824"/>
            <a:ext cx="885884" cy="1052700"/>
          </a:xfrm>
          <a:custGeom>
            <a:avLst/>
            <a:gdLst>
              <a:gd name="T0" fmla="*/ 340 w 361"/>
              <a:gd name="T1" fmla="*/ 0 h 429"/>
              <a:gd name="T2" fmla="*/ 319 w 361"/>
              <a:gd name="T3" fmla="*/ 15 h 429"/>
              <a:gd name="T4" fmla="*/ 319 w 361"/>
              <a:gd name="T5" fmla="*/ 20 h 429"/>
              <a:gd name="T6" fmla="*/ 318 w 361"/>
              <a:gd name="T7" fmla="*/ 20 h 429"/>
              <a:gd name="T8" fmla="*/ 312 w 361"/>
              <a:gd name="T9" fmla="*/ 49 h 429"/>
              <a:gd name="T10" fmla="*/ 311 w 361"/>
              <a:gd name="T11" fmla="*/ 53 h 429"/>
              <a:gd name="T12" fmla="*/ 308 w 361"/>
              <a:gd name="T13" fmla="*/ 64 h 429"/>
              <a:gd name="T14" fmla="*/ 303 w 361"/>
              <a:gd name="T15" fmla="*/ 79 h 429"/>
              <a:gd name="T16" fmla="*/ 4 w 361"/>
              <a:gd name="T17" fmla="*/ 385 h 429"/>
              <a:gd name="T18" fmla="*/ 0 w 361"/>
              <a:gd name="T19" fmla="*/ 429 h 429"/>
              <a:gd name="T20" fmla="*/ 342 w 361"/>
              <a:gd name="T21" fmla="*/ 92 h 429"/>
              <a:gd name="T22" fmla="*/ 358 w 361"/>
              <a:gd name="T23" fmla="*/ 33 h 429"/>
              <a:gd name="T24" fmla="*/ 361 w 361"/>
              <a:gd name="T25" fmla="*/ 22 h 429"/>
              <a:gd name="T26" fmla="*/ 340 w 361"/>
              <a:gd name="T27"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1" h="429">
                <a:moveTo>
                  <a:pt x="340" y="0"/>
                </a:moveTo>
                <a:cubicBezTo>
                  <a:pt x="330" y="0"/>
                  <a:pt x="322" y="7"/>
                  <a:pt x="319" y="15"/>
                </a:cubicBezTo>
                <a:cubicBezTo>
                  <a:pt x="319" y="17"/>
                  <a:pt x="319" y="18"/>
                  <a:pt x="319" y="20"/>
                </a:cubicBezTo>
                <a:cubicBezTo>
                  <a:pt x="318" y="20"/>
                  <a:pt x="318" y="20"/>
                  <a:pt x="318" y="20"/>
                </a:cubicBezTo>
                <a:cubicBezTo>
                  <a:pt x="317" y="30"/>
                  <a:pt x="314" y="40"/>
                  <a:pt x="312" y="49"/>
                </a:cubicBezTo>
                <a:cubicBezTo>
                  <a:pt x="311" y="51"/>
                  <a:pt x="311" y="52"/>
                  <a:pt x="311" y="53"/>
                </a:cubicBezTo>
                <a:cubicBezTo>
                  <a:pt x="310" y="57"/>
                  <a:pt x="309" y="60"/>
                  <a:pt x="308" y="64"/>
                </a:cubicBezTo>
                <a:cubicBezTo>
                  <a:pt x="306" y="69"/>
                  <a:pt x="305" y="74"/>
                  <a:pt x="303" y="79"/>
                </a:cubicBezTo>
                <a:cubicBezTo>
                  <a:pt x="254" y="227"/>
                  <a:pt x="140" y="336"/>
                  <a:pt x="4" y="385"/>
                </a:cubicBezTo>
                <a:cubicBezTo>
                  <a:pt x="0" y="429"/>
                  <a:pt x="0" y="429"/>
                  <a:pt x="0" y="429"/>
                </a:cubicBezTo>
                <a:cubicBezTo>
                  <a:pt x="156" y="380"/>
                  <a:pt x="287" y="259"/>
                  <a:pt x="342" y="92"/>
                </a:cubicBezTo>
                <a:cubicBezTo>
                  <a:pt x="348" y="72"/>
                  <a:pt x="354" y="53"/>
                  <a:pt x="358" y="33"/>
                </a:cubicBezTo>
                <a:cubicBezTo>
                  <a:pt x="360" y="30"/>
                  <a:pt x="361" y="26"/>
                  <a:pt x="361" y="22"/>
                </a:cubicBezTo>
                <a:cubicBezTo>
                  <a:pt x="361" y="10"/>
                  <a:pt x="351" y="0"/>
                  <a:pt x="340" y="0"/>
                </a:cubicBezTo>
                <a:close/>
              </a:path>
            </a:pathLst>
          </a:custGeom>
          <a:solidFill>
            <a:schemeClr val="accent6"/>
          </a:solidFill>
          <a:ln>
            <a:noFill/>
          </a:ln>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8" name="Freeform 20"/>
          <p:cNvSpPr/>
          <p:nvPr/>
        </p:nvSpPr>
        <p:spPr bwMode="auto">
          <a:xfrm>
            <a:off x="4471497" y="4628331"/>
            <a:ext cx="14506" cy="31084"/>
          </a:xfrm>
          <a:custGeom>
            <a:avLst/>
            <a:gdLst>
              <a:gd name="T0" fmla="*/ 0 w 6"/>
              <a:gd name="T1" fmla="*/ 0 h 13"/>
              <a:gd name="T2" fmla="*/ 6 w 6"/>
              <a:gd name="T3" fmla="*/ 13 h 13"/>
              <a:gd name="T4" fmla="*/ 0 w 6"/>
              <a:gd name="T5" fmla="*/ 0 h 13"/>
            </a:gdLst>
            <a:ahLst/>
            <a:cxnLst>
              <a:cxn ang="0">
                <a:pos x="T0" y="T1"/>
              </a:cxn>
              <a:cxn ang="0">
                <a:pos x="T2" y="T3"/>
              </a:cxn>
              <a:cxn ang="0">
                <a:pos x="T4" y="T5"/>
              </a:cxn>
            </a:cxnLst>
            <a:rect l="0" t="0" r="r" b="b"/>
            <a:pathLst>
              <a:path w="6" h="13">
                <a:moveTo>
                  <a:pt x="0" y="0"/>
                </a:moveTo>
                <a:cubicBezTo>
                  <a:pt x="2" y="4"/>
                  <a:pt x="4" y="8"/>
                  <a:pt x="6" y="13"/>
                </a:cubicBezTo>
                <a:cubicBezTo>
                  <a:pt x="4" y="8"/>
                  <a:pt x="2" y="4"/>
                  <a:pt x="0" y="0"/>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600" b="1"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19" name="Rectangle 31"/>
          <p:cNvSpPr>
            <a:spLocks noChangeArrowheads="1"/>
          </p:cNvSpPr>
          <p:nvPr/>
        </p:nvSpPr>
        <p:spPr bwMode="auto">
          <a:xfrm>
            <a:off x="4505693" y="4703968"/>
            <a:ext cx="1037" cy="2072"/>
          </a:xfrm>
          <a:prstGeom prst="rect">
            <a:avLst/>
          </a:prstGeom>
          <a:solidFill>
            <a:srgbClr val="333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600" b="1" i="0" u="none" strike="noStrike" kern="1200" cap="none" spc="0" normalizeH="0" baseline="0" noProof="0">
              <a:ln>
                <a:noFill/>
              </a:ln>
              <a:solidFill>
                <a:prstClr val="black"/>
              </a:solidFill>
              <a:effectLst/>
              <a:uLnTx/>
              <a:uFillTx/>
              <a:latin typeface="Agency FB" panose="020B0503020202020204" pitchFamily="34" charset="0"/>
              <a:ea typeface="宋体" panose="02010600030101010101" pitchFamily="2" charset="-122"/>
              <a:cs typeface="+mn-cs"/>
            </a:endParaRPr>
          </a:p>
        </p:txBody>
      </p:sp>
      <p:sp>
        <p:nvSpPr>
          <p:cNvPr id="20" name="Freeform 131"/>
          <p:cNvSpPr>
            <a:spLocks noEditPoints="1"/>
          </p:cNvSpPr>
          <p:nvPr/>
        </p:nvSpPr>
        <p:spPr bwMode="auto">
          <a:xfrm>
            <a:off x="3848612" y="3354746"/>
            <a:ext cx="1502467" cy="1789575"/>
          </a:xfrm>
          <a:custGeom>
            <a:avLst/>
            <a:gdLst>
              <a:gd name="T0" fmla="*/ 405 w 633"/>
              <a:gd name="T1" fmla="*/ 470 h 730"/>
              <a:gd name="T2" fmla="*/ 483 w 633"/>
              <a:gd name="T3" fmla="*/ 380 h 730"/>
              <a:gd name="T4" fmla="*/ 501 w 633"/>
              <a:gd name="T5" fmla="*/ 293 h 730"/>
              <a:gd name="T6" fmla="*/ 437 w 633"/>
              <a:gd name="T7" fmla="*/ 133 h 730"/>
              <a:gd name="T8" fmla="*/ 316 w 633"/>
              <a:gd name="T9" fmla="*/ 8 h 730"/>
              <a:gd name="T10" fmla="*/ 316 w 633"/>
              <a:gd name="T11" fmla="*/ 40 h 730"/>
              <a:gd name="T12" fmla="*/ 316 w 633"/>
              <a:gd name="T13" fmla="*/ 66 h 730"/>
              <a:gd name="T14" fmla="*/ 237 w 633"/>
              <a:gd name="T15" fmla="*/ 95 h 730"/>
              <a:gd name="T16" fmla="*/ 192 w 633"/>
              <a:gd name="T17" fmla="*/ 135 h 730"/>
              <a:gd name="T18" fmla="*/ 141 w 633"/>
              <a:gd name="T19" fmla="*/ 264 h 730"/>
              <a:gd name="T20" fmla="*/ 133 w 633"/>
              <a:gd name="T21" fmla="*/ 339 h 730"/>
              <a:gd name="T22" fmla="*/ 175 w 633"/>
              <a:gd name="T23" fmla="*/ 399 h 730"/>
              <a:gd name="T24" fmla="*/ 181 w 633"/>
              <a:gd name="T25" fmla="*/ 534 h 730"/>
              <a:gd name="T26" fmla="*/ 24 w 633"/>
              <a:gd name="T27" fmla="*/ 730 h 730"/>
              <a:gd name="T28" fmla="*/ 610 w 633"/>
              <a:gd name="T29" fmla="*/ 730 h 730"/>
              <a:gd name="T30" fmla="*/ 453 w 633"/>
              <a:gd name="T31" fmla="*/ 534 h 730"/>
              <a:gd name="T32" fmla="*/ 156 w 633"/>
              <a:gd name="T33" fmla="*/ 275 h 730"/>
              <a:gd name="T34" fmla="*/ 189 w 633"/>
              <a:gd name="T35" fmla="*/ 335 h 730"/>
              <a:gd name="T36" fmla="*/ 195 w 633"/>
              <a:gd name="T37" fmla="*/ 273 h 730"/>
              <a:gd name="T38" fmla="*/ 211 w 633"/>
              <a:gd name="T39" fmla="*/ 190 h 730"/>
              <a:gd name="T40" fmla="*/ 316 w 633"/>
              <a:gd name="T41" fmla="*/ 195 h 730"/>
              <a:gd name="T42" fmla="*/ 380 w 633"/>
              <a:gd name="T43" fmla="*/ 173 h 730"/>
              <a:gd name="T44" fmla="*/ 424 w 633"/>
              <a:gd name="T45" fmla="*/ 192 h 730"/>
              <a:gd name="T46" fmla="*/ 439 w 633"/>
              <a:gd name="T47" fmla="*/ 273 h 730"/>
              <a:gd name="T48" fmla="*/ 445 w 633"/>
              <a:gd name="T49" fmla="*/ 335 h 730"/>
              <a:gd name="T50" fmla="*/ 477 w 633"/>
              <a:gd name="T51" fmla="*/ 275 h 730"/>
              <a:gd name="T52" fmla="*/ 317 w 633"/>
              <a:gd name="T53" fmla="*/ 482 h 730"/>
              <a:gd name="T54" fmla="*/ 189 w 633"/>
              <a:gd name="T55" fmla="*/ 384 h 730"/>
              <a:gd name="T56" fmla="*/ 316 w 633"/>
              <a:gd name="T57" fmla="*/ 503 h 730"/>
              <a:gd name="T58" fmla="*/ 387 w 633"/>
              <a:gd name="T59" fmla="*/ 483 h 730"/>
              <a:gd name="T60" fmla="*/ 319 w 633"/>
              <a:gd name="T61" fmla="*/ 630 h 730"/>
              <a:gd name="T62" fmla="*/ 224 w 633"/>
              <a:gd name="T63" fmla="*/ 525 h 730"/>
              <a:gd name="T64" fmla="*/ 403 w 633"/>
              <a:gd name="T65" fmla="*/ 669 h 730"/>
              <a:gd name="T66" fmla="*/ 318 w 633"/>
              <a:gd name="T67" fmla="*/ 687 h 730"/>
              <a:gd name="T68" fmla="*/ 272 w 633"/>
              <a:gd name="T69" fmla="*/ 626 h 730"/>
              <a:gd name="T70" fmla="*/ 172 w 633"/>
              <a:gd name="T71" fmla="*/ 556 h 730"/>
              <a:gd name="T72" fmla="*/ 214 w 633"/>
              <a:gd name="T73" fmla="*/ 538 h 730"/>
              <a:gd name="T74" fmla="*/ 319 w 633"/>
              <a:gd name="T75" fmla="*/ 655 h 730"/>
              <a:gd name="T76" fmla="*/ 459 w 633"/>
              <a:gd name="T77" fmla="*/ 558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33" h="730">
                <a:moveTo>
                  <a:pt x="453" y="534"/>
                </a:moveTo>
                <a:cubicBezTo>
                  <a:pt x="420" y="520"/>
                  <a:pt x="408" y="498"/>
                  <a:pt x="405" y="470"/>
                </a:cubicBezTo>
                <a:cubicBezTo>
                  <a:pt x="427" y="452"/>
                  <a:pt x="445" y="427"/>
                  <a:pt x="458" y="399"/>
                </a:cubicBezTo>
                <a:cubicBezTo>
                  <a:pt x="468" y="395"/>
                  <a:pt x="476" y="389"/>
                  <a:pt x="483" y="380"/>
                </a:cubicBezTo>
                <a:cubicBezTo>
                  <a:pt x="491" y="369"/>
                  <a:pt x="497" y="355"/>
                  <a:pt x="500" y="339"/>
                </a:cubicBezTo>
                <a:cubicBezTo>
                  <a:pt x="503" y="324"/>
                  <a:pt x="504" y="308"/>
                  <a:pt x="501" y="293"/>
                </a:cubicBezTo>
                <a:cubicBezTo>
                  <a:pt x="500" y="282"/>
                  <a:pt x="497" y="272"/>
                  <a:pt x="492" y="263"/>
                </a:cubicBezTo>
                <a:cubicBezTo>
                  <a:pt x="486" y="212"/>
                  <a:pt x="466" y="165"/>
                  <a:pt x="437" y="133"/>
                </a:cubicBezTo>
                <a:cubicBezTo>
                  <a:pt x="431" y="125"/>
                  <a:pt x="424" y="118"/>
                  <a:pt x="417" y="112"/>
                </a:cubicBezTo>
                <a:cubicBezTo>
                  <a:pt x="439" y="56"/>
                  <a:pt x="386" y="0"/>
                  <a:pt x="316" y="8"/>
                </a:cubicBezTo>
                <a:cubicBezTo>
                  <a:pt x="307" y="9"/>
                  <a:pt x="297" y="11"/>
                  <a:pt x="288" y="14"/>
                </a:cubicBezTo>
                <a:cubicBezTo>
                  <a:pt x="300" y="20"/>
                  <a:pt x="310" y="30"/>
                  <a:pt x="316" y="40"/>
                </a:cubicBezTo>
                <a:cubicBezTo>
                  <a:pt x="320" y="49"/>
                  <a:pt x="321" y="58"/>
                  <a:pt x="316" y="68"/>
                </a:cubicBezTo>
                <a:cubicBezTo>
                  <a:pt x="316" y="67"/>
                  <a:pt x="316" y="67"/>
                  <a:pt x="316" y="66"/>
                </a:cubicBezTo>
                <a:cubicBezTo>
                  <a:pt x="291" y="0"/>
                  <a:pt x="212" y="20"/>
                  <a:pt x="211" y="42"/>
                </a:cubicBezTo>
                <a:cubicBezTo>
                  <a:pt x="231" y="57"/>
                  <a:pt x="237" y="71"/>
                  <a:pt x="237" y="95"/>
                </a:cubicBezTo>
                <a:cubicBezTo>
                  <a:pt x="214" y="95"/>
                  <a:pt x="206" y="79"/>
                  <a:pt x="197" y="56"/>
                </a:cubicBezTo>
                <a:cubicBezTo>
                  <a:pt x="185" y="82"/>
                  <a:pt x="184" y="110"/>
                  <a:pt x="192" y="135"/>
                </a:cubicBezTo>
                <a:cubicBezTo>
                  <a:pt x="164" y="167"/>
                  <a:pt x="144" y="210"/>
                  <a:pt x="141" y="254"/>
                </a:cubicBezTo>
                <a:cubicBezTo>
                  <a:pt x="141" y="258"/>
                  <a:pt x="141" y="261"/>
                  <a:pt x="141" y="264"/>
                </a:cubicBezTo>
                <a:cubicBezTo>
                  <a:pt x="137" y="273"/>
                  <a:pt x="134" y="283"/>
                  <a:pt x="132" y="293"/>
                </a:cubicBezTo>
                <a:cubicBezTo>
                  <a:pt x="130" y="308"/>
                  <a:pt x="130" y="324"/>
                  <a:pt x="133" y="339"/>
                </a:cubicBezTo>
                <a:cubicBezTo>
                  <a:pt x="136" y="355"/>
                  <a:pt x="142" y="369"/>
                  <a:pt x="151" y="380"/>
                </a:cubicBezTo>
                <a:cubicBezTo>
                  <a:pt x="157" y="389"/>
                  <a:pt x="166" y="395"/>
                  <a:pt x="175" y="399"/>
                </a:cubicBezTo>
                <a:cubicBezTo>
                  <a:pt x="188" y="427"/>
                  <a:pt x="206" y="452"/>
                  <a:pt x="228" y="470"/>
                </a:cubicBezTo>
                <a:cubicBezTo>
                  <a:pt x="225" y="498"/>
                  <a:pt x="214" y="520"/>
                  <a:pt x="181" y="534"/>
                </a:cubicBezTo>
                <a:cubicBezTo>
                  <a:pt x="106" y="565"/>
                  <a:pt x="0" y="574"/>
                  <a:pt x="3" y="668"/>
                </a:cubicBezTo>
                <a:cubicBezTo>
                  <a:pt x="3" y="688"/>
                  <a:pt x="11" y="709"/>
                  <a:pt x="24" y="730"/>
                </a:cubicBezTo>
                <a:cubicBezTo>
                  <a:pt x="316" y="730"/>
                  <a:pt x="316" y="730"/>
                  <a:pt x="316" y="730"/>
                </a:cubicBezTo>
                <a:cubicBezTo>
                  <a:pt x="610" y="730"/>
                  <a:pt x="610" y="730"/>
                  <a:pt x="610" y="730"/>
                </a:cubicBezTo>
                <a:cubicBezTo>
                  <a:pt x="622" y="709"/>
                  <a:pt x="630" y="688"/>
                  <a:pt x="631" y="668"/>
                </a:cubicBezTo>
                <a:cubicBezTo>
                  <a:pt x="633" y="574"/>
                  <a:pt x="528" y="565"/>
                  <a:pt x="453" y="534"/>
                </a:cubicBezTo>
                <a:close/>
                <a:moveTo>
                  <a:pt x="189" y="384"/>
                </a:moveTo>
                <a:cubicBezTo>
                  <a:pt x="154" y="378"/>
                  <a:pt x="140" y="313"/>
                  <a:pt x="156" y="275"/>
                </a:cubicBezTo>
                <a:cubicBezTo>
                  <a:pt x="157" y="275"/>
                  <a:pt x="158" y="274"/>
                  <a:pt x="158" y="274"/>
                </a:cubicBezTo>
                <a:cubicBezTo>
                  <a:pt x="182" y="259"/>
                  <a:pt x="189" y="329"/>
                  <a:pt x="189" y="335"/>
                </a:cubicBezTo>
                <a:cubicBezTo>
                  <a:pt x="189" y="360"/>
                  <a:pt x="216" y="369"/>
                  <a:pt x="210" y="352"/>
                </a:cubicBezTo>
                <a:cubicBezTo>
                  <a:pt x="204" y="334"/>
                  <a:pt x="196" y="307"/>
                  <a:pt x="195" y="273"/>
                </a:cubicBezTo>
                <a:cubicBezTo>
                  <a:pt x="195" y="272"/>
                  <a:pt x="195" y="272"/>
                  <a:pt x="195" y="271"/>
                </a:cubicBezTo>
                <a:cubicBezTo>
                  <a:pt x="194" y="245"/>
                  <a:pt x="200" y="216"/>
                  <a:pt x="211" y="190"/>
                </a:cubicBezTo>
                <a:cubicBezTo>
                  <a:pt x="215" y="185"/>
                  <a:pt x="218" y="180"/>
                  <a:pt x="223" y="177"/>
                </a:cubicBezTo>
                <a:cubicBezTo>
                  <a:pt x="244" y="194"/>
                  <a:pt x="275" y="202"/>
                  <a:pt x="316" y="195"/>
                </a:cubicBezTo>
                <a:cubicBezTo>
                  <a:pt x="335" y="191"/>
                  <a:pt x="356" y="185"/>
                  <a:pt x="379" y="174"/>
                </a:cubicBezTo>
                <a:cubicBezTo>
                  <a:pt x="380" y="174"/>
                  <a:pt x="380" y="173"/>
                  <a:pt x="380" y="173"/>
                </a:cubicBezTo>
                <a:cubicBezTo>
                  <a:pt x="405" y="167"/>
                  <a:pt x="412" y="175"/>
                  <a:pt x="423" y="191"/>
                </a:cubicBezTo>
                <a:cubicBezTo>
                  <a:pt x="423" y="191"/>
                  <a:pt x="423" y="191"/>
                  <a:pt x="424" y="192"/>
                </a:cubicBezTo>
                <a:cubicBezTo>
                  <a:pt x="434" y="216"/>
                  <a:pt x="440" y="243"/>
                  <a:pt x="440" y="269"/>
                </a:cubicBezTo>
                <a:cubicBezTo>
                  <a:pt x="439" y="270"/>
                  <a:pt x="439" y="272"/>
                  <a:pt x="439" y="273"/>
                </a:cubicBezTo>
                <a:cubicBezTo>
                  <a:pt x="438" y="307"/>
                  <a:pt x="430" y="334"/>
                  <a:pt x="424" y="352"/>
                </a:cubicBezTo>
                <a:cubicBezTo>
                  <a:pt x="418" y="369"/>
                  <a:pt x="445" y="360"/>
                  <a:pt x="445" y="335"/>
                </a:cubicBezTo>
                <a:cubicBezTo>
                  <a:pt x="445" y="329"/>
                  <a:pt x="452" y="259"/>
                  <a:pt x="476" y="274"/>
                </a:cubicBezTo>
                <a:cubicBezTo>
                  <a:pt x="476" y="274"/>
                  <a:pt x="477" y="274"/>
                  <a:pt x="477" y="275"/>
                </a:cubicBezTo>
                <a:cubicBezTo>
                  <a:pt x="494" y="313"/>
                  <a:pt x="480" y="378"/>
                  <a:pt x="445" y="384"/>
                </a:cubicBezTo>
                <a:cubicBezTo>
                  <a:pt x="421" y="440"/>
                  <a:pt x="377" y="482"/>
                  <a:pt x="317" y="482"/>
                </a:cubicBezTo>
                <a:cubicBezTo>
                  <a:pt x="316" y="482"/>
                  <a:pt x="316" y="482"/>
                  <a:pt x="316" y="482"/>
                </a:cubicBezTo>
                <a:cubicBezTo>
                  <a:pt x="256" y="482"/>
                  <a:pt x="213" y="440"/>
                  <a:pt x="189" y="384"/>
                </a:cubicBezTo>
                <a:close/>
                <a:moveTo>
                  <a:pt x="249" y="484"/>
                </a:moveTo>
                <a:cubicBezTo>
                  <a:pt x="268" y="496"/>
                  <a:pt x="291" y="502"/>
                  <a:pt x="316" y="503"/>
                </a:cubicBezTo>
                <a:cubicBezTo>
                  <a:pt x="317" y="503"/>
                  <a:pt x="317" y="503"/>
                  <a:pt x="317" y="503"/>
                </a:cubicBezTo>
                <a:cubicBezTo>
                  <a:pt x="343" y="503"/>
                  <a:pt x="366" y="496"/>
                  <a:pt x="387" y="483"/>
                </a:cubicBezTo>
                <a:cubicBezTo>
                  <a:pt x="391" y="500"/>
                  <a:pt x="401" y="518"/>
                  <a:pt x="414" y="532"/>
                </a:cubicBezTo>
                <a:cubicBezTo>
                  <a:pt x="374" y="581"/>
                  <a:pt x="346" y="601"/>
                  <a:pt x="319" y="630"/>
                </a:cubicBezTo>
                <a:cubicBezTo>
                  <a:pt x="318" y="629"/>
                  <a:pt x="317" y="629"/>
                  <a:pt x="316" y="628"/>
                </a:cubicBezTo>
                <a:cubicBezTo>
                  <a:pt x="292" y="612"/>
                  <a:pt x="262" y="579"/>
                  <a:pt x="224" y="525"/>
                </a:cubicBezTo>
                <a:cubicBezTo>
                  <a:pt x="235" y="513"/>
                  <a:pt x="244" y="498"/>
                  <a:pt x="249" y="484"/>
                </a:cubicBezTo>
                <a:close/>
                <a:moveTo>
                  <a:pt x="403" y="669"/>
                </a:moveTo>
                <a:cubicBezTo>
                  <a:pt x="391" y="655"/>
                  <a:pt x="383" y="631"/>
                  <a:pt x="362" y="619"/>
                </a:cubicBezTo>
                <a:cubicBezTo>
                  <a:pt x="344" y="631"/>
                  <a:pt x="321" y="669"/>
                  <a:pt x="318" y="687"/>
                </a:cubicBezTo>
                <a:cubicBezTo>
                  <a:pt x="318" y="684"/>
                  <a:pt x="317" y="680"/>
                  <a:pt x="316" y="677"/>
                </a:cubicBezTo>
                <a:cubicBezTo>
                  <a:pt x="308" y="654"/>
                  <a:pt x="281" y="635"/>
                  <a:pt x="272" y="626"/>
                </a:cubicBezTo>
                <a:cubicBezTo>
                  <a:pt x="252" y="635"/>
                  <a:pt x="246" y="653"/>
                  <a:pt x="233" y="670"/>
                </a:cubicBezTo>
                <a:cubicBezTo>
                  <a:pt x="220" y="653"/>
                  <a:pt x="183" y="602"/>
                  <a:pt x="172" y="556"/>
                </a:cubicBezTo>
                <a:cubicBezTo>
                  <a:pt x="187" y="553"/>
                  <a:pt x="201" y="545"/>
                  <a:pt x="213" y="535"/>
                </a:cubicBezTo>
                <a:cubicBezTo>
                  <a:pt x="213" y="536"/>
                  <a:pt x="214" y="537"/>
                  <a:pt x="214" y="538"/>
                </a:cubicBezTo>
                <a:cubicBezTo>
                  <a:pt x="240" y="574"/>
                  <a:pt x="285" y="626"/>
                  <a:pt x="316" y="652"/>
                </a:cubicBezTo>
                <a:cubicBezTo>
                  <a:pt x="317" y="653"/>
                  <a:pt x="318" y="654"/>
                  <a:pt x="319" y="655"/>
                </a:cubicBezTo>
                <a:cubicBezTo>
                  <a:pt x="351" y="612"/>
                  <a:pt x="388" y="581"/>
                  <a:pt x="425" y="541"/>
                </a:cubicBezTo>
                <a:cubicBezTo>
                  <a:pt x="435" y="549"/>
                  <a:pt x="446" y="555"/>
                  <a:pt x="459" y="558"/>
                </a:cubicBezTo>
                <a:cubicBezTo>
                  <a:pt x="446" y="592"/>
                  <a:pt x="425" y="648"/>
                  <a:pt x="403" y="669"/>
                </a:cubicBezTo>
                <a:close/>
              </a:path>
            </a:pathLst>
          </a:custGeom>
          <a:solidFill>
            <a:schemeClr val="tx1">
              <a:lumMod val="85000"/>
              <a:lumOff val="15000"/>
            </a:schemeClr>
          </a:solidFill>
          <a:ln>
            <a:noFill/>
          </a:ln>
        </p:spPr>
        <p:txBody>
          <a:bodyPr vert="horz" wrap="square" lIns="91440" tIns="45720" rIns="91440" bIns="45720" numCol="1" anchor="t" anchorCtr="0" compatLnSpc="1"/>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Agency FB" panose="020B0503020202020204" pitchFamily="34" charset="0"/>
              <a:ea typeface="+mn-ea"/>
              <a:cs typeface="+mn-cs"/>
            </a:endParaRPr>
          </a:p>
        </p:txBody>
      </p:sp>
      <p:cxnSp>
        <p:nvCxnSpPr>
          <p:cNvPr id="89" name="Line"/>
          <p:cNvCxnSpPr/>
          <p:nvPr/>
        </p:nvCxnSpPr>
        <p:spPr>
          <a:xfrm flipH="1" flipV="1">
            <a:off x="2797318" y="2726002"/>
            <a:ext cx="613193" cy="530420"/>
          </a:xfrm>
          <a:prstGeom prst="line">
            <a:avLst/>
          </a:prstGeom>
          <a:ln w="12700" cap="flat">
            <a:solidFill>
              <a:schemeClr val="bg1">
                <a:lumMod val="75000"/>
              </a:schemeClr>
            </a:solidFill>
            <a:prstDash val="dash"/>
            <a:miter lim="800000"/>
          </a:ln>
        </p:spPr>
      </p:cxnSp>
      <p:grpSp>
        <p:nvGrpSpPr>
          <p:cNvPr id="2" name="组合 1"/>
          <p:cNvGrpSpPr/>
          <p:nvPr/>
        </p:nvGrpSpPr>
        <p:grpSpPr>
          <a:xfrm>
            <a:off x="2244720" y="2159001"/>
            <a:ext cx="899932" cy="856858"/>
            <a:chOff x="2243959" y="2112361"/>
            <a:chExt cx="997900" cy="950136"/>
          </a:xfrm>
        </p:grpSpPr>
        <p:grpSp>
          <p:nvGrpSpPr>
            <p:cNvPr id="85" name="组合 84"/>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7" name="椭圆 8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88" name="TextBox 87"/>
            <p:cNvSpPr txBox="1"/>
            <p:nvPr/>
          </p:nvSpPr>
          <p:spPr>
            <a:xfrm>
              <a:off x="2243959" y="2305784"/>
              <a:ext cx="997900" cy="47779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95" name="组合 94"/>
          <p:cNvGrpSpPr/>
          <p:nvPr/>
        </p:nvGrpSpPr>
        <p:grpSpPr>
          <a:xfrm>
            <a:off x="1191112" y="1981167"/>
            <a:ext cx="899932" cy="856858"/>
            <a:chOff x="2243959" y="2112361"/>
            <a:chExt cx="997900" cy="950136"/>
          </a:xfrm>
        </p:grpSpPr>
        <p:grpSp>
          <p:nvGrpSpPr>
            <p:cNvPr id="96" name="组合 95"/>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98" name="同心圆 9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9" name="椭圆 9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97" name="TextBox 96"/>
            <p:cNvSpPr txBox="1"/>
            <p:nvPr/>
          </p:nvSpPr>
          <p:spPr>
            <a:xfrm>
              <a:off x="2243959" y="2305784"/>
              <a:ext cx="997900" cy="47779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05" name="组合 104"/>
          <p:cNvGrpSpPr/>
          <p:nvPr/>
        </p:nvGrpSpPr>
        <p:grpSpPr>
          <a:xfrm>
            <a:off x="3571565" y="1531434"/>
            <a:ext cx="899932" cy="856858"/>
            <a:chOff x="2243959" y="2112361"/>
            <a:chExt cx="997900" cy="950136"/>
          </a:xfrm>
        </p:grpSpPr>
        <p:grpSp>
          <p:nvGrpSpPr>
            <p:cNvPr id="106" name="组合 105"/>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08" name="同心圆 10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9" name="椭圆 10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07" name="TextBox 106"/>
            <p:cNvSpPr txBox="1"/>
            <p:nvPr/>
          </p:nvSpPr>
          <p:spPr>
            <a:xfrm>
              <a:off x="2243959" y="2388900"/>
              <a:ext cx="997900" cy="409538"/>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2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10" name="组合 109"/>
          <p:cNvGrpSpPr/>
          <p:nvPr/>
        </p:nvGrpSpPr>
        <p:grpSpPr>
          <a:xfrm>
            <a:off x="5153829" y="1642188"/>
            <a:ext cx="899932" cy="856858"/>
            <a:chOff x="2243959" y="2112361"/>
            <a:chExt cx="997900" cy="950136"/>
          </a:xfrm>
        </p:grpSpPr>
        <p:grpSp>
          <p:nvGrpSpPr>
            <p:cNvPr id="111" name="组合 110"/>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13" name="同心圆 1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4" name="椭圆 11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12" name="TextBox 111"/>
            <p:cNvSpPr txBox="1"/>
            <p:nvPr/>
          </p:nvSpPr>
          <p:spPr>
            <a:xfrm>
              <a:off x="2243959" y="2345937"/>
              <a:ext cx="997900" cy="47779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15" name="组合 114"/>
          <p:cNvGrpSpPr/>
          <p:nvPr/>
        </p:nvGrpSpPr>
        <p:grpSpPr>
          <a:xfrm>
            <a:off x="6365476" y="1358724"/>
            <a:ext cx="899932" cy="856858"/>
            <a:chOff x="2243959" y="2112361"/>
            <a:chExt cx="997900" cy="950136"/>
          </a:xfrm>
        </p:grpSpPr>
        <p:grpSp>
          <p:nvGrpSpPr>
            <p:cNvPr id="116" name="组合 115"/>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18" name="同心圆 1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9" name="椭圆 1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17" name="TextBox 116"/>
            <p:cNvSpPr txBox="1"/>
            <p:nvPr/>
          </p:nvSpPr>
          <p:spPr>
            <a:xfrm>
              <a:off x="2243959" y="2340869"/>
              <a:ext cx="997900" cy="47779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20" name="组合 119"/>
          <p:cNvGrpSpPr/>
          <p:nvPr/>
        </p:nvGrpSpPr>
        <p:grpSpPr>
          <a:xfrm>
            <a:off x="7311471" y="2369589"/>
            <a:ext cx="710898" cy="676872"/>
            <a:chOff x="2243959" y="2112361"/>
            <a:chExt cx="997900" cy="950136"/>
          </a:xfrm>
        </p:grpSpPr>
        <p:grpSp>
          <p:nvGrpSpPr>
            <p:cNvPr id="121" name="组合 120"/>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23" name="同心圆 12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4" name="椭圆 12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22" name="TextBox 121"/>
            <p:cNvSpPr txBox="1"/>
            <p:nvPr/>
          </p:nvSpPr>
          <p:spPr>
            <a:xfrm>
              <a:off x="2243959" y="2353445"/>
              <a:ext cx="997900" cy="47523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25" name="组合 124"/>
          <p:cNvGrpSpPr/>
          <p:nvPr/>
        </p:nvGrpSpPr>
        <p:grpSpPr>
          <a:xfrm>
            <a:off x="2385300" y="1303750"/>
            <a:ext cx="710898" cy="676872"/>
            <a:chOff x="2243959" y="2112361"/>
            <a:chExt cx="997900" cy="950136"/>
          </a:xfrm>
        </p:grpSpPr>
        <p:grpSp>
          <p:nvGrpSpPr>
            <p:cNvPr id="126" name="组合 125"/>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28" name="同心圆 12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29" name="椭圆 12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27" name="TextBox 126"/>
            <p:cNvSpPr txBox="1"/>
            <p:nvPr/>
          </p:nvSpPr>
          <p:spPr>
            <a:xfrm>
              <a:off x="2243959" y="2353445"/>
              <a:ext cx="997900" cy="47523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30" name="组合 129"/>
          <p:cNvGrpSpPr/>
          <p:nvPr/>
        </p:nvGrpSpPr>
        <p:grpSpPr>
          <a:xfrm>
            <a:off x="1403648" y="2998612"/>
            <a:ext cx="710898" cy="676872"/>
            <a:chOff x="2243959" y="2112361"/>
            <a:chExt cx="997900" cy="950136"/>
          </a:xfrm>
        </p:grpSpPr>
        <p:grpSp>
          <p:nvGrpSpPr>
            <p:cNvPr id="131" name="组合 130"/>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33" name="同心圆 13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4" name="椭圆 13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32" name="TextBox 131"/>
            <p:cNvSpPr txBox="1"/>
            <p:nvPr/>
          </p:nvSpPr>
          <p:spPr>
            <a:xfrm>
              <a:off x="2243959" y="2353445"/>
              <a:ext cx="997900" cy="47523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35" name="组合 134"/>
          <p:cNvGrpSpPr/>
          <p:nvPr/>
        </p:nvGrpSpPr>
        <p:grpSpPr>
          <a:xfrm>
            <a:off x="5855755" y="2627385"/>
            <a:ext cx="710898" cy="676872"/>
            <a:chOff x="2243959" y="2112361"/>
            <a:chExt cx="997900" cy="950136"/>
          </a:xfrm>
        </p:grpSpPr>
        <p:grpSp>
          <p:nvGrpSpPr>
            <p:cNvPr id="136" name="组合 135"/>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38" name="同心圆 13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39" name="椭圆 13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37" name="TextBox 136"/>
            <p:cNvSpPr txBox="1"/>
            <p:nvPr/>
          </p:nvSpPr>
          <p:spPr>
            <a:xfrm>
              <a:off x="2243959" y="2353445"/>
              <a:ext cx="997900" cy="47523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1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40" name="组合 139"/>
          <p:cNvGrpSpPr/>
          <p:nvPr/>
        </p:nvGrpSpPr>
        <p:grpSpPr>
          <a:xfrm>
            <a:off x="7660430" y="1636045"/>
            <a:ext cx="710898" cy="676872"/>
            <a:chOff x="2243959" y="2112361"/>
            <a:chExt cx="997900" cy="950136"/>
          </a:xfrm>
        </p:grpSpPr>
        <p:grpSp>
          <p:nvGrpSpPr>
            <p:cNvPr id="141" name="组合 140"/>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43" name="同心圆 14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4" name="椭圆 14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42" name="TextBox 141"/>
            <p:cNvSpPr txBox="1"/>
            <p:nvPr/>
          </p:nvSpPr>
          <p:spPr>
            <a:xfrm>
              <a:off x="2243959" y="2353445"/>
              <a:ext cx="997900" cy="47523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1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45" name="组合 144"/>
          <p:cNvGrpSpPr/>
          <p:nvPr/>
        </p:nvGrpSpPr>
        <p:grpSpPr>
          <a:xfrm>
            <a:off x="6989553" y="3572659"/>
            <a:ext cx="710898" cy="676872"/>
            <a:chOff x="2243959" y="2112361"/>
            <a:chExt cx="997900" cy="950136"/>
          </a:xfrm>
        </p:grpSpPr>
        <p:grpSp>
          <p:nvGrpSpPr>
            <p:cNvPr id="146" name="组合 145"/>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48" name="同心圆 14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9" name="椭圆 14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47" name="TextBox 146"/>
            <p:cNvSpPr txBox="1"/>
            <p:nvPr/>
          </p:nvSpPr>
          <p:spPr>
            <a:xfrm>
              <a:off x="2243959" y="2353445"/>
              <a:ext cx="997900" cy="47523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50" name="组合 149"/>
          <p:cNvGrpSpPr/>
          <p:nvPr/>
        </p:nvGrpSpPr>
        <p:grpSpPr>
          <a:xfrm>
            <a:off x="6680524" y="2912533"/>
            <a:ext cx="618058" cy="588476"/>
            <a:chOff x="2257865" y="2112361"/>
            <a:chExt cx="997900" cy="950136"/>
          </a:xfrm>
        </p:grpSpPr>
        <p:grpSp>
          <p:nvGrpSpPr>
            <p:cNvPr id="151" name="组合 150"/>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53" name="同心圆 15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4" name="椭圆 15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52" name="TextBox 151"/>
            <p:cNvSpPr txBox="1"/>
            <p:nvPr/>
          </p:nvSpPr>
          <p:spPr>
            <a:xfrm>
              <a:off x="2257865" y="2313438"/>
              <a:ext cx="997900" cy="521773"/>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55" name="组合 154"/>
          <p:cNvGrpSpPr/>
          <p:nvPr/>
        </p:nvGrpSpPr>
        <p:grpSpPr>
          <a:xfrm>
            <a:off x="1370107" y="1024285"/>
            <a:ext cx="618058" cy="588476"/>
            <a:chOff x="2257865" y="2112361"/>
            <a:chExt cx="997900" cy="950136"/>
          </a:xfrm>
        </p:grpSpPr>
        <p:grpSp>
          <p:nvGrpSpPr>
            <p:cNvPr id="156" name="组合 155"/>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58" name="同心圆 15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59" name="椭圆 15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57" name="TextBox 156"/>
            <p:cNvSpPr txBox="1"/>
            <p:nvPr/>
          </p:nvSpPr>
          <p:spPr>
            <a:xfrm>
              <a:off x="2257865" y="2313438"/>
              <a:ext cx="997900" cy="521773"/>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60" name="组合 159"/>
          <p:cNvGrpSpPr/>
          <p:nvPr/>
        </p:nvGrpSpPr>
        <p:grpSpPr>
          <a:xfrm>
            <a:off x="395536" y="1570525"/>
            <a:ext cx="618058" cy="588476"/>
            <a:chOff x="2257865" y="2112361"/>
            <a:chExt cx="997900" cy="950136"/>
          </a:xfrm>
        </p:grpSpPr>
        <p:grpSp>
          <p:nvGrpSpPr>
            <p:cNvPr id="161" name="组合 160"/>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63" name="同心圆 16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4" name="椭圆 16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62" name="TextBox 161"/>
            <p:cNvSpPr txBox="1"/>
            <p:nvPr/>
          </p:nvSpPr>
          <p:spPr>
            <a:xfrm>
              <a:off x="2257865" y="2313438"/>
              <a:ext cx="997900" cy="521773"/>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05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65" name="组合 164"/>
          <p:cNvGrpSpPr/>
          <p:nvPr/>
        </p:nvGrpSpPr>
        <p:grpSpPr>
          <a:xfrm>
            <a:off x="4567793" y="1181260"/>
            <a:ext cx="618058" cy="588476"/>
            <a:chOff x="2257865" y="2112361"/>
            <a:chExt cx="997900" cy="950136"/>
          </a:xfrm>
        </p:grpSpPr>
        <p:grpSp>
          <p:nvGrpSpPr>
            <p:cNvPr id="166" name="组合 165"/>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68" name="同心圆 16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69" name="椭圆 16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67" name="TextBox 166"/>
            <p:cNvSpPr txBox="1"/>
            <p:nvPr/>
          </p:nvSpPr>
          <p:spPr>
            <a:xfrm>
              <a:off x="2257865" y="2313438"/>
              <a:ext cx="997900" cy="521773"/>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标题</a:t>
              </a:r>
            </a:p>
          </p:txBody>
        </p:sp>
      </p:grpSp>
      <p:grpSp>
        <p:nvGrpSpPr>
          <p:cNvPr id="170" name="组合 169"/>
          <p:cNvGrpSpPr/>
          <p:nvPr/>
        </p:nvGrpSpPr>
        <p:grpSpPr>
          <a:xfrm>
            <a:off x="408916" y="2966983"/>
            <a:ext cx="618058" cy="588476"/>
            <a:chOff x="2257865" y="2112361"/>
            <a:chExt cx="997900" cy="950136"/>
          </a:xfrm>
        </p:grpSpPr>
        <p:grpSp>
          <p:nvGrpSpPr>
            <p:cNvPr id="171" name="组合 170"/>
            <p:cNvGrpSpPr/>
            <p:nvPr/>
          </p:nvGrpSpPr>
          <p:grpSpPr>
            <a:xfrm>
              <a:off x="2258730" y="2112361"/>
              <a:ext cx="950138" cy="950136"/>
              <a:chOff x="304800" y="673100"/>
              <a:chExt cx="4000500" cy="4000500"/>
            </a:xfrm>
            <a:effectLst>
              <a:outerShdw blurRad="444500" dist="254000" dir="8100000" algn="tr" rotWithShape="0">
                <a:prstClr val="black">
                  <a:alpha val="50000"/>
                </a:prstClr>
              </a:outerShdw>
            </a:effectLst>
          </p:grpSpPr>
          <p:sp>
            <p:nvSpPr>
              <p:cNvPr id="173" name="同心圆 17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4" name="椭圆 17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600" b="1"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72" name="TextBox 171"/>
            <p:cNvSpPr txBox="1"/>
            <p:nvPr/>
          </p:nvSpPr>
          <p:spPr>
            <a:xfrm>
              <a:off x="2257865" y="2313438"/>
              <a:ext cx="997900" cy="521773"/>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填加</a:t>
              </a:r>
              <a:endParaRPr kumimoji="0" lang="en-US" altLang="zh-CN" sz="105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标题</a:t>
              </a:r>
            </a:p>
          </p:txBody>
        </p:sp>
      </p:grpSp>
      <p:cxnSp>
        <p:nvCxnSpPr>
          <p:cNvPr id="192" name="Line"/>
          <p:cNvCxnSpPr/>
          <p:nvPr/>
        </p:nvCxnSpPr>
        <p:spPr>
          <a:xfrm rot="19800000" flipH="1" flipV="1">
            <a:off x="-433679" y="1455400"/>
            <a:ext cx="613193" cy="530420"/>
          </a:xfrm>
          <a:prstGeom prst="line">
            <a:avLst/>
          </a:prstGeom>
          <a:ln w="12700" cap="flat">
            <a:solidFill>
              <a:schemeClr val="bg1">
                <a:lumMod val="75000"/>
              </a:schemeClr>
            </a:solidFill>
            <a:prstDash val="dash"/>
            <a:miter lim="800000"/>
          </a:ln>
        </p:spPr>
      </p:cxn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down)">
                                      <p:cBhvr>
                                        <p:cTn id="30" dur="500"/>
                                        <p:tgtEl>
                                          <p:spTgt spid="16"/>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nodeType="clickEffect">
                                  <p:stCondLst>
                                    <p:cond delay="0"/>
                                  </p:stCondLst>
                                  <p:childTnLst>
                                    <p:set>
                                      <p:cBhvr>
                                        <p:cTn id="37" dur="1" fill="hold">
                                          <p:stCondLst>
                                            <p:cond delay="0"/>
                                          </p:stCondLst>
                                        </p:cTn>
                                        <p:tgtEl>
                                          <p:spTgt spid="125"/>
                                        </p:tgtEl>
                                        <p:attrNameLst>
                                          <p:attrName>style.visibility</p:attrName>
                                        </p:attrNameLst>
                                      </p:cBhvr>
                                      <p:to>
                                        <p:strVal val="visible"/>
                                      </p:to>
                                    </p:set>
                                    <p:anim calcmode="lin" valueType="num">
                                      <p:cBhvr>
                                        <p:cTn id="38" dur="500" fill="hold"/>
                                        <p:tgtEl>
                                          <p:spTgt spid="125"/>
                                        </p:tgtEl>
                                        <p:attrNameLst>
                                          <p:attrName>ppt_w</p:attrName>
                                        </p:attrNameLst>
                                      </p:cBhvr>
                                      <p:tavLst>
                                        <p:tav tm="0">
                                          <p:val>
                                            <p:fltVal val="0"/>
                                          </p:val>
                                        </p:tav>
                                        <p:tav tm="100000">
                                          <p:val>
                                            <p:strVal val="#ppt_w"/>
                                          </p:val>
                                        </p:tav>
                                      </p:tavLst>
                                    </p:anim>
                                    <p:anim calcmode="lin" valueType="num">
                                      <p:cBhvr>
                                        <p:cTn id="39" dur="500" fill="hold"/>
                                        <p:tgtEl>
                                          <p:spTgt spid="125"/>
                                        </p:tgtEl>
                                        <p:attrNameLst>
                                          <p:attrName>ppt_h</p:attrName>
                                        </p:attrNameLst>
                                      </p:cBhvr>
                                      <p:tavLst>
                                        <p:tav tm="0">
                                          <p:val>
                                            <p:fltVal val="0"/>
                                          </p:val>
                                        </p:tav>
                                        <p:tav tm="100000">
                                          <p:val>
                                            <p:strVal val="#ppt_h"/>
                                          </p:val>
                                        </p:tav>
                                      </p:tavLst>
                                    </p:anim>
                                    <p:animEffect transition="in" filter="fade">
                                      <p:cBhvr>
                                        <p:cTn id="40" dur="500"/>
                                        <p:tgtEl>
                                          <p:spTgt spid="125"/>
                                        </p:tgtEl>
                                      </p:cBhvr>
                                    </p:animEffect>
                                  </p:childTnLst>
                                </p:cTn>
                              </p:par>
                              <p:par>
                                <p:cTn id="41" presetID="53" presetClass="entr" presetSubtype="16" fill="hold" nodeType="withEffect">
                                  <p:stCondLst>
                                    <p:cond delay="750"/>
                                  </p:stCondLst>
                                  <p:childTnLst>
                                    <p:set>
                                      <p:cBhvr>
                                        <p:cTn id="42" dur="1" fill="hold">
                                          <p:stCondLst>
                                            <p:cond delay="0"/>
                                          </p:stCondLst>
                                        </p:cTn>
                                        <p:tgtEl>
                                          <p:spTgt spid="155"/>
                                        </p:tgtEl>
                                        <p:attrNameLst>
                                          <p:attrName>style.visibility</p:attrName>
                                        </p:attrNameLst>
                                      </p:cBhvr>
                                      <p:to>
                                        <p:strVal val="visible"/>
                                      </p:to>
                                    </p:set>
                                    <p:anim calcmode="lin" valueType="num">
                                      <p:cBhvr>
                                        <p:cTn id="43" dur="500" fill="hold"/>
                                        <p:tgtEl>
                                          <p:spTgt spid="155"/>
                                        </p:tgtEl>
                                        <p:attrNameLst>
                                          <p:attrName>ppt_w</p:attrName>
                                        </p:attrNameLst>
                                      </p:cBhvr>
                                      <p:tavLst>
                                        <p:tav tm="0">
                                          <p:val>
                                            <p:fltVal val="0"/>
                                          </p:val>
                                        </p:tav>
                                        <p:tav tm="100000">
                                          <p:val>
                                            <p:strVal val="#ppt_w"/>
                                          </p:val>
                                        </p:tav>
                                      </p:tavLst>
                                    </p:anim>
                                    <p:anim calcmode="lin" valueType="num">
                                      <p:cBhvr>
                                        <p:cTn id="44" dur="500" fill="hold"/>
                                        <p:tgtEl>
                                          <p:spTgt spid="155"/>
                                        </p:tgtEl>
                                        <p:attrNameLst>
                                          <p:attrName>ppt_h</p:attrName>
                                        </p:attrNameLst>
                                      </p:cBhvr>
                                      <p:tavLst>
                                        <p:tav tm="0">
                                          <p:val>
                                            <p:fltVal val="0"/>
                                          </p:val>
                                        </p:tav>
                                        <p:tav tm="100000">
                                          <p:val>
                                            <p:strVal val="#ppt_h"/>
                                          </p:val>
                                        </p:tav>
                                      </p:tavLst>
                                    </p:anim>
                                    <p:animEffect transition="in" filter="fade">
                                      <p:cBhvr>
                                        <p:cTn id="45" dur="500"/>
                                        <p:tgtEl>
                                          <p:spTgt spid="155"/>
                                        </p:tgtEl>
                                      </p:cBhvr>
                                    </p:animEffect>
                                  </p:childTnLst>
                                </p:cTn>
                              </p:par>
                              <p:par>
                                <p:cTn id="46" presetID="53" presetClass="entr" presetSubtype="16" fill="hold" nodeType="withEffect">
                                  <p:stCondLst>
                                    <p:cond delay="0"/>
                                  </p:stCondLst>
                                  <p:childTnLst>
                                    <p:set>
                                      <p:cBhvr>
                                        <p:cTn id="47" dur="1" fill="hold">
                                          <p:stCondLst>
                                            <p:cond delay="0"/>
                                          </p:stCondLst>
                                        </p:cTn>
                                        <p:tgtEl>
                                          <p:spTgt spid="160"/>
                                        </p:tgtEl>
                                        <p:attrNameLst>
                                          <p:attrName>style.visibility</p:attrName>
                                        </p:attrNameLst>
                                      </p:cBhvr>
                                      <p:to>
                                        <p:strVal val="visible"/>
                                      </p:to>
                                    </p:set>
                                    <p:anim calcmode="lin" valueType="num">
                                      <p:cBhvr>
                                        <p:cTn id="48" dur="500" fill="hold"/>
                                        <p:tgtEl>
                                          <p:spTgt spid="160"/>
                                        </p:tgtEl>
                                        <p:attrNameLst>
                                          <p:attrName>ppt_w</p:attrName>
                                        </p:attrNameLst>
                                      </p:cBhvr>
                                      <p:tavLst>
                                        <p:tav tm="0">
                                          <p:val>
                                            <p:fltVal val="0"/>
                                          </p:val>
                                        </p:tav>
                                        <p:tav tm="100000">
                                          <p:val>
                                            <p:strVal val="#ppt_w"/>
                                          </p:val>
                                        </p:tav>
                                      </p:tavLst>
                                    </p:anim>
                                    <p:anim calcmode="lin" valueType="num">
                                      <p:cBhvr>
                                        <p:cTn id="49" dur="500" fill="hold"/>
                                        <p:tgtEl>
                                          <p:spTgt spid="160"/>
                                        </p:tgtEl>
                                        <p:attrNameLst>
                                          <p:attrName>ppt_h</p:attrName>
                                        </p:attrNameLst>
                                      </p:cBhvr>
                                      <p:tavLst>
                                        <p:tav tm="0">
                                          <p:val>
                                            <p:fltVal val="0"/>
                                          </p:val>
                                        </p:tav>
                                        <p:tav tm="100000">
                                          <p:val>
                                            <p:strVal val="#ppt_h"/>
                                          </p:val>
                                        </p:tav>
                                      </p:tavLst>
                                    </p:anim>
                                    <p:animEffect transition="in" filter="fade">
                                      <p:cBhvr>
                                        <p:cTn id="50" dur="500"/>
                                        <p:tgtEl>
                                          <p:spTgt spid="160"/>
                                        </p:tgtEl>
                                      </p:cBhvr>
                                    </p:animEffect>
                                  </p:childTnLst>
                                </p:cTn>
                              </p:par>
                              <p:par>
                                <p:cTn id="51" presetID="53" presetClass="entr" presetSubtype="16" fill="hold" nodeType="withEffect">
                                  <p:stCondLst>
                                    <p:cond delay="250"/>
                                  </p:stCondLst>
                                  <p:childTnLst>
                                    <p:set>
                                      <p:cBhvr>
                                        <p:cTn id="52" dur="1" fill="hold">
                                          <p:stCondLst>
                                            <p:cond delay="0"/>
                                          </p:stCondLst>
                                        </p:cTn>
                                        <p:tgtEl>
                                          <p:spTgt spid="170"/>
                                        </p:tgtEl>
                                        <p:attrNameLst>
                                          <p:attrName>style.visibility</p:attrName>
                                        </p:attrNameLst>
                                      </p:cBhvr>
                                      <p:to>
                                        <p:strVal val="visible"/>
                                      </p:to>
                                    </p:set>
                                    <p:anim calcmode="lin" valueType="num">
                                      <p:cBhvr>
                                        <p:cTn id="53" dur="500" fill="hold"/>
                                        <p:tgtEl>
                                          <p:spTgt spid="170"/>
                                        </p:tgtEl>
                                        <p:attrNameLst>
                                          <p:attrName>ppt_w</p:attrName>
                                        </p:attrNameLst>
                                      </p:cBhvr>
                                      <p:tavLst>
                                        <p:tav tm="0">
                                          <p:val>
                                            <p:fltVal val="0"/>
                                          </p:val>
                                        </p:tav>
                                        <p:tav tm="100000">
                                          <p:val>
                                            <p:strVal val="#ppt_w"/>
                                          </p:val>
                                        </p:tav>
                                      </p:tavLst>
                                    </p:anim>
                                    <p:anim calcmode="lin" valueType="num">
                                      <p:cBhvr>
                                        <p:cTn id="54" dur="500" fill="hold"/>
                                        <p:tgtEl>
                                          <p:spTgt spid="170"/>
                                        </p:tgtEl>
                                        <p:attrNameLst>
                                          <p:attrName>ppt_h</p:attrName>
                                        </p:attrNameLst>
                                      </p:cBhvr>
                                      <p:tavLst>
                                        <p:tav tm="0">
                                          <p:val>
                                            <p:fltVal val="0"/>
                                          </p:val>
                                        </p:tav>
                                        <p:tav tm="100000">
                                          <p:val>
                                            <p:strVal val="#ppt_h"/>
                                          </p:val>
                                        </p:tav>
                                      </p:tavLst>
                                    </p:anim>
                                    <p:animEffect transition="in" filter="fade">
                                      <p:cBhvr>
                                        <p:cTn id="55" dur="500"/>
                                        <p:tgtEl>
                                          <p:spTgt spid="170"/>
                                        </p:tgtEl>
                                      </p:cBhvr>
                                    </p:animEffect>
                                  </p:childTnLst>
                                </p:cTn>
                              </p:par>
                              <p:par>
                                <p:cTn id="56" presetID="53" presetClass="entr" presetSubtype="16" fill="hold" nodeType="withEffect">
                                  <p:stCondLst>
                                    <p:cond delay="1000"/>
                                  </p:stCondLst>
                                  <p:childTnLst>
                                    <p:set>
                                      <p:cBhvr>
                                        <p:cTn id="57" dur="1" fill="hold">
                                          <p:stCondLst>
                                            <p:cond delay="0"/>
                                          </p:stCondLst>
                                        </p:cTn>
                                        <p:tgtEl>
                                          <p:spTgt spid="95"/>
                                        </p:tgtEl>
                                        <p:attrNameLst>
                                          <p:attrName>style.visibility</p:attrName>
                                        </p:attrNameLst>
                                      </p:cBhvr>
                                      <p:to>
                                        <p:strVal val="visible"/>
                                      </p:to>
                                    </p:set>
                                    <p:anim calcmode="lin" valueType="num">
                                      <p:cBhvr>
                                        <p:cTn id="58" dur="500" fill="hold"/>
                                        <p:tgtEl>
                                          <p:spTgt spid="95"/>
                                        </p:tgtEl>
                                        <p:attrNameLst>
                                          <p:attrName>ppt_w</p:attrName>
                                        </p:attrNameLst>
                                      </p:cBhvr>
                                      <p:tavLst>
                                        <p:tav tm="0">
                                          <p:val>
                                            <p:fltVal val="0"/>
                                          </p:val>
                                        </p:tav>
                                        <p:tav tm="100000">
                                          <p:val>
                                            <p:strVal val="#ppt_w"/>
                                          </p:val>
                                        </p:tav>
                                      </p:tavLst>
                                    </p:anim>
                                    <p:anim calcmode="lin" valueType="num">
                                      <p:cBhvr>
                                        <p:cTn id="59" dur="500" fill="hold"/>
                                        <p:tgtEl>
                                          <p:spTgt spid="95"/>
                                        </p:tgtEl>
                                        <p:attrNameLst>
                                          <p:attrName>ppt_h</p:attrName>
                                        </p:attrNameLst>
                                      </p:cBhvr>
                                      <p:tavLst>
                                        <p:tav tm="0">
                                          <p:val>
                                            <p:fltVal val="0"/>
                                          </p:val>
                                        </p:tav>
                                        <p:tav tm="100000">
                                          <p:val>
                                            <p:strVal val="#ppt_h"/>
                                          </p:val>
                                        </p:tav>
                                      </p:tavLst>
                                    </p:anim>
                                    <p:animEffect transition="in" filter="fade">
                                      <p:cBhvr>
                                        <p:cTn id="60" dur="500"/>
                                        <p:tgtEl>
                                          <p:spTgt spid="95"/>
                                        </p:tgtEl>
                                      </p:cBhvr>
                                    </p:animEffect>
                                  </p:childTnLst>
                                </p:cTn>
                              </p:par>
                              <p:par>
                                <p:cTn id="61" presetID="53" presetClass="entr" presetSubtype="16" fill="hold" nodeType="withEffect">
                                  <p:stCondLst>
                                    <p:cond delay="75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par>
                                <p:cTn id="66" presetID="53" presetClass="entr" presetSubtype="16" fill="hold" nodeType="withEffect">
                                  <p:stCondLst>
                                    <p:cond delay="0"/>
                                  </p:stCondLst>
                                  <p:childTnLst>
                                    <p:set>
                                      <p:cBhvr>
                                        <p:cTn id="67" dur="1" fill="hold">
                                          <p:stCondLst>
                                            <p:cond delay="0"/>
                                          </p:stCondLst>
                                        </p:cTn>
                                        <p:tgtEl>
                                          <p:spTgt spid="130"/>
                                        </p:tgtEl>
                                        <p:attrNameLst>
                                          <p:attrName>style.visibility</p:attrName>
                                        </p:attrNameLst>
                                      </p:cBhvr>
                                      <p:to>
                                        <p:strVal val="visible"/>
                                      </p:to>
                                    </p:set>
                                    <p:anim calcmode="lin" valueType="num">
                                      <p:cBhvr>
                                        <p:cTn id="68" dur="500" fill="hold"/>
                                        <p:tgtEl>
                                          <p:spTgt spid="130"/>
                                        </p:tgtEl>
                                        <p:attrNameLst>
                                          <p:attrName>ppt_w</p:attrName>
                                        </p:attrNameLst>
                                      </p:cBhvr>
                                      <p:tavLst>
                                        <p:tav tm="0">
                                          <p:val>
                                            <p:fltVal val="0"/>
                                          </p:val>
                                        </p:tav>
                                        <p:tav tm="100000">
                                          <p:val>
                                            <p:strVal val="#ppt_w"/>
                                          </p:val>
                                        </p:tav>
                                      </p:tavLst>
                                    </p:anim>
                                    <p:anim calcmode="lin" valueType="num">
                                      <p:cBhvr>
                                        <p:cTn id="69" dur="500" fill="hold"/>
                                        <p:tgtEl>
                                          <p:spTgt spid="130"/>
                                        </p:tgtEl>
                                        <p:attrNameLst>
                                          <p:attrName>ppt_h</p:attrName>
                                        </p:attrNameLst>
                                      </p:cBhvr>
                                      <p:tavLst>
                                        <p:tav tm="0">
                                          <p:val>
                                            <p:fltVal val="0"/>
                                          </p:val>
                                        </p:tav>
                                        <p:tav tm="100000">
                                          <p:val>
                                            <p:strVal val="#ppt_h"/>
                                          </p:val>
                                        </p:tav>
                                      </p:tavLst>
                                    </p:anim>
                                    <p:animEffect transition="in" filter="fade">
                                      <p:cBhvr>
                                        <p:cTn id="70" dur="500"/>
                                        <p:tgtEl>
                                          <p:spTgt spid="130"/>
                                        </p:tgtEl>
                                      </p:cBhvr>
                                    </p:animEffect>
                                  </p:childTnLst>
                                </p:cTn>
                              </p:par>
                              <p:par>
                                <p:cTn id="71" presetID="53" presetClass="entr" presetSubtype="16" fill="hold" nodeType="withEffect">
                                  <p:stCondLst>
                                    <p:cond delay="1000"/>
                                  </p:stCondLst>
                                  <p:childTnLst>
                                    <p:set>
                                      <p:cBhvr>
                                        <p:cTn id="72" dur="1" fill="hold">
                                          <p:stCondLst>
                                            <p:cond delay="0"/>
                                          </p:stCondLst>
                                        </p:cTn>
                                        <p:tgtEl>
                                          <p:spTgt spid="105"/>
                                        </p:tgtEl>
                                        <p:attrNameLst>
                                          <p:attrName>style.visibility</p:attrName>
                                        </p:attrNameLst>
                                      </p:cBhvr>
                                      <p:to>
                                        <p:strVal val="visible"/>
                                      </p:to>
                                    </p:set>
                                    <p:anim calcmode="lin" valueType="num">
                                      <p:cBhvr>
                                        <p:cTn id="73" dur="500" fill="hold"/>
                                        <p:tgtEl>
                                          <p:spTgt spid="105"/>
                                        </p:tgtEl>
                                        <p:attrNameLst>
                                          <p:attrName>ppt_w</p:attrName>
                                        </p:attrNameLst>
                                      </p:cBhvr>
                                      <p:tavLst>
                                        <p:tav tm="0">
                                          <p:val>
                                            <p:fltVal val="0"/>
                                          </p:val>
                                        </p:tav>
                                        <p:tav tm="100000">
                                          <p:val>
                                            <p:strVal val="#ppt_w"/>
                                          </p:val>
                                        </p:tav>
                                      </p:tavLst>
                                    </p:anim>
                                    <p:anim calcmode="lin" valueType="num">
                                      <p:cBhvr>
                                        <p:cTn id="74" dur="500" fill="hold"/>
                                        <p:tgtEl>
                                          <p:spTgt spid="105"/>
                                        </p:tgtEl>
                                        <p:attrNameLst>
                                          <p:attrName>ppt_h</p:attrName>
                                        </p:attrNameLst>
                                      </p:cBhvr>
                                      <p:tavLst>
                                        <p:tav tm="0">
                                          <p:val>
                                            <p:fltVal val="0"/>
                                          </p:val>
                                        </p:tav>
                                        <p:tav tm="100000">
                                          <p:val>
                                            <p:strVal val="#ppt_h"/>
                                          </p:val>
                                        </p:tav>
                                      </p:tavLst>
                                    </p:anim>
                                    <p:animEffect transition="in" filter="fade">
                                      <p:cBhvr>
                                        <p:cTn id="75" dur="500"/>
                                        <p:tgtEl>
                                          <p:spTgt spid="105"/>
                                        </p:tgtEl>
                                      </p:cBhvr>
                                    </p:animEffect>
                                  </p:childTnLst>
                                </p:cTn>
                              </p:par>
                              <p:par>
                                <p:cTn id="76" presetID="53" presetClass="entr" presetSubtype="16" fill="hold" nodeType="withEffect">
                                  <p:stCondLst>
                                    <p:cond delay="0"/>
                                  </p:stCondLst>
                                  <p:childTnLst>
                                    <p:set>
                                      <p:cBhvr>
                                        <p:cTn id="77" dur="1" fill="hold">
                                          <p:stCondLst>
                                            <p:cond delay="0"/>
                                          </p:stCondLst>
                                        </p:cTn>
                                        <p:tgtEl>
                                          <p:spTgt spid="165"/>
                                        </p:tgtEl>
                                        <p:attrNameLst>
                                          <p:attrName>style.visibility</p:attrName>
                                        </p:attrNameLst>
                                      </p:cBhvr>
                                      <p:to>
                                        <p:strVal val="visible"/>
                                      </p:to>
                                    </p:set>
                                    <p:anim calcmode="lin" valueType="num">
                                      <p:cBhvr>
                                        <p:cTn id="78" dur="500" fill="hold"/>
                                        <p:tgtEl>
                                          <p:spTgt spid="165"/>
                                        </p:tgtEl>
                                        <p:attrNameLst>
                                          <p:attrName>ppt_w</p:attrName>
                                        </p:attrNameLst>
                                      </p:cBhvr>
                                      <p:tavLst>
                                        <p:tav tm="0">
                                          <p:val>
                                            <p:fltVal val="0"/>
                                          </p:val>
                                        </p:tav>
                                        <p:tav tm="100000">
                                          <p:val>
                                            <p:strVal val="#ppt_w"/>
                                          </p:val>
                                        </p:tav>
                                      </p:tavLst>
                                    </p:anim>
                                    <p:anim calcmode="lin" valueType="num">
                                      <p:cBhvr>
                                        <p:cTn id="79" dur="500" fill="hold"/>
                                        <p:tgtEl>
                                          <p:spTgt spid="165"/>
                                        </p:tgtEl>
                                        <p:attrNameLst>
                                          <p:attrName>ppt_h</p:attrName>
                                        </p:attrNameLst>
                                      </p:cBhvr>
                                      <p:tavLst>
                                        <p:tav tm="0">
                                          <p:val>
                                            <p:fltVal val="0"/>
                                          </p:val>
                                        </p:tav>
                                        <p:tav tm="100000">
                                          <p:val>
                                            <p:strVal val="#ppt_h"/>
                                          </p:val>
                                        </p:tav>
                                      </p:tavLst>
                                    </p:anim>
                                    <p:animEffect transition="in" filter="fade">
                                      <p:cBhvr>
                                        <p:cTn id="80" dur="500"/>
                                        <p:tgtEl>
                                          <p:spTgt spid="165"/>
                                        </p:tgtEl>
                                      </p:cBhvr>
                                    </p:animEffect>
                                  </p:childTnLst>
                                </p:cTn>
                              </p:par>
                              <p:par>
                                <p:cTn id="81" presetID="53" presetClass="entr" presetSubtype="16" fill="hold" nodeType="withEffect">
                                  <p:stCondLst>
                                    <p:cond delay="750"/>
                                  </p:stCondLst>
                                  <p:childTnLst>
                                    <p:set>
                                      <p:cBhvr>
                                        <p:cTn id="82" dur="1" fill="hold">
                                          <p:stCondLst>
                                            <p:cond delay="0"/>
                                          </p:stCondLst>
                                        </p:cTn>
                                        <p:tgtEl>
                                          <p:spTgt spid="110"/>
                                        </p:tgtEl>
                                        <p:attrNameLst>
                                          <p:attrName>style.visibility</p:attrName>
                                        </p:attrNameLst>
                                      </p:cBhvr>
                                      <p:to>
                                        <p:strVal val="visible"/>
                                      </p:to>
                                    </p:set>
                                    <p:anim calcmode="lin" valueType="num">
                                      <p:cBhvr>
                                        <p:cTn id="83" dur="500" fill="hold"/>
                                        <p:tgtEl>
                                          <p:spTgt spid="110"/>
                                        </p:tgtEl>
                                        <p:attrNameLst>
                                          <p:attrName>ppt_w</p:attrName>
                                        </p:attrNameLst>
                                      </p:cBhvr>
                                      <p:tavLst>
                                        <p:tav tm="0">
                                          <p:val>
                                            <p:fltVal val="0"/>
                                          </p:val>
                                        </p:tav>
                                        <p:tav tm="100000">
                                          <p:val>
                                            <p:strVal val="#ppt_w"/>
                                          </p:val>
                                        </p:tav>
                                      </p:tavLst>
                                    </p:anim>
                                    <p:anim calcmode="lin" valueType="num">
                                      <p:cBhvr>
                                        <p:cTn id="84" dur="500" fill="hold"/>
                                        <p:tgtEl>
                                          <p:spTgt spid="110"/>
                                        </p:tgtEl>
                                        <p:attrNameLst>
                                          <p:attrName>ppt_h</p:attrName>
                                        </p:attrNameLst>
                                      </p:cBhvr>
                                      <p:tavLst>
                                        <p:tav tm="0">
                                          <p:val>
                                            <p:fltVal val="0"/>
                                          </p:val>
                                        </p:tav>
                                        <p:tav tm="100000">
                                          <p:val>
                                            <p:strVal val="#ppt_h"/>
                                          </p:val>
                                        </p:tav>
                                      </p:tavLst>
                                    </p:anim>
                                    <p:animEffect transition="in" filter="fade">
                                      <p:cBhvr>
                                        <p:cTn id="85" dur="500"/>
                                        <p:tgtEl>
                                          <p:spTgt spid="110"/>
                                        </p:tgtEl>
                                      </p:cBhvr>
                                    </p:animEffect>
                                  </p:childTnLst>
                                </p:cTn>
                              </p:par>
                              <p:par>
                                <p:cTn id="86" presetID="53" presetClass="entr" presetSubtype="16" fill="hold" nodeType="withEffect">
                                  <p:stCondLst>
                                    <p:cond delay="0"/>
                                  </p:stCondLst>
                                  <p:childTnLst>
                                    <p:set>
                                      <p:cBhvr>
                                        <p:cTn id="87" dur="1" fill="hold">
                                          <p:stCondLst>
                                            <p:cond delay="0"/>
                                          </p:stCondLst>
                                        </p:cTn>
                                        <p:tgtEl>
                                          <p:spTgt spid="115"/>
                                        </p:tgtEl>
                                        <p:attrNameLst>
                                          <p:attrName>style.visibility</p:attrName>
                                        </p:attrNameLst>
                                      </p:cBhvr>
                                      <p:to>
                                        <p:strVal val="visible"/>
                                      </p:to>
                                    </p:set>
                                    <p:anim calcmode="lin" valueType="num">
                                      <p:cBhvr>
                                        <p:cTn id="88" dur="500" fill="hold"/>
                                        <p:tgtEl>
                                          <p:spTgt spid="115"/>
                                        </p:tgtEl>
                                        <p:attrNameLst>
                                          <p:attrName>ppt_w</p:attrName>
                                        </p:attrNameLst>
                                      </p:cBhvr>
                                      <p:tavLst>
                                        <p:tav tm="0">
                                          <p:val>
                                            <p:fltVal val="0"/>
                                          </p:val>
                                        </p:tav>
                                        <p:tav tm="100000">
                                          <p:val>
                                            <p:strVal val="#ppt_w"/>
                                          </p:val>
                                        </p:tav>
                                      </p:tavLst>
                                    </p:anim>
                                    <p:anim calcmode="lin" valueType="num">
                                      <p:cBhvr>
                                        <p:cTn id="89" dur="500" fill="hold"/>
                                        <p:tgtEl>
                                          <p:spTgt spid="115"/>
                                        </p:tgtEl>
                                        <p:attrNameLst>
                                          <p:attrName>ppt_h</p:attrName>
                                        </p:attrNameLst>
                                      </p:cBhvr>
                                      <p:tavLst>
                                        <p:tav tm="0">
                                          <p:val>
                                            <p:fltVal val="0"/>
                                          </p:val>
                                        </p:tav>
                                        <p:tav tm="100000">
                                          <p:val>
                                            <p:strVal val="#ppt_h"/>
                                          </p:val>
                                        </p:tav>
                                      </p:tavLst>
                                    </p:anim>
                                    <p:animEffect transition="in" filter="fade">
                                      <p:cBhvr>
                                        <p:cTn id="90" dur="500"/>
                                        <p:tgtEl>
                                          <p:spTgt spid="115"/>
                                        </p:tgtEl>
                                      </p:cBhvr>
                                    </p:animEffect>
                                  </p:childTnLst>
                                </p:cTn>
                              </p:par>
                              <p:par>
                                <p:cTn id="91" presetID="53" presetClass="entr" presetSubtype="16" fill="hold" nodeType="withEffect">
                                  <p:stCondLst>
                                    <p:cond delay="1000"/>
                                  </p:stCondLst>
                                  <p:childTnLst>
                                    <p:set>
                                      <p:cBhvr>
                                        <p:cTn id="92" dur="1" fill="hold">
                                          <p:stCondLst>
                                            <p:cond delay="0"/>
                                          </p:stCondLst>
                                        </p:cTn>
                                        <p:tgtEl>
                                          <p:spTgt spid="135"/>
                                        </p:tgtEl>
                                        <p:attrNameLst>
                                          <p:attrName>style.visibility</p:attrName>
                                        </p:attrNameLst>
                                      </p:cBhvr>
                                      <p:to>
                                        <p:strVal val="visible"/>
                                      </p:to>
                                    </p:set>
                                    <p:anim calcmode="lin" valueType="num">
                                      <p:cBhvr>
                                        <p:cTn id="93" dur="500" fill="hold"/>
                                        <p:tgtEl>
                                          <p:spTgt spid="135"/>
                                        </p:tgtEl>
                                        <p:attrNameLst>
                                          <p:attrName>ppt_w</p:attrName>
                                        </p:attrNameLst>
                                      </p:cBhvr>
                                      <p:tavLst>
                                        <p:tav tm="0">
                                          <p:val>
                                            <p:fltVal val="0"/>
                                          </p:val>
                                        </p:tav>
                                        <p:tav tm="100000">
                                          <p:val>
                                            <p:strVal val="#ppt_w"/>
                                          </p:val>
                                        </p:tav>
                                      </p:tavLst>
                                    </p:anim>
                                    <p:anim calcmode="lin" valueType="num">
                                      <p:cBhvr>
                                        <p:cTn id="94" dur="500" fill="hold"/>
                                        <p:tgtEl>
                                          <p:spTgt spid="135"/>
                                        </p:tgtEl>
                                        <p:attrNameLst>
                                          <p:attrName>ppt_h</p:attrName>
                                        </p:attrNameLst>
                                      </p:cBhvr>
                                      <p:tavLst>
                                        <p:tav tm="0">
                                          <p:val>
                                            <p:fltVal val="0"/>
                                          </p:val>
                                        </p:tav>
                                        <p:tav tm="100000">
                                          <p:val>
                                            <p:strVal val="#ppt_h"/>
                                          </p:val>
                                        </p:tav>
                                      </p:tavLst>
                                    </p:anim>
                                    <p:animEffect transition="in" filter="fade">
                                      <p:cBhvr>
                                        <p:cTn id="95" dur="500"/>
                                        <p:tgtEl>
                                          <p:spTgt spid="135"/>
                                        </p:tgtEl>
                                      </p:cBhvr>
                                    </p:animEffect>
                                  </p:childTnLst>
                                </p:cTn>
                              </p:par>
                              <p:par>
                                <p:cTn id="96" presetID="53" presetClass="entr" presetSubtype="16" fill="hold" nodeType="withEffect">
                                  <p:stCondLst>
                                    <p:cond delay="0"/>
                                  </p:stCondLst>
                                  <p:childTnLst>
                                    <p:set>
                                      <p:cBhvr>
                                        <p:cTn id="97" dur="1" fill="hold">
                                          <p:stCondLst>
                                            <p:cond delay="0"/>
                                          </p:stCondLst>
                                        </p:cTn>
                                        <p:tgtEl>
                                          <p:spTgt spid="150"/>
                                        </p:tgtEl>
                                        <p:attrNameLst>
                                          <p:attrName>style.visibility</p:attrName>
                                        </p:attrNameLst>
                                      </p:cBhvr>
                                      <p:to>
                                        <p:strVal val="visible"/>
                                      </p:to>
                                    </p:set>
                                    <p:anim calcmode="lin" valueType="num">
                                      <p:cBhvr>
                                        <p:cTn id="98" dur="500" fill="hold"/>
                                        <p:tgtEl>
                                          <p:spTgt spid="150"/>
                                        </p:tgtEl>
                                        <p:attrNameLst>
                                          <p:attrName>ppt_w</p:attrName>
                                        </p:attrNameLst>
                                      </p:cBhvr>
                                      <p:tavLst>
                                        <p:tav tm="0">
                                          <p:val>
                                            <p:fltVal val="0"/>
                                          </p:val>
                                        </p:tav>
                                        <p:tav tm="100000">
                                          <p:val>
                                            <p:strVal val="#ppt_w"/>
                                          </p:val>
                                        </p:tav>
                                      </p:tavLst>
                                    </p:anim>
                                    <p:anim calcmode="lin" valueType="num">
                                      <p:cBhvr>
                                        <p:cTn id="99" dur="500" fill="hold"/>
                                        <p:tgtEl>
                                          <p:spTgt spid="150"/>
                                        </p:tgtEl>
                                        <p:attrNameLst>
                                          <p:attrName>ppt_h</p:attrName>
                                        </p:attrNameLst>
                                      </p:cBhvr>
                                      <p:tavLst>
                                        <p:tav tm="0">
                                          <p:val>
                                            <p:fltVal val="0"/>
                                          </p:val>
                                        </p:tav>
                                        <p:tav tm="100000">
                                          <p:val>
                                            <p:strVal val="#ppt_h"/>
                                          </p:val>
                                        </p:tav>
                                      </p:tavLst>
                                    </p:anim>
                                    <p:animEffect transition="in" filter="fade">
                                      <p:cBhvr>
                                        <p:cTn id="100" dur="500"/>
                                        <p:tgtEl>
                                          <p:spTgt spid="150"/>
                                        </p:tgtEl>
                                      </p:cBhvr>
                                    </p:animEffect>
                                  </p:childTnLst>
                                </p:cTn>
                              </p:par>
                              <p:par>
                                <p:cTn id="101" presetID="53" presetClass="entr" presetSubtype="16" fill="hold" nodeType="withEffect">
                                  <p:stCondLst>
                                    <p:cond delay="1000"/>
                                  </p:stCondLst>
                                  <p:childTnLst>
                                    <p:set>
                                      <p:cBhvr>
                                        <p:cTn id="102" dur="1" fill="hold">
                                          <p:stCondLst>
                                            <p:cond delay="0"/>
                                          </p:stCondLst>
                                        </p:cTn>
                                        <p:tgtEl>
                                          <p:spTgt spid="120"/>
                                        </p:tgtEl>
                                        <p:attrNameLst>
                                          <p:attrName>style.visibility</p:attrName>
                                        </p:attrNameLst>
                                      </p:cBhvr>
                                      <p:to>
                                        <p:strVal val="visible"/>
                                      </p:to>
                                    </p:set>
                                    <p:anim calcmode="lin" valueType="num">
                                      <p:cBhvr>
                                        <p:cTn id="103" dur="500" fill="hold"/>
                                        <p:tgtEl>
                                          <p:spTgt spid="120"/>
                                        </p:tgtEl>
                                        <p:attrNameLst>
                                          <p:attrName>ppt_w</p:attrName>
                                        </p:attrNameLst>
                                      </p:cBhvr>
                                      <p:tavLst>
                                        <p:tav tm="0">
                                          <p:val>
                                            <p:fltVal val="0"/>
                                          </p:val>
                                        </p:tav>
                                        <p:tav tm="100000">
                                          <p:val>
                                            <p:strVal val="#ppt_w"/>
                                          </p:val>
                                        </p:tav>
                                      </p:tavLst>
                                    </p:anim>
                                    <p:anim calcmode="lin" valueType="num">
                                      <p:cBhvr>
                                        <p:cTn id="104" dur="500" fill="hold"/>
                                        <p:tgtEl>
                                          <p:spTgt spid="120"/>
                                        </p:tgtEl>
                                        <p:attrNameLst>
                                          <p:attrName>ppt_h</p:attrName>
                                        </p:attrNameLst>
                                      </p:cBhvr>
                                      <p:tavLst>
                                        <p:tav tm="0">
                                          <p:val>
                                            <p:fltVal val="0"/>
                                          </p:val>
                                        </p:tav>
                                        <p:tav tm="100000">
                                          <p:val>
                                            <p:strVal val="#ppt_h"/>
                                          </p:val>
                                        </p:tav>
                                      </p:tavLst>
                                    </p:anim>
                                    <p:animEffect transition="in" filter="fade">
                                      <p:cBhvr>
                                        <p:cTn id="105" dur="500"/>
                                        <p:tgtEl>
                                          <p:spTgt spid="120"/>
                                        </p:tgtEl>
                                      </p:cBhvr>
                                    </p:animEffect>
                                  </p:childTnLst>
                                </p:cTn>
                              </p:par>
                              <p:par>
                                <p:cTn id="106" presetID="53" presetClass="entr" presetSubtype="16" fill="hold" nodeType="withEffect">
                                  <p:stCondLst>
                                    <p:cond delay="250"/>
                                  </p:stCondLst>
                                  <p:childTnLst>
                                    <p:set>
                                      <p:cBhvr>
                                        <p:cTn id="107" dur="1" fill="hold">
                                          <p:stCondLst>
                                            <p:cond delay="0"/>
                                          </p:stCondLst>
                                        </p:cTn>
                                        <p:tgtEl>
                                          <p:spTgt spid="140"/>
                                        </p:tgtEl>
                                        <p:attrNameLst>
                                          <p:attrName>style.visibility</p:attrName>
                                        </p:attrNameLst>
                                      </p:cBhvr>
                                      <p:to>
                                        <p:strVal val="visible"/>
                                      </p:to>
                                    </p:set>
                                    <p:anim calcmode="lin" valueType="num">
                                      <p:cBhvr>
                                        <p:cTn id="108" dur="500" fill="hold"/>
                                        <p:tgtEl>
                                          <p:spTgt spid="140"/>
                                        </p:tgtEl>
                                        <p:attrNameLst>
                                          <p:attrName>ppt_w</p:attrName>
                                        </p:attrNameLst>
                                      </p:cBhvr>
                                      <p:tavLst>
                                        <p:tav tm="0">
                                          <p:val>
                                            <p:fltVal val="0"/>
                                          </p:val>
                                        </p:tav>
                                        <p:tav tm="100000">
                                          <p:val>
                                            <p:strVal val="#ppt_w"/>
                                          </p:val>
                                        </p:tav>
                                      </p:tavLst>
                                    </p:anim>
                                    <p:anim calcmode="lin" valueType="num">
                                      <p:cBhvr>
                                        <p:cTn id="109" dur="500" fill="hold"/>
                                        <p:tgtEl>
                                          <p:spTgt spid="140"/>
                                        </p:tgtEl>
                                        <p:attrNameLst>
                                          <p:attrName>ppt_h</p:attrName>
                                        </p:attrNameLst>
                                      </p:cBhvr>
                                      <p:tavLst>
                                        <p:tav tm="0">
                                          <p:val>
                                            <p:fltVal val="0"/>
                                          </p:val>
                                        </p:tav>
                                        <p:tav tm="100000">
                                          <p:val>
                                            <p:strVal val="#ppt_h"/>
                                          </p:val>
                                        </p:tav>
                                      </p:tavLst>
                                    </p:anim>
                                    <p:animEffect transition="in" filter="fade">
                                      <p:cBhvr>
                                        <p:cTn id="110" dur="500"/>
                                        <p:tgtEl>
                                          <p:spTgt spid="140"/>
                                        </p:tgtEl>
                                      </p:cBhvr>
                                    </p:animEffect>
                                  </p:childTnLst>
                                </p:cTn>
                              </p:par>
                              <p:par>
                                <p:cTn id="111" presetID="53" presetClass="entr" presetSubtype="16" fill="hold" nodeType="withEffect">
                                  <p:stCondLst>
                                    <p:cond delay="0"/>
                                  </p:stCondLst>
                                  <p:childTnLst>
                                    <p:set>
                                      <p:cBhvr>
                                        <p:cTn id="112" dur="1" fill="hold">
                                          <p:stCondLst>
                                            <p:cond delay="0"/>
                                          </p:stCondLst>
                                        </p:cTn>
                                        <p:tgtEl>
                                          <p:spTgt spid="145"/>
                                        </p:tgtEl>
                                        <p:attrNameLst>
                                          <p:attrName>style.visibility</p:attrName>
                                        </p:attrNameLst>
                                      </p:cBhvr>
                                      <p:to>
                                        <p:strVal val="visible"/>
                                      </p:to>
                                    </p:set>
                                    <p:anim calcmode="lin" valueType="num">
                                      <p:cBhvr>
                                        <p:cTn id="113" dur="500" fill="hold"/>
                                        <p:tgtEl>
                                          <p:spTgt spid="145"/>
                                        </p:tgtEl>
                                        <p:attrNameLst>
                                          <p:attrName>ppt_w</p:attrName>
                                        </p:attrNameLst>
                                      </p:cBhvr>
                                      <p:tavLst>
                                        <p:tav tm="0">
                                          <p:val>
                                            <p:fltVal val="0"/>
                                          </p:val>
                                        </p:tav>
                                        <p:tav tm="100000">
                                          <p:val>
                                            <p:strVal val="#ppt_w"/>
                                          </p:val>
                                        </p:tav>
                                      </p:tavLst>
                                    </p:anim>
                                    <p:anim calcmode="lin" valueType="num">
                                      <p:cBhvr>
                                        <p:cTn id="114" dur="500" fill="hold"/>
                                        <p:tgtEl>
                                          <p:spTgt spid="145"/>
                                        </p:tgtEl>
                                        <p:attrNameLst>
                                          <p:attrName>ppt_h</p:attrName>
                                        </p:attrNameLst>
                                      </p:cBhvr>
                                      <p:tavLst>
                                        <p:tav tm="0">
                                          <p:val>
                                            <p:fltVal val="0"/>
                                          </p:val>
                                        </p:tav>
                                        <p:tav tm="100000">
                                          <p:val>
                                            <p:strVal val="#ppt_h"/>
                                          </p:val>
                                        </p:tav>
                                      </p:tavLst>
                                    </p:anim>
                                    <p:animEffect transition="in" filter="fade">
                                      <p:cBhvr>
                                        <p:cTn id="115" dur="500"/>
                                        <p:tgtEl>
                                          <p:spTgt spid="145"/>
                                        </p:tgtEl>
                                      </p:cBhvr>
                                    </p:animEffect>
                                  </p:childTnLst>
                                </p:cTn>
                              </p:par>
                            </p:childTnLst>
                          </p:cTn>
                        </p:par>
                        <p:par>
                          <p:cTn id="116" fill="hold">
                            <p:stCondLst>
                              <p:cond delay="500"/>
                            </p:stCondLst>
                            <p:childTnLst>
                              <p:par>
                                <p:cTn id="117" presetID="22" presetClass="entr" presetSubtype="2" fill="hold" nodeType="afterEffect">
                                  <p:stCondLst>
                                    <p:cond delay="0"/>
                                  </p:stCondLst>
                                  <p:childTnLst>
                                    <p:set>
                                      <p:cBhvr>
                                        <p:cTn id="118" dur="1" fill="hold">
                                          <p:stCondLst>
                                            <p:cond delay="0"/>
                                          </p:stCondLst>
                                        </p:cTn>
                                        <p:tgtEl>
                                          <p:spTgt spid="89"/>
                                        </p:tgtEl>
                                        <p:attrNameLst>
                                          <p:attrName>style.visibility</p:attrName>
                                        </p:attrNameLst>
                                      </p:cBhvr>
                                      <p:to>
                                        <p:strVal val="visible"/>
                                      </p:to>
                                    </p:set>
                                    <p:animEffect transition="in" filter="wipe(right)">
                                      <p:cBhvr>
                                        <p:cTn id="119" dur="500"/>
                                        <p:tgtEl>
                                          <p:spTgt spid="89"/>
                                        </p:tgtEl>
                                      </p:cBhvr>
                                    </p:animEffect>
                                  </p:childTnLst>
                                </p:cTn>
                              </p:par>
                              <p:par>
                                <p:cTn id="120" presetID="22" presetClass="entr" presetSubtype="2" fill="hold" nodeType="withEffect">
                                  <p:stCondLst>
                                    <p:cond delay="0"/>
                                  </p:stCondLst>
                                  <p:childTnLst>
                                    <p:set>
                                      <p:cBhvr>
                                        <p:cTn id="121" dur="1" fill="hold">
                                          <p:stCondLst>
                                            <p:cond delay="0"/>
                                          </p:stCondLst>
                                        </p:cTn>
                                        <p:tgtEl>
                                          <p:spTgt spid="175"/>
                                        </p:tgtEl>
                                        <p:attrNameLst>
                                          <p:attrName>style.visibility</p:attrName>
                                        </p:attrNameLst>
                                      </p:cBhvr>
                                      <p:to>
                                        <p:strVal val="visible"/>
                                      </p:to>
                                    </p:set>
                                    <p:animEffect transition="in" filter="wipe(right)">
                                      <p:cBhvr>
                                        <p:cTn id="122" dur="500"/>
                                        <p:tgtEl>
                                          <p:spTgt spid="175"/>
                                        </p:tgtEl>
                                      </p:cBhvr>
                                    </p:animEffect>
                                  </p:childTnLst>
                                </p:cTn>
                              </p:par>
                              <p:par>
                                <p:cTn id="123" presetID="22" presetClass="entr" presetSubtype="2" fill="hold" nodeType="withEffect">
                                  <p:stCondLst>
                                    <p:cond delay="0"/>
                                  </p:stCondLst>
                                  <p:childTnLst>
                                    <p:set>
                                      <p:cBhvr>
                                        <p:cTn id="124" dur="1" fill="hold">
                                          <p:stCondLst>
                                            <p:cond delay="0"/>
                                          </p:stCondLst>
                                        </p:cTn>
                                        <p:tgtEl>
                                          <p:spTgt spid="181"/>
                                        </p:tgtEl>
                                        <p:attrNameLst>
                                          <p:attrName>style.visibility</p:attrName>
                                        </p:attrNameLst>
                                      </p:cBhvr>
                                      <p:to>
                                        <p:strVal val="visible"/>
                                      </p:to>
                                    </p:set>
                                    <p:animEffect transition="in" filter="wipe(right)">
                                      <p:cBhvr>
                                        <p:cTn id="125" dur="500"/>
                                        <p:tgtEl>
                                          <p:spTgt spid="181"/>
                                        </p:tgtEl>
                                      </p:cBhvr>
                                    </p:animEffect>
                                  </p:childTnLst>
                                </p:cTn>
                              </p:par>
                              <p:par>
                                <p:cTn id="126" presetID="22" presetClass="entr" presetSubtype="2" fill="hold" nodeType="withEffect">
                                  <p:stCondLst>
                                    <p:cond delay="0"/>
                                  </p:stCondLst>
                                  <p:childTnLst>
                                    <p:set>
                                      <p:cBhvr>
                                        <p:cTn id="127" dur="1" fill="hold">
                                          <p:stCondLst>
                                            <p:cond delay="0"/>
                                          </p:stCondLst>
                                        </p:cTn>
                                        <p:tgtEl>
                                          <p:spTgt spid="182"/>
                                        </p:tgtEl>
                                        <p:attrNameLst>
                                          <p:attrName>style.visibility</p:attrName>
                                        </p:attrNameLst>
                                      </p:cBhvr>
                                      <p:to>
                                        <p:strVal val="visible"/>
                                      </p:to>
                                    </p:set>
                                    <p:animEffect transition="in" filter="wipe(right)">
                                      <p:cBhvr>
                                        <p:cTn id="128" dur="500"/>
                                        <p:tgtEl>
                                          <p:spTgt spid="182"/>
                                        </p:tgtEl>
                                      </p:cBhvr>
                                    </p:animEffect>
                                  </p:childTnLst>
                                </p:cTn>
                              </p:par>
                              <p:par>
                                <p:cTn id="129" presetID="22" presetClass="entr" presetSubtype="2" fill="hold" nodeType="withEffect">
                                  <p:stCondLst>
                                    <p:cond delay="0"/>
                                  </p:stCondLst>
                                  <p:childTnLst>
                                    <p:set>
                                      <p:cBhvr>
                                        <p:cTn id="130" dur="1" fill="hold">
                                          <p:stCondLst>
                                            <p:cond delay="0"/>
                                          </p:stCondLst>
                                        </p:cTn>
                                        <p:tgtEl>
                                          <p:spTgt spid="183"/>
                                        </p:tgtEl>
                                        <p:attrNameLst>
                                          <p:attrName>style.visibility</p:attrName>
                                        </p:attrNameLst>
                                      </p:cBhvr>
                                      <p:to>
                                        <p:strVal val="visible"/>
                                      </p:to>
                                    </p:set>
                                    <p:animEffect transition="in" filter="wipe(right)">
                                      <p:cBhvr>
                                        <p:cTn id="131" dur="500"/>
                                        <p:tgtEl>
                                          <p:spTgt spid="183"/>
                                        </p:tgtEl>
                                      </p:cBhvr>
                                    </p:animEffect>
                                  </p:childTnLst>
                                </p:cTn>
                              </p:par>
                              <p:par>
                                <p:cTn id="132" presetID="22" presetClass="entr" presetSubtype="2" fill="hold" nodeType="withEffect">
                                  <p:stCondLst>
                                    <p:cond delay="0"/>
                                  </p:stCondLst>
                                  <p:childTnLst>
                                    <p:set>
                                      <p:cBhvr>
                                        <p:cTn id="133" dur="1" fill="hold">
                                          <p:stCondLst>
                                            <p:cond delay="0"/>
                                          </p:stCondLst>
                                        </p:cTn>
                                        <p:tgtEl>
                                          <p:spTgt spid="184"/>
                                        </p:tgtEl>
                                        <p:attrNameLst>
                                          <p:attrName>style.visibility</p:attrName>
                                        </p:attrNameLst>
                                      </p:cBhvr>
                                      <p:to>
                                        <p:strVal val="visible"/>
                                      </p:to>
                                    </p:set>
                                    <p:animEffect transition="in" filter="wipe(right)">
                                      <p:cBhvr>
                                        <p:cTn id="134" dur="500"/>
                                        <p:tgtEl>
                                          <p:spTgt spid="184"/>
                                        </p:tgtEl>
                                      </p:cBhvr>
                                    </p:animEffect>
                                  </p:childTnLst>
                                </p:cTn>
                              </p:par>
                              <p:par>
                                <p:cTn id="135" presetID="22" presetClass="entr" presetSubtype="2" fill="hold" nodeType="withEffect">
                                  <p:stCondLst>
                                    <p:cond delay="0"/>
                                  </p:stCondLst>
                                  <p:childTnLst>
                                    <p:set>
                                      <p:cBhvr>
                                        <p:cTn id="136" dur="1" fill="hold">
                                          <p:stCondLst>
                                            <p:cond delay="0"/>
                                          </p:stCondLst>
                                        </p:cTn>
                                        <p:tgtEl>
                                          <p:spTgt spid="189"/>
                                        </p:tgtEl>
                                        <p:attrNameLst>
                                          <p:attrName>style.visibility</p:attrName>
                                        </p:attrNameLst>
                                      </p:cBhvr>
                                      <p:to>
                                        <p:strVal val="visible"/>
                                      </p:to>
                                    </p:set>
                                    <p:animEffect transition="in" filter="wipe(right)">
                                      <p:cBhvr>
                                        <p:cTn id="137" dur="500"/>
                                        <p:tgtEl>
                                          <p:spTgt spid="189"/>
                                        </p:tgtEl>
                                      </p:cBhvr>
                                    </p:animEffect>
                                  </p:childTnLst>
                                </p:cTn>
                              </p:par>
                              <p:par>
                                <p:cTn id="138" presetID="22" presetClass="entr" presetSubtype="2" fill="hold" nodeType="withEffect">
                                  <p:stCondLst>
                                    <p:cond delay="0"/>
                                  </p:stCondLst>
                                  <p:childTnLst>
                                    <p:set>
                                      <p:cBhvr>
                                        <p:cTn id="139" dur="1" fill="hold">
                                          <p:stCondLst>
                                            <p:cond delay="0"/>
                                          </p:stCondLst>
                                        </p:cTn>
                                        <p:tgtEl>
                                          <p:spTgt spid="190"/>
                                        </p:tgtEl>
                                        <p:attrNameLst>
                                          <p:attrName>style.visibility</p:attrName>
                                        </p:attrNameLst>
                                      </p:cBhvr>
                                      <p:to>
                                        <p:strVal val="visible"/>
                                      </p:to>
                                    </p:set>
                                    <p:animEffect transition="in" filter="wipe(right)">
                                      <p:cBhvr>
                                        <p:cTn id="140" dur="500"/>
                                        <p:tgtEl>
                                          <p:spTgt spid="190"/>
                                        </p:tgtEl>
                                      </p:cBhvr>
                                    </p:animEffect>
                                  </p:childTnLst>
                                </p:cTn>
                              </p:par>
                              <p:par>
                                <p:cTn id="141" presetID="22" presetClass="entr" presetSubtype="2" fill="hold" nodeType="withEffect">
                                  <p:stCondLst>
                                    <p:cond delay="0"/>
                                  </p:stCondLst>
                                  <p:childTnLst>
                                    <p:set>
                                      <p:cBhvr>
                                        <p:cTn id="142" dur="1" fill="hold">
                                          <p:stCondLst>
                                            <p:cond delay="0"/>
                                          </p:stCondLst>
                                        </p:cTn>
                                        <p:tgtEl>
                                          <p:spTgt spid="191"/>
                                        </p:tgtEl>
                                        <p:attrNameLst>
                                          <p:attrName>style.visibility</p:attrName>
                                        </p:attrNameLst>
                                      </p:cBhvr>
                                      <p:to>
                                        <p:strVal val="visible"/>
                                      </p:to>
                                    </p:set>
                                    <p:animEffect transition="in" filter="wipe(right)">
                                      <p:cBhvr>
                                        <p:cTn id="143" dur="500"/>
                                        <p:tgtEl>
                                          <p:spTgt spid="191"/>
                                        </p:tgtEl>
                                      </p:cBhvr>
                                    </p:animEffect>
                                  </p:childTnLst>
                                </p:cTn>
                              </p:par>
                              <p:par>
                                <p:cTn id="144" presetID="22" presetClass="entr" presetSubtype="2" fill="hold" nodeType="withEffect">
                                  <p:stCondLst>
                                    <p:cond delay="0"/>
                                  </p:stCondLst>
                                  <p:childTnLst>
                                    <p:set>
                                      <p:cBhvr>
                                        <p:cTn id="145" dur="1" fill="hold">
                                          <p:stCondLst>
                                            <p:cond delay="0"/>
                                          </p:stCondLst>
                                        </p:cTn>
                                        <p:tgtEl>
                                          <p:spTgt spid="192"/>
                                        </p:tgtEl>
                                        <p:attrNameLst>
                                          <p:attrName>style.visibility</p:attrName>
                                        </p:attrNameLst>
                                      </p:cBhvr>
                                      <p:to>
                                        <p:strVal val="visible"/>
                                      </p:to>
                                    </p:set>
                                    <p:animEffect transition="in" filter="wipe(right)">
                                      <p:cBhvr>
                                        <p:cTn id="146" dur="500"/>
                                        <p:tgtEl>
                                          <p:spTgt spid="192"/>
                                        </p:tgtEl>
                                      </p:cBhvr>
                                    </p:animEffect>
                                  </p:childTnLst>
                                </p:cTn>
                              </p:par>
                              <p:par>
                                <p:cTn id="147" presetID="22" presetClass="entr" presetSubtype="2" fill="hold" nodeType="withEffect">
                                  <p:stCondLst>
                                    <p:cond delay="0"/>
                                  </p:stCondLst>
                                  <p:childTnLst>
                                    <p:set>
                                      <p:cBhvr>
                                        <p:cTn id="148" dur="1" fill="hold">
                                          <p:stCondLst>
                                            <p:cond delay="0"/>
                                          </p:stCondLst>
                                        </p:cTn>
                                        <p:tgtEl>
                                          <p:spTgt spid="193"/>
                                        </p:tgtEl>
                                        <p:attrNameLst>
                                          <p:attrName>style.visibility</p:attrName>
                                        </p:attrNameLst>
                                      </p:cBhvr>
                                      <p:to>
                                        <p:strVal val="visible"/>
                                      </p:to>
                                    </p:set>
                                    <p:animEffect transition="in" filter="wipe(right)">
                                      <p:cBhvr>
                                        <p:cTn id="149" dur="500"/>
                                        <p:tgtEl>
                                          <p:spTgt spid="193"/>
                                        </p:tgtEl>
                                      </p:cBhvr>
                                    </p:animEffect>
                                  </p:childTnLst>
                                </p:cTn>
                              </p:par>
                              <p:par>
                                <p:cTn id="150" presetID="22" presetClass="entr" presetSubtype="2" fill="hold" nodeType="withEffect">
                                  <p:stCondLst>
                                    <p:cond delay="0"/>
                                  </p:stCondLst>
                                  <p:childTnLst>
                                    <p:set>
                                      <p:cBhvr>
                                        <p:cTn id="151" dur="1" fill="hold">
                                          <p:stCondLst>
                                            <p:cond delay="0"/>
                                          </p:stCondLst>
                                        </p:cTn>
                                        <p:tgtEl>
                                          <p:spTgt spid="206"/>
                                        </p:tgtEl>
                                        <p:attrNameLst>
                                          <p:attrName>style.visibility</p:attrName>
                                        </p:attrNameLst>
                                      </p:cBhvr>
                                      <p:to>
                                        <p:strVal val="visible"/>
                                      </p:to>
                                    </p:set>
                                    <p:animEffect transition="in" filter="wipe(right)">
                                      <p:cBhvr>
                                        <p:cTn id="152" dur="500"/>
                                        <p:tgtEl>
                                          <p:spTgt spid="206"/>
                                        </p:tgtEl>
                                      </p:cBhvr>
                                    </p:animEffect>
                                  </p:childTnLst>
                                </p:cTn>
                              </p:par>
                              <p:par>
                                <p:cTn id="153" presetID="22" presetClass="entr" presetSubtype="2" fill="hold" nodeType="withEffect">
                                  <p:stCondLst>
                                    <p:cond delay="0"/>
                                  </p:stCondLst>
                                  <p:childTnLst>
                                    <p:set>
                                      <p:cBhvr>
                                        <p:cTn id="154" dur="1" fill="hold">
                                          <p:stCondLst>
                                            <p:cond delay="0"/>
                                          </p:stCondLst>
                                        </p:cTn>
                                        <p:tgtEl>
                                          <p:spTgt spid="207"/>
                                        </p:tgtEl>
                                        <p:attrNameLst>
                                          <p:attrName>style.visibility</p:attrName>
                                        </p:attrNameLst>
                                      </p:cBhvr>
                                      <p:to>
                                        <p:strVal val="visible"/>
                                      </p:to>
                                    </p:set>
                                    <p:animEffect transition="in" filter="wipe(right)">
                                      <p:cBhvr>
                                        <p:cTn id="155" dur="500"/>
                                        <p:tgtEl>
                                          <p:spTgt spid="207"/>
                                        </p:tgtEl>
                                      </p:cBhvr>
                                    </p:animEffect>
                                  </p:childTnLst>
                                </p:cTn>
                              </p:par>
                            </p:childTnLst>
                          </p:cTn>
                        </p:par>
                        <p:par>
                          <p:cTn id="156" fill="hold">
                            <p:stCondLst>
                              <p:cond delay="1000"/>
                            </p:stCondLst>
                            <p:childTnLst>
                              <p:par>
                                <p:cTn id="157" presetID="22" presetClass="entr" presetSubtype="2" fill="hold" nodeType="afterEffect">
                                  <p:stCondLst>
                                    <p:cond delay="0"/>
                                  </p:stCondLst>
                                  <p:childTnLst>
                                    <p:set>
                                      <p:cBhvr>
                                        <p:cTn id="158" dur="1" fill="hold">
                                          <p:stCondLst>
                                            <p:cond delay="0"/>
                                          </p:stCondLst>
                                        </p:cTn>
                                        <p:tgtEl>
                                          <p:spTgt spid="208"/>
                                        </p:tgtEl>
                                        <p:attrNameLst>
                                          <p:attrName>style.visibility</p:attrName>
                                        </p:attrNameLst>
                                      </p:cBhvr>
                                      <p:to>
                                        <p:strVal val="visible"/>
                                      </p:to>
                                    </p:set>
                                    <p:animEffect transition="in" filter="wipe(right)">
                                      <p:cBhvr>
                                        <p:cTn id="159" dur="500"/>
                                        <p:tgtEl>
                                          <p:spTgt spid="208"/>
                                        </p:tgtEl>
                                      </p:cBhvr>
                                    </p:animEffect>
                                  </p:childTnLst>
                                </p:cTn>
                              </p:par>
                              <p:par>
                                <p:cTn id="160" presetID="22" presetClass="entr" presetSubtype="2" fill="hold" nodeType="withEffect">
                                  <p:stCondLst>
                                    <p:cond delay="0"/>
                                  </p:stCondLst>
                                  <p:childTnLst>
                                    <p:set>
                                      <p:cBhvr>
                                        <p:cTn id="161" dur="1" fill="hold">
                                          <p:stCondLst>
                                            <p:cond delay="0"/>
                                          </p:stCondLst>
                                        </p:cTn>
                                        <p:tgtEl>
                                          <p:spTgt spid="209"/>
                                        </p:tgtEl>
                                        <p:attrNameLst>
                                          <p:attrName>style.visibility</p:attrName>
                                        </p:attrNameLst>
                                      </p:cBhvr>
                                      <p:to>
                                        <p:strVal val="visible"/>
                                      </p:to>
                                    </p:set>
                                    <p:animEffect transition="in" filter="wipe(right)">
                                      <p:cBhvr>
                                        <p:cTn id="162" dur="500"/>
                                        <p:tgtEl>
                                          <p:spTgt spid="209"/>
                                        </p:tgtEl>
                                      </p:cBhvr>
                                    </p:animEffect>
                                  </p:childTnLst>
                                </p:cTn>
                              </p:par>
                              <p:par>
                                <p:cTn id="163" presetID="22" presetClass="entr" presetSubtype="2" fill="hold" nodeType="withEffect">
                                  <p:stCondLst>
                                    <p:cond delay="0"/>
                                  </p:stCondLst>
                                  <p:childTnLst>
                                    <p:set>
                                      <p:cBhvr>
                                        <p:cTn id="164" dur="1" fill="hold">
                                          <p:stCondLst>
                                            <p:cond delay="0"/>
                                          </p:stCondLst>
                                        </p:cTn>
                                        <p:tgtEl>
                                          <p:spTgt spid="210"/>
                                        </p:tgtEl>
                                        <p:attrNameLst>
                                          <p:attrName>style.visibility</p:attrName>
                                        </p:attrNameLst>
                                      </p:cBhvr>
                                      <p:to>
                                        <p:strVal val="visible"/>
                                      </p:to>
                                    </p:set>
                                    <p:animEffect transition="in" filter="wipe(right)">
                                      <p:cBhvr>
                                        <p:cTn id="165" dur="500"/>
                                        <p:tgtEl>
                                          <p:spTgt spid="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2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2066607" y="1709252"/>
            <a:ext cx="832074" cy="923307"/>
          </a:xfrm>
          <a:prstGeom prst="rect">
            <a:avLst/>
          </a:prstGeom>
          <a:noFill/>
        </p:spPr>
        <p:txBody>
          <a:bodyPr wrap="square" lIns="91420" tIns="45709" rIns="91420" bIns="45709"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5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Helvetica Neue"/>
              </a:rPr>
              <a:t>+</a:t>
            </a:r>
            <a:endParaRPr kumimoji="0" lang="ru-RU" sz="5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Helvetica Neue"/>
            </a:endParaRPr>
          </a:p>
        </p:txBody>
      </p:sp>
      <p:sp>
        <p:nvSpPr>
          <p:cNvPr id="52" name="TextBox 51"/>
          <p:cNvSpPr txBox="1"/>
          <p:nvPr/>
        </p:nvSpPr>
        <p:spPr>
          <a:xfrm>
            <a:off x="4189424" y="1709252"/>
            <a:ext cx="832074" cy="923307"/>
          </a:xfrm>
          <a:prstGeom prst="rect">
            <a:avLst/>
          </a:prstGeom>
          <a:noFill/>
        </p:spPr>
        <p:txBody>
          <a:bodyPr wrap="square" lIns="91420" tIns="45709" rIns="91420" bIns="45709"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5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Helvetica Neue"/>
              </a:rPr>
              <a:t>+</a:t>
            </a:r>
            <a:endParaRPr kumimoji="0" lang="ru-RU" sz="5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Helvetica Neue"/>
            </a:endParaRPr>
          </a:p>
        </p:txBody>
      </p:sp>
      <p:sp>
        <p:nvSpPr>
          <p:cNvPr id="53" name="TextBox 52"/>
          <p:cNvSpPr txBox="1"/>
          <p:nvPr/>
        </p:nvSpPr>
        <p:spPr>
          <a:xfrm>
            <a:off x="6300449" y="1719450"/>
            <a:ext cx="832074" cy="923307"/>
          </a:xfrm>
          <a:prstGeom prst="rect">
            <a:avLst/>
          </a:prstGeom>
          <a:noFill/>
        </p:spPr>
        <p:txBody>
          <a:bodyPr wrap="square" lIns="91420" tIns="45709" rIns="91420" bIns="45709"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sz="5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Helvetica Neue"/>
              </a:rPr>
              <a:t>=</a:t>
            </a:r>
            <a:endParaRPr kumimoji="0" lang="ru-RU" sz="5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Helvetica Neue"/>
            </a:endParaRPr>
          </a:p>
        </p:txBody>
      </p:sp>
      <p:sp>
        <p:nvSpPr>
          <p:cNvPr id="54" name="TextBox 53"/>
          <p:cNvSpPr txBox="1"/>
          <p:nvPr/>
        </p:nvSpPr>
        <p:spPr>
          <a:xfrm>
            <a:off x="474345" y="3168832"/>
            <a:ext cx="1807998" cy="292388"/>
          </a:xfrm>
          <a:prstGeom prst="rect">
            <a:avLst/>
          </a:prstGeom>
          <a:noFill/>
        </p:spPr>
        <p:txBody>
          <a:bodyPr wrap="square" l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25525" algn="l"/>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Calibri" panose="020F0502020204030204"/>
              </a:rPr>
              <a:t>填加标题</a:t>
            </a:r>
            <a:endParaRPr kumimoji="0" 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55" name="TextBox 54"/>
          <p:cNvSpPr txBox="1"/>
          <p:nvPr/>
        </p:nvSpPr>
        <p:spPr>
          <a:xfrm>
            <a:off x="600949" y="3473034"/>
            <a:ext cx="1547915" cy="646331"/>
          </a:xfrm>
          <a:prstGeom prst="rect">
            <a:avLst/>
          </a:prstGeom>
          <a:noFill/>
        </p:spPr>
        <p:txBody>
          <a:bodyPr wrap="square" lIns="0" rIns="0" bIns="0" rtlCol="0">
            <a:spAutoFit/>
          </a:bodyPr>
          <a:lstStyle/>
          <a:p>
            <a:pPr marL="0" marR="0" lvl="0" indent="0" algn="ctr"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单击此处文本单击添加文本单击此处文本单击添加文本单击此处文本单击添加文本</a:t>
            </a:r>
            <a:endParaRPr kumimoji="0" lang="en-US" sz="10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56" name="TextBox 55"/>
          <p:cNvSpPr txBox="1"/>
          <p:nvPr/>
        </p:nvSpPr>
        <p:spPr>
          <a:xfrm>
            <a:off x="2626163" y="3166287"/>
            <a:ext cx="1807998" cy="292388"/>
          </a:xfrm>
          <a:prstGeom prst="rect">
            <a:avLst/>
          </a:prstGeom>
          <a:noFill/>
        </p:spPr>
        <p:txBody>
          <a:bodyPr wrap="square" l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25525" algn="l"/>
              </a:tabLst>
              <a:defRPr/>
            </a:pPr>
            <a:r>
              <a:rPr kumimoji="0" lang="zh-CN" alt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rPr>
              <a:t>填加标题</a:t>
            </a:r>
            <a:endParaRPr kumimoji="0" lang="en-US" altLang="zh-CN"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57" name="TextBox 56"/>
          <p:cNvSpPr txBox="1"/>
          <p:nvPr/>
        </p:nvSpPr>
        <p:spPr>
          <a:xfrm>
            <a:off x="2752771" y="3470489"/>
            <a:ext cx="1547915" cy="646331"/>
          </a:xfrm>
          <a:prstGeom prst="rect">
            <a:avLst/>
          </a:prstGeom>
          <a:noFill/>
        </p:spPr>
        <p:txBody>
          <a:bodyPr wrap="square" lIns="0" rIns="0" bIns="0" rtlCol="0">
            <a:spAutoFit/>
          </a:bodyPr>
          <a:lstStyle/>
          <a:p>
            <a:pPr marL="0" marR="0" lvl="0" indent="0" algn="ctr"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单击此处文本单击添加文本单击此处文本单击添加文本单击此处文本单击添加文本</a:t>
            </a:r>
            <a:endParaRPr kumimoji="0" lang="en-US" altLang="zh-CN" sz="10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58" name="TextBox 57"/>
          <p:cNvSpPr txBox="1"/>
          <p:nvPr/>
        </p:nvSpPr>
        <p:spPr>
          <a:xfrm>
            <a:off x="4757584" y="3163743"/>
            <a:ext cx="1807998" cy="292388"/>
          </a:xfrm>
          <a:prstGeom prst="rect">
            <a:avLst/>
          </a:prstGeom>
          <a:noFill/>
        </p:spPr>
        <p:txBody>
          <a:bodyPr wrap="square" l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25525" algn="l"/>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Calibri" panose="020F0502020204030204"/>
              </a:rPr>
              <a:t>填加标题</a:t>
            </a:r>
            <a:endParaRPr kumimoji="0" lang="en-US" altLang="zh-CN"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59" name="TextBox 58"/>
          <p:cNvSpPr txBox="1"/>
          <p:nvPr/>
        </p:nvSpPr>
        <p:spPr>
          <a:xfrm>
            <a:off x="4884192" y="3467945"/>
            <a:ext cx="1547915" cy="646331"/>
          </a:xfrm>
          <a:prstGeom prst="rect">
            <a:avLst/>
          </a:prstGeom>
          <a:noFill/>
        </p:spPr>
        <p:txBody>
          <a:bodyPr wrap="square" lIns="0" rIns="0" bIns="0" rtlCol="0">
            <a:spAutoFit/>
          </a:bodyPr>
          <a:lstStyle/>
          <a:p>
            <a:pPr marL="0" marR="0" lvl="0" indent="0" algn="ctr"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单击此处文本单击添加文本单击此处文本单击添加文本单击此处文本单击添加文本</a:t>
            </a:r>
            <a:endParaRPr kumimoji="0" lang="en-US" altLang="zh-CN" sz="10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60" name="TextBox 59"/>
          <p:cNvSpPr txBox="1"/>
          <p:nvPr/>
        </p:nvSpPr>
        <p:spPr>
          <a:xfrm>
            <a:off x="6881977" y="3168832"/>
            <a:ext cx="1807998" cy="292388"/>
          </a:xfrm>
          <a:prstGeom prst="rect">
            <a:avLst/>
          </a:prstGeom>
          <a:noFill/>
        </p:spPr>
        <p:txBody>
          <a:bodyPr wrap="square" l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25525" algn="l"/>
              </a:tabLst>
              <a:defRPr/>
            </a:pPr>
            <a:r>
              <a:rPr kumimoji="0" lang="zh-CN" alt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rPr>
              <a:t>填加标题</a:t>
            </a:r>
            <a:endParaRPr kumimoji="0" lang="en-US" altLang="zh-CN"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61" name="TextBox 60"/>
          <p:cNvSpPr txBox="1"/>
          <p:nvPr/>
        </p:nvSpPr>
        <p:spPr>
          <a:xfrm>
            <a:off x="7008585" y="3473034"/>
            <a:ext cx="1547915" cy="646331"/>
          </a:xfrm>
          <a:prstGeom prst="rect">
            <a:avLst/>
          </a:prstGeom>
          <a:noFill/>
        </p:spPr>
        <p:txBody>
          <a:bodyPr wrap="square" lIns="0" rIns="0" bIns="0" rtlCol="0">
            <a:spAutoFit/>
          </a:bodyPr>
          <a:lstStyle/>
          <a:p>
            <a:pPr marL="0" marR="0" lvl="0" indent="0" algn="ctr"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单击此处文本单击添加文本单击此处文本单击添加文本单击此处文本单击添加文本</a:t>
            </a:r>
            <a:endParaRPr kumimoji="0" lang="en-US" altLang="zh-CN" sz="10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Calibri" panose="020F0502020204030204"/>
            </a:endParaRPr>
          </a:p>
        </p:txBody>
      </p:sp>
      <p:grpSp>
        <p:nvGrpSpPr>
          <p:cNvPr id="4" name="组合 3"/>
          <p:cNvGrpSpPr/>
          <p:nvPr/>
        </p:nvGrpSpPr>
        <p:grpSpPr>
          <a:xfrm>
            <a:off x="4932599" y="1491631"/>
            <a:ext cx="1479184" cy="1479182"/>
            <a:chOff x="4932599" y="1491630"/>
            <a:chExt cx="1479184" cy="1479182"/>
          </a:xfrm>
        </p:grpSpPr>
        <p:grpSp>
          <p:nvGrpSpPr>
            <p:cNvPr id="88" name="组合 87"/>
            <p:cNvGrpSpPr/>
            <p:nvPr/>
          </p:nvGrpSpPr>
          <p:grpSpPr>
            <a:xfrm>
              <a:off x="4932599" y="1491630"/>
              <a:ext cx="1479184" cy="1479182"/>
              <a:chOff x="304800" y="673100"/>
              <a:chExt cx="4000500" cy="4000500"/>
            </a:xfrm>
            <a:effectLst>
              <a:outerShdw blurRad="444500" dist="254000" dir="8100000" algn="tr" rotWithShape="0">
                <a:prstClr val="black">
                  <a:alpha val="50000"/>
                </a:prstClr>
              </a:outerShdw>
            </a:effectLst>
          </p:grpSpPr>
          <p:sp>
            <p:nvSpPr>
              <p:cNvPr id="89" name="同心圆 8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0" name="椭圆 89"/>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62" name="Freeform 12"/>
            <p:cNvSpPr>
              <a:spLocks noEditPoints="1"/>
            </p:cNvSpPr>
            <p:nvPr/>
          </p:nvSpPr>
          <p:spPr bwMode="auto">
            <a:xfrm>
              <a:off x="5257077" y="1846703"/>
              <a:ext cx="852040" cy="777949"/>
            </a:xfrm>
            <a:custGeom>
              <a:avLst/>
              <a:gdLst/>
              <a:ahLst/>
              <a:cxnLst>
                <a:cxn ang="0">
                  <a:pos x="1284" y="407"/>
                </a:cxn>
                <a:cxn ang="0">
                  <a:pos x="1203" y="1128"/>
                </a:cxn>
                <a:cxn ang="0">
                  <a:pos x="1657" y="1313"/>
                </a:cxn>
                <a:cxn ang="0">
                  <a:pos x="2010" y="1310"/>
                </a:cxn>
                <a:cxn ang="0">
                  <a:pos x="2361" y="910"/>
                </a:cxn>
                <a:cxn ang="0">
                  <a:pos x="2851" y="696"/>
                </a:cxn>
                <a:cxn ang="0">
                  <a:pos x="3216" y="1078"/>
                </a:cxn>
                <a:cxn ang="0">
                  <a:pos x="2979" y="1557"/>
                </a:cxn>
                <a:cxn ang="0">
                  <a:pos x="2477" y="1517"/>
                </a:cxn>
                <a:cxn ang="0">
                  <a:pos x="2080" y="1382"/>
                </a:cxn>
                <a:cxn ang="0">
                  <a:pos x="1515" y="2178"/>
                </a:cxn>
                <a:cxn ang="0">
                  <a:pos x="1639" y="2686"/>
                </a:cxn>
                <a:cxn ang="0">
                  <a:pos x="1428" y="2932"/>
                </a:cxn>
                <a:cxn ang="0">
                  <a:pos x="1121" y="2816"/>
                </a:cxn>
                <a:cxn ang="0">
                  <a:pos x="1129" y="2487"/>
                </a:cxn>
                <a:cxn ang="0">
                  <a:pos x="1413" y="2321"/>
                </a:cxn>
                <a:cxn ang="0">
                  <a:pos x="1431" y="1587"/>
                </a:cxn>
                <a:cxn ang="0">
                  <a:pos x="954" y="1270"/>
                </a:cxn>
                <a:cxn ang="0">
                  <a:pos x="196" y="1138"/>
                </a:cxn>
                <a:cxn ang="0">
                  <a:pos x="65" y="378"/>
                </a:cxn>
                <a:cxn ang="0">
                  <a:pos x="1533" y="1182"/>
                </a:cxn>
                <a:cxn ang="0">
                  <a:pos x="1925" y="1186"/>
                </a:cxn>
                <a:cxn ang="0">
                  <a:pos x="2114" y="972"/>
                </a:cxn>
                <a:cxn ang="0">
                  <a:pos x="1732" y="1085"/>
                </a:cxn>
                <a:cxn ang="0">
                  <a:pos x="2147" y="1514"/>
                </a:cxn>
                <a:cxn ang="0">
                  <a:pos x="1918" y="1841"/>
                </a:cxn>
                <a:cxn ang="0">
                  <a:pos x="1979" y="2139"/>
                </a:cxn>
                <a:cxn ang="0">
                  <a:pos x="2089" y="1757"/>
                </a:cxn>
                <a:cxn ang="0">
                  <a:pos x="2167" y="1508"/>
                </a:cxn>
                <a:cxn ang="0">
                  <a:pos x="1273" y="1619"/>
                </a:cxn>
                <a:cxn ang="0">
                  <a:pos x="1038" y="1398"/>
                </a:cxn>
                <a:cxn ang="0">
                  <a:pos x="1199" y="1722"/>
                </a:cxn>
                <a:cxn ang="0">
                  <a:pos x="1293" y="2035"/>
                </a:cxn>
                <a:cxn ang="0">
                  <a:pos x="650" y="326"/>
                </a:cxn>
                <a:cxn ang="0">
                  <a:pos x="1414" y="2691"/>
                </a:cxn>
                <a:cxn ang="0">
                  <a:pos x="1400" y="2566"/>
                </a:cxn>
                <a:cxn ang="0">
                  <a:pos x="1357" y="2532"/>
                </a:cxn>
                <a:cxn ang="0">
                  <a:pos x="1432" y="2647"/>
                </a:cxn>
                <a:cxn ang="0">
                  <a:pos x="1338" y="2742"/>
                </a:cxn>
                <a:cxn ang="0">
                  <a:pos x="2704" y="1212"/>
                </a:cxn>
                <a:cxn ang="0">
                  <a:pos x="2809" y="979"/>
                </a:cxn>
                <a:cxn ang="0">
                  <a:pos x="2629" y="1018"/>
                </a:cxn>
                <a:cxn ang="0">
                  <a:pos x="2883" y="985"/>
                </a:cxn>
                <a:cxn ang="0">
                  <a:pos x="1422" y="2451"/>
                </a:cxn>
                <a:cxn ang="0">
                  <a:pos x="1407" y="2447"/>
                </a:cxn>
                <a:cxn ang="0">
                  <a:pos x="1384" y="2443"/>
                </a:cxn>
                <a:cxn ang="0">
                  <a:pos x="1157" y="2573"/>
                </a:cxn>
                <a:cxn ang="0">
                  <a:pos x="1282" y="2861"/>
                </a:cxn>
                <a:cxn ang="0">
                  <a:pos x="1564" y="2721"/>
                </a:cxn>
                <a:cxn ang="0">
                  <a:pos x="2799" y="751"/>
                </a:cxn>
                <a:cxn ang="0">
                  <a:pos x="3147" y="1049"/>
                </a:cxn>
                <a:cxn ang="0">
                  <a:pos x="2983" y="1482"/>
                </a:cxn>
                <a:cxn ang="0">
                  <a:pos x="2536" y="1483"/>
                </a:cxn>
                <a:cxn ang="0">
                  <a:pos x="2359" y="1199"/>
                </a:cxn>
                <a:cxn ang="0">
                  <a:pos x="2357" y="1175"/>
                </a:cxn>
                <a:cxn ang="0">
                  <a:pos x="2414" y="942"/>
                </a:cxn>
                <a:cxn ang="0">
                  <a:pos x="758" y="80"/>
                </a:cxn>
                <a:cxn ang="0">
                  <a:pos x="1251" y="547"/>
                </a:cxn>
                <a:cxn ang="0">
                  <a:pos x="1106" y="1068"/>
                </a:cxn>
                <a:cxn ang="0">
                  <a:pos x="991" y="1165"/>
                </a:cxn>
                <a:cxn ang="0">
                  <a:pos x="312" y="1143"/>
                </a:cxn>
                <a:cxn ang="0">
                  <a:pos x="100" y="490"/>
                </a:cxn>
                <a:cxn ang="0">
                  <a:pos x="638" y="73"/>
                </a:cxn>
              </a:cxnLst>
              <a:rect l="0" t="0" r="r" b="b"/>
              <a:pathLst>
                <a:path w="3221" h="2941">
                  <a:moveTo>
                    <a:pt x="668" y="0"/>
                  </a:moveTo>
                  <a:lnTo>
                    <a:pt x="702" y="1"/>
                  </a:lnTo>
                  <a:lnTo>
                    <a:pt x="737" y="3"/>
                  </a:lnTo>
                  <a:lnTo>
                    <a:pt x="770" y="7"/>
                  </a:lnTo>
                  <a:lnTo>
                    <a:pt x="803" y="13"/>
                  </a:lnTo>
                  <a:lnTo>
                    <a:pt x="835" y="21"/>
                  </a:lnTo>
                  <a:lnTo>
                    <a:pt x="867" y="30"/>
                  </a:lnTo>
                  <a:lnTo>
                    <a:pt x="899" y="40"/>
                  </a:lnTo>
                  <a:lnTo>
                    <a:pt x="929" y="53"/>
                  </a:lnTo>
                  <a:lnTo>
                    <a:pt x="958" y="65"/>
                  </a:lnTo>
                  <a:lnTo>
                    <a:pt x="987" y="81"/>
                  </a:lnTo>
                  <a:lnTo>
                    <a:pt x="1015" y="96"/>
                  </a:lnTo>
                  <a:lnTo>
                    <a:pt x="1042" y="114"/>
                  </a:lnTo>
                  <a:lnTo>
                    <a:pt x="1068" y="132"/>
                  </a:lnTo>
                  <a:lnTo>
                    <a:pt x="1094" y="152"/>
                  </a:lnTo>
                  <a:lnTo>
                    <a:pt x="1117" y="173"/>
                  </a:lnTo>
                  <a:lnTo>
                    <a:pt x="1141" y="195"/>
                  </a:lnTo>
                  <a:lnTo>
                    <a:pt x="1163" y="218"/>
                  </a:lnTo>
                  <a:lnTo>
                    <a:pt x="1184" y="242"/>
                  </a:lnTo>
                  <a:lnTo>
                    <a:pt x="1204" y="268"/>
                  </a:lnTo>
                  <a:lnTo>
                    <a:pt x="1222" y="294"/>
                  </a:lnTo>
                  <a:lnTo>
                    <a:pt x="1240" y="321"/>
                  </a:lnTo>
                  <a:lnTo>
                    <a:pt x="1255" y="349"/>
                  </a:lnTo>
                  <a:lnTo>
                    <a:pt x="1271" y="378"/>
                  </a:lnTo>
                  <a:lnTo>
                    <a:pt x="1284" y="407"/>
                  </a:lnTo>
                  <a:lnTo>
                    <a:pt x="1296" y="438"/>
                  </a:lnTo>
                  <a:lnTo>
                    <a:pt x="1306" y="469"/>
                  </a:lnTo>
                  <a:lnTo>
                    <a:pt x="1316" y="500"/>
                  </a:lnTo>
                  <a:lnTo>
                    <a:pt x="1323" y="532"/>
                  </a:lnTo>
                  <a:lnTo>
                    <a:pt x="1329" y="565"/>
                  </a:lnTo>
                  <a:lnTo>
                    <a:pt x="1333" y="598"/>
                  </a:lnTo>
                  <a:lnTo>
                    <a:pt x="1335" y="632"/>
                  </a:lnTo>
                  <a:lnTo>
                    <a:pt x="1336" y="666"/>
                  </a:lnTo>
                  <a:lnTo>
                    <a:pt x="1336" y="699"/>
                  </a:lnTo>
                  <a:lnTo>
                    <a:pt x="1333" y="730"/>
                  </a:lnTo>
                  <a:lnTo>
                    <a:pt x="1330" y="760"/>
                  </a:lnTo>
                  <a:lnTo>
                    <a:pt x="1325" y="790"/>
                  </a:lnTo>
                  <a:lnTo>
                    <a:pt x="1319" y="820"/>
                  </a:lnTo>
                  <a:lnTo>
                    <a:pt x="1311" y="849"/>
                  </a:lnTo>
                  <a:lnTo>
                    <a:pt x="1302" y="878"/>
                  </a:lnTo>
                  <a:lnTo>
                    <a:pt x="1293" y="906"/>
                  </a:lnTo>
                  <a:lnTo>
                    <a:pt x="1281" y="934"/>
                  </a:lnTo>
                  <a:lnTo>
                    <a:pt x="1269" y="960"/>
                  </a:lnTo>
                  <a:lnTo>
                    <a:pt x="1254" y="986"/>
                  </a:lnTo>
                  <a:lnTo>
                    <a:pt x="1240" y="1012"/>
                  </a:lnTo>
                  <a:lnTo>
                    <a:pt x="1224" y="1037"/>
                  </a:lnTo>
                  <a:lnTo>
                    <a:pt x="1208" y="1061"/>
                  </a:lnTo>
                  <a:lnTo>
                    <a:pt x="1189" y="1084"/>
                  </a:lnTo>
                  <a:lnTo>
                    <a:pt x="1170" y="1106"/>
                  </a:lnTo>
                  <a:lnTo>
                    <a:pt x="1203" y="1128"/>
                  </a:lnTo>
                  <a:lnTo>
                    <a:pt x="1235" y="1149"/>
                  </a:lnTo>
                  <a:lnTo>
                    <a:pt x="1269" y="1171"/>
                  </a:lnTo>
                  <a:lnTo>
                    <a:pt x="1304" y="1192"/>
                  </a:lnTo>
                  <a:lnTo>
                    <a:pt x="1338" y="1212"/>
                  </a:lnTo>
                  <a:lnTo>
                    <a:pt x="1373" y="1231"/>
                  </a:lnTo>
                  <a:lnTo>
                    <a:pt x="1406" y="1248"/>
                  </a:lnTo>
                  <a:lnTo>
                    <a:pt x="1438" y="1263"/>
                  </a:lnTo>
                  <a:lnTo>
                    <a:pt x="1466" y="1274"/>
                  </a:lnTo>
                  <a:lnTo>
                    <a:pt x="1493" y="1283"/>
                  </a:lnTo>
                  <a:lnTo>
                    <a:pt x="1518" y="1291"/>
                  </a:lnTo>
                  <a:lnTo>
                    <a:pt x="1543" y="1297"/>
                  </a:lnTo>
                  <a:lnTo>
                    <a:pt x="1568" y="1302"/>
                  </a:lnTo>
                  <a:lnTo>
                    <a:pt x="1593" y="1306"/>
                  </a:lnTo>
                  <a:lnTo>
                    <a:pt x="1618" y="1309"/>
                  </a:lnTo>
                  <a:lnTo>
                    <a:pt x="1643" y="1312"/>
                  </a:lnTo>
                  <a:lnTo>
                    <a:pt x="1643" y="1312"/>
                  </a:lnTo>
                  <a:lnTo>
                    <a:pt x="1646" y="1312"/>
                  </a:lnTo>
                  <a:lnTo>
                    <a:pt x="1648" y="1312"/>
                  </a:lnTo>
                  <a:lnTo>
                    <a:pt x="1648" y="1312"/>
                  </a:lnTo>
                  <a:lnTo>
                    <a:pt x="1650" y="1312"/>
                  </a:lnTo>
                  <a:lnTo>
                    <a:pt x="1651" y="1313"/>
                  </a:lnTo>
                  <a:lnTo>
                    <a:pt x="1653" y="1313"/>
                  </a:lnTo>
                  <a:lnTo>
                    <a:pt x="1655" y="1313"/>
                  </a:lnTo>
                  <a:lnTo>
                    <a:pt x="1655" y="1313"/>
                  </a:lnTo>
                  <a:lnTo>
                    <a:pt x="1657" y="1313"/>
                  </a:lnTo>
                  <a:lnTo>
                    <a:pt x="1658" y="1313"/>
                  </a:lnTo>
                  <a:lnTo>
                    <a:pt x="1659" y="1313"/>
                  </a:lnTo>
                  <a:lnTo>
                    <a:pt x="1661" y="1314"/>
                  </a:lnTo>
                  <a:lnTo>
                    <a:pt x="1662" y="1314"/>
                  </a:lnTo>
                  <a:lnTo>
                    <a:pt x="1663" y="1314"/>
                  </a:lnTo>
                  <a:lnTo>
                    <a:pt x="1665" y="1314"/>
                  </a:lnTo>
                  <a:lnTo>
                    <a:pt x="1666" y="1314"/>
                  </a:lnTo>
                  <a:lnTo>
                    <a:pt x="1666" y="1314"/>
                  </a:lnTo>
                  <a:lnTo>
                    <a:pt x="1668" y="1314"/>
                  </a:lnTo>
                  <a:lnTo>
                    <a:pt x="1669" y="1314"/>
                  </a:lnTo>
                  <a:lnTo>
                    <a:pt x="1670" y="1315"/>
                  </a:lnTo>
                  <a:lnTo>
                    <a:pt x="1673" y="1315"/>
                  </a:lnTo>
                  <a:lnTo>
                    <a:pt x="1681" y="1317"/>
                  </a:lnTo>
                  <a:lnTo>
                    <a:pt x="1681" y="1317"/>
                  </a:lnTo>
                  <a:lnTo>
                    <a:pt x="1683" y="1317"/>
                  </a:lnTo>
                  <a:lnTo>
                    <a:pt x="1712" y="1320"/>
                  </a:lnTo>
                  <a:lnTo>
                    <a:pt x="1742" y="1322"/>
                  </a:lnTo>
                  <a:lnTo>
                    <a:pt x="1773" y="1324"/>
                  </a:lnTo>
                  <a:lnTo>
                    <a:pt x="1804" y="1326"/>
                  </a:lnTo>
                  <a:lnTo>
                    <a:pt x="1837" y="1327"/>
                  </a:lnTo>
                  <a:lnTo>
                    <a:pt x="1870" y="1327"/>
                  </a:lnTo>
                  <a:lnTo>
                    <a:pt x="1903" y="1325"/>
                  </a:lnTo>
                  <a:lnTo>
                    <a:pt x="1937" y="1322"/>
                  </a:lnTo>
                  <a:lnTo>
                    <a:pt x="1973" y="1317"/>
                  </a:lnTo>
                  <a:lnTo>
                    <a:pt x="2010" y="1310"/>
                  </a:lnTo>
                  <a:lnTo>
                    <a:pt x="2046" y="1301"/>
                  </a:lnTo>
                  <a:lnTo>
                    <a:pt x="2081" y="1291"/>
                  </a:lnTo>
                  <a:lnTo>
                    <a:pt x="2118" y="1279"/>
                  </a:lnTo>
                  <a:lnTo>
                    <a:pt x="2153" y="1266"/>
                  </a:lnTo>
                  <a:lnTo>
                    <a:pt x="2188" y="1251"/>
                  </a:lnTo>
                  <a:lnTo>
                    <a:pt x="2222" y="1235"/>
                  </a:lnTo>
                  <a:lnTo>
                    <a:pt x="2241" y="1226"/>
                  </a:lnTo>
                  <a:lnTo>
                    <a:pt x="2260" y="1217"/>
                  </a:lnTo>
                  <a:lnTo>
                    <a:pt x="2278" y="1207"/>
                  </a:lnTo>
                  <a:lnTo>
                    <a:pt x="2297" y="1197"/>
                  </a:lnTo>
                  <a:lnTo>
                    <a:pt x="2296" y="1186"/>
                  </a:lnTo>
                  <a:lnTo>
                    <a:pt x="2295" y="1174"/>
                  </a:lnTo>
                  <a:lnTo>
                    <a:pt x="2294" y="1161"/>
                  </a:lnTo>
                  <a:lnTo>
                    <a:pt x="2294" y="1150"/>
                  </a:lnTo>
                  <a:lnTo>
                    <a:pt x="2295" y="1126"/>
                  </a:lnTo>
                  <a:lnTo>
                    <a:pt x="2297" y="1102"/>
                  </a:lnTo>
                  <a:lnTo>
                    <a:pt x="2299" y="1078"/>
                  </a:lnTo>
                  <a:lnTo>
                    <a:pt x="2303" y="1056"/>
                  </a:lnTo>
                  <a:lnTo>
                    <a:pt x="2308" y="1034"/>
                  </a:lnTo>
                  <a:lnTo>
                    <a:pt x="2315" y="1012"/>
                  </a:lnTo>
                  <a:lnTo>
                    <a:pt x="2322" y="990"/>
                  </a:lnTo>
                  <a:lnTo>
                    <a:pt x="2330" y="969"/>
                  </a:lnTo>
                  <a:lnTo>
                    <a:pt x="2340" y="949"/>
                  </a:lnTo>
                  <a:lnTo>
                    <a:pt x="2350" y="928"/>
                  </a:lnTo>
                  <a:lnTo>
                    <a:pt x="2361" y="910"/>
                  </a:lnTo>
                  <a:lnTo>
                    <a:pt x="2374" y="891"/>
                  </a:lnTo>
                  <a:lnTo>
                    <a:pt x="2386" y="872"/>
                  </a:lnTo>
                  <a:lnTo>
                    <a:pt x="2400" y="855"/>
                  </a:lnTo>
                  <a:lnTo>
                    <a:pt x="2414" y="838"/>
                  </a:lnTo>
                  <a:lnTo>
                    <a:pt x="2430" y="822"/>
                  </a:lnTo>
                  <a:lnTo>
                    <a:pt x="2446" y="807"/>
                  </a:lnTo>
                  <a:lnTo>
                    <a:pt x="2463" y="793"/>
                  </a:lnTo>
                  <a:lnTo>
                    <a:pt x="2481" y="778"/>
                  </a:lnTo>
                  <a:lnTo>
                    <a:pt x="2498" y="766"/>
                  </a:lnTo>
                  <a:lnTo>
                    <a:pt x="2517" y="753"/>
                  </a:lnTo>
                  <a:lnTo>
                    <a:pt x="2537" y="742"/>
                  </a:lnTo>
                  <a:lnTo>
                    <a:pt x="2556" y="733"/>
                  </a:lnTo>
                  <a:lnTo>
                    <a:pt x="2577" y="723"/>
                  </a:lnTo>
                  <a:lnTo>
                    <a:pt x="2599" y="715"/>
                  </a:lnTo>
                  <a:lnTo>
                    <a:pt x="2620" y="708"/>
                  </a:lnTo>
                  <a:lnTo>
                    <a:pt x="2643" y="702"/>
                  </a:lnTo>
                  <a:lnTo>
                    <a:pt x="2664" y="696"/>
                  </a:lnTo>
                  <a:lnTo>
                    <a:pt x="2687" y="692"/>
                  </a:lnTo>
                  <a:lnTo>
                    <a:pt x="2711" y="689"/>
                  </a:lnTo>
                  <a:lnTo>
                    <a:pt x="2734" y="687"/>
                  </a:lnTo>
                  <a:lnTo>
                    <a:pt x="2758" y="686"/>
                  </a:lnTo>
                  <a:lnTo>
                    <a:pt x="2782" y="687"/>
                  </a:lnTo>
                  <a:lnTo>
                    <a:pt x="2805" y="689"/>
                  </a:lnTo>
                  <a:lnTo>
                    <a:pt x="2828" y="692"/>
                  </a:lnTo>
                  <a:lnTo>
                    <a:pt x="2851" y="696"/>
                  </a:lnTo>
                  <a:lnTo>
                    <a:pt x="2874" y="702"/>
                  </a:lnTo>
                  <a:lnTo>
                    <a:pt x="2896" y="708"/>
                  </a:lnTo>
                  <a:lnTo>
                    <a:pt x="2917" y="715"/>
                  </a:lnTo>
                  <a:lnTo>
                    <a:pt x="2938" y="723"/>
                  </a:lnTo>
                  <a:lnTo>
                    <a:pt x="2959" y="733"/>
                  </a:lnTo>
                  <a:lnTo>
                    <a:pt x="2979" y="742"/>
                  </a:lnTo>
                  <a:lnTo>
                    <a:pt x="2998" y="753"/>
                  </a:lnTo>
                  <a:lnTo>
                    <a:pt x="3017" y="766"/>
                  </a:lnTo>
                  <a:lnTo>
                    <a:pt x="3036" y="778"/>
                  </a:lnTo>
                  <a:lnTo>
                    <a:pt x="3053" y="793"/>
                  </a:lnTo>
                  <a:lnTo>
                    <a:pt x="3070" y="807"/>
                  </a:lnTo>
                  <a:lnTo>
                    <a:pt x="3086" y="822"/>
                  </a:lnTo>
                  <a:lnTo>
                    <a:pt x="3101" y="838"/>
                  </a:lnTo>
                  <a:lnTo>
                    <a:pt x="3116" y="855"/>
                  </a:lnTo>
                  <a:lnTo>
                    <a:pt x="3130" y="872"/>
                  </a:lnTo>
                  <a:lnTo>
                    <a:pt x="3143" y="891"/>
                  </a:lnTo>
                  <a:lnTo>
                    <a:pt x="3155" y="910"/>
                  </a:lnTo>
                  <a:lnTo>
                    <a:pt x="3165" y="928"/>
                  </a:lnTo>
                  <a:lnTo>
                    <a:pt x="3176" y="949"/>
                  </a:lnTo>
                  <a:lnTo>
                    <a:pt x="3185" y="969"/>
                  </a:lnTo>
                  <a:lnTo>
                    <a:pt x="3193" y="990"/>
                  </a:lnTo>
                  <a:lnTo>
                    <a:pt x="3201" y="1012"/>
                  </a:lnTo>
                  <a:lnTo>
                    <a:pt x="3207" y="1034"/>
                  </a:lnTo>
                  <a:lnTo>
                    <a:pt x="3212" y="1056"/>
                  </a:lnTo>
                  <a:lnTo>
                    <a:pt x="3216" y="1078"/>
                  </a:lnTo>
                  <a:lnTo>
                    <a:pt x="3219" y="1102"/>
                  </a:lnTo>
                  <a:lnTo>
                    <a:pt x="3221" y="1126"/>
                  </a:lnTo>
                  <a:lnTo>
                    <a:pt x="3221" y="1150"/>
                  </a:lnTo>
                  <a:lnTo>
                    <a:pt x="3221" y="1174"/>
                  </a:lnTo>
                  <a:lnTo>
                    <a:pt x="3219" y="1196"/>
                  </a:lnTo>
                  <a:lnTo>
                    <a:pt x="3216" y="1220"/>
                  </a:lnTo>
                  <a:lnTo>
                    <a:pt x="3212" y="1243"/>
                  </a:lnTo>
                  <a:lnTo>
                    <a:pt x="3207" y="1265"/>
                  </a:lnTo>
                  <a:lnTo>
                    <a:pt x="3201" y="1288"/>
                  </a:lnTo>
                  <a:lnTo>
                    <a:pt x="3193" y="1308"/>
                  </a:lnTo>
                  <a:lnTo>
                    <a:pt x="3185" y="1330"/>
                  </a:lnTo>
                  <a:lnTo>
                    <a:pt x="3176" y="1350"/>
                  </a:lnTo>
                  <a:lnTo>
                    <a:pt x="3165" y="1370"/>
                  </a:lnTo>
                  <a:lnTo>
                    <a:pt x="3155" y="1389"/>
                  </a:lnTo>
                  <a:lnTo>
                    <a:pt x="3143" y="1409"/>
                  </a:lnTo>
                  <a:lnTo>
                    <a:pt x="3130" y="1426"/>
                  </a:lnTo>
                  <a:lnTo>
                    <a:pt x="3116" y="1444"/>
                  </a:lnTo>
                  <a:lnTo>
                    <a:pt x="3101" y="1460"/>
                  </a:lnTo>
                  <a:lnTo>
                    <a:pt x="3086" y="1477"/>
                  </a:lnTo>
                  <a:lnTo>
                    <a:pt x="3070" y="1492"/>
                  </a:lnTo>
                  <a:lnTo>
                    <a:pt x="3053" y="1507"/>
                  </a:lnTo>
                  <a:lnTo>
                    <a:pt x="3036" y="1520"/>
                  </a:lnTo>
                  <a:lnTo>
                    <a:pt x="3017" y="1533"/>
                  </a:lnTo>
                  <a:lnTo>
                    <a:pt x="2998" y="1545"/>
                  </a:lnTo>
                  <a:lnTo>
                    <a:pt x="2979" y="1557"/>
                  </a:lnTo>
                  <a:lnTo>
                    <a:pt x="2959" y="1567"/>
                  </a:lnTo>
                  <a:lnTo>
                    <a:pt x="2938" y="1576"/>
                  </a:lnTo>
                  <a:lnTo>
                    <a:pt x="2917" y="1585"/>
                  </a:lnTo>
                  <a:lnTo>
                    <a:pt x="2896" y="1592"/>
                  </a:lnTo>
                  <a:lnTo>
                    <a:pt x="2874" y="1598"/>
                  </a:lnTo>
                  <a:lnTo>
                    <a:pt x="2851" y="1603"/>
                  </a:lnTo>
                  <a:lnTo>
                    <a:pt x="2828" y="1607"/>
                  </a:lnTo>
                  <a:lnTo>
                    <a:pt x="2805" y="1609"/>
                  </a:lnTo>
                  <a:lnTo>
                    <a:pt x="2782" y="1612"/>
                  </a:lnTo>
                  <a:lnTo>
                    <a:pt x="2758" y="1613"/>
                  </a:lnTo>
                  <a:lnTo>
                    <a:pt x="2737" y="1612"/>
                  </a:lnTo>
                  <a:lnTo>
                    <a:pt x="2716" y="1610"/>
                  </a:lnTo>
                  <a:lnTo>
                    <a:pt x="2695" y="1608"/>
                  </a:lnTo>
                  <a:lnTo>
                    <a:pt x="2676" y="1605"/>
                  </a:lnTo>
                  <a:lnTo>
                    <a:pt x="2655" y="1601"/>
                  </a:lnTo>
                  <a:lnTo>
                    <a:pt x="2635" y="1596"/>
                  </a:lnTo>
                  <a:lnTo>
                    <a:pt x="2617" y="1590"/>
                  </a:lnTo>
                  <a:lnTo>
                    <a:pt x="2597" y="1584"/>
                  </a:lnTo>
                  <a:lnTo>
                    <a:pt x="2579" y="1576"/>
                  </a:lnTo>
                  <a:lnTo>
                    <a:pt x="2561" y="1568"/>
                  </a:lnTo>
                  <a:lnTo>
                    <a:pt x="2543" y="1560"/>
                  </a:lnTo>
                  <a:lnTo>
                    <a:pt x="2525" y="1550"/>
                  </a:lnTo>
                  <a:lnTo>
                    <a:pt x="2509" y="1540"/>
                  </a:lnTo>
                  <a:lnTo>
                    <a:pt x="2492" y="1529"/>
                  </a:lnTo>
                  <a:lnTo>
                    <a:pt x="2477" y="1517"/>
                  </a:lnTo>
                  <a:lnTo>
                    <a:pt x="2461" y="1505"/>
                  </a:lnTo>
                  <a:lnTo>
                    <a:pt x="2446" y="1492"/>
                  </a:lnTo>
                  <a:lnTo>
                    <a:pt x="2432" y="1479"/>
                  </a:lnTo>
                  <a:lnTo>
                    <a:pt x="2418" y="1465"/>
                  </a:lnTo>
                  <a:lnTo>
                    <a:pt x="2405" y="1450"/>
                  </a:lnTo>
                  <a:lnTo>
                    <a:pt x="2393" y="1435"/>
                  </a:lnTo>
                  <a:lnTo>
                    <a:pt x="2381" y="1419"/>
                  </a:lnTo>
                  <a:lnTo>
                    <a:pt x="2370" y="1402"/>
                  </a:lnTo>
                  <a:lnTo>
                    <a:pt x="2359" y="1386"/>
                  </a:lnTo>
                  <a:lnTo>
                    <a:pt x="2350" y="1369"/>
                  </a:lnTo>
                  <a:lnTo>
                    <a:pt x="2341" y="1352"/>
                  </a:lnTo>
                  <a:lnTo>
                    <a:pt x="2332" y="1333"/>
                  </a:lnTo>
                  <a:lnTo>
                    <a:pt x="2325" y="1315"/>
                  </a:lnTo>
                  <a:lnTo>
                    <a:pt x="2318" y="1296"/>
                  </a:lnTo>
                  <a:lnTo>
                    <a:pt x="2312" y="1277"/>
                  </a:lnTo>
                  <a:lnTo>
                    <a:pt x="2306" y="1258"/>
                  </a:lnTo>
                  <a:lnTo>
                    <a:pt x="2302" y="1238"/>
                  </a:lnTo>
                  <a:lnTo>
                    <a:pt x="2274" y="1253"/>
                  </a:lnTo>
                  <a:lnTo>
                    <a:pt x="2246" y="1271"/>
                  </a:lnTo>
                  <a:lnTo>
                    <a:pt x="2217" y="1288"/>
                  </a:lnTo>
                  <a:lnTo>
                    <a:pt x="2188" y="1306"/>
                  </a:lnTo>
                  <a:lnTo>
                    <a:pt x="2160" y="1325"/>
                  </a:lnTo>
                  <a:lnTo>
                    <a:pt x="2132" y="1343"/>
                  </a:lnTo>
                  <a:lnTo>
                    <a:pt x="2105" y="1362"/>
                  </a:lnTo>
                  <a:lnTo>
                    <a:pt x="2080" y="1382"/>
                  </a:lnTo>
                  <a:lnTo>
                    <a:pt x="2061" y="1397"/>
                  </a:lnTo>
                  <a:lnTo>
                    <a:pt x="2041" y="1413"/>
                  </a:lnTo>
                  <a:lnTo>
                    <a:pt x="2023" y="1429"/>
                  </a:lnTo>
                  <a:lnTo>
                    <a:pt x="2007" y="1445"/>
                  </a:lnTo>
                  <a:lnTo>
                    <a:pt x="1990" y="1461"/>
                  </a:lnTo>
                  <a:lnTo>
                    <a:pt x="1974" y="1478"/>
                  </a:lnTo>
                  <a:lnTo>
                    <a:pt x="1960" y="1495"/>
                  </a:lnTo>
                  <a:lnTo>
                    <a:pt x="1945" y="1511"/>
                  </a:lnTo>
                  <a:lnTo>
                    <a:pt x="1917" y="1545"/>
                  </a:lnTo>
                  <a:lnTo>
                    <a:pt x="1889" y="1581"/>
                  </a:lnTo>
                  <a:lnTo>
                    <a:pt x="1862" y="1619"/>
                  </a:lnTo>
                  <a:lnTo>
                    <a:pt x="1834" y="1658"/>
                  </a:lnTo>
                  <a:lnTo>
                    <a:pt x="1804" y="1701"/>
                  </a:lnTo>
                  <a:lnTo>
                    <a:pt x="1774" y="1744"/>
                  </a:lnTo>
                  <a:lnTo>
                    <a:pt x="1743" y="1787"/>
                  </a:lnTo>
                  <a:lnTo>
                    <a:pt x="1712" y="1833"/>
                  </a:lnTo>
                  <a:lnTo>
                    <a:pt x="1682" y="1878"/>
                  </a:lnTo>
                  <a:lnTo>
                    <a:pt x="1653" y="1921"/>
                  </a:lnTo>
                  <a:lnTo>
                    <a:pt x="1626" y="1964"/>
                  </a:lnTo>
                  <a:lnTo>
                    <a:pt x="1601" y="2005"/>
                  </a:lnTo>
                  <a:lnTo>
                    <a:pt x="1579" y="2043"/>
                  </a:lnTo>
                  <a:lnTo>
                    <a:pt x="1560" y="2079"/>
                  </a:lnTo>
                  <a:lnTo>
                    <a:pt x="1543" y="2114"/>
                  </a:lnTo>
                  <a:lnTo>
                    <a:pt x="1528" y="2146"/>
                  </a:lnTo>
                  <a:lnTo>
                    <a:pt x="1515" y="2178"/>
                  </a:lnTo>
                  <a:lnTo>
                    <a:pt x="1503" y="2208"/>
                  </a:lnTo>
                  <a:lnTo>
                    <a:pt x="1492" y="2238"/>
                  </a:lnTo>
                  <a:lnTo>
                    <a:pt x="1482" y="2268"/>
                  </a:lnTo>
                  <a:lnTo>
                    <a:pt x="1471" y="2299"/>
                  </a:lnTo>
                  <a:lnTo>
                    <a:pt x="1461" y="2329"/>
                  </a:lnTo>
                  <a:lnTo>
                    <a:pt x="1452" y="2359"/>
                  </a:lnTo>
                  <a:lnTo>
                    <a:pt x="1442" y="2387"/>
                  </a:lnTo>
                  <a:lnTo>
                    <a:pt x="1463" y="2394"/>
                  </a:lnTo>
                  <a:lnTo>
                    <a:pt x="1484" y="2403"/>
                  </a:lnTo>
                  <a:lnTo>
                    <a:pt x="1503" y="2415"/>
                  </a:lnTo>
                  <a:lnTo>
                    <a:pt x="1522" y="2426"/>
                  </a:lnTo>
                  <a:lnTo>
                    <a:pt x="1540" y="2440"/>
                  </a:lnTo>
                  <a:lnTo>
                    <a:pt x="1555" y="2455"/>
                  </a:lnTo>
                  <a:lnTo>
                    <a:pt x="1571" y="2471"/>
                  </a:lnTo>
                  <a:lnTo>
                    <a:pt x="1584" y="2488"/>
                  </a:lnTo>
                  <a:lnTo>
                    <a:pt x="1597" y="2506"/>
                  </a:lnTo>
                  <a:lnTo>
                    <a:pt x="1608" y="2526"/>
                  </a:lnTo>
                  <a:lnTo>
                    <a:pt x="1618" y="2545"/>
                  </a:lnTo>
                  <a:lnTo>
                    <a:pt x="1626" y="2567"/>
                  </a:lnTo>
                  <a:lnTo>
                    <a:pt x="1632" y="2589"/>
                  </a:lnTo>
                  <a:lnTo>
                    <a:pt x="1637" y="2610"/>
                  </a:lnTo>
                  <a:lnTo>
                    <a:pt x="1640" y="2634"/>
                  </a:lnTo>
                  <a:lnTo>
                    <a:pt x="1640" y="2657"/>
                  </a:lnTo>
                  <a:lnTo>
                    <a:pt x="1640" y="2671"/>
                  </a:lnTo>
                  <a:lnTo>
                    <a:pt x="1639" y="2686"/>
                  </a:lnTo>
                  <a:lnTo>
                    <a:pt x="1637" y="2700"/>
                  </a:lnTo>
                  <a:lnTo>
                    <a:pt x="1635" y="2715"/>
                  </a:lnTo>
                  <a:lnTo>
                    <a:pt x="1632" y="2728"/>
                  </a:lnTo>
                  <a:lnTo>
                    <a:pt x="1628" y="2742"/>
                  </a:lnTo>
                  <a:lnTo>
                    <a:pt x="1624" y="2754"/>
                  </a:lnTo>
                  <a:lnTo>
                    <a:pt x="1619" y="2768"/>
                  </a:lnTo>
                  <a:lnTo>
                    <a:pt x="1612" y="2780"/>
                  </a:lnTo>
                  <a:lnTo>
                    <a:pt x="1606" y="2793"/>
                  </a:lnTo>
                  <a:lnTo>
                    <a:pt x="1600" y="2804"/>
                  </a:lnTo>
                  <a:lnTo>
                    <a:pt x="1593" y="2816"/>
                  </a:lnTo>
                  <a:lnTo>
                    <a:pt x="1584" y="2827"/>
                  </a:lnTo>
                  <a:lnTo>
                    <a:pt x="1576" y="2838"/>
                  </a:lnTo>
                  <a:lnTo>
                    <a:pt x="1567" y="2848"/>
                  </a:lnTo>
                  <a:lnTo>
                    <a:pt x="1557" y="2858"/>
                  </a:lnTo>
                  <a:lnTo>
                    <a:pt x="1548" y="2867"/>
                  </a:lnTo>
                  <a:lnTo>
                    <a:pt x="1538" y="2876"/>
                  </a:lnTo>
                  <a:lnTo>
                    <a:pt x="1526" y="2885"/>
                  </a:lnTo>
                  <a:lnTo>
                    <a:pt x="1516" y="2893"/>
                  </a:lnTo>
                  <a:lnTo>
                    <a:pt x="1504" y="2900"/>
                  </a:lnTo>
                  <a:lnTo>
                    <a:pt x="1492" y="2906"/>
                  </a:lnTo>
                  <a:lnTo>
                    <a:pt x="1480" y="2913"/>
                  </a:lnTo>
                  <a:lnTo>
                    <a:pt x="1467" y="2919"/>
                  </a:lnTo>
                  <a:lnTo>
                    <a:pt x="1455" y="2924"/>
                  </a:lnTo>
                  <a:lnTo>
                    <a:pt x="1441" y="2928"/>
                  </a:lnTo>
                  <a:lnTo>
                    <a:pt x="1428" y="2932"/>
                  </a:lnTo>
                  <a:lnTo>
                    <a:pt x="1414" y="2935"/>
                  </a:lnTo>
                  <a:lnTo>
                    <a:pt x="1400" y="2938"/>
                  </a:lnTo>
                  <a:lnTo>
                    <a:pt x="1385" y="2940"/>
                  </a:lnTo>
                  <a:lnTo>
                    <a:pt x="1372" y="2941"/>
                  </a:lnTo>
                  <a:lnTo>
                    <a:pt x="1356" y="2941"/>
                  </a:lnTo>
                  <a:lnTo>
                    <a:pt x="1342" y="2941"/>
                  </a:lnTo>
                  <a:lnTo>
                    <a:pt x="1327" y="2940"/>
                  </a:lnTo>
                  <a:lnTo>
                    <a:pt x="1314" y="2938"/>
                  </a:lnTo>
                  <a:lnTo>
                    <a:pt x="1299" y="2935"/>
                  </a:lnTo>
                  <a:lnTo>
                    <a:pt x="1286" y="2932"/>
                  </a:lnTo>
                  <a:lnTo>
                    <a:pt x="1272" y="2928"/>
                  </a:lnTo>
                  <a:lnTo>
                    <a:pt x="1259" y="2924"/>
                  </a:lnTo>
                  <a:lnTo>
                    <a:pt x="1246" y="2919"/>
                  </a:lnTo>
                  <a:lnTo>
                    <a:pt x="1234" y="2913"/>
                  </a:lnTo>
                  <a:lnTo>
                    <a:pt x="1221" y="2906"/>
                  </a:lnTo>
                  <a:lnTo>
                    <a:pt x="1209" y="2900"/>
                  </a:lnTo>
                  <a:lnTo>
                    <a:pt x="1197" y="2893"/>
                  </a:lnTo>
                  <a:lnTo>
                    <a:pt x="1186" y="2885"/>
                  </a:lnTo>
                  <a:lnTo>
                    <a:pt x="1176" y="2876"/>
                  </a:lnTo>
                  <a:lnTo>
                    <a:pt x="1165" y="2867"/>
                  </a:lnTo>
                  <a:lnTo>
                    <a:pt x="1156" y="2858"/>
                  </a:lnTo>
                  <a:lnTo>
                    <a:pt x="1146" y="2848"/>
                  </a:lnTo>
                  <a:lnTo>
                    <a:pt x="1137" y="2838"/>
                  </a:lnTo>
                  <a:lnTo>
                    <a:pt x="1129" y="2827"/>
                  </a:lnTo>
                  <a:lnTo>
                    <a:pt x="1121" y="2816"/>
                  </a:lnTo>
                  <a:lnTo>
                    <a:pt x="1113" y="2804"/>
                  </a:lnTo>
                  <a:lnTo>
                    <a:pt x="1106" y="2793"/>
                  </a:lnTo>
                  <a:lnTo>
                    <a:pt x="1100" y="2780"/>
                  </a:lnTo>
                  <a:lnTo>
                    <a:pt x="1095" y="2768"/>
                  </a:lnTo>
                  <a:lnTo>
                    <a:pt x="1089" y="2754"/>
                  </a:lnTo>
                  <a:lnTo>
                    <a:pt x="1085" y="2742"/>
                  </a:lnTo>
                  <a:lnTo>
                    <a:pt x="1081" y="2728"/>
                  </a:lnTo>
                  <a:lnTo>
                    <a:pt x="1078" y="2715"/>
                  </a:lnTo>
                  <a:lnTo>
                    <a:pt x="1076" y="2700"/>
                  </a:lnTo>
                  <a:lnTo>
                    <a:pt x="1074" y="2686"/>
                  </a:lnTo>
                  <a:lnTo>
                    <a:pt x="1073" y="2671"/>
                  </a:lnTo>
                  <a:lnTo>
                    <a:pt x="1072" y="2657"/>
                  </a:lnTo>
                  <a:lnTo>
                    <a:pt x="1073" y="2643"/>
                  </a:lnTo>
                  <a:lnTo>
                    <a:pt x="1074" y="2628"/>
                  </a:lnTo>
                  <a:lnTo>
                    <a:pt x="1076" y="2615"/>
                  </a:lnTo>
                  <a:lnTo>
                    <a:pt x="1078" y="2600"/>
                  </a:lnTo>
                  <a:lnTo>
                    <a:pt x="1081" y="2587"/>
                  </a:lnTo>
                  <a:lnTo>
                    <a:pt x="1085" y="2573"/>
                  </a:lnTo>
                  <a:lnTo>
                    <a:pt x="1089" y="2560"/>
                  </a:lnTo>
                  <a:lnTo>
                    <a:pt x="1095" y="2547"/>
                  </a:lnTo>
                  <a:lnTo>
                    <a:pt x="1100" y="2534"/>
                  </a:lnTo>
                  <a:lnTo>
                    <a:pt x="1106" y="2522"/>
                  </a:lnTo>
                  <a:lnTo>
                    <a:pt x="1113" y="2510"/>
                  </a:lnTo>
                  <a:lnTo>
                    <a:pt x="1121" y="2499"/>
                  </a:lnTo>
                  <a:lnTo>
                    <a:pt x="1129" y="2487"/>
                  </a:lnTo>
                  <a:lnTo>
                    <a:pt x="1137" y="2477"/>
                  </a:lnTo>
                  <a:lnTo>
                    <a:pt x="1146" y="2467"/>
                  </a:lnTo>
                  <a:lnTo>
                    <a:pt x="1156" y="2457"/>
                  </a:lnTo>
                  <a:lnTo>
                    <a:pt x="1165" y="2447"/>
                  </a:lnTo>
                  <a:lnTo>
                    <a:pt x="1176" y="2439"/>
                  </a:lnTo>
                  <a:lnTo>
                    <a:pt x="1186" y="2430"/>
                  </a:lnTo>
                  <a:lnTo>
                    <a:pt x="1197" y="2422"/>
                  </a:lnTo>
                  <a:lnTo>
                    <a:pt x="1209" y="2415"/>
                  </a:lnTo>
                  <a:lnTo>
                    <a:pt x="1221" y="2408"/>
                  </a:lnTo>
                  <a:lnTo>
                    <a:pt x="1234" y="2401"/>
                  </a:lnTo>
                  <a:lnTo>
                    <a:pt x="1246" y="2396"/>
                  </a:lnTo>
                  <a:lnTo>
                    <a:pt x="1259" y="2391"/>
                  </a:lnTo>
                  <a:lnTo>
                    <a:pt x="1272" y="2387"/>
                  </a:lnTo>
                  <a:lnTo>
                    <a:pt x="1286" y="2383"/>
                  </a:lnTo>
                  <a:lnTo>
                    <a:pt x="1299" y="2380"/>
                  </a:lnTo>
                  <a:lnTo>
                    <a:pt x="1314" y="2376"/>
                  </a:lnTo>
                  <a:lnTo>
                    <a:pt x="1327" y="2375"/>
                  </a:lnTo>
                  <a:lnTo>
                    <a:pt x="1342" y="2374"/>
                  </a:lnTo>
                  <a:lnTo>
                    <a:pt x="1356" y="2373"/>
                  </a:lnTo>
                  <a:lnTo>
                    <a:pt x="1366" y="2373"/>
                  </a:lnTo>
                  <a:lnTo>
                    <a:pt x="1377" y="2374"/>
                  </a:lnTo>
                  <a:lnTo>
                    <a:pt x="1387" y="2375"/>
                  </a:lnTo>
                  <a:lnTo>
                    <a:pt x="1398" y="2376"/>
                  </a:lnTo>
                  <a:lnTo>
                    <a:pt x="1406" y="2350"/>
                  </a:lnTo>
                  <a:lnTo>
                    <a:pt x="1413" y="2321"/>
                  </a:lnTo>
                  <a:lnTo>
                    <a:pt x="1421" y="2291"/>
                  </a:lnTo>
                  <a:lnTo>
                    <a:pt x="1430" y="2260"/>
                  </a:lnTo>
                  <a:lnTo>
                    <a:pt x="1438" y="2228"/>
                  </a:lnTo>
                  <a:lnTo>
                    <a:pt x="1445" y="2197"/>
                  </a:lnTo>
                  <a:lnTo>
                    <a:pt x="1452" y="2166"/>
                  </a:lnTo>
                  <a:lnTo>
                    <a:pt x="1458" y="2133"/>
                  </a:lnTo>
                  <a:lnTo>
                    <a:pt x="1462" y="2100"/>
                  </a:lnTo>
                  <a:lnTo>
                    <a:pt x="1466" y="2065"/>
                  </a:lnTo>
                  <a:lnTo>
                    <a:pt x="1468" y="2030"/>
                  </a:lnTo>
                  <a:lnTo>
                    <a:pt x="1469" y="1991"/>
                  </a:lnTo>
                  <a:lnTo>
                    <a:pt x="1469" y="1953"/>
                  </a:lnTo>
                  <a:lnTo>
                    <a:pt x="1467" y="1913"/>
                  </a:lnTo>
                  <a:lnTo>
                    <a:pt x="1464" y="1871"/>
                  </a:lnTo>
                  <a:lnTo>
                    <a:pt x="1461" y="1830"/>
                  </a:lnTo>
                  <a:lnTo>
                    <a:pt x="1457" y="1789"/>
                  </a:lnTo>
                  <a:lnTo>
                    <a:pt x="1452" y="1747"/>
                  </a:lnTo>
                  <a:lnTo>
                    <a:pt x="1446" y="1708"/>
                  </a:lnTo>
                  <a:lnTo>
                    <a:pt x="1442" y="1671"/>
                  </a:lnTo>
                  <a:lnTo>
                    <a:pt x="1441" y="1666"/>
                  </a:lnTo>
                  <a:lnTo>
                    <a:pt x="1441" y="1665"/>
                  </a:lnTo>
                  <a:lnTo>
                    <a:pt x="1441" y="1664"/>
                  </a:lnTo>
                  <a:lnTo>
                    <a:pt x="1439" y="1652"/>
                  </a:lnTo>
                  <a:lnTo>
                    <a:pt x="1439" y="1651"/>
                  </a:lnTo>
                  <a:lnTo>
                    <a:pt x="1435" y="1618"/>
                  </a:lnTo>
                  <a:lnTo>
                    <a:pt x="1431" y="1587"/>
                  </a:lnTo>
                  <a:lnTo>
                    <a:pt x="1427" y="1558"/>
                  </a:lnTo>
                  <a:lnTo>
                    <a:pt x="1421" y="1531"/>
                  </a:lnTo>
                  <a:lnTo>
                    <a:pt x="1416" y="1505"/>
                  </a:lnTo>
                  <a:lnTo>
                    <a:pt x="1411" y="1480"/>
                  </a:lnTo>
                  <a:lnTo>
                    <a:pt x="1405" y="1457"/>
                  </a:lnTo>
                  <a:lnTo>
                    <a:pt x="1398" y="1436"/>
                  </a:lnTo>
                  <a:lnTo>
                    <a:pt x="1389" y="1413"/>
                  </a:lnTo>
                  <a:lnTo>
                    <a:pt x="1379" y="1392"/>
                  </a:lnTo>
                  <a:lnTo>
                    <a:pt x="1366" y="1371"/>
                  </a:lnTo>
                  <a:lnTo>
                    <a:pt x="1353" y="1352"/>
                  </a:lnTo>
                  <a:lnTo>
                    <a:pt x="1335" y="1331"/>
                  </a:lnTo>
                  <a:lnTo>
                    <a:pt x="1317" y="1309"/>
                  </a:lnTo>
                  <a:lnTo>
                    <a:pt x="1293" y="1285"/>
                  </a:lnTo>
                  <a:lnTo>
                    <a:pt x="1267" y="1261"/>
                  </a:lnTo>
                  <a:lnTo>
                    <a:pt x="1237" y="1233"/>
                  </a:lnTo>
                  <a:lnTo>
                    <a:pt x="1204" y="1204"/>
                  </a:lnTo>
                  <a:lnTo>
                    <a:pt x="1169" y="1175"/>
                  </a:lnTo>
                  <a:lnTo>
                    <a:pt x="1134" y="1145"/>
                  </a:lnTo>
                  <a:lnTo>
                    <a:pt x="1111" y="1166"/>
                  </a:lnTo>
                  <a:lnTo>
                    <a:pt x="1087" y="1186"/>
                  </a:lnTo>
                  <a:lnTo>
                    <a:pt x="1062" y="1206"/>
                  </a:lnTo>
                  <a:lnTo>
                    <a:pt x="1037" y="1223"/>
                  </a:lnTo>
                  <a:lnTo>
                    <a:pt x="1010" y="1240"/>
                  </a:lnTo>
                  <a:lnTo>
                    <a:pt x="982" y="1255"/>
                  </a:lnTo>
                  <a:lnTo>
                    <a:pt x="954" y="1270"/>
                  </a:lnTo>
                  <a:lnTo>
                    <a:pt x="924" y="1283"/>
                  </a:lnTo>
                  <a:lnTo>
                    <a:pt x="894" y="1295"/>
                  </a:lnTo>
                  <a:lnTo>
                    <a:pt x="863" y="1304"/>
                  </a:lnTo>
                  <a:lnTo>
                    <a:pt x="832" y="1313"/>
                  </a:lnTo>
                  <a:lnTo>
                    <a:pt x="801" y="1321"/>
                  </a:lnTo>
                  <a:lnTo>
                    <a:pt x="768" y="1326"/>
                  </a:lnTo>
                  <a:lnTo>
                    <a:pt x="736" y="1330"/>
                  </a:lnTo>
                  <a:lnTo>
                    <a:pt x="702" y="1333"/>
                  </a:lnTo>
                  <a:lnTo>
                    <a:pt x="668" y="1333"/>
                  </a:lnTo>
                  <a:lnTo>
                    <a:pt x="634" y="1333"/>
                  </a:lnTo>
                  <a:lnTo>
                    <a:pt x="600" y="1330"/>
                  </a:lnTo>
                  <a:lnTo>
                    <a:pt x="567" y="1326"/>
                  </a:lnTo>
                  <a:lnTo>
                    <a:pt x="533" y="1320"/>
                  </a:lnTo>
                  <a:lnTo>
                    <a:pt x="501" y="1312"/>
                  </a:lnTo>
                  <a:lnTo>
                    <a:pt x="469" y="1303"/>
                  </a:lnTo>
                  <a:lnTo>
                    <a:pt x="439" y="1293"/>
                  </a:lnTo>
                  <a:lnTo>
                    <a:pt x="408" y="1281"/>
                  </a:lnTo>
                  <a:lnTo>
                    <a:pt x="379" y="1268"/>
                  </a:lnTo>
                  <a:lnTo>
                    <a:pt x="350" y="1253"/>
                  </a:lnTo>
                  <a:lnTo>
                    <a:pt x="322" y="1237"/>
                  </a:lnTo>
                  <a:lnTo>
                    <a:pt x="295" y="1219"/>
                  </a:lnTo>
                  <a:lnTo>
                    <a:pt x="269" y="1201"/>
                  </a:lnTo>
                  <a:lnTo>
                    <a:pt x="243" y="1181"/>
                  </a:lnTo>
                  <a:lnTo>
                    <a:pt x="219" y="1160"/>
                  </a:lnTo>
                  <a:lnTo>
                    <a:pt x="196" y="1138"/>
                  </a:lnTo>
                  <a:lnTo>
                    <a:pt x="173" y="1115"/>
                  </a:lnTo>
                  <a:lnTo>
                    <a:pt x="153" y="1091"/>
                  </a:lnTo>
                  <a:lnTo>
                    <a:pt x="133" y="1066"/>
                  </a:lnTo>
                  <a:lnTo>
                    <a:pt x="114" y="1039"/>
                  </a:lnTo>
                  <a:lnTo>
                    <a:pt x="97" y="1012"/>
                  </a:lnTo>
                  <a:lnTo>
                    <a:pt x="81" y="984"/>
                  </a:lnTo>
                  <a:lnTo>
                    <a:pt x="65" y="956"/>
                  </a:lnTo>
                  <a:lnTo>
                    <a:pt x="52" y="926"/>
                  </a:lnTo>
                  <a:lnTo>
                    <a:pt x="41" y="896"/>
                  </a:lnTo>
                  <a:lnTo>
                    <a:pt x="30" y="865"/>
                  </a:lnTo>
                  <a:lnTo>
                    <a:pt x="21" y="833"/>
                  </a:lnTo>
                  <a:lnTo>
                    <a:pt x="14" y="801"/>
                  </a:lnTo>
                  <a:lnTo>
                    <a:pt x="7" y="768"/>
                  </a:lnTo>
                  <a:lnTo>
                    <a:pt x="3" y="735"/>
                  </a:lnTo>
                  <a:lnTo>
                    <a:pt x="1" y="701"/>
                  </a:lnTo>
                  <a:lnTo>
                    <a:pt x="0" y="666"/>
                  </a:lnTo>
                  <a:lnTo>
                    <a:pt x="1" y="632"/>
                  </a:lnTo>
                  <a:lnTo>
                    <a:pt x="3" y="598"/>
                  </a:lnTo>
                  <a:lnTo>
                    <a:pt x="7" y="565"/>
                  </a:lnTo>
                  <a:lnTo>
                    <a:pt x="14" y="532"/>
                  </a:lnTo>
                  <a:lnTo>
                    <a:pt x="21" y="500"/>
                  </a:lnTo>
                  <a:lnTo>
                    <a:pt x="30" y="469"/>
                  </a:lnTo>
                  <a:lnTo>
                    <a:pt x="41" y="438"/>
                  </a:lnTo>
                  <a:lnTo>
                    <a:pt x="52" y="407"/>
                  </a:lnTo>
                  <a:lnTo>
                    <a:pt x="65" y="378"/>
                  </a:lnTo>
                  <a:lnTo>
                    <a:pt x="81" y="349"/>
                  </a:lnTo>
                  <a:lnTo>
                    <a:pt x="97" y="321"/>
                  </a:lnTo>
                  <a:lnTo>
                    <a:pt x="114" y="294"/>
                  </a:lnTo>
                  <a:lnTo>
                    <a:pt x="133" y="268"/>
                  </a:lnTo>
                  <a:lnTo>
                    <a:pt x="153" y="242"/>
                  </a:lnTo>
                  <a:lnTo>
                    <a:pt x="173" y="218"/>
                  </a:lnTo>
                  <a:lnTo>
                    <a:pt x="196" y="195"/>
                  </a:lnTo>
                  <a:lnTo>
                    <a:pt x="219" y="173"/>
                  </a:lnTo>
                  <a:lnTo>
                    <a:pt x="243" y="152"/>
                  </a:lnTo>
                  <a:lnTo>
                    <a:pt x="269" y="132"/>
                  </a:lnTo>
                  <a:lnTo>
                    <a:pt x="295" y="114"/>
                  </a:lnTo>
                  <a:lnTo>
                    <a:pt x="322" y="96"/>
                  </a:lnTo>
                  <a:lnTo>
                    <a:pt x="350" y="81"/>
                  </a:lnTo>
                  <a:lnTo>
                    <a:pt x="379" y="65"/>
                  </a:lnTo>
                  <a:lnTo>
                    <a:pt x="408" y="53"/>
                  </a:lnTo>
                  <a:lnTo>
                    <a:pt x="439" y="40"/>
                  </a:lnTo>
                  <a:lnTo>
                    <a:pt x="469" y="30"/>
                  </a:lnTo>
                  <a:lnTo>
                    <a:pt x="501" y="21"/>
                  </a:lnTo>
                  <a:lnTo>
                    <a:pt x="533" y="13"/>
                  </a:lnTo>
                  <a:lnTo>
                    <a:pt x="567" y="7"/>
                  </a:lnTo>
                  <a:lnTo>
                    <a:pt x="600" y="3"/>
                  </a:lnTo>
                  <a:lnTo>
                    <a:pt x="634" y="1"/>
                  </a:lnTo>
                  <a:lnTo>
                    <a:pt x="668" y="0"/>
                  </a:lnTo>
                  <a:close/>
                  <a:moveTo>
                    <a:pt x="1524" y="1176"/>
                  </a:moveTo>
                  <a:lnTo>
                    <a:pt x="1533" y="1182"/>
                  </a:lnTo>
                  <a:lnTo>
                    <a:pt x="1543" y="1187"/>
                  </a:lnTo>
                  <a:lnTo>
                    <a:pt x="1553" y="1192"/>
                  </a:lnTo>
                  <a:lnTo>
                    <a:pt x="1565" y="1197"/>
                  </a:lnTo>
                  <a:lnTo>
                    <a:pt x="1576" y="1201"/>
                  </a:lnTo>
                  <a:lnTo>
                    <a:pt x="1587" y="1205"/>
                  </a:lnTo>
                  <a:lnTo>
                    <a:pt x="1599" y="1207"/>
                  </a:lnTo>
                  <a:lnTo>
                    <a:pt x="1611" y="1210"/>
                  </a:lnTo>
                  <a:lnTo>
                    <a:pt x="1637" y="1213"/>
                  </a:lnTo>
                  <a:lnTo>
                    <a:pt x="1663" y="1214"/>
                  </a:lnTo>
                  <a:lnTo>
                    <a:pt x="1689" y="1214"/>
                  </a:lnTo>
                  <a:lnTo>
                    <a:pt x="1716" y="1213"/>
                  </a:lnTo>
                  <a:lnTo>
                    <a:pt x="1742" y="1211"/>
                  </a:lnTo>
                  <a:lnTo>
                    <a:pt x="1768" y="1208"/>
                  </a:lnTo>
                  <a:lnTo>
                    <a:pt x="1792" y="1204"/>
                  </a:lnTo>
                  <a:lnTo>
                    <a:pt x="1815" y="1200"/>
                  </a:lnTo>
                  <a:lnTo>
                    <a:pt x="1836" y="1194"/>
                  </a:lnTo>
                  <a:lnTo>
                    <a:pt x="1856" y="1190"/>
                  </a:lnTo>
                  <a:lnTo>
                    <a:pt x="1873" y="1186"/>
                  </a:lnTo>
                  <a:lnTo>
                    <a:pt x="1886" y="1183"/>
                  </a:lnTo>
                  <a:lnTo>
                    <a:pt x="1906" y="1178"/>
                  </a:lnTo>
                  <a:lnTo>
                    <a:pt x="1916" y="1177"/>
                  </a:lnTo>
                  <a:lnTo>
                    <a:pt x="1919" y="1178"/>
                  </a:lnTo>
                  <a:lnTo>
                    <a:pt x="1922" y="1179"/>
                  </a:lnTo>
                  <a:lnTo>
                    <a:pt x="1924" y="1182"/>
                  </a:lnTo>
                  <a:lnTo>
                    <a:pt x="1925" y="1186"/>
                  </a:lnTo>
                  <a:lnTo>
                    <a:pt x="1930" y="1197"/>
                  </a:lnTo>
                  <a:lnTo>
                    <a:pt x="1935" y="1212"/>
                  </a:lnTo>
                  <a:lnTo>
                    <a:pt x="1940" y="1225"/>
                  </a:lnTo>
                  <a:lnTo>
                    <a:pt x="1945" y="1237"/>
                  </a:lnTo>
                  <a:lnTo>
                    <a:pt x="1950" y="1248"/>
                  </a:lnTo>
                  <a:lnTo>
                    <a:pt x="1950" y="1249"/>
                  </a:lnTo>
                  <a:lnTo>
                    <a:pt x="1953" y="1247"/>
                  </a:lnTo>
                  <a:lnTo>
                    <a:pt x="1972" y="1231"/>
                  </a:lnTo>
                  <a:lnTo>
                    <a:pt x="1993" y="1214"/>
                  </a:lnTo>
                  <a:lnTo>
                    <a:pt x="2020" y="1190"/>
                  </a:lnTo>
                  <a:lnTo>
                    <a:pt x="2035" y="1177"/>
                  </a:lnTo>
                  <a:lnTo>
                    <a:pt x="2048" y="1161"/>
                  </a:lnTo>
                  <a:lnTo>
                    <a:pt x="2063" y="1145"/>
                  </a:lnTo>
                  <a:lnTo>
                    <a:pt x="2076" y="1127"/>
                  </a:lnTo>
                  <a:lnTo>
                    <a:pt x="2090" y="1109"/>
                  </a:lnTo>
                  <a:lnTo>
                    <a:pt x="2101" y="1090"/>
                  </a:lnTo>
                  <a:lnTo>
                    <a:pt x="2112" y="1071"/>
                  </a:lnTo>
                  <a:lnTo>
                    <a:pt x="2122" y="1053"/>
                  </a:lnTo>
                  <a:lnTo>
                    <a:pt x="2138" y="1017"/>
                  </a:lnTo>
                  <a:lnTo>
                    <a:pt x="2150" y="990"/>
                  </a:lnTo>
                  <a:lnTo>
                    <a:pt x="2161" y="965"/>
                  </a:lnTo>
                  <a:lnTo>
                    <a:pt x="2162" y="961"/>
                  </a:lnTo>
                  <a:lnTo>
                    <a:pt x="2159" y="961"/>
                  </a:lnTo>
                  <a:lnTo>
                    <a:pt x="2137" y="967"/>
                  </a:lnTo>
                  <a:lnTo>
                    <a:pt x="2114" y="972"/>
                  </a:lnTo>
                  <a:lnTo>
                    <a:pt x="2084" y="979"/>
                  </a:lnTo>
                  <a:lnTo>
                    <a:pt x="2050" y="985"/>
                  </a:lnTo>
                  <a:lnTo>
                    <a:pt x="2013" y="990"/>
                  </a:lnTo>
                  <a:lnTo>
                    <a:pt x="1974" y="994"/>
                  </a:lnTo>
                  <a:lnTo>
                    <a:pt x="1938" y="996"/>
                  </a:lnTo>
                  <a:lnTo>
                    <a:pt x="1907" y="996"/>
                  </a:lnTo>
                  <a:lnTo>
                    <a:pt x="1883" y="996"/>
                  </a:lnTo>
                  <a:lnTo>
                    <a:pt x="1860" y="996"/>
                  </a:lnTo>
                  <a:lnTo>
                    <a:pt x="1857" y="996"/>
                  </a:lnTo>
                  <a:lnTo>
                    <a:pt x="1857" y="998"/>
                  </a:lnTo>
                  <a:lnTo>
                    <a:pt x="1862" y="1011"/>
                  </a:lnTo>
                  <a:lnTo>
                    <a:pt x="1868" y="1025"/>
                  </a:lnTo>
                  <a:lnTo>
                    <a:pt x="1874" y="1041"/>
                  </a:lnTo>
                  <a:lnTo>
                    <a:pt x="1880" y="1058"/>
                  </a:lnTo>
                  <a:lnTo>
                    <a:pt x="1884" y="1072"/>
                  </a:lnTo>
                  <a:lnTo>
                    <a:pt x="1889" y="1085"/>
                  </a:lnTo>
                  <a:lnTo>
                    <a:pt x="1890" y="1087"/>
                  </a:lnTo>
                  <a:lnTo>
                    <a:pt x="1887" y="1088"/>
                  </a:lnTo>
                  <a:lnTo>
                    <a:pt x="1870" y="1089"/>
                  </a:lnTo>
                  <a:lnTo>
                    <a:pt x="1850" y="1091"/>
                  </a:lnTo>
                  <a:lnTo>
                    <a:pt x="1822" y="1092"/>
                  </a:lnTo>
                  <a:lnTo>
                    <a:pt x="1803" y="1092"/>
                  </a:lnTo>
                  <a:lnTo>
                    <a:pt x="1782" y="1091"/>
                  </a:lnTo>
                  <a:lnTo>
                    <a:pt x="1759" y="1088"/>
                  </a:lnTo>
                  <a:lnTo>
                    <a:pt x="1732" y="1085"/>
                  </a:lnTo>
                  <a:lnTo>
                    <a:pt x="1702" y="1079"/>
                  </a:lnTo>
                  <a:lnTo>
                    <a:pt x="1669" y="1073"/>
                  </a:lnTo>
                  <a:lnTo>
                    <a:pt x="1636" y="1066"/>
                  </a:lnTo>
                  <a:lnTo>
                    <a:pt x="1602" y="1058"/>
                  </a:lnTo>
                  <a:lnTo>
                    <a:pt x="1570" y="1050"/>
                  </a:lnTo>
                  <a:lnTo>
                    <a:pt x="1539" y="1043"/>
                  </a:lnTo>
                  <a:lnTo>
                    <a:pt x="1512" y="1036"/>
                  </a:lnTo>
                  <a:lnTo>
                    <a:pt x="1488" y="1030"/>
                  </a:lnTo>
                  <a:lnTo>
                    <a:pt x="1456" y="1023"/>
                  </a:lnTo>
                  <a:lnTo>
                    <a:pt x="1439" y="1018"/>
                  </a:lnTo>
                  <a:lnTo>
                    <a:pt x="1433" y="1016"/>
                  </a:lnTo>
                  <a:lnTo>
                    <a:pt x="1433" y="1016"/>
                  </a:lnTo>
                  <a:lnTo>
                    <a:pt x="1434" y="1020"/>
                  </a:lnTo>
                  <a:lnTo>
                    <a:pt x="1443" y="1047"/>
                  </a:lnTo>
                  <a:lnTo>
                    <a:pt x="1448" y="1061"/>
                  </a:lnTo>
                  <a:lnTo>
                    <a:pt x="1454" y="1075"/>
                  </a:lnTo>
                  <a:lnTo>
                    <a:pt x="1461" y="1093"/>
                  </a:lnTo>
                  <a:lnTo>
                    <a:pt x="1470" y="1111"/>
                  </a:lnTo>
                  <a:lnTo>
                    <a:pt x="1481" y="1128"/>
                  </a:lnTo>
                  <a:lnTo>
                    <a:pt x="1493" y="1146"/>
                  </a:lnTo>
                  <a:lnTo>
                    <a:pt x="1500" y="1154"/>
                  </a:lnTo>
                  <a:lnTo>
                    <a:pt x="1508" y="1161"/>
                  </a:lnTo>
                  <a:lnTo>
                    <a:pt x="1516" y="1168"/>
                  </a:lnTo>
                  <a:lnTo>
                    <a:pt x="1524" y="1176"/>
                  </a:lnTo>
                  <a:close/>
                  <a:moveTo>
                    <a:pt x="2147" y="1514"/>
                  </a:moveTo>
                  <a:lnTo>
                    <a:pt x="2136" y="1518"/>
                  </a:lnTo>
                  <a:lnTo>
                    <a:pt x="2126" y="1524"/>
                  </a:lnTo>
                  <a:lnTo>
                    <a:pt x="2117" y="1529"/>
                  </a:lnTo>
                  <a:lnTo>
                    <a:pt x="2106" y="1536"/>
                  </a:lnTo>
                  <a:lnTo>
                    <a:pt x="2097" y="1543"/>
                  </a:lnTo>
                  <a:lnTo>
                    <a:pt x="2087" y="1550"/>
                  </a:lnTo>
                  <a:lnTo>
                    <a:pt x="2078" y="1559"/>
                  </a:lnTo>
                  <a:lnTo>
                    <a:pt x="2070" y="1568"/>
                  </a:lnTo>
                  <a:lnTo>
                    <a:pt x="2053" y="1587"/>
                  </a:lnTo>
                  <a:lnTo>
                    <a:pt x="2037" y="1607"/>
                  </a:lnTo>
                  <a:lnTo>
                    <a:pt x="2022" y="1629"/>
                  </a:lnTo>
                  <a:lnTo>
                    <a:pt x="2009" y="1652"/>
                  </a:lnTo>
                  <a:lnTo>
                    <a:pt x="1996" y="1675"/>
                  </a:lnTo>
                  <a:lnTo>
                    <a:pt x="1985" y="1698"/>
                  </a:lnTo>
                  <a:lnTo>
                    <a:pt x="1974" y="1720"/>
                  </a:lnTo>
                  <a:lnTo>
                    <a:pt x="1965" y="1742"/>
                  </a:lnTo>
                  <a:lnTo>
                    <a:pt x="1957" y="1763"/>
                  </a:lnTo>
                  <a:lnTo>
                    <a:pt x="1950" y="1781"/>
                  </a:lnTo>
                  <a:lnTo>
                    <a:pt x="1944" y="1797"/>
                  </a:lnTo>
                  <a:lnTo>
                    <a:pt x="1939" y="1810"/>
                  </a:lnTo>
                  <a:lnTo>
                    <a:pt x="1932" y="1830"/>
                  </a:lnTo>
                  <a:lnTo>
                    <a:pt x="1928" y="1839"/>
                  </a:lnTo>
                  <a:lnTo>
                    <a:pt x="1925" y="1841"/>
                  </a:lnTo>
                  <a:lnTo>
                    <a:pt x="1923" y="1841"/>
                  </a:lnTo>
                  <a:lnTo>
                    <a:pt x="1918" y="1841"/>
                  </a:lnTo>
                  <a:lnTo>
                    <a:pt x="1914" y="1840"/>
                  </a:lnTo>
                  <a:lnTo>
                    <a:pt x="1903" y="1838"/>
                  </a:lnTo>
                  <a:lnTo>
                    <a:pt x="1888" y="1835"/>
                  </a:lnTo>
                  <a:lnTo>
                    <a:pt x="1874" y="1831"/>
                  </a:lnTo>
                  <a:lnTo>
                    <a:pt x="1861" y="1829"/>
                  </a:lnTo>
                  <a:lnTo>
                    <a:pt x="1850" y="1826"/>
                  </a:lnTo>
                  <a:lnTo>
                    <a:pt x="1848" y="1826"/>
                  </a:lnTo>
                  <a:lnTo>
                    <a:pt x="1849" y="1830"/>
                  </a:lnTo>
                  <a:lnTo>
                    <a:pt x="1851" y="1855"/>
                  </a:lnTo>
                  <a:lnTo>
                    <a:pt x="1853" y="1882"/>
                  </a:lnTo>
                  <a:lnTo>
                    <a:pt x="1858" y="1917"/>
                  </a:lnTo>
                  <a:lnTo>
                    <a:pt x="1862" y="1937"/>
                  </a:lnTo>
                  <a:lnTo>
                    <a:pt x="1867" y="1957"/>
                  </a:lnTo>
                  <a:lnTo>
                    <a:pt x="1873" y="1978"/>
                  </a:lnTo>
                  <a:lnTo>
                    <a:pt x="1879" y="1999"/>
                  </a:lnTo>
                  <a:lnTo>
                    <a:pt x="1887" y="2019"/>
                  </a:lnTo>
                  <a:lnTo>
                    <a:pt x="1897" y="2040"/>
                  </a:lnTo>
                  <a:lnTo>
                    <a:pt x="1907" y="2060"/>
                  </a:lnTo>
                  <a:lnTo>
                    <a:pt x="1916" y="2078"/>
                  </a:lnTo>
                  <a:lnTo>
                    <a:pt x="1936" y="2110"/>
                  </a:lnTo>
                  <a:lnTo>
                    <a:pt x="1952" y="2136"/>
                  </a:lnTo>
                  <a:lnTo>
                    <a:pt x="1967" y="2159"/>
                  </a:lnTo>
                  <a:lnTo>
                    <a:pt x="1969" y="2163"/>
                  </a:lnTo>
                  <a:lnTo>
                    <a:pt x="1970" y="2160"/>
                  </a:lnTo>
                  <a:lnTo>
                    <a:pt x="1979" y="2139"/>
                  </a:lnTo>
                  <a:lnTo>
                    <a:pt x="1987" y="2117"/>
                  </a:lnTo>
                  <a:lnTo>
                    <a:pt x="1998" y="2089"/>
                  </a:lnTo>
                  <a:lnTo>
                    <a:pt x="2013" y="2057"/>
                  </a:lnTo>
                  <a:lnTo>
                    <a:pt x="2029" y="2022"/>
                  </a:lnTo>
                  <a:lnTo>
                    <a:pt x="2048" y="1988"/>
                  </a:lnTo>
                  <a:lnTo>
                    <a:pt x="2066" y="1958"/>
                  </a:lnTo>
                  <a:lnTo>
                    <a:pt x="2083" y="1931"/>
                  </a:lnTo>
                  <a:lnTo>
                    <a:pt x="2096" y="1912"/>
                  </a:lnTo>
                  <a:lnTo>
                    <a:pt x="2109" y="1893"/>
                  </a:lnTo>
                  <a:lnTo>
                    <a:pt x="2110" y="1890"/>
                  </a:lnTo>
                  <a:lnTo>
                    <a:pt x="2109" y="1890"/>
                  </a:lnTo>
                  <a:lnTo>
                    <a:pt x="2095" y="1886"/>
                  </a:lnTo>
                  <a:lnTo>
                    <a:pt x="2081" y="1883"/>
                  </a:lnTo>
                  <a:lnTo>
                    <a:pt x="2064" y="1879"/>
                  </a:lnTo>
                  <a:lnTo>
                    <a:pt x="2046" y="1874"/>
                  </a:lnTo>
                  <a:lnTo>
                    <a:pt x="2033" y="1870"/>
                  </a:lnTo>
                  <a:lnTo>
                    <a:pt x="2019" y="1867"/>
                  </a:lnTo>
                  <a:lnTo>
                    <a:pt x="2017" y="1867"/>
                  </a:lnTo>
                  <a:lnTo>
                    <a:pt x="2018" y="1865"/>
                  </a:lnTo>
                  <a:lnTo>
                    <a:pt x="2026" y="1849"/>
                  </a:lnTo>
                  <a:lnTo>
                    <a:pt x="2036" y="1832"/>
                  </a:lnTo>
                  <a:lnTo>
                    <a:pt x="2050" y="1807"/>
                  </a:lnTo>
                  <a:lnTo>
                    <a:pt x="2061" y="1793"/>
                  </a:lnTo>
                  <a:lnTo>
                    <a:pt x="2074" y="1776"/>
                  </a:lnTo>
                  <a:lnTo>
                    <a:pt x="2089" y="1757"/>
                  </a:lnTo>
                  <a:lnTo>
                    <a:pt x="2107" y="1737"/>
                  </a:lnTo>
                  <a:lnTo>
                    <a:pt x="2128" y="1715"/>
                  </a:lnTo>
                  <a:lnTo>
                    <a:pt x="2151" y="1692"/>
                  </a:lnTo>
                  <a:lnTo>
                    <a:pt x="2176" y="1668"/>
                  </a:lnTo>
                  <a:lnTo>
                    <a:pt x="2201" y="1645"/>
                  </a:lnTo>
                  <a:lnTo>
                    <a:pt x="2225" y="1622"/>
                  </a:lnTo>
                  <a:lnTo>
                    <a:pt x="2248" y="1600"/>
                  </a:lnTo>
                  <a:lnTo>
                    <a:pt x="2270" y="1581"/>
                  </a:lnTo>
                  <a:lnTo>
                    <a:pt x="2288" y="1565"/>
                  </a:lnTo>
                  <a:lnTo>
                    <a:pt x="2313" y="1543"/>
                  </a:lnTo>
                  <a:lnTo>
                    <a:pt x="2325" y="1532"/>
                  </a:lnTo>
                  <a:lnTo>
                    <a:pt x="2329" y="1528"/>
                  </a:lnTo>
                  <a:lnTo>
                    <a:pt x="2330" y="1527"/>
                  </a:lnTo>
                  <a:lnTo>
                    <a:pt x="2330" y="1527"/>
                  </a:lnTo>
                  <a:lnTo>
                    <a:pt x="2326" y="1526"/>
                  </a:lnTo>
                  <a:lnTo>
                    <a:pt x="2317" y="1524"/>
                  </a:lnTo>
                  <a:lnTo>
                    <a:pt x="2298" y="1518"/>
                  </a:lnTo>
                  <a:lnTo>
                    <a:pt x="2285" y="1515"/>
                  </a:lnTo>
                  <a:lnTo>
                    <a:pt x="2269" y="1512"/>
                  </a:lnTo>
                  <a:lnTo>
                    <a:pt x="2251" y="1508"/>
                  </a:lnTo>
                  <a:lnTo>
                    <a:pt x="2232" y="1506"/>
                  </a:lnTo>
                  <a:lnTo>
                    <a:pt x="2211" y="1505"/>
                  </a:lnTo>
                  <a:lnTo>
                    <a:pt x="2189" y="1505"/>
                  </a:lnTo>
                  <a:lnTo>
                    <a:pt x="2179" y="1506"/>
                  </a:lnTo>
                  <a:lnTo>
                    <a:pt x="2167" y="1508"/>
                  </a:lnTo>
                  <a:lnTo>
                    <a:pt x="2157" y="1511"/>
                  </a:lnTo>
                  <a:lnTo>
                    <a:pt x="2147" y="1514"/>
                  </a:lnTo>
                  <a:close/>
                  <a:moveTo>
                    <a:pt x="1312" y="2009"/>
                  </a:moveTo>
                  <a:lnTo>
                    <a:pt x="1318" y="1999"/>
                  </a:lnTo>
                  <a:lnTo>
                    <a:pt x="1323" y="1988"/>
                  </a:lnTo>
                  <a:lnTo>
                    <a:pt x="1327" y="1978"/>
                  </a:lnTo>
                  <a:lnTo>
                    <a:pt x="1330" y="1967"/>
                  </a:lnTo>
                  <a:lnTo>
                    <a:pt x="1332" y="1955"/>
                  </a:lnTo>
                  <a:lnTo>
                    <a:pt x="1335" y="1943"/>
                  </a:lnTo>
                  <a:lnTo>
                    <a:pt x="1336" y="1931"/>
                  </a:lnTo>
                  <a:lnTo>
                    <a:pt x="1337" y="1919"/>
                  </a:lnTo>
                  <a:lnTo>
                    <a:pt x="1338" y="1893"/>
                  </a:lnTo>
                  <a:lnTo>
                    <a:pt x="1337" y="1867"/>
                  </a:lnTo>
                  <a:lnTo>
                    <a:pt x="1334" y="1840"/>
                  </a:lnTo>
                  <a:lnTo>
                    <a:pt x="1331" y="1814"/>
                  </a:lnTo>
                  <a:lnTo>
                    <a:pt x="1326" y="1789"/>
                  </a:lnTo>
                  <a:lnTo>
                    <a:pt x="1320" y="1764"/>
                  </a:lnTo>
                  <a:lnTo>
                    <a:pt x="1314" y="1740"/>
                  </a:lnTo>
                  <a:lnTo>
                    <a:pt x="1306" y="1717"/>
                  </a:lnTo>
                  <a:lnTo>
                    <a:pt x="1300" y="1696"/>
                  </a:lnTo>
                  <a:lnTo>
                    <a:pt x="1294" y="1678"/>
                  </a:lnTo>
                  <a:lnTo>
                    <a:pt x="1288" y="1662"/>
                  </a:lnTo>
                  <a:lnTo>
                    <a:pt x="1282" y="1649"/>
                  </a:lnTo>
                  <a:lnTo>
                    <a:pt x="1276" y="1629"/>
                  </a:lnTo>
                  <a:lnTo>
                    <a:pt x="1273" y="1619"/>
                  </a:lnTo>
                  <a:lnTo>
                    <a:pt x="1274" y="1616"/>
                  </a:lnTo>
                  <a:lnTo>
                    <a:pt x="1276" y="1614"/>
                  </a:lnTo>
                  <a:lnTo>
                    <a:pt x="1278" y="1612"/>
                  </a:lnTo>
                  <a:lnTo>
                    <a:pt x="1282" y="1609"/>
                  </a:lnTo>
                  <a:lnTo>
                    <a:pt x="1294" y="1604"/>
                  </a:lnTo>
                  <a:lnTo>
                    <a:pt x="1306" y="1597"/>
                  </a:lnTo>
                  <a:lnTo>
                    <a:pt x="1320" y="1591"/>
                  </a:lnTo>
                  <a:lnTo>
                    <a:pt x="1331" y="1585"/>
                  </a:lnTo>
                  <a:lnTo>
                    <a:pt x="1342" y="1579"/>
                  </a:lnTo>
                  <a:lnTo>
                    <a:pt x="1343" y="1578"/>
                  </a:lnTo>
                  <a:lnTo>
                    <a:pt x="1341" y="1576"/>
                  </a:lnTo>
                  <a:lnTo>
                    <a:pt x="1322" y="1558"/>
                  </a:lnTo>
                  <a:lnTo>
                    <a:pt x="1303" y="1539"/>
                  </a:lnTo>
                  <a:lnTo>
                    <a:pt x="1276" y="1515"/>
                  </a:lnTo>
                  <a:lnTo>
                    <a:pt x="1262" y="1503"/>
                  </a:lnTo>
                  <a:lnTo>
                    <a:pt x="1245" y="1489"/>
                  </a:lnTo>
                  <a:lnTo>
                    <a:pt x="1227" y="1477"/>
                  </a:lnTo>
                  <a:lnTo>
                    <a:pt x="1208" y="1466"/>
                  </a:lnTo>
                  <a:lnTo>
                    <a:pt x="1188" y="1454"/>
                  </a:lnTo>
                  <a:lnTo>
                    <a:pt x="1168" y="1445"/>
                  </a:lnTo>
                  <a:lnTo>
                    <a:pt x="1149" y="1436"/>
                  </a:lnTo>
                  <a:lnTo>
                    <a:pt x="1129" y="1428"/>
                  </a:lnTo>
                  <a:lnTo>
                    <a:pt x="1093" y="1416"/>
                  </a:lnTo>
                  <a:lnTo>
                    <a:pt x="1065" y="1407"/>
                  </a:lnTo>
                  <a:lnTo>
                    <a:pt x="1038" y="1398"/>
                  </a:lnTo>
                  <a:lnTo>
                    <a:pt x="1033" y="1397"/>
                  </a:lnTo>
                  <a:lnTo>
                    <a:pt x="1034" y="1400"/>
                  </a:lnTo>
                  <a:lnTo>
                    <a:pt x="1042" y="1421"/>
                  </a:lnTo>
                  <a:lnTo>
                    <a:pt x="1049" y="1443"/>
                  </a:lnTo>
                  <a:lnTo>
                    <a:pt x="1059" y="1473"/>
                  </a:lnTo>
                  <a:lnTo>
                    <a:pt x="1069" y="1506"/>
                  </a:lnTo>
                  <a:lnTo>
                    <a:pt x="1078" y="1543"/>
                  </a:lnTo>
                  <a:lnTo>
                    <a:pt x="1085" y="1580"/>
                  </a:lnTo>
                  <a:lnTo>
                    <a:pt x="1090" y="1616"/>
                  </a:lnTo>
                  <a:lnTo>
                    <a:pt x="1095" y="1647"/>
                  </a:lnTo>
                  <a:lnTo>
                    <a:pt x="1097" y="1671"/>
                  </a:lnTo>
                  <a:lnTo>
                    <a:pt x="1100" y="1693"/>
                  </a:lnTo>
                  <a:lnTo>
                    <a:pt x="1100" y="1696"/>
                  </a:lnTo>
                  <a:lnTo>
                    <a:pt x="1102" y="1696"/>
                  </a:lnTo>
                  <a:lnTo>
                    <a:pt x="1114" y="1690"/>
                  </a:lnTo>
                  <a:lnTo>
                    <a:pt x="1128" y="1683"/>
                  </a:lnTo>
                  <a:lnTo>
                    <a:pt x="1143" y="1676"/>
                  </a:lnTo>
                  <a:lnTo>
                    <a:pt x="1159" y="1667"/>
                  </a:lnTo>
                  <a:lnTo>
                    <a:pt x="1172" y="1661"/>
                  </a:lnTo>
                  <a:lnTo>
                    <a:pt x="1185" y="1655"/>
                  </a:lnTo>
                  <a:lnTo>
                    <a:pt x="1187" y="1655"/>
                  </a:lnTo>
                  <a:lnTo>
                    <a:pt x="1188" y="1657"/>
                  </a:lnTo>
                  <a:lnTo>
                    <a:pt x="1191" y="1675"/>
                  </a:lnTo>
                  <a:lnTo>
                    <a:pt x="1195" y="1693"/>
                  </a:lnTo>
                  <a:lnTo>
                    <a:pt x="1199" y="1722"/>
                  </a:lnTo>
                  <a:lnTo>
                    <a:pt x="1200" y="1740"/>
                  </a:lnTo>
                  <a:lnTo>
                    <a:pt x="1201" y="1761"/>
                  </a:lnTo>
                  <a:lnTo>
                    <a:pt x="1201" y="1784"/>
                  </a:lnTo>
                  <a:lnTo>
                    <a:pt x="1200" y="1812"/>
                  </a:lnTo>
                  <a:lnTo>
                    <a:pt x="1198" y="1842"/>
                  </a:lnTo>
                  <a:lnTo>
                    <a:pt x="1195" y="1875"/>
                  </a:lnTo>
                  <a:lnTo>
                    <a:pt x="1192" y="1909"/>
                  </a:lnTo>
                  <a:lnTo>
                    <a:pt x="1188" y="1943"/>
                  </a:lnTo>
                  <a:lnTo>
                    <a:pt x="1183" y="1976"/>
                  </a:lnTo>
                  <a:lnTo>
                    <a:pt x="1179" y="2008"/>
                  </a:lnTo>
                  <a:lnTo>
                    <a:pt x="1176" y="2036"/>
                  </a:lnTo>
                  <a:lnTo>
                    <a:pt x="1171" y="2060"/>
                  </a:lnTo>
                  <a:lnTo>
                    <a:pt x="1167" y="2092"/>
                  </a:lnTo>
                  <a:lnTo>
                    <a:pt x="1164" y="2109"/>
                  </a:lnTo>
                  <a:lnTo>
                    <a:pt x="1163" y="2116"/>
                  </a:lnTo>
                  <a:lnTo>
                    <a:pt x="1163" y="2116"/>
                  </a:lnTo>
                  <a:lnTo>
                    <a:pt x="1167" y="2115"/>
                  </a:lnTo>
                  <a:lnTo>
                    <a:pt x="1193" y="2102"/>
                  </a:lnTo>
                  <a:lnTo>
                    <a:pt x="1206" y="2096"/>
                  </a:lnTo>
                  <a:lnTo>
                    <a:pt x="1220" y="2089"/>
                  </a:lnTo>
                  <a:lnTo>
                    <a:pt x="1237" y="2079"/>
                  </a:lnTo>
                  <a:lnTo>
                    <a:pt x="1253" y="2069"/>
                  </a:lnTo>
                  <a:lnTo>
                    <a:pt x="1270" y="2057"/>
                  </a:lnTo>
                  <a:lnTo>
                    <a:pt x="1286" y="2043"/>
                  </a:lnTo>
                  <a:lnTo>
                    <a:pt x="1293" y="2035"/>
                  </a:lnTo>
                  <a:lnTo>
                    <a:pt x="1300" y="2027"/>
                  </a:lnTo>
                  <a:lnTo>
                    <a:pt x="1307" y="2018"/>
                  </a:lnTo>
                  <a:lnTo>
                    <a:pt x="1312" y="2009"/>
                  </a:lnTo>
                  <a:close/>
                  <a:moveTo>
                    <a:pt x="763" y="998"/>
                  </a:moveTo>
                  <a:lnTo>
                    <a:pt x="671" y="998"/>
                  </a:lnTo>
                  <a:lnTo>
                    <a:pt x="671" y="417"/>
                  </a:lnTo>
                  <a:lnTo>
                    <a:pt x="654" y="433"/>
                  </a:lnTo>
                  <a:lnTo>
                    <a:pt x="633" y="448"/>
                  </a:lnTo>
                  <a:lnTo>
                    <a:pt x="610" y="464"/>
                  </a:lnTo>
                  <a:lnTo>
                    <a:pt x="585" y="480"/>
                  </a:lnTo>
                  <a:lnTo>
                    <a:pt x="559" y="495"/>
                  </a:lnTo>
                  <a:lnTo>
                    <a:pt x="534" y="507"/>
                  </a:lnTo>
                  <a:lnTo>
                    <a:pt x="511" y="517"/>
                  </a:lnTo>
                  <a:lnTo>
                    <a:pt x="489" y="527"/>
                  </a:lnTo>
                  <a:lnTo>
                    <a:pt x="489" y="439"/>
                  </a:lnTo>
                  <a:lnTo>
                    <a:pt x="507" y="429"/>
                  </a:lnTo>
                  <a:lnTo>
                    <a:pt x="526" y="420"/>
                  </a:lnTo>
                  <a:lnTo>
                    <a:pt x="544" y="410"/>
                  </a:lnTo>
                  <a:lnTo>
                    <a:pt x="560" y="398"/>
                  </a:lnTo>
                  <a:lnTo>
                    <a:pt x="577" y="388"/>
                  </a:lnTo>
                  <a:lnTo>
                    <a:pt x="592" y="376"/>
                  </a:lnTo>
                  <a:lnTo>
                    <a:pt x="608" y="364"/>
                  </a:lnTo>
                  <a:lnTo>
                    <a:pt x="623" y="352"/>
                  </a:lnTo>
                  <a:lnTo>
                    <a:pt x="636" y="338"/>
                  </a:lnTo>
                  <a:lnTo>
                    <a:pt x="650" y="326"/>
                  </a:lnTo>
                  <a:lnTo>
                    <a:pt x="661" y="313"/>
                  </a:lnTo>
                  <a:lnTo>
                    <a:pt x="671" y="301"/>
                  </a:lnTo>
                  <a:lnTo>
                    <a:pt x="682" y="289"/>
                  </a:lnTo>
                  <a:lnTo>
                    <a:pt x="690" y="276"/>
                  </a:lnTo>
                  <a:lnTo>
                    <a:pt x="697" y="265"/>
                  </a:lnTo>
                  <a:lnTo>
                    <a:pt x="705" y="252"/>
                  </a:lnTo>
                  <a:lnTo>
                    <a:pt x="763" y="252"/>
                  </a:lnTo>
                  <a:lnTo>
                    <a:pt x="763" y="998"/>
                  </a:lnTo>
                  <a:close/>
                  <a:moveTo>
                    <a:pt x="1302" y="2688"/>
                  </a:moveTo>
                  <a:lnTo>
                    <a:pt x="1328" y="2685"/>
                  </a:lnTo>
                  <a:lnTo>
                    <a:pt x="1331" y="2695"/>
                  </a:lnTo>
                  <a:lnTo>
                    <a:pt x="1334" y="2704"/>
                  </a:lnTo>
                  <a:lnTo>
                    <a:pt x="1338" y="2711"/>
                  </a:lnTo>
                  <a:lnTo>
                    <a:pt x="1344" y="2717"/>
                  </a:lnTo>
                  <a:lnTo>
                    <a:pt x="1350" y="2721"/>
                  </a:lnTo>
                  <a:lnTo>
                    <a:pt x="1356" y="2724"/>
                  </a:lnTo>
                  <a:lnTo>
                    <a:pt x="1363" y="2726"/>
                  </a:lnTo>
                  <a:lnTo>
                    <a:pt x="1371" y="2726"/>
                  </a:lnTo>
                  <a:lnTo>
                    <a:pt x="1380" y="2726"/>
                  </a:lnTo>
                  <a:lnTo>
                    <a:pt x="1387" y="2723"/>
                  </a:lnTo>
                  <a:lnTo>
                    <a:pt x="1395" y="2719"/>
                  </a:lnTo>
                  <a:lnTo>
                    <a:pt x="1402" y="2714"/>
                  </a:lnTo>
                  <a:lnTo>
                    <a:pt x="1408" y="2707"/>
                  </a:lnTo>
                  <a:lnTo>
                    <a:pt x="1411" y="2699"/>
                  </a:lnTo>
                  <a:lnTo>
                    <a:pt x="1414" y="2691"/>
                  </a:lnTo>
                  <a:lnTo>
                    <a:pt x="1414" y="2682"/>
                  </a:lnTo>
                  <a:lnTo>
                    <a:pt x="1414" y="2674"/>
                  </a:lnTo>
                  <a:lnTo>
                    <a:pt x="1412" y="2665"/>
                  </a:lnTo>
                  <a:lnTo>
                    <a:pt x="1408" y="2659"/>
                  </a:lnTo>
                  <a:lnTo>
                    <a:pt x="1403" y="2652"/>
                  </a:lnTo>
                  <a:lnTo>
                    <a:pt x="1397" y="2647"/>
                  </a:lnTo>
                  <a:lnTo>
                    <a:pt x="1389" y="2644"/>
                  </a:lnTo>
                  <a:lnTo>
                    <a:pt x="1381" y="2641"/>
                  </a:lnTo>
                  <a:lnTo>
                    <a:pt x="1373" y="2640"/>
                  </a:lnTo>
                  <a:lnTo>
                    <a:pt x="1364" y="2641"/>
                  </a:lnTo>
                  <a:lnTo>
                    <a:pt x="1354" y="2644"/>
                  </a:lnTo>
                  <a:lnTo>
                    <a:pt x="1357" y="2621"/>
                  </a:lnTo>
                  <a:lnTo>
                    <a:pt x="1359" y="2621"/>
                  </a:lnTo>
                  <a:lnTo>
                    <a:pt x="1361" y="2621"/>
                  </a:lnTo>
                  <a:lnTo>
                    <a:pt x="1370" y="2621"/>
                  </a:lnTo>
                  <a:lnTo>
                    <a:pt x="1377" y="2619"/>
                  </a:lnTo>
                  <a:lnTo>
                    <a:pt x="1385" y="2616"/>
                  </a:lnTo>
                  <a:lnTo>
                    <a:pt x="1391" y="2612"/>
                  </a:lnTo>
                  <a:lnTo>
                    <a:pt x="1398" y="2607"/>
                  </a:lnTo>
                  <a:lnTo>
                    <a:pt x="1402" y="2601"/>
                  </a:lnTo>
                  <a:lnTo>
                    <a:pt x="1404" y="2594"/>
                  </a:lnTo>
                  <a:lnTo>
                    <a:pt x="1405" y="2586"/>
                  </a:lnTo>
                  <a:lnTo>
                    <a:pt x="1405" y="2578"/>
                  </a:lnTo>
                  <a:lnTo>
                    <a:pt x="1403" y="2572"/>
                  </a:lnTo>
                  <a:lnTo>
                    <a:pt x="1400" y="2566"/>
                  </a:lnTo>
                  <a:lnTo>
                    <a:pt x="1395" y="2562"/>
                  </a:lnTo>
                  <a:lnTo>
                    <a:pt x="1390" y="2558"/>
                  </a:lnTo>
                  <a:lnTo>
                    <a:pt x="1384" y="2555"/>
                  </a:lnTo>
                  <a:lnTo>
                    <a:pt x="1378" y="2552"/>
                  </a:lnTo>
                  <a:lnTo>
                    <a:pt x="1370" y="2551"/>
                  </a:lnTo>
                  <a:lnTo>
                    <a:pt x="1362" y="2552"/>
                  </a:lnTo>
                  <a:lnTo>
                    <a:pt x="1356" y="2555"/>
                  </a:lnTo>
                  <a:lnTo>
                    <a:pt x="1350" y="2558"/>
                  </a:lnTo>
                  <a:lnTo>
                    <a:pt x="1345" y="2562"/>
                  </a:lnTo>
                  <a:lnTo>
                    <a:pt x="1339" y="2567"/>
                  </a:lnTo>
                  <a:lnTo>
                    <a:pt x="1336" y="2574"/>
                  </a:lnTo>
                  <a:lnTo>
                    <a:pt x="1333" y="2581"/>
                  </a:lnTo>
                  <a:lnTo>
                    <a:pt x="1331" y="2591"/>
                  </a:lnTo>
                  <a:lnTo>
                    <a:pt x="1305" y="2586"/>
                  </a:lnTo>
                  <a:lnTo>
                    <a:pt x="1308" y="2573"/>
                  </a:lnTo>
                  <a:lnTo>
                    <a:pt x="1312" y="2563"/>
                  </a:lnTo>
                  <a:lnTo>
                    <a:pt x="1316" y="2558"/>
                  </a:lnTo>
                  <a:lnTo>
                    <a:pt x="1319" y="2552"/>
                  </a:lnTo>
                  <a:lnTo>
                    <a:pt x="1323" y="2548"/>
                  </a:lnTo>
                  <a:lnTo>
                    <a:pt x="1327" y="2545"/>
                  </a:lnTo>
                  <a:lnTo>
                    <a:pt x="1331" y="2541"/>
                  </a:lnTo>
                  <a:lnTo>
                    <a:pt x="1336" y="2539"/>
                  </a:lnTo>
                  <a:lnTo>
                    <a:pt x="1341" y="2536"/>
                  </a:lnTo>
                  <a:lnTo>
                    <a:pt x="1346" y="2534"/>
                  </a:lnTo>
                  <a:lnTo>
                    <a:pt x="1357" y="2532"/>
                  </a:lnTo>
                  <a:lnTo>
                    <a:pt x="1370" y="2531"/>
                  </a:lnTo>
                  <a:lnTo>
                    <a:pt x="1378" y="2531"/>
                  </a:lnTo>
                  <a:lnTo>
                    <a:pt x="1386" y="2533"/>
                  </a:lnTo>
                  <a:lnTo>
                    <a:pt x="1394" y="2535"/>
                  </a:lnTo>
                  <a:lnTo>
                    <a:pt x="1402" y="2538"/>
                  </a:lnTo>
                  <a:lnTo>
                    <a:pt x="1409" y="2542"/>
                  </a:lnTo>
                  <a:lnTo>
                    <a:pt x="1414" y="2546"/>
                  </a:lnTo>
                  <a:lnTo>
                    <a:pt x="1419" y="2552"/>
                  </a:lnTo>
                  <a:lnTo>
                    <a:pt x="1425" y="2559"/>
                  </a:lnTo>
                  <a:lnTo>
                    <a:pt x="1428" y="2565"/>
                  </a:lnTo>
                  <a:lnTo>
                    <a:pt x="1430" y="2572"/>
                  </a:lnTo>
                  <a:lnTo>
                    <a:pt x="1432" y="2578"/>
                  </a:lnTo>
                  <a:lnTo>
                    <a:pt x="1432" y="2586"/>
                  </a:lnTo>
                  <a:lnTo>
                    <a:pt x="1432" y="2593"/>
                  </a:lnTo>
                  <a:lnTo>
                    <a:pt x="1430" y="2599"/>
                  </a:lnTo>
                  <a:lnTo>
                    <a:pt x="1428" y="2605"/>
                  </a:lnTo>
                  <a:lnTo>
                    <a:pt x="1425" y="2610"/>
                  </a:lnTo>
                  <a:lnTo>
                    <a:pt x="1420" y="2617"/>
                  </a:lnTo>
                  <a:lnTo>
                    <a:pt x="1415" y="2621"/>
                  </a:lnTo>
                  <a:lnTo>
                    <a:pt x="1409" y="2625"/>
                  </a:lnTo>
                  <a:lnTo>
                    <a:pt x="1403" y="2629"/>
                  </a:lnTo>
                  <a:lnTo>
                    <a:pt x="1411" y="2632"/>
                  </a:lnTo>
                  <a:lnTo>
                    <a:pt x="1419" y="2635"/>
                  </a:lnTo>
                  <a:lnTo>
                    <a:pt x="1427" y="2640"/>
                  </a:lnTo>
                  <a:lnTo>
                    <a:pt x="1432" y="2647"/>
                  </a:lnTo>
                  <a:lnTo>
                    <a:pt x="1437" y="2655"/>
                  </a:lnTo>
                  <a:lnTo>
                    <a:pt x="1440" y="2662"/>
                  </a:lnTo>
                  <a:lnTo>
                    <a:pt x="1442" y="2671"/>
                  </a:lnTo>
                  <a:lnTo>
                    <a:pt x="1442" y="2682"/>
                  </a:lnTo>
                  <a:lnTo>
                    <a:pt x="1442" y="2688"/>
                  </a:lnTo>
                  <a:lnTo>
                    <a:pt x="1441" y="2695"/>
                  </a:lnTo>
                  <a:lnTo>
                    <a:pt x="1440" y="2702"/>
                  </a:lnTo>
                  <a:lnTo>
                    <a:pt x="1437" y="2708"/>
                  </a:lnTo>
                  <a:lnTo>
                    <a:pt x="1435" y="2713"/>
                  </a:lnTo>
                  <a:lnTo>
                    <a:pt x="1431" y="2719"/>
                  </a:lnTo>
                  <a:lnTo>
                    <a:pt x="1427" y="2724"/>
                  </a:lnTo>
                  <a:lnTo>
                    <a:pt x="1422" y="2729"/>
                  </a:lnTo>
                  <a:lnTo>
                    <a:pt x="1416" y="2734"/>
                  </a:lnTo>
                  <a:lnTo>
                    <a:pt x="1411" y="2738"/>
                  </a:lnTo>
                  <a:lnTo>
                    <a:pt x="1405" y="2741"/>
                  </a:lnTo>
                  <a:lnTo>
                    <a:pt x="1399" y="2744"/>
                  </a:lnTo>
                  <a:lnTo>
                    <a:pt x="1392" y="2746"/>
                  </a:lnTo>
                  <a:lnTo>
                    <a:pt x="1385" y="2747"/>
                  </a:lnTo>
                  <a:lnTo>
                    <a:pt x="1378" y="2748"/>
                  </a:lnTo>
                  <a:lnTo>
                    <a:pt x="1371" y="2748"/>
                  </a:lnTo>
                  <a:lnTo>
                    <a:pt x="1363" y="2748"/>
                  </a:lnTo>
                  <a:lnTo>
                    <a:pt x="1357" y="2747"/>
                  </a:lnTo>
                  <a:lnTo>
                    <a:pt x="1351" y="2746"/>
                  </a:lnTo>
                  <a:lnTo>
                    <a:pt x="1345" y="2744"/>
                  </a:lnTo>
                  <a:lnTo>
                    <a:pt x="1338" y="2742"/>
                  </a:lnTo>
                  <a:lnTo>
                    <a:pt x="1333" y="2739"/>
                  </a:lnTo>
                  <a:lnTo>
                    <a:pt x="1328" y="2736"/>
                  </a:lnTo>
                  <a:lnTo>
                    <a:pt x="1324" y="2732"/>
                  </a:lnTo>
                  <a:lnTo>
                    <a:pt x="1319" y="2727"/>
                  </a:lnTo>
                  <a:lnTo>
                    <a:pt x="1316" y="2722"/>
                  </a:lnTo>
                  <a:lnTo>
                    <a:pt x="1311" y="2718"/>
                  </a:lnTo>
                  <a:lnTo>
                    <a:pt x="1308" y="2713"/>
                  </a:lnTo>
                  <a:lnTo>
                    <a:pt x="1306" y="2707"/>
                  </a:lnTo>
                  <a:lnTo>
                    <a:pt x="1304" y="2700"/>
                  </a:lnTo>
                  <a:lnTo>
                    <a:pt x="1303" y="2694"/>
                  </a:lnTo>
                  <a:lnTo>
                    <a:pt x="1302" y="2688"/>
                  </a:lnTo>
                  <a:close/>
                  <a:moveTo>
                    <a:pt x="2898" y="1302"/>
                  </a:moveTo>
                  <a:lnTo>
                    <a:pt x="2898" y="1352"/>
                  </a:lnTo>
                  <a:lnTo>
                    <a:pt x="2615" y="1352"/>
                  </a:lnTo>
                  <a:lnTo>
                    <a:pt x="2615" y="1342"/>
                  </a:lnTo>
                  <a:lnTo>
                    <a:pt x="2616" y="1333"/>
                  </a:lnTo>
                  <a:lnTo>
                    <a:pt x="2618" y="1325"/>
                  </a:lnTo>
                  <a:lnTo>
                    <a:pt x="2621" y="1315"/>
                  </a:lnTo>
                  <a:lnTo>
                    <a:pt x="2627" y="1301"/>
                  </a:lnTo>
                  <a:lnTo>
                    <a:pt x="2635" y="1286"/>
                  </a:lnTo>
                  <a:lnTo>
                    <a:pt x="2645" y="1273"/>
                  </a:lnTo>
                  <a:lnTo>
                    <a:pt x="2656" y="1259"/>
                  </a:lnTo>
                  <a:lnTo>
                    <a:pt x="2668" y="1244"/>
                  </a:lnTo>
                  <a:lnTo>
                    <a:pt x="2685" y="1229"/>
                  </a:lnTo>
                  <a:lnTo>
                    <a:pt x="2704" y="1212"/>
                  </a:lnTo>
                  <a:lnTo>
                    <a:pt x="2725" y="1194"/>
                  </a:lnTo>
                  <a:lnTo>
                    <a:pt x="2757" y="1167"/>
                  </a:lnTo>
                  <a:lnTo>
                    <a:pt x="2783" y="1143"/>
                  </a:lnTo>
                  <a:lnTo>
                    <a:pt x="2794" y="1132"/>
                  </a:lnTo>
                  <a:lnTo>
                    <a:pt x="2803" y="1122"/>
                  </a:lnTo>
                  <a:lnTo>
                    <a:pt x="2812" y="1113"/>
                  </a:lnTo>
                  <a:lnTo>
                    <a:pt x="2819" y="1103"/>
                  </a:lnTo>
                  <a:lnTo>
                    <a:pt x="2824" y="1095"/>
                  </a:lnTo>
                  <a:lnTo>
                    <a:pt x="2829" y="1088"/>
                  </a:lnTo>
                  <a:lnTo>
                    <a:pt x="2833" y="1079"/>
                  </a:lnTo>
                  <a:lnTo>
                    <a:pt x="2838" y="1071"/>
                  </a:lnTo>
                  <a:lnTo>
                    <a:pt x="2840" y="1063"/>
                  </a:lnTo>
                  <a:lnTo>
                    <a:pt x="2842" y="1056"/>
                  </a:lnTo>
                  <a:lnTo>
                    <a:pt x="2843" y="1048"/>
                  </a:lnTo>
                  <a:lnTo>
                    <a:pt x="2844" y="1040"/>
                  </a:lnTo>
                  <a:lnTo>
                    <a:pt x="2843" y="1033"/>
                  </a:lnTo>
                  <a:lnTo>
                    <a:pt x="2842" y="1026"/>
                  </a:lnTo>
                  <a:lnTo>
                    <a:pt x="2841" y="1018"/>
                  </a:lnTo>
                  <a:lnTo>
                    <a:pt x="2838" y="1012"/>
                  </a:lnTo>
                  <a:lnTo>
                    <a:pt x="2834" y="1005"/>
                  </a:lnTo>
                  <a:lnTo>
                    <a:pt x="2831" y="1000"/>
                  </a:lnTo>
                  <a:lnTo>
                    <a:pt x="2826" y="994"/>
                  </a:lnTo>
                  <a:lnTo>
                    <a:pt x="2821" y="988"/>
                  </a:lnTo>
                  <a:lnTo>
                    <a:pt x="2815" y="983"/>
                  </a:lnTo>
                  <a:lnTo>
                    <a:pt x="2809" y="979"/>
                  </a:lnTo>
                  <a:lnTo>
                    <a:pt x="2802" y="975"/>
                  </a:lnTo>
                  <a:lnTo>
                    <a:pt x="2795" y="972"/>
                  </a:lnTo>
                  <a:lnTo>
                    <a:pt x="2788" y="970"/>
                  </a:lnTo>
                  <a:lnTo>
                    <a:pt x="2780" y="968"/>
                  </a:lnTo>
                  <a:lnTo>
                    <a:pt x="2771" y="967"/>
                  </a:lnTo>
                  <a:lnTo>
                    <a:pt x="2763" y="967"/>
                  </a:lnTo>
                  <a:lnTo>
                    <a:pt x="2754" y="967"/>
                  </a:lnTo>
                  <a:lnTo>
                    <a:pt x="2744" y="968"/>
                  </a:lnTo>
                  <a:lnTo>
                    <a:pt x="2736" y="970"/>
                  </a:lnTo>
                  <a:lnTo>
                    <a:pt x="2729" y="972"/>
                  </a:lnTo>
                  <a:lnTo>
                    <a:pt x="2720" y="975"/>
                  </a:lnTo>
                  <a:lnTo>
                    <a:pt x="2714" y="979"/>
                  </a:lnTo>
                  <a:lnTo>
                    <a:pt x="2708" y="984"/>
                  </a:lnTo>
                  <a:lnTo>
                    <a:pt x="2702" y="989"/>
                  </a:lnTo>
                  <a:lnTo>
                    <a:pt x="2697" y="996"/>
                  </a:lnTo>
                  <a:lnTo>
                    <a:pt x="2691" y="1002"/>
                  </a:lnTo>
                  <a:lnTo>
                    <a:pt x="2687" y="1009"/>
                  </a:lnTo>
                  <a:lnTo>
                    <a:pt x="2684" y="1016"/>
                  </a:lnTo>
                  <a:lnTo>
                    <a:pt x="2682" y="1025"/>
                  </a:lnTo>
                  <a:lnTo>
                    <a:pt x="2680" y="1033"/>
                  </a:lnTo>
                  <a:lnTo>
                    <a:pt x="2679" y="1042"/>
                  </a:lnTo>
                  <a:lnTo>
                    <a:pt x="2679" y="1052"/>
                  </a:lnTo>
                  <a:lnTo>
                    <a:pt x="2625" y="1046"/>
                  </a:lnTo>
                  <a:lnTo>
                    <a:pt x="2626" y="1032"/>
                  </a:lnTo>
                  <a:lnTo>
                    <a:pt x="2629" y="1018"/>
                  </a:lnTo>
                  <a:lnTo>
                    <a:pt x="2633" y="1005"/>
                  </a:lnTo>
                  <a:lnTo>
                    <a:pt x="2637" y="994"/>
                  </a:lnTo>
                  <a:lnTo>
                    <a:pt x="2644" y="982"/>
                  </a:lnTo>
                  <a:lnTo>
                    <a:pt x="2650" y="972"/>
                  </a:lnTo>
                  <a:lnTo>
                    <a:pt x="2658" y="962"/>
                  </a:lnTo>
                  <a:lnTo>
                    <a:pt x="2666" y="954"/>
                  </a:lnTo>
                  <a:lnTo>
                    <a:pt x="2676" y="947"/>
                  </a:lnTo>
                  <a:lnTo>
                    <a:pt x="2686" y="941"/>
                  </a:lnTo>
                  <a:lnTo>
                    <a:pt x="2698" y="936"/>
                  </a:lnTo>
                  <a:lnTo>
                    <a:pt x="2709" y="930"/>
                  </a:lnTo>
                  <a:lnTo>
                    <a:pt x="2721" y="927"/>
                  </a:lnTo>
                  <a:lnTo>
                    <a:pt x="2735" y="925"/>
                  </a:lnTo>
                  <a:lnTo>
                    <a:pt x="2748" y="923"/>
                  </a:lnTo>
                  <a:lnTo>
                    <a:pt x="2764" y="923"/>
                  </a:lnTo>
                  <a:lnTo>
                    <a:pt x="2778" y="923"/>
                  </a:lnTo>
                  <a:lnTo>
                    <a:pt x="2793" y="925"/>
                  </a:lnTo>
                  <a:lnTo>
                    <a:pt x="2806" y="927"/>
                  </a:lnTo>
                  <a:lnTo>
                    <a:pt x="2819" y="931"/>
                  </a:lnTo>
                  <a:lnTo>
                    <a:pt x="2830" y="937"/>
                  </a:lnTo>
                  <a:lnTo>
                    <a:pt x="2842" y="942"/>
                  </a:lnTo>
                  <a:lnTo>
                    <a:pt x="2852" y="949"/>
                  </a:lnTo>
                  <a:lnTo>
                    <a:pt x="2861" y="957"/>
                  </a:lnTo>
                  <a:lnTo>
                    <a:pt x="2870" y="966"/>
                  </a:lnTo>
                  <a:lnTo>
                    <a:pt x="2877" y="975"/>
                  </a:lnTo>
                  <a:lnTo>
                    <a:pt x="2883" y="985"/>
                  </a:lnTo>
                  <a:lnTo>
                    <a:pt x="2888" y="996"/>
                  </a:lnTo>
                  <a:lnTo>
                    <a:pt x="2893" y="1006"/>
                  </a:lnTo>
                  <a:lnTo>
                    <a:pt x="2895" y="1017"/>
                  </a:lnTo>
                  <a:lnTo>
                    <a:pt x="2897" y="1030"/>
                  </a:lnTo>
                  <a:lnTo>
                    <a:pt x="2898" y="1042"/>
                  </a:lnTo>
                  <a:lnTo>
                    <a:pt x="2897" y="1055"/>
                  </a:lnTo>
                  <a:lnTo>
                    <a:pt x="2895" y="1067"/>
                  </a:lnTo>
                  <a:lnTo>
                    <a:pt x="2892" y="1079"/>
                  </a:lnTo>
                  <a:lnTo>
                    <a:pt x="2886" y="1092"/>
                  </a:lnTo>
                  <a:lnTo>
                    <a:pt x="2880" y="1104"/>
                  </a:lnTo>
                  <a:lnTo>
                    <a:pt x="2873" y="1118"/>
                  </a:lnTo>
                  <a:lnTo>
                    <a:pt x="2864" y="1131"/>
                  </a:lnTo>
                  <a:lnTo>
                    <a:pt x="2852" y="1145"/>
                  </a:lnTo>
                  <a:lnTo>
                    <a:pt x="2838" y="1159"/>
                  </a:lnTo>
                  <a:lnTo>
                    <a:pt x="2819" y="1177"/>
                  </a:lnTo>
                  <a:lnTo>
                    <a:pt x="2797" y="1197"/>
                  </a:lnTo>
                  <a:lnTo>
                    <a:pt x="2771" y="1219"/>
                  </a:lnTo>
                  <a:lnTo>
                    <a:pt x="2749" y="1238"/>
                  </a:lnTo>
                  <a:lnTo>
                    <a:pt x="2732" y="1253"/>
                  </a:lnTo>
                  <a:lnTo>
                    <a:pt x="2718" y="1265"/>
                  </a:lnTo>
                  <a:lnTo>
                    <a:pt x="2710" y="1273"/>
                  </a:lnTo>
                  <a:lnTo>
                    <a:pt x="2698" y="1288"/>
                  </a:lnTo>
                  <a:lnTo>
                    <a:pt x="2687" y="1302"/>
                  </a:lnTo>
                  <a:lnTo>
                    <a:pt x="2898" y="1302"/>
                  </a:lnTo>
                  <a:close/>
                  <a:moveTo>
                    <a:pt x="1422" y="2451"/>
                  </a:moveTo>
                  <a:lnTo>
                    <a:pt x="1421" y="2451"/>
                  </a:lnTo>
                  <a:lnTo>
                    <a:pt x="1420" y="2451"/>
                  </a:lnTo>
                  <a:lnTo>
                    <a:pt x="1420" y="2450"/>
                  </a:lnTo>
                  <a:lnTo>
                    <a:pt x="1419" y="2450"/>
                  </a:lnTo>
                  <a:lnTo>
                    <a:pt x="1418" y="2450"/>
                  </a:lnTo>
                  <a:lnTo>
                    <a:pt x="1418" y="2450"/>
                  </a:lnTo>
                  <a:lnTo>
                    <a:pt x="1417" y="2450"/>
                  </a:lnTo>
                  <a:lnTo>
                    <a:pt x="1417" y="2449"/>
                  </a:lnTo>
                  <a:lnTo>
                    <a:pt x="1416" y="2449"/>
                  </a:lnTo>
                  <a:lnTo>
                    <a:pt x="1416" y="2449"/>
                  </a:lnTo>
                  <a:lnTo>
                    <a:pt x="1415" y="2449"/>
                  </a:lnTo>
                  <a:lnTo>
                    <a:pt x="1415" y="2449"/>
                  </a:lnTo>
                  <a:lnTo>
                    <a:pt x="1414" y="2449"/>
                  </a:lnTo>
                  <a:lnTo>
                    <a:pt x="1413" y="2448"/>
                  </a:lnTo>
                  <a:lnTo>
                    <a:pt x="1413" y="2448"/>
                  </a:lnTo>
                  <a:lnTo>
                    <a:pt x="1412" y="2448"/>
                  </a:lnTo>
                  <a:lnTo>
                    <a:pt x="1411" y="2448"/>
                  </a:lnTo>
                  <a:lnTo>
                    <a:pt x="1411" y="2448"/>
                  </a:lnTo>
                  <a:lnTo>
                    <a:pt x="1411" y="2448"/>
                  </a:lnTo>
                  <a:lnTo>
                    <a:pt x="1410" y="2448"/>
                  </a:lnTo>
                  <a:lnTo>
                    <a:pt x="1409" y="2447"/>
                  </a:lnTo>
                  <a:lnTo>
                    <a:pt x="1409" y="2447"/>
                  </a:lnTo>
                  <a:lnTo>
                    <a:pt x="1408" y="2447"/>
                  </a:lnTo>
                  <a:lnTo>
                    <a:pt x="1407" y="2447"/>
                  </a:lnTo>
                  <a:lnTo>
                    <a:pt x="1407" y="2447"/>
                  </a:lnTo>
                  <a:lnTo>
                    <a:pt x="1406" y="2447"/>
                  </a:lnTo>
                  <a:lnTo>
                    <a:pt x="1406" y="2447"/>
                  </a:lnTo>
                  <a:lnTo>
                    <a:pt x="1405" y="2446"/>
                  </a:lnTo>
                  <a:lnTo>
                    <a:pt x="1405" y="2446"/>
                  </a:lnTo>
                  <a:lnTo>
                    <a:pt x="1404" y="2446"/>
                  </a:lnTo>
                  <a:lnTo>
                    <a:pt x="1403" y="2446"/>
                  </a:lnTo>
                  <a:lnTo>
                    <a:pt x="1403" y="2446"/>
                  </a:lnTo>
                  <a:lnTo>
                    <a:pt x="1402" y="2446"/>
                  </a:lnTo>
                  <a:lnTo>
                    <a:pt x="1399" y="2445"/>
                  </a:lnTo>
                  <a:lnTo>
                    <a:pt x="1399" y="2445"/>
                  </a:lnTo>
                  <a:lnTo>
                    <a:pt x="1398" y="2445"/>
                  </a:lnTo>
                  <a:lnTo>
                    <a:pt x="1397" y="2445"/>
                  </a:lnTo>
                  <a:lnTo>
                    <a:pt x="1395" y="2445"/>
                  </a:lnTo>
                  <a:lnTo>
                    <a:pt x="1393" y="2444"/>
                  </a:lnTo>
                  <a:lnTo>
                    <a:pt x="1392" y="2444"/>
                  </a:lnTo>
                  <a:lnTo>
                    <a:pt x="1391" y="2444"/>
                  </a:lnTo>
                  <a:lnTo>
                    <a:pt x="1391" y="2444"/>
                  </a:lnTo>
                  <a:lnTo>
                    <a:pt x="1390" y="2444"/>
                  </a:lnTo>
                  <a:lnTo>
                    <a:pt x="1389" y="2443"/>
                  </a:lnTo>
                  <a:lnTo>
                    <a:pt x="1388" y="2443"/>
                  </a:lnTo>
                  <a:lnTo>
                    <a:pt x="1387" y="2443"/>
                  </a:lnTo>
                  <a:lnTo>
                    <a:pt x="1387" y="2443"/>
                  </a:lnTo>
                  <a:lnTo>
                    <a:pt x="1386" y="2443"/>
                  </a:lnTo>
                  <a:lnTo>
                    <a:pt x="1385" y="2443"/>
                  </a:lnTo>
                  <a:lnTo>
                    <a:pt x="1384" y="2443"/>
                  </a:lnTo>
                  <a:lnTo>
                    <a:pt x="1383" y="2443"/>
                  </a:lnTo>
                  <a:lnTo>
                    <a:pt x="1382" y="2443"/>
                  </a:lnTo>
                  <a:lnTo>
                    <a:pt x="1382" y="2443"/>
                  </a:lnTo>
                  <a:lnTo>
                    <a:pt x="1381" y="2442"/>
                  </a:lnTo>
                  <a:lnTo>
                    <a:pt x="1380" y="2442"/>
                  </a:lnTo>
                  <a:lnTo>
                    <a:pt x="1380" y="2442"/>
                  </a:lnTo>
                  <a:lnTo>
                    <a:pt x="1378" y="2442"/>
                  </a:lnTo>
                  <a:lnTo>
                    <a:pt x="1367" y="2441"/>
                  </a:lnTo>
                  <a:lnTo>
                    <a:pt x="1356" y="2441"/>
                  </a:lnTo>
                  <a:lnTo>
                    <a:pt x="1346" y="2441"/>
                  </a:lnTo>
                  <a:lnTo>
                    <a:pt x="1334" y="2442"/>
                  </a:lnTo>
                  <a:lnTo>
                    <a:pt x="1324" y="2444"/>
                  </a:lnTo>
                  <a:lnTo>
                    <a:pt x="1312" y="2445"/>
                  </a:lnTo>
                  <a:lnTo>
                    <a:pt x="1302" y="2448"/>
                  </a:lnTo>
                  <a:lnTo>
                    <a:pt x="1292" y="2451"/>
                  </a:lnTo>
                  <a:lnTo>
                    <a:pt x="1282" y="2454"/>
                  </a:lnTo>
                  <a:lnTo>
                    <a:pt x="1272" y="2458"/>
                  </a:lnTo>
                  <a:lnTo>
                    <a:pt x="1253" y="2467"/>
                  </a:lnTo>
                  <a:lnTo>
                    <a:pt x="1235" y="2478"/>
                  </a:lnTo>
                  <a:lnTo>
                    <a:pt x="1218" y="2490"/>
                  </a:lnTo>
                  <a:lnTo>
                    <a:pt x="1204" y="2504"/>
                  </a:lnTo>
                  <a:lnTo>
                    <a:pt x="1189" y="2519"/>
                  </a:lnTo>
                  <a:lnTo>
                    <a:pt x="1177" y="2536"/>
                  </a:lnTo>
                  <a:lnTo>
                    <a:pt x="1166" y="2555"/>
                  </a:lnTo>
                  <a:lnTo>
                    <a:pt x="1157" y="2573"/>
                  </a:lnTo>
                  <a:lnTo>
                    <a:pt x="1153" y="2582"/>
                  </a:lnTo>
                  <a:lnTo>
                    <a:pt x="1150" y="2593"/>
                  </a:lnTo>
                  <a:lnTo>
                    <a:pt x="1146" y="2603"/>
                  </a:lnTo>
                  <a:lnTo>
                    <a:pt x="1144" y="2614"/>
                  </a:lnTo>
                  <a:lnTo>
                    <a:pt x="1142" y="2624"/>
                  </a:lnTo>
                  <a:lnTo>
                    <a:pt x="1140" y="2635"/>
                  </a:lnTo>
                  <a:lnTo>
                    <a:pt x="1140" y="2647"/>
                  </a:lnTo>
                  <a:lnTo>
                    <a:pt x="1139" y="2657"/>
                  </a:lnTo>
                  <a:lnTo>
                    <a:pt x="1140" y="2668"/>
                  </a:lnTo>
                  <a:lnTo>
                    <a:pt x="1140" y="2680"/>
                  </a:lnTo>
                  <a:lnTo>
                    <a:pt x="1142" y="2690"/>
                  </a:lnTo>
                  <a:lnTo>
                    <a:pt x="1144" y="2700"/>
                  </a:lnTo>
                  <a:lnTo>
                    <a:pt x="1146" y="2712"/>
                  </a:lnTo>
                  <a:lnTo>
                    <a:pt x="1150" y="2721"/>
                  </a:lnTo>
                  <a:lnTo>
                    <a:pt x="1153" y="2732"/>
                  </a:lnTo>
                  <a:lnTo>
                    <a:pt x="1157" y="2742"/>
                  </a:lnTo>
                  <a:lnTo>
                    <a:pt x="1166" y="2761"/>
                  </a:lnTo>
                  <a:lnTo>
                    <a:pt x="1177" y="2778"/>
                  </a:lnTo>
                  <a:lnTo>
                    <a:pt x="1189" y="2795"/>
                  </a:lnTo>
                  <a:lnTo>
                    <a:pt x="1204" y="2810"/>
                  </a:lnTo>
                  <a:lnTo>
                    <a:pt x="1218" y="2825"/>
                  </a:lnTo>
                  <a:lnTo>
                    <a:pt x="1235" y="2837"/>
                  </a:lnTo>
                  <a:lnTo>
                    <a:pt x="1253" y="2847"/>
                  </a:lnTo>
                  <a:lnTo>
                    <a:pt x="1272" y="2857"/>
                  </a:lnTo>
                  <a:lnTo>
                    <a:pt x="1282" y="2861"/>
                  </a:lnTo>
                  <a:lnTo>
                    <a:pt x="1292" y="2864"/>
                  </a:lnTo>
                  <a:lnTo>
                    <a:pt x="1302" y="2867"/>
                  </a:lnTo>
                  <a:lnTo>
                    <a:pt x="1312" y="2869"/>
                  </a:lnTo>
                  <a:lnTo>
                    <a:pt x="1324" y="2871"/>
                  </a:lnTo>
                  <a:lnTo>
                    <a:pt x="1334" y="2872"/>
                  </a:lnTo>
                  <a:lnTo>
                    <a:pt x="1346" y="2873"/>
                  </a:lnTo>
                  <a:lnTo>
                    <a:pt x="1356" y="2873"/>
                  </a:lnTo>
                  <a:lnTo>
                    <a:pt x="1367" y="2873"/>
                  </a:lnTo>
                  <a:lnTo>
                    <a:pt x="1379" y="2872"/>
                  </a:lnTo>
                  <a:lnTo>
                    <a:pt x="1389" y="2871"/>
                  </a:lnTo>
                  <a:lnTo>
                    <a:pt x="1401" y="2869"/>
                  </a:lnTo>
                  <a:lnTo>
                    <a:pt x="1411" y="2867"/>
                  </a:lnTo>
                  <a:lnTo>
                    <a:pt x="1421" y="2864"/>
                  </a:lnTo>
                  <a:lnTo>
                    <a:pt x="1431" y="2861"/>
                  </a:lnTo>
                  <a:lnTo>
                    <a:pt x="1441" y="2857"/>
                  </a:lnTo>
                  <a:lnTo>
                    <a:pt x="1460" y="2847"/>
                  </a:lnTo>
                  <a:lnTo>
                    <a:pt x="1477" y="2837"/>
                  </a:lnTo>
                  <a:lnTo>
                    <a:pt x="1494" y="2825"/>
                  </a:lnTo>
                  <a:lnTo>
                    <a:pt x="1510" y="2810"/>
                  </a:lnTo>
                  <a:lnTo>
                    <a:pt x="1524" y="2795"/>
                  </a:lnTo>
                  <a:lnTo>
                    <a:pt x="1537" y="2778"/>
                  </a:lnTo>
                  <a:lnTo>
                    <a:pt x="1547" y="2761"/>
                  </a:lnTo>
                  <a:lnTo>
                    <a:pt x="1556" y="2742"/>
                  </a:lnTo>
                  <a:lnTo>
                    <a:pt x="1560" y="2732"/>
                  </a:lnTo>
                  <a:lnTo>
                    <a:pt x="1564" y="2721"/>
                  </a:lnTo>
                  <a:lnTo>
                    <a:pt x="1567" y="2712"/>
                  </a:lnTo>
                  <a:lnTo>
                    <a:pt x="1569" y="2700"/>
                  </a:lnTo>
                  <a:lnTo>
                    <a:pt x="1571" y="2690"/>
                  </a:lnTo>
                  <a:lnTo>
                    <a:pt x="1573" y="2680"/>
                  </a:lnTo>
                  <a:lnTo>
                    <a:pt x="1573" y="2668"/>
                  </a:lnTo>
                  <a:lnTo>
                    <a:pt x="1574" y="2657"/>
                  </a:lnTo>
                  <a:lnTo>
                    <a:pt x="1573" y="2639"/>
                  </a:lnTo>
                  <a:lnTo>
                    <a:pt x="1571" y="2622"/>
                  </a:lnTo>
                  <a:lnTo>
                    <a:pt x="1567" y="2604"/>
                  </a:lnTo>
                  <a:lnTo>
                    <a:pt x="1563" y="2588"/>
                  </a:lnTo>
                  <a:lnTo>
                    <a:pt x="1556" y="2572"/>
                  </a:lnTo>
                  <a:lnTo>
                    <a:pt x="1549" y="2557"/>
                  </a:lnTo>
                  <a:lnTo>
                    <a:pt x="1541" y="2542"/>
                  </a:lnTo>
                  <a:lnTo>
                    <a:pt x="1530" y="2529"/>
                  </a:lnTo>
                  <a:lnTo>
                    <a:pt x="1520" y="2515"/>
                  </a:lnTo>
                  <a:lnTo>
                    <a:pt x="1509" y="2503"/>
                  </a:lnTo>
                  <a:lnTo>
                    <a:pt x="1496" y="2491"/>
                  </a:lnTo>
                  <a:lnTo>
                    <a:pt x="1483" y="2481"/>
                  </a:lnTo>
                  <a:lnTo>
                    <a:pt x="1469" y="2472"/>
                  </a:lnTo>
                  <a:lnTo>
                    <a:pt x="1454" y="2463"/>
                  </a:lnTo>
                  <a:lnTo>
                    <a:pt x="1438" y="2457"/>
                  </a:lnTo>
                  <a:lnTo>
                    <a:pt x="1422" y="2451"/>
                  </a:lnTo>
                  <a:close/>
                  <a:moveTo>
                    <a:pt x="2758" y="749"/>
                  </a:moveTo>
                  <a:lnTo>
                    <a:pt x="2778" y="749"/>
                  </a:lnTo>
                  <a:lnTo>
                    <a:pt x="2799" y="751"/>
                  </a:lnTo>
                  <a:lnTo>
                    <a:pt x="2819" y="753"/>
                  </a:lnTo>
                  <a:lnTo>
                    <a:pt x="2839" y="757"/>
                  </a:lnTo>
                  <a:lnTo>
                    <a:pt x="2858" y="762"/>
                  </a:lnTo>
                  <a:lnTo>
                    <a:pt x="2877" y="767"/>
                  </a:lnTo>
                  <a:lnTo>
                    <a:pt x="2896" y="773"/>
                  </a:lnTo>
                  <a:lnTo>
                    <a:pt x="2914" y="780"/>
                  </a:lnTo>
                  <a:lnTo>
                    <a:pt x="2932" y="789"/>
                  </a:lnTo>
                  <a:lnTo>
                    <a:pt x="2950" y="797"/>
                  </a:lnTo>
                  <a:lnTo>
                    <a:pt x="2966" y="807"/>
                  </a:lnTo>
                  <a:lnTo>
                    <a:pt x="2983" y="818"/>
                  </a:lnTo>
                  <a:lnTo>
                    <a:pt x="2998" y="828"/>
                  </a:lnTo>
                  <a:lnTo>
                    <a:pt x="3013" y="840"/>
                  </a:lnTo>
                  <a:lnTo>
                    <a:pt x="3028" y="853"/>
                  </a:lnTo>
                  <a:lnTo>
                    <a:pt x="3042" y="866"/>
                  </a:lnTo>
                  <a:lnTo>
                    <a:pt x="3055" y="880"/>
                  </a:lnTo>
                  <a:lnTo>
                    <a:pt x="3068" y="894"/>
                  </a:lnTo>
                  <a:lnTo>
                    <a:pt x="3079" y="910"/>
                  </a:lnTo>
                  <a:lnTo>
                    <a:pt x="3091" y="925"/>
                  </a:lnTo>
                  <a:lnTo>
                    <a:pt x="3101" y="942"/>
                  </a:lnTo>
                  <a:lnTo>
                    <a:pt x="3111" y="958"/>
                  </a:lnTo>
                  <a:lnTo>
                    <a:pt x="3120" y="976"/>
                  </a:lnTo>
                  <a:lnTo>
                    <a:pt x="3128" y="994"/>
                  </a:lnTo>
                  <a:lnTo>
                    <a:pt x="3135" y="1011"/>
                  </a:lnTo>
                  <a:lnTo>
                    <a:pt x="3142" y="1030"/>
                  </a:lnTo>
                  <a:lnTo>
                    <a:pt x="3147" y="1049"/>
                  </a:lnTo>
                  <a:lnTo>
                    <a:pt x="3151" y="1069"/>
                  </a:lnTo>
                  <a:lnTo>
                    <a:pt x="3155" y="1089"/>
                  </a:lnTo>
                  <a:lnTo>
                    <a:pt x="3157" y="1108"/>
                  </a:lnTo>
                  <a:lnTo>
                    <a:pt x="3159" y="1129"/>
                  </a:lnTo>
                  <a:lnTo>
                    <a:pt x="3159" y="1150"/>
                  </a:lnTo>
                  <a:lnTo>
                    <a:pt x="3159" y="1170"/>
                  </a:lnTo>
                  <a:lnTo>
                    <a:pt x="3157" y="1190"/>
                  </a:lnTo>
                  <a:lnTo>
                    <a:pt x="3155" y="1211"/>
                  </a:lnTo>
                  <a:lnTo>
                    <a:pt x="3151" y="1231"/>
                  </a:lnTo>
                  <a:lnTo>
                    <a:pt x="3147" y="1249"/>
                  </a:lnTo>
                  <a:lnTo>
                    <a:pt x="3142" y="1269"/>
                  </a:lnTo>
                  <a:lnTo>
                    <a:pt x="3135" y="1288"/>
                  </a:lnTo>
                  <a:lnTo>
                    <a:pt x="3128" y="1305"/>
                  </a:lnTo>
                  <a:lnTo>
                    <a:pt x="3120" y="1323"/>
                  </a:lnTo>
                  <a:lnTo>
                    <a:pt x="3111" y="1340"/>
                  </a:lnTo>
                  <a:lnTo>
                    <a:pt x="3101" y="1357"/>
                  </a:lnTo>
                  <a:lnTo>
                    <a:pt x="3091" y="1373"/>
                  </a:lnTo>
                  <a:lnTo>
                    <a:pt x="3079" y="1389"/>
                  </a:lnTo>
                  <a:lnTo>
                    <a:pt x="3068" y="1404"/>
                  </a:lnTo>
                  <a:lnTo>
                    <a:pt x="3055" y="1419"/>
                  </a:lnTo>
                  <a:lnTo>
                    <a:pt x="3042" y="1432"/>
                  </a:lnTo>
                  <a:lnTo>
                    <a:pt x="3028" y="1446"/>
                  </a:lnTo>
                  <a:lnTo>
                    <a:pt x="3013" y="1458"/>
                  </a:lnTo>
                  <a:lnTo>
                    <a:pt x="2998" y="1471"/>
                  </a:lnTo>
                  <a:lnTo>
                    <a:pt x="2983" y="1482"/>
                  </a:lnTo>
                  <a:lnTo>
                    <a:pt x="2966" y="1492"/>
                  </a:lnTo>
                  <a:lnTo>
                    <a:pt x="2950" y="1502"/>
                  </a:lnTo>
                  <a:lnTo>
                    <a:pt x="2932" y="1510"/>
                  </a:lnTo>
                  <a:lnTo>
                    <a:pt x="2914" y="1518"/>
                  </a:lnTo>
                  <a:lnTo>
                    <a:pt x="2896" y="1526"/>
                  </a:lnTo>
                  <a:lnTo>
                    <a:pt x="2877" y="1532"/>
                  </a:lnTo>
                  <a:lnTo>
                    <a:pt x="2858" y="1537"/>
                  </a:lnTo>
                  <a:lnTo>
                    <a:pt x="2839" y="1542"/>
                  </a:lnTo>
                  <a:lnTo>
                    <a:pt x="2819" y="1545"/>
                  </a:lnTo>
                  <a:lnTo>
                    <a:pt x="2799" y="1548"/>
                  </a:lnTo>
                  <a:lnTo>
                    <a:pt x="2778" y="1549"/>
                  </a:lnTo>
                  <a:lnTo>
                    <a:pt x="2758" y="1550"/>
                  </a:lnTo>
                  <a:lnTo>
                    <a:pt x="2739" y="1549"/>
                  </a:lnTo>
                  <a:lnTo>
                    <a:pt x="2720" y="1548"/>
                  </a:lnTo>
                  <a:lnTo>
                    <a:pt x="2702" y="1546"/>
                  </a:lnTo>
                  <a:lnTo>
                    <a:pt x="2684" y="1543"/>
                  </a:lnTo>
                  <a:lnTo>
                    <a:pt x="2666" y="1539"/>
                  </a:lnTo>
                  <a:lnTo>
                    <a:pt x="2649" y="1535"/>
                  </a:lnTo>
                  <a:lnTo>
                    <a:pt x="2631" y="1530"/>
                  </a:lnTo>
                  <a:lnTo>
                    <a:pt x="2615" y="1524"/>
                  </a:lnTo>
                  <a:lnTo>
                    <a:pt x="2598" y="1517"/>
                  </a:lnTo>
                  <a:lnTo>
                    <a:pt x="2581" y="1509"/>
                  </a:lnTo>
                  <a:lnTo>
                    <a:pt x="2566" y="1501"/>
                  </a:lnTo>
                  <a:lnTo>
                    <a:pt x="2550" y="1492"/>
                  </a:lnTo>
                  <a:lnTo>
                    <a:pt x="2536" y="1483"/>
                  </a:lnTo>
                  <a:lnTo>
                    <a:pt x="2521" y="1473"/>
                  </a:lnTo>
                  <a:lnTo>
                    <a:pt x="2507" y="1462"/>
                  </a:lnTo>
                  <a:lnTo>
                    <a:pt x="2493" y="1451"/>
                  </a:lnTo>
                  <a:lnTo>
                    <a:pt x="2481" y="1439"/>
                  </a:lnTo>
                  <a:lnTo>
                    <a:pt x="2468" y="1426"/>
                  </a:lnTo>
                  <a:lnTo>
                    <a:pt x="2456" y="1414"/>
                  </a:lnTo>
                  <a:lnTo>
                    <a:pt x="2444" y="1400"/>
                  </a:lnTo>
                  <a:lnTo>
                    <a:pt x="2434" y="1386"/>
                  </a:lnTo>
                  <a:lnTo>
                    <a:pt x="2424" y="1371"/>
                  </a:lnTo>
                  <a:lnTo>
                    <a:pt x="2414" y="1357"/>
                  </a:lnTo>
                  <a:lnTo>
                    <a:pt x="2406" y="1341"/>
                  </a:lnTo>
                  <a:lnTo>
                    <a:pt x="2398" y="1326"/>
                  </a:lnTo>
                  <a:lnTo>
                    <a:pt x="2389" y="1309"/>
                  </a:lnTo>
                  <a:lnTo>
                    <a:pt x="2383" y="1293"/>
                  </a:lnTo>
                  <a:lnTo>
                    <a:pt x="2377" y="1276"/>
                  </a:lnTo>
                  <a:lnTo>
                    <a:pt x="2372" y="1259"/>
                  </a:lnTo>
                  <a:lnTo>
                    <a:pt x="2368" y="1241"/>
                  </a:lnTo>
                  <a:lnTo>
                    <a:pt x="2363" y="1223"/>
                  </a:lnTo>
                  <a:lnTo>
                    <a:pt x="2360" y="1206"/>
                  </a:lnTo>
                  <a:lnTo>
                    <a:pt x="2360" y="1205"/>
                  </a:lnTo>
                  <a:lnTo>
                    <a:pt x="2360" y="1204"/>
                  </a:lnTo>
                  <a:lnTo>
                    <a:pt x="2360" y="1204"/>
                  </a:lnTo>
                  <a:lnTo>
                    <a:pt x="2360" y="1203"/>
                  </a:lnTo>
                  <a:lnTo>
                    <a:pt x="2359" y="1199"/>
                  </a:lnTo>
                  <a:lnTo>
                    <a:pt x="2359" y="1199"/>
                  </a:lnTo>
                  <a:lnTo>
                    <a:pt x="2359" y="1197"/>
                  </a:lnTo>
                  <a:lnTo>
                    <a:pt x="2359" y="1197"/>
                  </a:lnTo>
                  <a:lnTo>
                    <a:pt x="2359" y="1196"/>
                  </a:lnTo>
                  <a:lnTo>
                    <a:pt x="2359" y="1195"/>
                  </a:lnTo>
                  <a:lnTo>
                    <a:pt x="2359" y="1195"/>
                  </a:lnTo>
                  <a:lnTo>
                    <a:pt x="2359" y="1194"/>
                  </a:lnTo>
                  <a:lnTo>
                    <a:pt x="2359" y="1194"/>
                  </a:lnTo>
                  <a:lnTo>
                    <a:pt x="2359" y="1193"/>
                  </a:lnTo>
                  <a:lnTo>
                    <a:pt x="2359" y="1192"/>
                  </a:lnTo>
                  <a:lnTo>
                    <a:pt x="2358" y="1189"/>
                  </a:lnTo>
                  <a:lnTo>
                    <a:pt x="2358" y="1188"/>
                  </a:lnTo>
                  <a:lnTo>
                    <a:pt x="2358" y="1187"/>
                  </a:lnTo>
                  <a:lnTo>
                    <a:pt x="2358" y="1187"/>
                  </a:lnTo>
                  <a:lnTo>
                    <a:pt x="2358" y="1186"/>
                  </a:lnTo>
                  <a:lnTo>
                    <a:pt x="2358" y="1185"/>
                  </a:lnTo>
                  <a:lnTo>
                    <a:pt x="2358" y="1185"/>
                  </a:lnTo>
                  <a:lnTo>
                    <a:pt x="2358" y="1184"/>
                  </a:lnTo>
                  <a:lnTo>
                    <a:pt x="2358" y="1184"/>
                  </a:lnTo>
                  <a:lnTo>
                    <a:pt x="2358" y="1183"/>
                  </a:lnTo>
                  <a:lnTo>
                    <a:pt x="2357" y="1178"/>
                  </a:lnTo>
                  <a:lnTo>
                    <a:pt x="2357" y="1177"/>
                  </a:lnTo>
                  <a:lnTo>
                    <a:pt x="2357" y="1177"/>
                  </a:lnTo>
                  <a:lnTo>
                    <a:pt x="2357" y="1176"/>
                  </a:lnTo>
                  <a:lnTo>
                    <a:pt x="2357" y="1175"/>
                  </a:lnTo>
                  <a:lnTo>
                    <a:pt x="2357" y="1175"/>
                  </a:lnTo>
                  <a:lnTo>
                    <a:pt x="2357" y="1174"/>
                  </a:lnTo>
                  <a:lnTo>
                    <a:pt x="2357" y="1174"/>
                  </a:lnTo>
                  <a:lnTo>
                    <a:pt x="2357" y="1173"/>
                  </a:lnTo>
                  <a:lnTo>
                    <a:pt x="2357" y="1172"/>
                  </a:lnTo>
                  <a:lnTo>
                    <a:pt x="2357" y="1172"/>
                  </a:lnTo>
                  <a:lnTo>
                    <a:pt x="2357" y="1168"/>
                  </a:lnTo>
                  <a:lnTo>
                    <a:pt x="2357" y="1167"/>
                  </a:lnTo>
                  <a:lnTo>
                    <a:pt x="2357" y="1166"/>
                  </a:lnTo>
                  <a:lnTo>
                    <a:pt x="2357" y="1166"/>
                  </a:lnTo>
                  <a:lnTo>
                    <a:pt x="2357" y="1165"/>
                  </a:lnTo>
                  <a:lnTo>
                    <a:pt x="2357" y="1164"/>
                  </a:lnTo>
                  <a:lnTo>
                    <a:pt x="2357" y="1164"/>
                  </a:lnTo>
                  <a:lnTo>
                    <a:pt x="2356" y="1157"/>
                  </a:lnTo>
                  <a:lnTo>
                    <a:pt x="2356" y="1150"/>
                  </a:lnTo>
                  <a:lnTo>
                    <a:pt x="2357" y="1129"/>
                  </a:lnTo>
                  <a:lnTo>
                    <a:pt x="2358" y="1108"/>
                  </a:lnTo>
                  <a:lnTo>
                    <a:pt x="2361" y="1089"/>
                  </a:lnTo>
                  <a:lnTo>
                    <a:pt x="2365" y="1069"/>
                  </a:lnTo>
                  <a:lnTo>
                    <a:pt x="2369" y="1049"/>
                  </a:lnTo>
                  <a:lnTo>
                    <a:pt x="2375" y="1030"/>
                  </a:lnTo>
                  <a:lnTo>
                    <a:pt x="2381" y="1011"/>
                  </a:lnTo>
                  <a:lnTo>
                    <a:pt x="2388" y="994"/>
                  </a:lnTo>
                  <a:lnTo>
                    <a:pt x="2396" y="976"/>
                  </a:lnTo>
                  <a:lnTo>
                    <a:pt x="2405" y="958"/>
                  </a:lnTo>
                  <a:lnTo>
                    <a:pt x="2414" y="942"/>
                  </a:lnTo>
                  <a:lnTo>
                    <a:pt x="2425" y="925"/>
                  </a:lnTo>
                  <a:lnTo>
                    <a:pt x="2436" y="910"/>
                  </a:lnTo>
                  <a:lnTo>
                    <a:pt x="2449" y="894"/>
                  </a:lnTo>
                  <a:lnTo>
                    <a:pt x="2461" y="880"/>
                  </a:lnTo>
                  <a:lnTo>
                    <a:pt x="2474" y="866"/>
                  </a:lnTo>
                  <a:lnTo>
                    <a:pt x="2488" y="853"/>
                  </a:lnTo>
                  <a:lnTo>
                    <a:pt x="2502" y="840"/>
                  </a:lnTo>
                  <a:lnTo>
                    <a:pt x="2518" y="828"/>
                  </a:lnTo>
                  <a:lnTo>
                    <a:pt x="2534" y="818"/>
                  </a:lnTo>
                  <a:lnTo>
                    <a:pt x="2550" y="807"/>
                  </a:lnTo>
                  <a:lnTo>
                    <a:pt x="2567" y="797"/>
                  </a:lnTo>
                  <a:lnTo>
                    <a:pt x="2584" y="789"/>
                  </a:lnTo>
                  <a:lnTo>
                    <a:pt x="2602" y="780"/>
                  </a:lnTo>
                  <a:lnTo>
                    <a:pt x="2620" y="773"/>
                  </a:lnTo>
                  <a:lnTo>
                    <a:pt x="2638" y="767"/>
                  </a:lnTo>
                  <a:lnTo>
                    <a:pt x="2658" y="762"/>
                  </a:lnTo>
                  <a:lnTo>
                    <a:pt x="2677" y="757"/>
                  </a:lnTo>
                  <a:lnTo>
                    <a:pt x="2697" y="753"/>
                  </a:lnTo>
                  <a:lnTo>
                    <a:pt x="2717" y="751"/>
                  </a:lnTo>
                  <a:lnTo>
                    <a:pt x="2737" y="749"/>
                  </a:lnTo>
                  <a:lnTo>
                    <a:pt x="2758" y="749"/>
                  </a:lnTo>
                  <a:close/>
                  <a:moveTo>
                    <a:pt x="668" y="73"/>
                  </a:moveTo>
                  <a:lnTo>
                    <a:pt x="699" y="73"/>
                  </a:lnTo>
                  <a:lnTo>
                    <a:pt x="729" y="76"/>
                  </a:lnTo>
                  <a:lnTo>
                    <a:pt x="758" y="80"/>
                  </a:lnTo>
                  <a:lnTo>
                    <a:pt x="789" y="85"/>
                  </a:lnTo>
                  <a:lnTo>
                    <a:pt x="817" y="92"/>
                  </a:lnTo>
                  <a:lnTo>
                    <a:pt x="846" y="99"/>
                  </a:lnTo>
                  <a:lnTo>
                    <a:pt x="873" y="110"/>
                  </a:lnTo>
                  <a:lnTo>
                    <a:pt x="900" y="120"/>
                  </a:lnTo>
                  <a:lnTo>
                    <a:pt x="927" y="131"/>
                  </a:lnTo>
                  <a:lnTo>
                    <a:pt x="951" y="145"/>
                  </a:lnTo>
                  <a:lnTo>
                    <a:pt x="976" y="159"/>
                  </a:lnTo>
                  <a:lnTo>
                    <a:pt x="1001" y="175"/>
                  </a:lnTo>
                  <a:lnTo>
                    <a:pt x="1024" y="191"/>
                  </a:lnTo>
                  <a:lnTo>
                    <a:pt x="1047" y="209"/>
                  </a:lnTo>
                  <a:lnTo>
                    <a:pt x="1069" y="228"/>
                  </a:lnTo>
                  <a:lnTo>
                    <a:pt x="1089" y="247"/>
                  </a:lnTo>
                  <a:lnTo>
                    <a:pt x="1109" y="268"/>
                  </a:lnTo>
                  <a:lnTo>
                    <a:pt x="1128" y="289"/>
                  </a:lnTo>
                  <a:lnTo>
                    <a:pt x="1145" y="311"/>
                  </a:lnTo>
                  <a:lnTo>
                    <a:pt x="1162" y="335"/>
                  </a:lnTo>
                  <a:lnTo>
                    <a:pt x="1177" y="359"/>
                  </a:lnTo>
                  <a:lnTo>
                    <a:pt x="1191" y="384"/>
                  </a:lnTo>
                  <a:lnTo>
                    <a:pt x="1205" y="410"/>
                  </a:lnTo>
                  <a:lnTo>
                    <a:pt x="1216" y="436"/>
                  </a:lnTo>
                  <a:lnTo>
                    <a:pt x="1227" y="463"/>
                  </a:lnTo>
                  <a:lnTo>
                    <a:pt x="1237" y="490"/>
                  </a:lnTo>
                  <a:lnTo>
                    <a:pt x="1244" y="518"/>
                  </a:lnTo>
                  <a:lnTo>
                    <a:pt x="1251" y="547"/>
                  </a:lnTo>
                  <a:lnTo>
                    <a:pt x="1256" y="576"/>
                  </a:lnTo>
                  <a:lnTo>
                    <a:pt x="1261" y="606"/>
                  </a:lnTo>
                  <a:lnTo>
                    <a:pt x="1263" y="636"/>
                  </a:lnTo>
                  <a:lnTo>
                    <a:pt x="1263" y="666"/>
                  </a:lnTo>
                  <a:lnTo>
                    <a:pt x="1263" y="695"/>
                  </a:lnTo>
                  <a:lnTo>
                    <a:pt x="1261" y="723"/>
                  </a:lnTo>
                  <a:lnTo>
                    <a:pt x="1258" y="751"/>
                  </a:lnTo>
                  <a:lnTo>
                    <a:pt x="1252" y="778"/>
                  </a:lnTo>
                  <a:lnTo>
                    <a:pt x="1247" y="805"/>
                  </a:lnTo>
                  <a:lnTo>
                    <a:pt x="1240" y="832"/>
                  </a:lnTo>
                  <a:lnTo>
                    <a:pt x="1232" y="858"/>
                  </a:lnTo>
                  <a:lnTo>
                    <a:pt x="1222" y="883"/>
                  </a:lnTo>
                  <a:lnTo>
                    <a:pt x="1212" y="908"/>
                  </a:lnTo>
                  <a:lnTo>
                    <a:pt x="1200" y="932"/>
                  </a:lnTo>
                  <a:lnTo>
                    <a:pt x="1188" y="955"/>
                  </a:lnTo>
                  <a:lnTo>
                    <a:pt x="1175" y="979"/>
                  </a:lnTo>
                  <a:lnTo>
                    <a:pt x="1160" y="1001"/>
                  </a:lnTo>
                  <a:lnTo>
                    <a:pt x="1144" y="1023"/>
                  </a:lnTo>
                  <a:lnTo>
                    <a:pt x="1128" y="1043"/>
                  </a:lnTo>
                  <a:lnTo>
                    <a:pt x="1110" y="1064"/>
                  </a:lnTo>
                  <a:lnTo>
                    <a:pt x="1110" y="1064"/>
                  </a:lnTo>
                  <a:lnTo>
                    <a:pt x="1107" y="1067"/>
                  </a:lnTo>
                  <a:lnTo>
                    <a:pt x="1107" y="1067"/>
                  </a:lnTo>
                  <a:lnTo>
                    <a:pt x="1106" y="1068"/>
                  </a:lnTo>
                  <a:lnTo>
                    <a:pt x="1106" y="1068"/>
                  </a:lnTo>
                  <a:lnTo>
                    <a:pt x="1106" y="1069"/>
                  </a:lnTo>
                  <a:lnTo>
                    <a:pt x="1105" y="1070"/>
                  </a:lnTo>
                  <a:lnTo>
                    <a:pt x="1101" y="1074"/>
                  </a:lnTo>
                  <a:lnTo>
                    <a:pt x="1101" y="1074"/>
                  </a:lnTo>
                  <a:lnTo>
                    <a:pt x="1100" y="1075"/>
                  </a:lnTo>
                  <a:lnTo>
                    <a:pt x="1098" y="1077"/>
                  </a:lnTo>
                  <a:lnTo>
                    <a:pt x="1098" y="1077"/>
                  </a:lnTo>
                  <a:lnTo>
                    <a:pt x="1097" y="1078"/>
                  </a:lnTo>
                  <a:lnTo>
                    <a:pt x="1097" y="1078"/>
                  </a:lnTo>
                  <a:lnTo>
                    <a:pt x="1092" y="1084"/>
                  </a:lnTo>
                  <a:lnTo>
                    <a:pt x="1090" y="1085"/>
                  </a:lnTo>
                  <a:lnTo>
                    <a:pt x="1090" y="1086"/>
                  </a:lnTo>
                  <a:lnTo>
                    <a:pt x="1090" y="1086"/>
                  </a:lnTo>
                  <a:lnTo>
                    <a:pt x="1088" y="1087"/>
                  </a:lnTo>
                  <a:lnTo>
                    <a:pt x="1088" y="1088"/>
                  </a:lnTo>
                  <a:lnTo>
                    <a:pt x="1087" y="1088"/>
                  </a:lnTo>
                  <a:lnTo>
                    <a:pt x="1087" y="1089"/>
                  </a:lnTo>
                  <a:lnTo>
                    <a:pt x="1086" y="1089"/>
                  </a:lnTo>
                  <a:lnTo>
                    <a:pt x="1080" y="1095"/>
                  </a:lnTo>
                  <a:lnTo>
                    <a:pt x="1080" y="1095"/>
                  </a:lnTo>
                  <a:lnTo>
                    <a:pt x="1077" y="1098"/>
                  </a:lnTo>
                  <a:lnTo>
                    <a:pt x="1057" y="1116"/>
                  </a:lnTo>
                  <a:lnTo>
                    <a:pt x="1035" y="1133"/>
                  </a:lnTo>
                  <a:lnTo>
                    <a:pt x="1014" y="1150"/>
                  </a:lnTo>
                  <a:lnTo>
                    <a:pt x="991" y="1165"/>
                  </a:lnTo>
                  <a:lnTo>
                    <a:pt x="967" y="1180"/>
                  </a:lnTo>
                  <a:lnTo>
                    <a:pt x="943" y="1193"/>
                  </a:lnTo>
                  <a:lnTo>
                    <a:pt x="918" y="1206"/>
                  </a:lnTo>
                  <a:lnTo>
                    <a:pt x="892" y="1217"/>
                  </a:lnTo>
                  <a:lnTo>
                    <a:pt x="866" y="1226"/>
                  </a:lnTo>
                  <a:lnTo>
                    <a:pt x="839" y="1236"/>
                  </a:lnTo>
                  <a:lnTo>
                    <a:pt x="812" y="1243"/>
                  </a:lnTo>
                  <a:lnTo>
                    <a:pt x="784" y="1249"/>
                  </a:lnTo>
                  <a:lnTo>
                    <a:pt x="755" y="1254"/>
                  </a:lnTo>
                  <a:lnTo>
                    <a:pt x="727" y="1258"/>
                  </a:lnTo>
                  <a:lnTo>
                    <a:pt x="698" y="1260"/>
                  </a:lnTo>
                  <a:lnTo>
                    <a:pt x="668" y="1261"/>
                  </a:lnTo>
                  <a:lnTo>
                    <a:pt x="638" y="1260"/>
                  </a:lnTo>
                  <a:lnTo>
                    <a:pt x="607" y="1258"/>
                  </a:lnTo>
                  <a:lnTo>
                    <a:pt x="578" y="1253"/>
                  </a:lnTo>
                  <a:lnTo>
                    <a:pt x="548" y="1248"/>
                  </a:lnTo>
                  <a:lnTo>
                    <a:pt x="520" y="1242"/>
                  </a:lnTo>
                  <a:lnTo>
                    <a:pt x="492" y="1234"/>
                  </a:lnTo>
                  <a:lnTo>
                    <a:pt x="464" y="1224"/>
                  </a:lnTo>
                  <a:lnTo>
                    <a:pt x="437" y="1214"/>
                  </a:lnTo>
                  <a:lnTo>
                    <a:pt x="410" y="1202"/>
                  </a:lnTo>
                  <a:lnTo>
                    <a:pt x="385" y="1188"/>
                  </a:lnTo>
                  <a:lnTo>
                    <a:pt x="360" y="1175"/>
                  </a:lnTo>
                  <a:lnTo>
                    <a:pt x="335" y="1159"/>
                  </a:lnTo>
                  <a:lnTo>
                    <a:pt x="312" y="1143"/>
                  </a:lnTo>
                  <a:lnTo>
                    <a:pt x="290" y="1125"/>
                  </a:lnTo>
                  <a:lnTo>
                    <a:pt x="268" y="1106"/>
                  </a:lnTo>
                  <a:lnTo>
                    <a:pt x="248" y="1087"/>
                  </a:lnTo>
                  <a:lnTo>
                    <a:pt x="228" y="1066"/>
                  </a:lnTo>
                  <a:lnTo>
                    <a:pt x="210" y="1044"/>
                  </a:lnTo>
                  <a:lnTo>
                    <a:pt x="192" y="1021"/>
                  </a:lnTo>
                  <a:lnTo>
                    <a:pt x="175" y="999"/>
                  </a:lnTo>
                  <a:lnTo>
                    <a:pt x="160" y="975"/>
                  </a:lnTo>
                  <a:lnTo>
                    <a:pt x="145" y="950"/>
                  </a:lnTo>
                  <a:lnTo>
                    <a:pt x="132" y="924"/>
                  </a:lnTo>
                  <a:lnTo>
                    <a:pt x="120" y="897"/>
                  </a:lnTo>
                  <a:lnTo>
                    <a:pt x="109" y="870"/>
                  </a:lnTo>
                  <a:lnTo>
                    <a:pt x="100" y="843"/>
                  </a:lnTo>
                  <a:lnTo>
                    <a:pt x="92" y="816"/>
                  </a:lnTo>
                  <a:lnTo>
                    <a:pt x="85" y="787"/>
                  </a:lnTo>
                  <a:lnTo>
                    <a:pt x="80" y="758"/>
                  </a:lnTo>
                  <a:lnTo>
                    <a:pt x="77" y="728"/>
                  </a:lnTo>
                  <a:lnTo>
                    <a:pt x="74" y="698"/>
                  </a:lnTo>
                  <a:lnTo>
                    <a:pt x="74" y="666"/>
                  </a:lnTo>
                  <a:lnTo>
                    <a:pt x="74" y="636"/>
                  </a:lnTo>
                  <a:lnTo>
                    <a:pt x="77" y="606"/>
                  </a:lnTo>
                  <a:lnTo>
                    <a:pt x="80" y="576"/>
                  </a:lnTo>
                  <a:lnTo>
                    <a:pt x="85" y="547"/>
                  </a:lnTo>
                  <a:lnTo>
                    <a:pt x="92" y="518"/>
                  </a:lnTo>
                  <a:lnTo>
                    <a:pt x="100" y="490"/>
                  </a:lnTo>
                  <a:lnTo>
                    <a:pt x="109" y="463"/>
                  </a:lnTo>
                  <a:lnTo>
                    <a:pt x="120" y="436"/>
                  </a:lnTo>
                  <a:lnTo>
                    <a:pt x="132" y="410"/>
                  </a:lnTo>
                  <a:lnTo>
                    <a:pt x="145" y="384"/>
                  </a:lnTo>
                  <a:lnTo>
                    <a:pt x="160" y="359"/>
                  </a:lnTo>
                  <a:lnTo>
                    <a:pt x="175" y="335"/>
                  </a:lnTo>
                  <a:lnTo>
                    <a:pt x="191" y="311"/>
                  </a:lnTo>
                  <a:lnTo>
                    <a:pt x="210" y="289"/>
                  </a:lnTo>
                  <a:lnTo>
                    <a:pt x="228" y="268"/>
                  </a:lnTo>
                  <a:lnTo>
                    <a:pt x="248" y="247"/>
                  </a:lnTo>
                  <a:lnTo>
                    <a:pt x="268" y="228"/>
                  </a:lnTo>
                  <a:lnTo>
                    <a:pt x="290" y="209"/>
                  </a:lnTo>
                  <a:lnTo>
                    <a:pt x="312" y="191"/>
                  </a:lnTo>
                  <a:lnTo>
                    <a:pt x="335" y="175"/>
                  </a:lnTo>
                  <a:lnTo>
                    <a:pt x="360" y="159"/>
                  </a:lnTo>
                  <a:lnTo>
                    <a:pt x="385" y="145"/>
                  </a:lnTo>
                  <a:lnTo>
                    <a:pt x="410" y="131"/>
                  </a:lnTo>
                  <a:lnTo>
                    <a:pt x="437" y="120"/>
                  </a:lnTo>
                  <a:lnTo>
                    <a:pt x="464" y="110"/>
                  </a:lnTo>
                  <a:lnTo>
                    <a:pt x="492" y="99"/>
                  </a:lnTo>
                  <a:lnTo>
                    <a:pt x="520" y="92"/>
                  </a:lnTo>
                  <a:lnTo>
                    <a:pt x="548" y="85"/>
                  </a:lnTo>
                  <a:lnTo>
                    <a:pt x="578" y="80"/>
                  </a:lnTo>
                  <a:lnTo>
                    <a:pt x="607" y="76"/>
                  </a:lnTo>
                  <a:lnTo>
                    <a:pt x="638" y="73"/>
                  </a:lnTo>
                  <a:lnTo>
                    <a:pt x="668" y="73"/>
                  </a:lnTo>
                  <a:close/>
                </a:path>
              </a:pathLst>
            </a:custGeom>
            <a:solidFill>
              <a:schemeClr val="accent4"/>
            </a:solidFill>
            <a:ln w="9525">
              <a:noFill/>
              <a:round/>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3" name="组合 2"/>
          <p:cNvGrpSpPr/>
          <p:nvPr/>
        </p:nvGrpSpPr>
        <p:grpSpPr>
          <a:xfrm>
            <a:off x="2867424" y="1491631"/>
            <a:ext cx="1479184" cy="1479182"/>
            <a:chOff x="2867424" y="1491630"/>
            <a:chExt cx="1479184" cy="1479182"/>
          </a:xfrm>
        </p:grpSpPr>
        <p:grpSp>
          <p:nvGrpSpPr>
            <p:cNvPr id="85" name="组合 84"/>
            <p:cNvGrpSpPr/>
            <p:nvPr/>
          </p:nvGrpSpPr>
          <p:grpSpPr>
            <a:xfrm>
              <a:off x="2867424" y="1491630"/>
              <a:ext cx="1479184" cy="1479182"/>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7" name="椭圆 86"/>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63" name="Group 71"/>
            <p:cNvGrpSpPr/>
            <p:nvPr/>
          </p:nvGrpSpPr>
          <p:grpSpPr>
            <a:xfrm>
              <a:off x="3316679" y="1922623"/>
              <a:ext cx="607249" cy="606196"/>
              <a:chOff x="3810000" y="2265363"/>
              <a:chExt cx="915988" cy="914400"/>
            </a:xfrm>
            <a:solidFill>
              <a:schemeClr val="accent3"/>
            </a:solidFill>
          </p:grpSpPr>
          <p:sp>
            <p:nvSpPr>
              <p:cNvPr id="64" name="Rectangle 118"/>
              <p:cNvSpPr>
                <a:spLocks noChangeArrowheads="1"/>
              </p:cNvSpPr>
              <p:nvPr/>
            </p:nvSpPr>
            <p:spPr bwMode="auto">
              <a:xfrm>
                <a:off x="4724400" y="2662238"/>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5" name="Freeform 119"/>
              <p:cNvSpPr/>
              <p:nvPr/>
            </p:nvSpPr>
            <p:spPr bwMode="auto">
              <a:xfrm>
                <a:off x="3844925" y="2951163"/>
                <a:ext cx="841375" cy="228600"/>
              </a:xfrm>
              <a:custGeom>
                <a:avLst/>
                <a:gdLst>
                  <a:gd name="T0" fmla="*/ 334 w 530"/>
                  <a:gd name="T1" fmla="*/ 0 h 144"/>
                  <a:gd name="T2" fmla="*/ 196 w 530"/>
                  <a:gd name="T3" fmla="*/ 0 h 144"/>
                  <a:gd name="T4" fmla="*/ 184 w 530"/>
                  <a:gd name="T5" fmla="*/ 10 h 144"/>
                  <a:gd name="T6" fmla="*/ 0 w 530"/>
                  <a:gd name="T7" fmla="*/ 144 h 144"/>
                  <a:gd name="T8" fmla="*/ 530 w 530"/>
                  <a:gd name="T9" fmla="*/ 144 h 144"/>
                  <a:gd name="T10" fmla="*/ 348 w 530"/>
                  <a:gd name="T11" fmla="*/ 10 h 144"/>
                  <a:gd name="T12" fmla="*/ 334 w 530"/>
                  <a:gd name="T13" fmla="*/ 0 h 144"/>
                </a:gdLst>
                <a:ahLst/>
                <a:cxnLst>
                  <a:cxn ang="0">
                    <a:pos x="T0" y="T1"/>
                  </a:cxn>
                  <a:cxn ang="0">
                    <a:pos x="T2" y="T3"/>
                  </a:cxn>
                  <a:cxn ang="0">
                    <a:pos x="T4" y="T5"/>
                  </a:cxn>
                  <a:cxn ang="0">
                    <a:pos x="T6" y="T7"/>
                  </a:cxn>
                  <a:cxn ang="0">
                    <a:pos x="T8" y="T9"/>
                  </a:cxn>
                  <a:cxn ang="0">
                    <a:pos x="T10" y="T11"/>
                  </a:cxn>
                  <a:cxn ang="0">
                    <a:pos x="T12" y="T13"/>
                  </a:cxn>
                </a:cxnLst>
                <a:rect l="0" t="0" r="r" b="b"/>
                <a:pathLst>
                  <a:path w="530" h="144">
                    <a:moveTo>
                      <a:pt x="334" y="0"/>
                    </a:moveTo>
                    <a:lnTo>
                      <a:pt x="196" y="0"/>
                    </a:lnTo>
                    <a:lnTo>
                      <a:pt x="184" y="10"/>
                    </a:lnTo>
                    <a:lnTo>
                      <a:pt x="0" y="144"/>
                    </a:lnTo>
                    <a:lnTo>
                      <a:pt x="530" y="144"/>
                    </a:lnTo>
                    <a:lnTo>
                      <a:pt x="348" y="10"/>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6" name="Freeform 120"/>
              <p:cNvSpPr/>
              <p:nvPr/>
            </p:nvSpPr>
            <p:spPr bwMode="auto">
              <a:xfrm>
                <a:off x="4438650" y="2725738"/>
                <a:ext cx="285750" cy="419100"/>
              </a:xfrm>
              <a:custGeom>
                <a:avLst/>
                <a:gdLst>
                  <a:gd name="T0" fmla="*/ 2 w 180"/>
                  <a:gd name="T1" fmla="*/ 132 h 264"/>
                  <a:gd name="T2" fmla="*/ 0 w 180"/>
                  <a:gd name="T3" fmla="*/ 132 h 264"/>
                  <a:gd name="T4" fmla="*/ 180 w 180"/>
                  <a:gd name="T5" fmla="*/ 264 h 264"/>
                  <a:gd name="T6" fmla="*/ 180 w 180"/>
                  <a:gd name="T7" fmla="*/ 0 h 264"/>
                  <a:gd name="T8" fmla="*/ 104 w 180"/>
                  <a:gd name="T9" fmla="*/ 56 h 264"/>
                  <a:gd name="T10" fmla="*/ 2 w 180"/>
                  <a:gd name="T11" fmla="*/ 132 h 264"/>
                </a:gdLst>
                <a:ahLst/>
                <a:cxnLst>
                  <a:cxn ang="0">
                    <a:pos x="T0" y="T1"/>
                  </a:cxn>
                  <a:cxn ang="0">
                    <a:pos x="T2" y="T3"/>
                  </a:cxn>
                  <a:cxn ang="0">
                    <a:pos x="T4" y="T5"/>
                  </a:cxn>
                  <a:cxn ang="0">
                    <a:pos x="T6" y="T7"/>
                  </a:cxn>
                  <a:cxn ang="0">
                    <a:pos x="T8" y="T9"/>
                  </a:cxn>
                  <a:cxn ang="0">
                    <a:pos x="T10" y="T11"/>
                  </a:cxn>
                </a:cxnLst>
                <a:rect l="0" t="0" r="r" b="b"/>
                <a:pathLst>
                  <a:path w="180" h="264">
                    <a:moveTo>
                      <a:pt x="2" y="132"/>
                    </a:moveTo>
                    <a:lnTo>
                      <a:pt x="0" y="132"/>
                    </a:lnTo>
                    <a:lnTo>
                      <a:pt x="180" y="264"/>
                    </a:lnTo>
                    <a:lnTo>
                      <a:pt x="180" y="0"/>
                    </a:lnTo>
                    <a:lnTo>
                      <a:pt x="104" y="56"/>
                    </a:lnTo>
                    <a:lnTo>
                      <a:pt x="2"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7" name="Freeform 121"/>
              <p:cNvSpPr/>
              <p:nvPr/>
            </p:nvSpPr>
            <p:spPr bwMode="auto">
              <a:xfrm>
                <a:off x="4603750" y="2576513"/>
                <a:ext cx="120650" cy="174625"/>
              </a:xfrm>
              <a:custGeom>
                <a:avLst/>
                <a:gdLst>
                  <a:gd name="T0" fmla="*/ 76 w 76"/>
                  <a:gd name="T1" fmla="*/ 54 h 110"/>
                  <a:gd name="T2" fmla="*/ 76 w 76"/>
                  <a:gd name="T3" fmla="*/ 54 h 110"/>
                  <a:gd name="T4" fmla="*/ 76 w 76"/>
                  <a:gd name="T5" fmla="*/ 54 h 110"/>
                  <a:gd name="T6" fmla="*/ 0 w 76"/>
                  <a:gd name="T7" fmla="*/ 0 h 110"/>
                  <a:gd name="T8" fmla="*/ 0 w 76"/>
                  <a:gd name="T9" fmla="*/ 110 h 110"/>
                  <a:gd name="T10" fmla="*/ 76 w 76"/>
                  <a:gd name="T11" fmla="*/ 56 h 110"/>
                  <a:gd name="T12" fmla="*/ 76 w 76"/>
                  <a:gd name="T13" fmla="*/ 56 h 110"/>
                  <a:gd name="T14" fmla="*/ 76 w 76"/>
                  <a:gd name="T15" fmla="*/ 56 h 110"/>
                  <a:gd name="T16" fmla="*/ 76 w 76"/>
                  <a:gd name="T17" fmla="*/ 56 h 110"/>
                  <a:gd name="T18" fmla="*/ 76 w 76"/>
                  <a:gd name="T19" fmla="*/ 5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110">
                    <a:moveTo>
                      <a:pt x="76" y="54"/>
                    </a:moveTo>
                    <a:lnTo>
                      <a:pt x="76" y="54"/>
                    </a:lnTo>
                    <a:lnTo>
                      <a:pt x="76" y="54"/>
                    </a:lnTo>
                    <a:lnTo>
                      <a:pt x="0" y="0"/>
                    </a:lnTo>
                    <a:lnTo>
                      <a:pt x="0" y="110"/>
                    </a:lnTo>
                    <a:lnTo>
                      <a:pt x="76" y="56"/>
                    </a:lnTo>
                    <a:lnTo>
                      <a:pt x="76" y="56"/>
                    </a:lnTo>
                    <a:lnTo>
                      <a:pt x="76" y="56"/>
                    </a:lnTo>
                    <a:lnTo>
                      <a:pt x="76" y="56"/>
                    </a:lnTo>
                    <a:lnTo>
                      <a:pt x="76" y="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8" name="Freeform 122"/>
              <p:cNvSpPr/>
              <p:nvPr/>
            </p:nvSpPr>
            <p:spPr bwMode="auto">
              <a:xfrm>
                <a:off x="3810000" y="2725738"/>
                <a:ext cx="282575" cy="419100"/>
              </a:xfrm>
              <a:custGeom>
                <a:avLst/>
                <a:gdLst>
                  <a:gd name="T0" fmla="*/ 178 w 178"/>
                  <a:gd name="T1" fmla="*/ 132 h 264"/>
                  <a:gd name="T2" fmla="*/ 76 w 178"/>
                  <a:gd name="T3" fmla="*/ 56 h 264"/>
                  <a:gd name="T4" fmla="*/ 0 w 178"/>
                  <a:gd name="T5" fmla="*/ 0 h 264"/>
                  <a:gd name="T6" fmla="*/ 0 w 178"/>
                  <a:gd name="T7" fmla="*/ 0 h 264"/>
                  <a:gd name="T8" fmla="*/ 0 w 178"/>
                  <a:gd name="T9" fmla="*/ 264 h 264"/>
                  <a:gd name="T10" fmla="*/ 178 w 178"/>
                  <a:gd name="T11" fmla="*/ 132 h 264"/>
                  <a:gd name="T12" fmla="*/ 178 w 178"/>
                  <a:gd name="T13" fmla="*/ 132 h 264"/>
                </a:gdLst>
                <a:ahLst/>
                <a:cxnLst>
                  <a:cxn ang="0">
                    <a:pos x="T0" y="T1"/>
                  </a:cxn>
                  <a:cxn ang="0">
                    <a:pos x="T2" y="T3"/>
                  </a:cxn>
                  <a:cxn ang="0">
                    <a:pos x="T4" y="T5"/>
                  </a:cxn>
                  <a:cxn ang="0">
                    <a:pos x="T6" y="T7"/>
                  </a:cxn>
                  <a:cxn ang="0">
                    <a:pos x="T8" y="T9"/>
                  </a:cxn>
                  <a:cxn ang="0">
                    <a:pos x="T10" y="T11"/>
                  </a:cxn>
                  <a:cxn ang="0">
                    <a:pos x="T12" y="T13"/>
                  </a:cxn>
                </a:cxnLst>
                <a:rect l="0" t="0" r="r" b="b"/>
                <a:pathLst>
                  <a:path w="178" h="264">
                    <a:moveTo>
                      <a:pt x="178" y="132"/>
                    </a:moveTo>
                    <a:lnTo>
                      <a:pt x="76" y="56"/>
                    </a:lnTo>
                    <a:lnTo>
                      <a:pt x="0" y="0"/>
                    </a:lnTo>
                    <a:lnTo>
                      <a:pt x="0" y="0"/>
                    </a:lnTo>
                    <a:lnTo>
                      <a:pt x="0" y="264"/>
                    </a:lnTo>
                    <a:lnTo>
                      <a:pt x="178" y="132"/>
                    </a:lnTo>
                    <a:lnTo>
                      <a:pt x="178" y="1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9" name="Freeform 123"/>
              <p:cNvSpPr/>
              <p:nvPr/>
            </p:nvSpPr>
            <p:spPr bwMode="auto">
              <a:xfrm>
                <a:off x="3810000" y="2576513"/>
                <a:ext cx="120650" cy="174625"/>
              </a:xfrm>
              <a:custGeom>
                <a:avLst/>
                <a:gdLst>
                  <a:gd name="T0" fmla="*/ 76 w 76"/>
                  <a:gd name="T1" fmla="*/ 0 h 110"/>
                  <a:gd name="T2" fmla="*/ 0 w 76"/>
                  <a:gd name="T3" fmla="*/ 54 h 110"/>
                  <a:gd name="T4" fmla="*/ 76 w 76"/>
                  <a:gd name="T5" fmla="*/ 110 h 110"/>
                  <a:gd name="T6" fmla="*/ 76 w 76"/>
                  <a:gd name="T7" fmla="*/ 0 h 110"/>
                </a:gdLst>
                <a:ahLst/>
                <a:cxnLst>
                  <a:cxn ang="0">
                    <a:pos x="T0" y="T1"/>
                  </a:cxn>
                  <a:cxn ang="0">
                    <a:pos x="T2" y="T3"/>
                  </a:cxn>
                  <a:cxn ang="0">
                    <a:pos x="T4" y="T5"/>
                  </a:cxn>
                  <a:cxn ang="0">
                    <a:pos x="T6" y="T7"/>
                  </a:cxn>
                </a:cxnLst>
                <a:rect l="0" t="0" r="r" b="b"/>
                <a:pathLst>
                  <a:path w="76" h="110">
                    <a:moveTo>
                      <a:pt x="76" y="0"/>
                    </a:moveTo>
                    <a:lnTo>
                      <a:pt x="0" y="54"/>
                    </a:lnTo>
                    <a:lnTo>
                      <a:pt x="76" y="110"/>
                    </a:lnTo>
                    <a:lnTo>
                      <a:pt x="7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0" name="Freeform 124"/>
              <p:cNvSpPr/>
              <p:nvPr/>
            </p:nvSpPr>
            <p:spPr bwMode="auto">
              <a:xfrm>
                <a:off x="3981450" y="2265363"/>
                <a:ext cx="571500" cy="638175"/>
              </a:xfrm>
              <a:custGeom>
                <a:avLst/>
                <a:gdLst>
                  <a:gd name="T0" fmla="*/ 104 w 360"/>
                  <a:gd name="T1" fmla="*/ 72 h 402"/>
                  <a:gd name="T2" fmla="*/ 104 w 360"/>
                  <a:gd name="T3" fmla="*/ 104 h 402"/>
                  <a:gd name="T4" fmla="*/ 72 w 360"/>
                  <a:gd name="T5" fmla="*/ 104 h 402"/>
                  <a:gd name="T6" fmla="*/ 0 w 360"/>
                  <a:gd name="T7" fmla="*/ 104 h 402"/>
                  <a:gd name="T8" fmla="*/ 0 w 360"/>
                  <a:gd name="T9" fmla="*/ 330 h 402"/>
                  <a:gd name="T10" fmla="*/ 98 w 360"/>
                  <a:gd name="T11" fmla="*/ 402 h 402"/>
                  <a:gd name="T12" fmla="*/ 262 w 360"/>
                  <a:gd name="T13" fmla="*/ 402 h 402"/>
                  <a:gd name="T14" fmla="*/ 360 w 360"/>
                  <a:gd name="T15" fmla="*/ 330 h 402"/>
                  <a:gd name="T16" fmla="*/ 360 w 360"/>
                  <a:gd name="T17" fmla="*/ 0 h 402"/>
                  <a:gd name="T18" fmla="*/ 104 w 360"/>
                  <a:gd name="T19" fmla="*/ 0 h 402"/>
                  <a:gd name="T20" fmla="*/ 104 w 360"/>
                  <a:gd name="T21" fmla="*/ 0 h 402"/>
                  <a:gd name="T22" fmla="*/ 104 w 360"/>
                  <a:gd name="T23" fmla="*/ 72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0" h="402">
                    <a:moveTo>
                      <a:pt x="104" y="72"/>
                    </a:moveTo>
                    <a:lnTo>
                      <a:pt x="104" y="104"/>
                    </a:lnTo>
                    <a:lnTo>
                      <a:pt x="72" y="104"/>
                    </a:lnTo>
                    <a:lnTo>
                      <a:pt x="0" y="104"/>
                    </a:lnTo>
                    <a:lnTo>
                      <a:pt x="0" y="330"/>
                    </a:lnTo>
                    <a:lnTo>
                      <a:pt x="98" y="402"/>
                    </a:lnTo>
                    <a:lnTo>
                      <a:pt x="262" y="402"/>
                    </a:lnTo>
                    <a:lnTo>
                      <a:pt x="360" y="330"/>
                    </a:lnTo>
                    <a:lnTo>
                      <a:pt x="360" y="0"/>
                    </a:lnTo>
                    <a:lnTo>
                      <a:pt x="104" y="0"/>
                    </a:lnTo>
                    <a:lnTo>
                      <a:pt x="104" y="0"/>
                    </a:lnTo>
                    <a:lnTo>
                      <a:pt x="104"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1" name="Freeform 125"/>
              <p:cNvSpPr/>
              <p:nvPr/>
            </p:nvSpPr>
            <p:spPr bwMode="auto">
              <a:xfrm>
                <a:off x="3981450" y="2265363"/>
                <a:ext cx="114300" cy="114300"/>
              </a:xfrm>
              <a:custGeom>
                <a:avLst/>
                <a:gdLst>
                  <a:gd name="T0" fmla="*/ 0 w 72"/>
                  <a:gd name="T1" fmla="*/ 72 h 72"/>
                  <a:gd name="T2" fmla="*/ 72 w 72"/>
                  <a:gd name="T3" fmla="*/ 72 h 72"/>
                  <a:gd name="T4" fmla="*/ 72 w 72"/>
                  <a:gd name="T5" fmla="*/ 0 h 72"/>
                  <a:gd name="T6" fmla="*/ 0 w 72"/>
                  <a:gd name="T7" fmla="*/ 72 h 72"/>
                </a:gdLst>
                <a:ahLst/>
                <a:cxnLst>
                  <a:cxn ang="0">
                    <a:pos x="T0" y="T1"/>
                  </a:cxn>
                  <a:cxn ang="0">
                    <a:pos x="T2" y="T3"/>
                  </a:cxn>
                  <a:cxn ang="0">
                    <a:pos x="T4" y="T5"/>
                  </a:cxn>
                  <a:cxn ang="0">
                    <a:pos x="T6" y="T7"/>
                  </a:cxn>
                </a:cxnLst>
                <a:rect l="0" t="0" r="r" b="b"/>
                <a:pathLst>
                  <a:path w="72" h="72">
                    <a:moveTo>
                      <a:pt x="0" y="72"/>
                    </a:moveTo>
                    <a:lnTo>
                      <a:pt x="72" y="72"/>
                    </a:lnTo>
                    <a:lnTo>
                      <a:pt x="72" y="0"/>
                    </a:lnTo>
                    <a:lnTo>
                      <a:pt x="0"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5" name="组合 4"/>
          <p:cNvGrpSpPr/>
          <p:nvPr/>
        </p:nvGrpSpPr>
        <p:grpSpPr>
          <a:xfrm>
            <a:off x="7042946" y="1491631"/>
            <a:ext cx="1479184" cy="1479182"/>
            <a:chOff x="7042946" y="1491630"/>
            <a:chExt cx="1479184" cy="1479182"/>
          </a:xfrm>
        </p:grpSpPr>
        <p:grpSp>
          <p:nvGrpSpPr>
            <p:cNvPr id="91" name="组合 90"/>
            <p:cNvGrpSpPr/>
            <p:nvPr/>
          </p:nvGrpSpPr>
          <p:grpSpPr>
            <a:xfrm>
              <a:off x="7042946" y="1491630"/>
              <a:ext cx="1479184" cy="1479182"/>
              <a:chOff x="304800" y="673100"/>
              <a:chExt cx="4000500" cy="4000500"/>
            </a:xfrm>
            <a:effectLst>
              <a:outerShdw blurRad="444500" dist="254000" dir="8100000" algn="tr" rotWithShape="0">
                <a:prstClr val="black">
                  <a:alpha val="50000"/>
                </a:prstClr>
              </a:outerShdw>
            </a:effectLst>
          </p:grpSpPr>
          <p:sp>
            <p:nvSpPr>
              <p:cNvPr id="92" name="同心圆 9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3" name="椭圆 92"/>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72" name="Group 173"/>
            <p:cNvGrpSpPr/>
            <p:nvPr/>
          </p:nvGrpSpPr>
          <p:grpSpPr>
            <a:xfrm>
              <a:off x="7380679" y="1826788"/>
              <a:ext cx="803718" cy="797865"/>
              <a:chOff x="6400800" y="1195388"/>
              <a:chExt cx="654050" cy="649287"/>
            </a:xfrm>
            <a:solidFill>
              <a:schemeClr val="accent5"/>
            </a:solidFill>
          </p:grpSpPr>
          <p:sp>
            <p:nvSpPr>
              <p:cNvPr id="73" name="Freeform 289"/>
              <p:cNvSpPr>
                <a:spLocks noEditPoints="1"/>
              </p:cNvSpPr>
              <p:nvPr/>
            </p:nvSpPr>
            <p:spPr bwMode="auto">
              <a:xfrm>
                <a:off x="6400800" y="1195388"/>
                <a:ext cx="654050" cy="649287"/>
              </a:xfrm>
              <a:custGeom>
                <a:avLst/>
                <a:gdLst>
                  <a:gd name="T0" fmla="*/ 361 w 412"/>
                  <a:gd name="T1" fmla="*/ 47 h 409"/>
                  <a:gd name="T2" fmla="*/ 359 w 412"/>
                  <a:gd name="T3" fmla="*/ 39 h 409"/>
                  <a:gd name="T4" fmla="*/ 355 w 412"/>
                  <a:gd name="T5" fmla="*/ 23 h 409"/>
                  <a:gd name="T6" fmla="*/ 343 w 412"/>
                  <a:gd name="T7" fmla="*/ 10 h 409"/>
                  <a:gd name="T8" fmla="*/ 328 w 412"/>
                  <a:gd name="T9" fmla="*/ 1 h 409"/>
                  <a:gd name="T10" fmla="*/ 66 w 412"/>
                  <a:gd name="T11" fmla="*/ 0 h 409"/>
                  <a:gd name="T12" fmla="*/ 60 w 412"/>
                  <a:gd name="T13" fmla="*/ 0 h 409"/>
                  <a:gd name="T14" fmla="*/ 40 w 412"/>
                  <a:gd name="T15" fmla="*/ 4 h 409"/>
                  <a:gd name="T16" fmla="*/ 29 w 412"/>
                  <a:gd name="T17" fmla="*/ 13 h 409"/>
                  <a:gd name="T18" fmla="*/ 21 w 412"/>
                  <a:gd name="T19" fmla="*/ 20 h 409"/>
                  <a:gd name="T20" fmla="*/ 11 w 412"/>
                  <a:gd name="T21" fmla="*/ 37 h 409"/>
                  <a:gd name="T22" fmla="*/ 4 w 412"/>
                  <a:gd name="T23" fmla="*/ 59 h 409"/>
                  <a:gd name="T24" fmla="*/ 1 w 412"/>
                  <a:gd name="T25" fmla="*/ 86 h 409"/>
                  <a:gd name="T26" fmla="*/ 0 w 412"/>
                  <a:gd name="T27" fmla="*/ 113 h 409"/>
                  <a:gd name="T28" fmla="*/ 52 w 412"/>
                  <a:gd name="T29" fmla="*/ 366 h 409"/>
                  <a:gd name="T30" fmla="*/ 52 w 412"/>
                  <a:gd name="T31" fmla="*/ 378 h 409"/>
                  <a:gd name="T32" fmla="*/ 59 w 412"/>
                  <a:gd name="T33" fmla="*/ 395 h 409"/>
                  <a:gd name="T34" fmla="*/ 63 w 412"/>
                  <a:gd name="T35" fmla="*/ 400 h 409"/>
                  <a:gd name="T36" fmla="*/ 73 w 412"/>
                  <a:gd name="T37" fmla="*/ 408 h 409"/>
                  <a:gd name="T38" fmla="*/ 82 w 412"/>
                  <a:gd name="T39" fmla="*/ 409 h 409"/>
                  <a:gd name="T40" fmla="*/ 348 w 412"/>
                  <a:gd name="T41" fmla="*/ 409 h 409"/>
                  <a:gd name="T42" fmla="*/ 365 w 412"/>
                  <a:gd name="T43" fmla="*/ 408 h 409"/>
                  <a:gd name="T44" fmla="*/ 379 w 412"/>
                  <a:gd name="T45" fmla="*/ 400 h 409"/>
                  <a:gd name="T46" fmla="*/ 391 w 412"/>
                  <a:gd name="T47" fmla="*/ 392 h 409"/>
                  <a:gd name="T48" fmla="*/ 405 w 412"/>
                  <a:gd name="T49" fmla="*/ 368 h 409"/>
                  <a:gd name="T50" fmla="*/ 411 w 412"/>
                  <a:gd name="T51" fmla="*/ 342 h 409"/>
                  <a:gd name="T52" fmla="*/ 412 w 412"/>
                  <a:gd name="T53" fmla="*/ 317 h 409"/>
                  <a:gd name="T54" fmla="*/ 26 w 412"/>
                  <a:gd name="T55" fmla="*/ 87 h 409"/>
                  <a:gd name="T56" fmla="*/ 29 w 412"/>
                  <a:gd name="T57" fmla="*/ 67 h 409"/>
                  <a:gd name="T58" fmla="*/ 39 w 412"/>
                  <a:gd name="T59" fmla="*/ 41 h 409"/>
                  <a:gd name="T60" fmla="*/ 44 w 412"/>
                  <a:gd name="T61" fmla="*/ 33 h 409"/>
                  <a:gd name="T62" fmla="*/ 49 w 412"/>
                  <a:gd name="T63" fmla="*/ 41 h 409"/>
                  <a:gd name="T64" fmla="*/ 52 w 412"/>
                  <a:gd name="T65" fmla="*/ 60 h 409"/>
                  <a:gd name="T66" fmla="*/ 26 w 412"/>
                  <a:gd name="T67" fmla="*/ 87 h 409"/>
                  <a:gd name="T68" fmla="*/ 103 w 412"/>
                  <a:gd name="T69" fmla="*/ 330 h 409"/>
                  <a:gd name="T70" fmla="*/ 102 w 412"/>
                  <a:gd name="T71" fmla="*/ 356 h 409"/>
                  <a:gd name="T72" fmla="*/ 96 w 412"/>
                  <a:gd name="T73" fmla="*/ 372 h 409"/>
                  <a:gd name="T74" fmla="*/ 90 w 412"/>
                  <a:gd name="T75" fmla="*/ 380 h 409"/>
                  <a:gd name="T76" fmla="*/ 83 w 412"/>
                  <a:gd name="T77" fmla="*/ 385 h 409"/>
                  <a:gd name="T78" fmla="*/ 82 w 412"/>
                  <a:gd name="T79" fmla="*/ 383 h 409"/>
                  <a:gd name="T80" fmla="*/ 77 w 412"/>
                  <a:gd name="T81" fmla="*/ 375 h 409"/>
                  <a:gd name="T82" fmla="*/ 77 w 412"/>
                  <a:gd name="T83" fmla="*/ 60 h 409"/>
                  <a:gd name="T84" fmla="*/ 76 w 412"/>
                  <a:gd name="T85" fmla="*/ 49 h 409"/>
                  <a:gd name="T86" fmla="*/ 72 w 412"/>
                  <a:gd name="T87" fmla="*/ 31 h 409"/>
                  <a:gd name="T88" fmla="*/ 316 w 412"/>
                  <a:gd name="T89" fmla="*/ 26 h 409"/>
                  <a:gd name="T90" fmla="*/ 322 w 412"/>
                  <a:gd name="T91" fmla="*/ 26 h 409"/>
                  <a:gd name="T92" fmla="*/ 329 w 412"/>
                  <a:gd name="T93" fmla="*/ 30 h 409"/>
                  <a:gd name="T94" fmla="*/ 333 w 412"/>
                  <a:gd name="T95" fmla="*/ 41 h 409"/>
                  <a:gd name="T96" fmla="*/ 335 w 412"/>
                  <a:gd name="T97" fmla="*/ 317 h 409"/>
                  <a:gd name="T98" fmla="*/ 103 w 412"/>
                  <a:gd name="T99" fmla="*/ 330 h 409"/>
                  <a:gd name="T100" fmla="*/ 119 w 412"/>
                  <a:gd name="T101" fmla="*/ 385 h 409"/>
                  <a:gd name="T102" fmla="*/ 122 w 412"/>
                  <a:gd name="T103" fmla="*/ 376 h 409"/>
                  <a:gd name="T104" fmla="*/ 127 w 412"/>
                  <a:gd name="T105" fmla="*/ 356 h 409"/>
                  <a:gd name="T106" fmla="*/ 385 w 412"/>
                  <a:gd name="T107" fmla="*/ 343 h 409"/>
                  <a:gd name="T108" fmla="*/ 382 w 412"/>
                  <a:gd name="T109" fmla="*/ 356 h 409"/>
                  <a:gd name="T110" fmla="*/ 376 w 412"/>
                  <a:gd name="T111" fmla="*/ 369 h 409"/>
                  <a:gd name="T112" fmla="*/ 365 w 412"/>
                  <a:gd name="T113" fmla="*/ 380 h 409"/>
                  <a:gd name="T114" fmla="*/ 348 w 412"/>
                  <a:gd name="T115" fmla="*/ 385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2" h="409">
                    <a:moveTo>
                      <a:pt x="361" y="317"/>
                    </a:moveTo>
                    <a:lnTo>
                      <a:pt x="361" y="47"/>
                    </a:lnTo>
                    <a:lnTo>
                      <a:pt x="361" y="47"/>
                    </a:lnTo>
                    <a:lnTo>
                      <a:pt x="359" y="39"/>
                    </a:lnTo>
                    <a:lnTo>
                      <a:pt x="358" y="31"/>
                    </a:lnTo>
                    <a:lnTo>
                      <a:pt x="355" y="23"/>
                    </a:lnTo>
                    <a:lnTo>
                      <a:pt x="350" y="16"/>
                    </a:lnTo>
                    <a:lnTo>
                      <a:pt x="343" y="10"/>
                    </a:lnTo>
                    <a:lnTo>
                      <a:pt x="336" y="4"/>
                    </a:lnTo>
                    <a:lnTo>
                      <a:pt x="328" y="1"/>
                    </a:lnTo>
                    <a:lnTo>
                      <a:pt x="316" y="0"/>
                    </a:lnTo>
                    <a:lnTo>
                      <a:pt x="66" y="0"/>
                    </a:lnTo>
                    <a:lnTo>
                      <a:pt x="66" y="0"/>
                    </a:lnTo>
                    <a:lnTo>
                      <a:pt x="60" y="0"/>
                    </a:lnTo>
                    <a:lnTo>
                      <a:pt x="52" y="1"/>
                    </a:lnTo>
                    <a:lnTo>
                      <a:pt x="40" y="4"/>
                    </a:lnTo>
                    <a:lnTo>
                      <a:pt x="34" y="9"/>
                    </a:lnTo>
                    <a:lnTo>
                      <a:pt x="29" y="13"/>
                    </a:lnTo>
                    <a:lnTo>
                      <a:pt x="29" y="13"/>
                    </a:lnTo>
                    <a:lnTo>
                      <a:pt x="21" y="20"/>
                    </a:lnTo>
                    <a:lnTo>
                      <a:pt x="16" y="27"/>
                    </a:lnTo>
                    <a:lnTo>
                      <a:pt x="11" y="37"/>
                    </a:lnTo>
                    <a:lnTo>
                      <a:pt x="7" y="47"/>
                    </a:lnTo>
                    <a:lnTo>
                      <a:pt x="4" y="59"/>
                    </a:lnTo>
                    <a:lnTo>
                      <a:pt x="1" y="72"/>
                    </a:lnTo>
                    <a:lnTo>
                      <a:pt x="1" y="86"/>
                    </a:lnTo>
                    <a:lnTo>
                      <a:pt x="0" y="100"/>
                    </a:lnTo>
                    <a:lnTo>
                      <a:pt x="0" y="113"/>
                    </a:lnTo>
                    <a:lnTo>
                      <a:pt x="52" y="113"/>
                    </a:lnTo>
                    <a:lnTo>
                      <a:pt x="52" y="366"/>
                    </a:lnTo>
                    <a:lnTo>
                      <a:pt x="52" y="366"/>
                    </a:lnTo>
                    <a:lnTo>
                      <a:pt x="52" y="378"/>
                    </a:lnTo>
                    <a:lnTo>
                      <a:pt x="54" y="386"/>
                    </a:lnTo>
                    <a:lnTo>
                      <a:pt x="59" y="395"/>
                    </a:lnTo>
                    <a:lnTo>
                      <a:pt x="63" y="400"/>
                    </a:lnTo>
                    <a:lnTo>
                      <a:pt x="63" y="400"/>
                    </a:lnTo>
                    <a:lnTo>
                      <a:pt x="69" y="405"/>
                    </a:lnTo>
                    <a:lnTo>
                      <a:pt x="73" y="408"/>
                    </a:lnTo>
                    <a:lnTo>
                      <a:pt x="82" y="409"/>
                    </a:lnTo>
                    <a:lnTo>
                      <a:pt x="82" y="409"/>
                    </a:lnTo>
                    <a:lnTo>
                      <a:pt x="348" y="409"/>
                    </a:lnTo>
                    <a:lnTo>
                      <a:pt x="348" y="409"/>
                    </a:lnTo>
                    <a:lnTo>
                      <a:pt x="358" y="409"/>
                    </a:lnTo>
                    <a:lnTo>
                      <a:pt x="365" y="408"/>
                    </a:lnTo>
                    <a:lnTo>
                      <a:pt x="373" y="405"/>
                    </a:lnTo>
                    <a:lnTo>
                      <a:pt x="379" y="400"/>
                    </a:lnTo>
                    <a:lnTo>
                      <a:pt x="385" y="396"/>
                    </a:lnTo>
                    <a:lnTo>
                      <a:pt x="391" y="392"/>
                    </a:lnTo>
                    <a:lnTo>
                      <a:pt x="399" y="380"/>
                    </a:lnTo>
                    <a:lnTo>
                      <a:pt x="405" y="368"/>
                    </a:lnTo>
                    <a:lnTo>
                      <a:pt x="409" y="355"/>
                    </a:lnTo>
                    <a:lnTo>
                      <a:pt x="411" y="342"/>
                    </a:lnTo>
                    <a:lnTo>
                      <a:pt x="412" y="330"/>
                    </a:lnTo>
                    <a:lnTo>
                      <a:pt x="412" y="317"/>
                    </a:lnTo>
                    <a:lnTo>
                      <a:pt x="361" y="317"/>
                    </a:lnTo>
                    <a:close/>
                    <a:moveTo>
                      <a:pt x="26" y="87"/>
                    </a:moveTo>
                    <a:lnTo>
                      <a:pt x="26" y="87"/>
                    </a:lnTo>
                    <a:lnTo>
                      <a:pt x="29" y="67"/>
                    </a:lnTo>
                    <a:lnTo>
                      <a:pt x="33" y="51"/>
                    </a:lnTo>
                    <a:lnTo>
                      <a:pt x="39" y="41"/>
                    </a:lnTo>
                    <a:lnTo>
                      <a:pt x="44" y="33"/>
                    </a:lnTo>
                    <a:lnTo>
                      <a:pt x="44" y="33"/>
                    </a:lnTo>
                    <a:lnTo>
                      <a:pt x="47" y="37"/>
                    </a:lnTo>
                    <a:lnTo>
                      <a:pt x="49" y="41"/>
                    </a:lnTo>
                    <a:lnTo>
                      <a:pt x="50" y="49"/>
                    </a:lnTo>
                    <a:lnTo>
                      <a:pt x="52" y="60"/>
                    </a:lnTo>
                    <a:lnTo>
                      <a:pt x="52" y="87"/>
                    </a:lnTo>
                    <a:lnTo>
                      <a:pt x="26" y="87"/>
                    </a:lnTo>
                    <a:close/>
                    <a:moveTo>
                      <a:pt x="103" y="330"/>
                    </a:moveTo>
                    <a:lnTo>
                      <a:pt x="103" y="330"/>
                    </a:lnTo>
                    <a:lnTo>
                      <a:pt x="103" y="345"/>
                    </a:lnTo>
                    <a:lnTo>
                      <a:pt x="102" y="356"/>
                    </a:lnTo>
                    <a:lnTo>
                      <a:pt x="99" y="365"/>
                    </a:lnTo>
                    <a:lnTo>
                      <a:pt x="96" y="372"/>
                    </a:lnTo>
                    <a:lnTo>
                      <a:pt x="93" y="378"/>
                    </a:lnTo>
                    <a:lnTo>
                      <a:pt x="90" y="380"/>
                    </a:lnTo>
                    <a:lnTo>
                      <a:pt x="87" y="383"/>
                    </a:lnTo>
                    <a:lnTo>
                      <a:pt x="83" y="385"/>
                    </a:lnTo>
                    <a:lnTo>
                      <a:pt x="83" y="385"/>
                    </a:lnTo>
                    <a:lnTo>
                      <a:pt x="82" y="383"/>
                    </a:lnTo>
                    <a:lnTo>
                      <a:pt x="79" y="379"/>
                    </a:lnTo>
                    <a:lnTo>
                      <a:pt x="77" y="375"/>
                    </a:lnTo>
                    <a:lnTo>
                      <a:pt x="77" y="366"/>
                    </a:lnTo>
                    <a:lnTo>
                      <a:pt x="77" y="60"/>
                    </a:lnTo>
                    <a:lnTo>
                      <a:pt x="77" y="60"/>
                    </a:lnTo>
                    <a:lnTo>
                      <a:pt x="76" y="49"/>
                    </a:lnTo>
                    <a:lnTo>
                      <a:pt x="74" y="40"/>
                    </a:lnTo>
                    <a:lnTo>
                      <a:pt x="72" y="31"/>
                    </a:lnTo>
                    <a:lnTo>
                      <a:pt x="69" y="24"/>
                    </a:lnTo>
                    <a:lnTo>
                      <a:pt x="316" y="26"/>
                    </a:lnTo>
                    <a:lnTo>
                      <a:pt x="316" y="26"/>
                    </a:lnTo>
                    <a:lnTo>
                      <a:pt x="322" y="26"/>
                    </a:lnTo>
                    <a:lnTo>
                      <a:pt x="326" y="27"/>
                    </a:lnTo>
                    <a:lnTo>
                      <a:pt x="329" y="30"/>
                    </a:lnTo>
                    <a:lnTo>
                      <a:pt x="332" y="34"/>
                    </a:lnTo>
                    <a:lnTo>
                      <a:pt x="333" y="41"/>
                    </a:lnTo>
                    <a:lnTo>
                      <a:pt x="335" y="47"/>
                    </a:lnTo>
                    <a:lnTo>
                      <a:pt x="335" y="317"/>
                    </a:lnTo>
                    <a:lnTo>
                      <a:pt x="103" y="319"/>
                    </a:lnTo>
                    <a:lnTo>
                      <a:pt x="103" y="330"/>
                    </a:lnTo>
                    <a:close/>
                    <a:moveTo>
                      <a:pt x="348" y="385"/>
                    </a:moveTo>
                    <a:lnTo>
                      <a:pt x="119" y="385"/>
                    </a:lnTo>
                    <a:lnTo>
                      <a:pt x="119" y="385"/>
                    </a:lnTo>
                    <a:lnTo>
                      <a:pt x="122" y="376"/>
                    </a:lnTo>
                    <a:lnTo>
                      <a:pt x="124" y="368"/>
                    </a:lnTo>
                    <a:lnTo>
                      <a:pt x="127" y="356"/>
                    </a:lnTo>
                    <a:lnTo>
                      <a:pt x="129" y="343"/>
                    </a:lnTo>
                    <a:lnTo>
                      <a:pt x="385" y="343"/>
                    </a:lnTo>
                    <a:lnTo>
                      <a:pt x="385" y="343"/>
                    </a:lnTo>
                    <a:lnTo>
                      <a:pt x="382" y="356"/>
                    </a:lnTo>
                    <a:lnTo>
                      <a:pt x="379" y="363"/>
                    </a:lnTo>
                    <a:lnTo>
                      <a:pt x="376" y="369"/>
                    </a:lnTo>
                    <a:lnTo>
                      <a:pt x="371" y="375"/>
                    </a:lnTo>
                    <a:lnTo>
                      <a:pt x="365" y="380"/>
                    </a:lnTo>
                    <a:lnTo>
                      <a:pt x="358" y="383"/>
                    </a:lnTo>
                    <a:lnTo>
                      <a:pt x="348" y="385"/>
                    </a:lnTo>
                    <a:lnTo>
                      <a:pt x="348" y="3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4" name="Rectangle 290"/>
              <p:cNvSpPr>
                <a:spLocks noChangeArrowheads="1"/>
              </p:cNvSpPr>
              <p:nvPr/>
            </p:nvSpPr>
            <p:spPr bwMode="auto">
              <a:xfrm>
                <a:off x="6597650" y="1320800"/>
                <a:ext cx="268288" cy="381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5" name="Rectangle 291"/>
              <p:cNvSpPr>
                <a:spLocks noChangeArrowheads="1"/>
              </p:cNvSpPr>
              <p:nvPr/>
            </p:nvSpPr>
            <p:spPr bwMode="auto">
              <a:xfrm>
                <a:off x="6597650" y="1408113"/>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6" name="Rectangle 292"/>
              <p:cNvSpPr>
                <a:spLocks noChangeArrowheads="1"/>
              </p:cNvSpPr>
              <p:nvPr/>
            </p:nvSpPr>
            <p:spPr bwMode="auto">
              <a:xfrm>
                <a:off x="6597650" y="1500188"/>
                <a:ext cx="268288" cy="3968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7" name="Rectangle 293"/>
              <p:cNvSpPr>
                <a:spLocks noChangeArrowheads="1"/>
              </p:cNvSpPr>
              <p:nvPr/>
            </p:nvSpPr>
            <p:spPr bwMode="auto">
              <a:xfrm>
                <a:off x="6597650" y="1587500"/>
                <a:ext cx="268288" cy="412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2" name="组合 1"/>
          <p:cNvGrpSpPr/>
          <p:nvPr/>
        </p:nvGrpSpPr>
        <p:grpSpPr>
          <a:xfrm>
            <a:off x="680580" y="1491631"/>
            <a:ext cx="1479184" cy="1479182"/>
            <a:chOff x="680580" y="1491630"/>
            <a:chExt cx="1479184" cy="1479182"/>
          </a:xfrm>
        </p:grpSpPr>
        <p:grpSp>
          <p:nvGrpSpPr>
            <p:cNvPr id="82" name="组合 81"/>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83" name="同心圆 8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4" name="椭圆 83"/>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78" name="Group 162"/>
            <p:cNvGrpSpPr/>
            <p:nvPr/>
          </p:nvGrpSpPr>
          <p:grpSpPr>
            <a:xfrm>
              <a:off x="1106119" y="1857043"/>
              <a:ext cx="628107" cy="671776"/>
              <a:chOff x="4267200" y="1196975"/>
              <a:chExt cx="593725" cy="635001"/>
            </a:xfrm>
            <a:solidFill>
              <a:schemeClr val="accent2"/>
            </a:solidFill>
          </p:grpSpPr>
          <p:sp>
            <p:nvSpPr>
              <p:cNvPr id="79" name="Freeform 272"/>
              <p:cNvSpPr/>
              <p:nvPr/>
            </p:nvSpPr>
            <p:spPr bwMode="auto">
              <a:xfrm>
                <a:off x="4267200" y="1566863"/>
                <a:ext cx="593725" cy="265113"/>
              </a:xfrm>
              <a:custGeom>
                <a:avLst/>
                <a:gdLst>
                  <a:gd name="T0" fmla="*/ 364 w 374"/>
                  <a:gd name="T1" fmla="*/ 47 h 167"/>
                  <a:gd name="T2" fmla="*/ 350 w 374"/>
                  <a:gd name="T3" fmla="*/ 33 h 167"/>
                  <a:gd name="T4" fmla="*/ 332 w 374"/>
                  <a:gd name="T5" fmla="*/ 22 h 167"/>
                  <a:gd name="T6" fmla="*/ 295 w 374"/>
                  <a:gd name="T7" fmla="*/ 8 h 167"/>
                  <a:gd name="T8" fmla="*/ 265 w 374"/>
                  <a:gd name="T9" fmla="*/ 1 h 167"/>
                  <a:gd name="T10" fmla="*/ 253 w 374"/>
                  <a:gd name="T11" fmla="*/ 26 h 167"/>
                  <a:gd name="T12" fmla="*/ 269 w 374"/>
                  <a:gd name="T13" fmla="*/ 30 h 167"/>
                  <a:gd name="T14" fmla="*/ 284 w 374"/>
                  <a:gd name="T15" fmla="*/ 37 h 167"/>
                  <a:gd name="T16" fmla="*/ 305 w 374"/>
                  <a:gd name="T17" fmla="*/ 49 h 167"/>
                  <a:gd name="T18" fmla="*/ 310 w 374"/>
                  <a:gd name="T19" fmla="*/ 56 h 167"/>
                  <a:gd name="T20" fmla="*/ 316 w 374"/>
                  <a:gd name="T21" fmla="*/ 66 h 167"/>
                  <a:gd name="T22" fmla="*/ 316 w 374"/>
                  <a:gd name="T23" fmla="*/ 70 h 167"/>
                  <a:gd name="T24" fmla="*/ 303 w 374"/>
                  <a:gd name="T25" fmla="*/ 83 h 167"/>
                  <a:gd name="T26" fmla="*/ 295 w 374"/>
                  <a:gd name="T27" fmla="*/ 88 h 167"/>
                  <a:gd name="T28" fmla="*/ 266 w 374"/>
                  <a:gd name="T29" fmla="*/ 101 h 167"/>
                  <a:gd name="T30" fmla="*/ 224 w 374"/>
                  <a:gd name="T31" fmla="*/ 107 h 167"/>
                  <a:gd name="T32" fmla="*/ 202 w 374"/>
                  <a:gd name="T33" fmla="*/ 109 h 167"/>
                  <a:gd name="T34" fmla="*/ 158 w 374"/>
                  <a:gd name="T35" fmla="*/ 109 h 167"/>
                  <a:gd name="T36" fmla="*/ 136 w 374"/>
                  <a:gd name="T37" fmla="*/ 105 h 167"/>
                  <a:gd name="T38" fmla="*/ 94 w 374"/>
                  <a:gd name="T39" fmla="*/ 94 h 167"/>
                  <a:gd name="T40" fmla="*/ 84 w 374"/>
                  <a:gd name="T41" fmla="*/ 91 h 167"/>
                  <a:gd name="T42" fmla="*/ 68 w 374"/>
                  <a:gd name="T43" fmla="*/ 80 h 167"/>
                  <a:gd name="T44" fmla="*/ 62 w 374"/>
                  <a:gd name="T45" fmla="*/ 73 h 167"/>
                  <a:gd name="T46" fmla="*/ 58 w 374"/>
                  <a:gd name="T47" fmla="*/ 66 h 167"/>
                  <a:gd name="T48" fmla="*/ 58 w 374"/>
                  <a:gd name="T49" fmla="*/ 65 h 167"/>
                  <a:gd name="T50" fmla="*/ 60 w 374"/>
                  <a:gd name="T51" fmla="*/ 59 h 167"/>
                  <a:gd name="T52" fmla="*/ 72 w 374"/>
                  <a:gd name="T53" fmla="*/ 47 h 167"/>
                  <a:gd name="T54" fmla="*/ 83 w 374"/>
                  <a:gd name="T55" fmla="*/ 38 h 167"/>
                  <a:gd name="T56" fmla="*/ 108 w 374"/>
                  <a:gd name="T57" fmla="*/ 29 h 167"/>
                  <a:gd name="T58" fmla="*/ 121 w 374"/>
                  <a:gd name="T59" fmla="*/ 26 h 167"/>
                  <a:gd name="T60" fmla="*/ 109 w 374"/>
                  <a:gd name="T61" fmla="*/ 0 h 167"/>
                  <a:gd name="T62" fmla="*/ 68 w 374"/>
                  <a:gd name="T63" fmla="*/ 11 h 167"/>
                  <a:gd name="T64" fmla="*/ 29 w 374"/>
                  <a:gd name="T65" fmla="*/ 27 h 167"/>
                  <a:gd name="T66" fmla="*/ 22 w 374"/>
                  <a:gd name="T67" fmla="*/ 33 h 167"/>
                  <a:gd name="T68" fmla="*/ 8 w 374"/>
                  <a:gd name="T69" fmla="*/ 47 h 167"/>
                  <a:gd name="T70" fmla="*/ 3 w 374"/>
                  <a:gd name="T71" fmla="*/ 55 h 167"/>
                  <a:gd name="T72" fmla="*/ 0 w 374"/>
                  <a:gd name="T73" fmla="*/ 71 h 167"/>
                  <a:gd name="T74" fmla="*/ 1 w 374"/>
                  <a:gd name="T75" fmla="*/ 83 h 167"/>
                  <a:gd name="T76" fmla="*/ 4 w 374"/>
                  <a:gd name="T77" fmla="*/ 94 h 167"/>
                  <a:gd name="T78" fmla="*/ 12 w 374"/>
                  <a:gd name="T79" fmla="*/ 109 h 167"/>
                  <a:gd name="T80" fmla="*/ 25 w 374"/>
                  <a:gd name="T81" fmla="*/ 123 h 167"/>
                  <a:gd name="T82" fmla="*/ 55 w 374"/>
                  <a:gd name="T83" fmla="*/ 143 h 167"/>
                  <a:gd name="T84" fmla="*/ 73 w 374"/>
                  <a:gd name="T85" fmla="*/ 150 h 167"/>
                  <a:gd name="T86" fmla="*/ 111 w 374"/>
                  <a:gd name="T87" fmla="*/ 160 h 167"/>
                  <a:gd name="T88" fmla="*/ 150 w 374"/>
                  <a:gd name="T89" fmla="*/ 166 h 167"/>
                  <a:gd name="T90" fmla="*/ 206 w 374"/>
                  <a:gd name="T91" fmla="*/ 167 h 167"/>
                  <a:gd name="T92" fmla="*/ 241 w 374"/>
                  <a:gd name="T93" fmla="*/ 164 h 167"/>
                  <a:gd name="T94" fmla="*/ 276 w 374"/>
                  <a:gd name="T95" fmla="*/ 159 h 167"/>
                  <a:gd name="T96" fmla="*/ 310 w 374"/>
                  <a:gd name="T97" fmla="*/ 148 h 167"/>
                  <a:gd name="T98" fmla="*/ 341 w 374"/>
                  <a:gd name="T99" fmla="*/ 132 h 167"/>
                  <a:gd name="T100" fmla="*/ 352 w 374"/>
                  <a:gd name="T101" fmla="*/ 124 h 167"/>
                  <a:gd name="T102" fmla="*/ 367 w 374"/>
                  <a:gd name="T103" fmla="*/ 102 h 167"/>
                  <a:gd name="T104" fmla="*/ 371 w 374"/>
                  <a:gd name="T105" fmla="*/ 89 h 167"/>
                  <a:gd name="T106" fmla="*/ 374 w 374"/>
                  <a:gd name="T107" fmla="*/ 74 h 167"/>
                  <a:gd name="T108" fmla="*/ 374 w 374"/>
                  <a:gd name="T109" fmla="*/ 67 h 167"/>
                  <a:gd name="T110" fmla="*/ 368 w 374"/>
                  <a:gd name="T111" fmla="*/ 54 h 167"/>
                  <a:gd name="T112" fmla="*/ 364 w 374"/>
                  <a:gd name="T113" fmla="*/ 47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4" h="167">
                    <a:moveTo>
                      <a:pt x="364" y="47"/>
                    </a:moveTo>
                    <a:lnTo>
                      <a:pt x="364" y="47"/>
                    </a:lnTo>
                    <a:lnTo>
                      <a:pt x="357" y="40"/>
                    </a:lnTo>
                    <a:lnTo>
                      <a:pt x="350" y="33"/>
                    </a:lnTo>
                    <a:lnTo>
                      <a:pt x="342" y="27"/>
                    </a:lnTo>
                    <a:lnTo>
                      <a:pt x="332" y="22"/>
                    </a:lnTo>
                    <a:lnTo>
                      <a:pt x="314" y="15"/>
                    </a:lnTo>
                    <a:lnTo>
                      <a:pt x="295" y="8"/>
                    </a:lnTo>
                    <a:lnTo>
                      <a:pt x="295" y="8"/>
                    </a:lnTo>
                    <a:lnTo>
                      <a:pt x="265" y="1"/>
                    </a:lnTo>
                    <a:lnTo>
                      <a:pt x="265" y="1"/>
                    </a:lnTo>
                    <a:lnTo>
                      <a:pt x="253" y="26"/>
                    </a:lnTo>
                    <a:lnTo>
                      <a:pt x="253" y="26"/>
                    </a:lnTo>
                    <a:lnTo>
                      <a:pt x="269" y="30"/>
                    </a:lnTo>
                    <a:lnTo>
                      <a:pt x="284" y="37"/>
                    </a:lnTo>
                    <a:lnTo>
                      <a:pt x="284" y="37"/>
                    </a:lnTo>
                    <a:lnTo>
                      <a:pt x="299" y="45"/>
                    </a:lnTo>
                    <a:lnTo>
                      <a:pt x="305" y="49"/>
                    </a:lnTo>
                    <a:lnTo>
                      <a:pt x="310" y="56"/>
                    </a:lnTo>
                    <a:lnTo>
                      <a:pt x="310" y="56"/>
                    </a:lnTo>
                    <a:lnTo>
                      <a:pt x="316" y="63"/>
                    </a:lnTo>
                    <a:lnTo>
                      <a:pt x="316" y="66"/>
                    </a:lnTo>
                    <a:lnTo>
                      <a:pt x="316" y="70"/>
                    </a:lnTo>
                    <a:lnTo>
                      <a:pt x="316" y="70"/>
                    </a:lnTo>
                    <a:lnTo>
                      <a:pt x="310" y="77"/>
                    </a:lnTo>
                    <a:lnTo>
                      <a:pt x="303" y="83"/>
                    </a:lnTo>
                    <a:lnTo>
                      <a:pt x="303" y="83"/>
                    </a:lnTo>
                    <a:lnTo>
                      <a:pt x="295" y="88"/>
                    </a:lnTo>
                    <a:lnTo>
                      <a:pt x="285" y="94"/>
                    </a:lnTo>
                    <a:lnTo>
                      <a:pt x="266" y="101"/>
                    </a:lnTo>
                    <a:lnTo>
                      <a:pt x="245" y="105"/>
                    </a:lnTo>
                    <a:lnTo>
                      <a:pt x="224" y="107"/>
                    </a:lnTo>
                    <a:lnTo>
                      <a:pt x="224" y="107"/>
                    </a:lnTo>
                    <a:lnTo>
                      <a:pt x="202" y="109"/>
                    </a:lnTo>
                    <a:lnTo>
                      <a:pt x="180" y="110"/>
                    </a:lnTo>
                    <a:lnTo>
                      <a:pt x="158" y="109"/>
                    </a:lnTo>
                    <a:lnTo>
                      <a:pt x="136" y="105"/>
                    </a:lnTo>
                    <a:lnTo>
                      <a:pt x="136" y="105"/>
                    </a:lnTo>
                    <a:lnTo>
                      <a:pt x="115" y="101"/>
                    </a:lnTo>
                    <a:lnTo>
                      <a:pt x="94" y="94"/>
                    </a:lnTo>
                    <a:lnTo>
                      <a:pt x="94" y="94"/>
                    </a:lnTo>
                    <a:lnTo>
                      <a:pt x="84" y="91"/>
                    </a:lnTo>
                    <a:lnTo>
                      <a:pt x="76" y="85"/>
                    </a:lnTo>
                    <a:lnTo>
                      <a:pt x="68" y="80"/>
                    </a:lnTo>
                    <a:lnTo>
                      <a:pt x="62" y="73"/>
                    </a:lnTo>
                    <a:lnTo>
                      <a:pt x="62" y="73"/>
                    </a:lnTo>
                    <a:lnTo>
                      <a:pt x="58" y="69"/>
                    </a:lnTo>
                    <a:lnTo>
                      <a:pt x="58" y="66"/>
                    </a:lnTo>
                    <a:lnTo>
                      <a:pt x="58" y="65"/>
                    </a:lnTo>
                    <a:lnTo>
                      <a:pt x="58" y="65"/>
                    </a:lnTo>
                    <a:lnTo>
                      <a:pt x="60" y="59"/>
                    </a:lnTo>
                    <a:lnTo>
                      <a:pt x="60" y="59"/>
                    </a:lnTo>
                    <a:lnTo>
                      <a:pt x="65" y="52"/>
                    </a:lnTo>
                    <a:lnTo>
                      <a:pt x="72" y="47"/>
                    </a:lnTo>
                    <a:lnTo>
                      <a:pt x="72" y="47"/>
                    </a:lnTo>
                    <a:lnTo>
                      <a:pt x="83" y="38"/>
                    </a:lnTo>
                    <a:lnTo>
                      <a:pt x="96" y="33"/>
                    </a:lnTo>
                    <a:lnTo>
                      <a:pt x="108" y="29"/>
                    </a:lnTo>
                    <a:lnTo>
                      <a:pt x="121" y="26"/>
                    </a:lnTo>
                    <a:lnTo>
                      <a:pt x="121" y="26"/>
                    </a:lnTo>
                    <a:lnTo>
                      <a:pt x="109" y="0"/>
                    </a:lnTo>
                    <a:lnTo>
                      <a:pt x="109" y="0"/>
                    </a:lnTo>
                    <a:lnTo>
                      <a:pt x="89" y="4"/>
                    </a:lnTo>
                    <a:lnTo>
                      <a:pt x="68" y="11"/>
                    </a:lnTo>
                    <a:lnTo>
                      <a:pt x="48" y="18"/>
                    </a:lnTo>
                    <a:lnTo>
                      <a:pt x="29" y="27"/>
                    </a:lnTo>
                    <a:lnTo>
                      <a:pt x="29" y="27"/>
                    </a:lnTo>
                    <a:lnTo>
                      <a:pt x="22" y="33"/>
                    </a:lnTo>
                    <a:lnTo>
                      <a:pt x="14" y="40"/>
                    </a:lnTo>
                    <a:lnTo>
                      <a:pt x="8" y="47"/>
                    </a:lnTo>
                    <a:lnTo>
                      <a:pt x="3" y="55"/>
                    </a:lnTo>
                    <a:lnTo>
                      <a:pt x="3" y="55"/>
                    </a:lnTo>
                    <a:lnTo>
                      <a:pt x="0" y="63"/>
                    </a:lnTo>
                    <a:lnTo>
                      <a:pt x="0" y="71"/>
                    </a:lnTo>
                    <a:lnTo>
                      <a:pt x="0" y="71"/>
                    </a:lnTo>
                    <a:lnTo>
                      <a:pt x="1" y="83"/>
                    </a:lnTo>
                    <a:lnTo>
                      <a:pt x="4" y="94"/>
                    </a:lnTo>
                    <a:lnTo>
                      <a:pt x="4" y="94"/>
                    </a:lnTo>
                    <a:lnTo>
                      <a:pt x="7" y="102"/>
                    </a:lnTo>
                    <a:lnTo>
                      <a:pt x="12" y="109"/>
                    </a:lnTo>
                    <a:lnTo>
                      <a:pt x="18" y="117"/>
                    </a:lnTo>
                    <a:lnTo>
                      <a:pt x="25" y="123"/>
                    </a:lnTo>
                    <a:lnTo>
                      <a:pt x="40" y="135"/>
                    </a:lnTo>
                    <a:lnTo>
                      <a:pt x="55" y="143"/>
                    </a:lnTo>
                    <a:lnTo>
                      <a:pt x="55" y="143"/>
                    </a:lnTo>
                    <a:lnTo>
                      <a:pt x="73" y="150"/>
                    </a:lnTo>
                    <a:lnTo>
                      <a:pt x="91" y="156"/>
                    </a:lnTo>
                    <a:lnTo>
                      <a:pt x="111" y="160"/>
                    </a:lnTo>
                    <a:lnTo>
                      <a:pt x="130" y="163"/>
                    </a:lnTo>
                    <a:lnTo>
                      <a:pt x="150" y="166"/>
                    </a:lnTo>
                    <a:lnTo>
                      <a:pt x="168" y="167"/>
                    </a:lnTo>
                    <a:lnTo>
                      <a:pt x="206" y="167"/>
                    </a:lnTo>
                    <a:lnTo>
                      <a:pt x="206" y="167"/>
                    </a:lnTo>
                    <a:lnTo>
                      <a:pt x="241" y="164"/>
                    </a:lnTo>
                    <a:lnTo>
                      <a:pt x="259" y="161"/>
                    </a:lnTo>
                    <a:lnTo>
                      <a:pt x="276" y="159"/>
                    </a:lnTo>
                    <a:lnTo>
                      <a:pt x="294" y="153"/>
                    </a:lnTo>
                    <a:lnTo>
                      <a:pt x="310" y="148"/>
                    </a:lnTo>
                    <a:lnTo>
                      <a:pt x="326" y="141"/>
                    </a:lnTo>
                    <a:lnTo>
                      <a:pt x="341" y="132"/>
                    </a:lnTo>
                    <a:lnTo>
                      <a:pt x="341" y="132"/>
                    </a:lnTo>
                    <a:lnTo>
                      <a:pt x="352" y="124"/>
                    </a:lnTo>
                    <a:lnTo>
                      <a:pt x="360" y="114"/>
                    </a:lnTo>
                    <a:lnTo>
                      <a:pt x="367" y="102"/>
                    </a:lnTo>
                    <a:lnTo>
                      <a:pt x="370" y="95"/>
                    </a:lnTo>
                    <a:lnTo>
                      <a:pt x="371" y="89"/>
                    </a:lnTo>
                    <a:lnTo>
                      <a:pt x="371" y="89"/>
                    </a:lnTo>
                    <a:lnTo>
                      <a:pt x="374" y="74"/>
                    </a:lnTo>
                    <a:lnTo>
                      <a:pt x="374" y="74"/>
                    </a:lnTo>
                    <a:lnTo>
                      <a:pt x="374" y="67"/>
                    </a:lnTo>
                    <a:lnTo>
                      <a:pt x="373" y="60"/>
                    </a:lnTo>
                    <a:lnTo>
                      <a:pt x="368" y="54"/>
                    </a:lnTo>
                    <a:lnTo>
                      <a:pt x="364" y="47"/>
                    </a:lnTo>
                    <a:lnTo>
                      <a:pt x="364" y="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80" name="Rectangle 273"/>
              <p:cNvSpPr>
                <a:spLocks noChangeArrowheads="1"/>
              </p:cNvSpPr>
              <p:nvPr/>
            </p:nvSpPr>
            <p:spPr bwMode="auto">
              <a:xfrm>
                <a:off x="4845050" y="1641475"/>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81" name="Freeform 274"/>
              <p:cNvSpPr>
                <a:spLocks noEditPoints="1"/>
              </p:cNvSpPr>
              <p:nvPr/>
            </p:nvSpPr>
            <p:spPr bwMode="auto">
              <a:xfrm>
                <a:off x="4422775" y="1196975"/>
                <a:ext cx="282575" cy="508000"/>
              </a:xfrm>
              <a:custGeom>
                <a:avLst/>
                <a:gdLst>
                  <a:gd name="T0" fmla="*/ 89 w 178"/>
                  <a:gd name="T1" fmla="*/ 320 h 320"/>
                  <a:gd name="T2" fmla="*/ 133 w 178"/>
                  <a:gd name="T3" fmla="*/ 221 h 320"/>
                  <a:gd name="T4" fmla="*/ 164 w 178"/>
                  <a:gd name="T5" fmla="*/ 144 h 320"/>
                  <a:gd name="T6" fmla="*/ 176 w 178"/>
                  <a:gd name="T7" fmla="*/ 98 h 320"/>
                  <a:gd name="T8" fmla="*/ 178 w 178"/>
                  <a:gd name="T9" fmla="*/ 87 h 320"/>
                  <a:gd name="T10" fmla="*/ 176 w 178"/>
                  <a:gd name="T11" fmla="*/ 71 h 320"/>
                  <a:gd name="T12" fmla="*/ 171 w 178"/>
                  <a:gd name="T13" fmla="*/ 54 h 320"/>
                  <a:gd name="T14" fmla="*/ 153 w 178"/>
                  <a:gd name="T15" fmla="*/ 26 h 320"/>
                  <a:gd name="T16" fmla="*/ 125 w 178"/>
                  <a:gd name="T17" fmla="*/ 7 h 320"/>
                  <a:gd name="T18" fmla="*/ 108 w 178"/>
                  <a:gd name="T19" fmla="*/ 3 h 320"/>
                  <a:gd name="T20" fmla="*/ 90 w 178"/>
                  <a:gd name="T21" fmla="*/ 0 h 320"/>
                  <a:gd name="T22" fmla="*/ 89 w 178"/>
                  <a:gd name="T23" fmla="*/ 0 h 320"/>
                  <a:gd name="T24" fmla="*/ 89 w 178"/>
                  <a:gd name="T25" fmla="*/ 0 h 320"/>
                  <a:gd name="T26" fmla="*/ 89 w 178"/>
                  <a:gd name="T27" fmla="*/ 0 h 320"/>
                  <a:gd name="T28" fmla="*/ 88 w 178"/>
                  <a:gd name="T29" fmla="*/ 0 h 320"/>
                  <a:gd name="T30" fmla="*/ 78 w 178"/>
                  <a:gd name="T31" fmla="*/ 1 h 320"/>
                  <a:gd name="T32" fmla="*/ 61 w 178"/>
                  <a:gd name="T33" fmla="*/ 4 h 320"/>
                  <a:gd name="T34" fmla="*/ 39 w 178"/>
                  <a:gd name="T35" fmla="*/ 15 h 320"/>
                  <a:gd name="T36" fmla="*/ 16 w 178"/>
                  <a:gd name="T37" fmla="*/ 39 h 320"/>
                  <a:gd name="T38" fmla="*/ 5 w 178"/>
                  <a:gd name="T39" fmla="*/ 62 h 320"/>
                  <a:gd name="T40" fmla="*/ 0 w 178"/>
                  <a:gd name="T41" fmla="*/ 79 h 320"/>
                  <a:gd name="T42" fmla="*/ 0 w 178"/>
                  <a:gd name="T43" fmla="*/ 87 h 320"/>
                  <a:gd name="T44" fmla="*/ 5 w 178"/>
                  <a:gd name="T45" fmla="*/ 111 h 320"/>
                  <a:gd name="T46" fmla="*/ 28 w 178"/>
                  <a:gd name="T47" fmla="*/ 181 h 320"/>
                  <a:gd name="T48" fmla="*/ 75 w 178"/>
                  <a:gd name="T49" fmla="*/ 291 h 320"/>
                  <a:gd name="T50" fmla="*/ 89 w 178"/>
                  <a:gd name="T51" fmla="*/ 320 h 320"/>
                  <a:gd name="T52" fmla="*/ 89 w 178"/>
                  <a:gd name="T53" fmla="*/ 40 h 320"/>
                  <a:gd name="T54" fmla="*/ 104 w 178"/>
                  <a:gd name="T55" fmla="*/ 43 h 320"/>
                  <a:gd name="T56" fmla="*/ 117 w 178"/>
                  <a:gd name="T57" fmla="*/ 51 h 320"/>
                  <a:gd name="T58" fmla="*/ 125 w 178"/>
                  <a:gd name="T59" fmla="*/ 64 h 320"/>
                  <a:gd name="T60" fmla="*/ 129 w 178"/>
                  <a:gd name="T61" fmla="*/ 80 h 320"/>
                  <a:gd name="T62" fmla="*/ 128 w 178"/>
                  <a:gd name="T63" fmla="*/ 87 h 320"/>
                  <a:gd name="T64" fmla="*/ 122 w 178"/>
                  <a:gd name="T65" fmla="*/ 102 h 320"/>
                  <a:gd name="T66" fmla="*/ 111 w 178"/>
                  <a:gd name="T67" fmla="*/ 113 h 320"/>
                  <a:gd name="T68" fmla="*/ 97 w 178"/>
                  <a:gd name="T69" fmla="*/ 119 h 320"/>
                  <a:gd name="T70" fmla="*/ 89 w 178"/>
                  <a:gd name="T71" fmla="*/ 119 h 320"/>
                  <a:gd name="T72" fmla="*/ 74 w 178"/>
                  <a:gd name="T73" fmla="*/ 116 h 320"/>
                  <a:gd name="T74" fmla="*/ 60 w 178"/>
                  <a:gd name="T75" fmla="*/ 108 h 320"/>
                  <a:gd name="T76" fmla="*/ 52 w 178"/>
                  <a:gd name="T77" fmla="*/ 96 h 320"/>
                  <a:gd name="T78" fmla="*/ 49 w 178"/>
                  <a:gd name="T79" fmla="*/ 80 h 320"/>
                  <a:gd name="T80" fmla="*/ 50 w 178"/>
                  <a:gd name="T81" fmla="*/ 72 h 320"/>
                  <a:gd name="T82" fmla="*/ 56 w 178"/>
                  <a:gd name="T83" fmla="*/ 58 h 320"/>
                  <a:gd name="T84" fmla="*/ 67 w 178"/>
                  <a:gd name="T85" fmla="*/ 47 h 320"/>
                  <a:gd name="T86" fmla="*/ 81 w 178"/>
                  <a:gd name="T87" fmla="*/ 40 h 320"/>
                  <a:gd name="T88" fmla="*/ 89 w 178"/>
                  <a:gd name="T89" fmla="*/ 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 h="320">
                    <a:moveTo>
                      <a:pt x="89" y="320"/>
                    </a:moveTo>
                    <a:lnTo>
                      <a:pt x="89" y="320"/>
                    </a:lnTo>
                    <a:lnTo>
                      <a:pt x="103" y="291"/>
                    </a:lnTo>
                    <a:lnTo>
                      <a:pt x="133" y="221"/>
                    </a:lnTo>
                    <a:lnTo>
                      <a:pt x="150" y="181"/>
                    </a:lnTo>
                    <a:lnTo>
                      <a:pt x="164" y="144"/>
                    </a:lnTo>
                    <a:lnTo>
                      <a:pt x="173" y="111"/>
                    </a:lnTo>
                    <a:lnTo>
                      <a:pt x="176" y="98"/>
                    </a:lnTo>
                    <a:lnTo>
                      <a:pt x="178" y="87"/>
                    </a:lnTo>
                    <a:lnTo>
                      <a:pt x="178" y="87"/>
                    </a:lnTo>
                    <a:lnTo>
                      <a:pt x="178" y="79"/>
                    </a:lnTo>
                    <a:lnTo>
                      <a:pt x="176" y="71"/>
                    </a:lnTo>
                    <a:lnTo>
                      <a:pt x="173" y="62"/>
                    </a:lnTo>
                    <a:lnTo>
                      <a:pt x="171" y="54"/>
                    </a:lnTo>
                    <a:lnTo>
                      <a:pt x="162" y="39"/>
                    </a:lnTo>
                    <a:lnTo>
                      <a:pt x="153" y="26"/>
                    </a:lnTo>
                    <a:lnTo>
                      <a:pt x="139" y="15"/>
                    </a:lnTo>
                    <a:lnTo>
                      <a:pt x="125" y="7"/>
                    </a:lnTo>
                    <a:lnTo>
                      <a:pt x="117" y="4"/>
                    </a:lnTo>
                    <a:lnTo>
                      <a:pt x="108" y="3"/>
                    </a:lnTo>
                    <a:lnTo>
                      <a:pt x="100" y="1"/>
                    </a:lnTo>
                    <a:lnTo>
                      <a:pt x="90" y="0"/>
                    </a:lnTo>
                    <a:lnTo>
                      <a:pt x="90" y="0"/>
                    </a:lnTo>
                    <a:lnTo>
                      <a:pt x="89" y="0"/>
                    </a:lnTo>
                    <a:lnTo>
                      <a:pt x="89" y="0"/>
                    </a:lnTo>
                    <a:lnTo>
                      <a:pt x="89" y="0"/>
                    </a:lnTo>
                    <a:lnTo>
                      <a:pt x="89" y="0"/>
                    </a:lnTo>
                    <a:lnTo>
                      <a:pt x="89" y="0"/>
                    </a:lnTo>
                    <a:lnTo>
                      <a:pt x="89" y="0"/>
                    </a:lnTo>
                    <a:lnTo>
                      <a:pt x="88" y="0"/>
                    </a:lnTo>
                    <a:lnTo>
                      <a:pt x="88" y="0"/>
                    </a:lnTo>
                    <a:lnTo>
                      <a:pt x="78" y="1"/>
                    </a:lnTo>
                    <a:lnTo>
                      <a:pt x="70" y="3"/>
                    </a:lnTo>
                    <a:lnTo>
                      <a:pt x="61" y="4"/>
                    </a:lnTo>
                    <a:lnTo>
                      <a:pt x="53" y="7"/>
                    </a:lnTo>
                    <a:lnTo>
                      <a:pt x="39" y="15"/>
                    </a:lnTo>
                    <a:lnTo>
                      <a:pt x="25" y="26"/>
                    </a:lnTo>
                    <a:lnTo>
                      <a:pt x="16" y="39"/>
                    </a:lnTo>
                    <a:lnTo>
                      <a:pt x="7" y="54"/>
                    </a:lnTo>
                    <a:lnTo>
                      <a:pt x="5" y="62"/>
                    </a:lnTo>
                    <a:lnTo>
                      <a:pt x="2" y="71"/>
                    </a:lnTo>
                    <a:lnTo>
                      <a:pt x="0" y="79"/>
                    </a:lnTo>
                    <a:lnTo>
                      <a:pt x="0" y="87"/>
                    </a:lnTo>
                    <a:lnTo>
                      <a:pt x="0" y="87"/>
                    </a:lnTo>
                    <a:lnTo>
                      <a:pt x="2" y="98"/>
                    </a:lnTo>
                    <a:lnTo>
                      <a:pt x="5" y="111"/>
                    </a:lnTo>
                    <a:lnTo>
                      <a:pt x="14" y="144"/>
                    </a:lnTo>
                    <a:lnTo>
                      <a:pt x="28" y="181"/>
                    </a:lnTo>
                    <a:lnTo>
                      <a:pt x="45" y="221"/>
                    </a:lnTo>
                    <a:lnTo>
                      <a:pt x="75" y="291"/>
                    </a:lnTo>
                    <a:lnTo>
                      <a:pt x="89" y="320"/>
                    </a:lnTo>
                    <a:lnTo>
                      <a:pt x="89" y="320"/>
                    </a:lnTo>
                    <a:close/>
                    <a:moveTo>
                      <a:pt x="89" y="40"/>
                    </a:moveTo>
                    <a:lnTo>
                      <a:pt x="89" y="40"/>
                    </a:lnTo>
                    <a:lnTo>
                      <a:pt x="97" y="40"/>
                    </a:lnTo>
                    <a:lnTo>
                      <a:pt x="104" y="43"/>
                    </a:lnTo>
                    <a:lnTo>
                      <a:pt x="111" y="47"/>
                    </a:lnTo>
                    <a:lnTo>
                      <a:pt x="117" y="51"/>
                    </a:lnTo>
                    <a:lnTo>
                      <a:pt x="122" y="58"/>
                    </a:lnTo>
                    <a:lnTo>
                      <a:pt x="125" y="64"/>
                    </a:lnTo>
                    <a:lnTo>
                      <a:pt x="128" y="72"/>
                    </a:lnTo>
                    <a:lnTo>
                      <a:pt x="129" y="80"/>
                    </a:lnTo>
                    <a:lnTo>
                      <a:pt x="129" y="80"/>
                    </a:lnTo>
                    <a:lnTo>
                      <a:pt x="128" y="87"/>
                    </a:lnTo>
                    <a:lnTo>
                      <a:pt x="125" y="96"/>
                    </a:lnTo>
                    <a:lnTo>
                      <a:pt x="122" y="102"/>
                    </a:lnTo>
                    <a:lnTo>
                      <a:pt x="117" y="108"/>
                    </a:lnTo>
                    <a:lnTo>
                      <a:pt x="111" y="113"/>
                    </a:lnTo>
                    <a:lnTo>
                      <a:pt x="104" y="116"/>
                    </a:lnTo>
                    <a:lnTo>
                      <a:pt x="97" y="119"/>
                    </a:lnTo>
                    <a:lnTo>
                      <a:pt x="89" y="119"/>
                    </a:lnTo>
                    <a:lnTo>
                      <a:pt x="89" y="119"/>
                    </a:lnTo>
                    <a:lnTo>
                      <a:pt x="81" y="119"/>
                    </a:lnTo>
                    <a:lnTo>
                      <a:pt x="74" y="116"/>
                    </a:lnTo>
                    <a:lnTo>
                      <a:pt x="67" y="113"/>
                    </a:lnTo>
                    <a:lnTo>
                      <a:pt x="60" y="108"/>
                    </a:lnTo>
                    <a:lnTo>
                      <a:pt x="56" y="102"/>
                    </a:lnTo>
                    <a:lnTo>
                      <a:pt x="52" y="96"/>
                    </a:lnTo>
                    <a:lnTo>
                      <a:pt x="50" y="87"/>
                    </a:lnTo>
                    <a:lnTo>
                      <a:pt x="49" y="80"/>
                    </a:lnTo>
                    <a:lnTo>
                      <a:pt x="49" y="80"/>
                    </a:lnTo>
                    <a:lnTo>
                      <a:pt x="50" y="72"/>
                    </a:lnTo>
                    <a:lnTo>
                      <a:pt x="52" y="64"/>
                    </a:lnTo>
                    <a:lnTo>
                      <a:pt x="56" y="58"/>
                    </a:lnTo>
                    <a:lnTo>
                      <a:pt x="60" y="51"/>
                    </a:lnTo>
                    <a:lnTo>
                      <a:pt x="67" y="47"/>
                    </a:lnTo>
                    <a:lnTo>
                      <a:pt x="74" y="43"/>
                    </a:lnTo>
                    <a:lnTo>
                      <a:pt x="81" y="40"/>
                    </a:lnTo>
                    <a:lnTo>
                      <a:pt x="89" y="40"/>
                    </a:lnTo>
                    <a:lnTo>
                      <a:pt x="89" y="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500"/>
                                        <p:tgtEl>
                                          <p:spTgt spid="54"/>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p:cTn id="21" dur="500" fill="hold"/>
                                        <p:tgtEl>
                                          <p:spTgt spid="51"/>
                                        </p:tgtEl>
                                        <p:attrNameLst>
                                          <p:attrName>ppt_w</p:attrName>
                                        </p:attrNameLst>
                                      </p:cBhvr>
                                      <p:tavLst>
                                        <p:tav tm="0">
                                          <p:val>
                                            <p:fltVal val="0"/>
                                          </p:val>
                                        </p:tav>
                                        <p:tav tm="100000">
                                          <p:val>
                                            <p:strVal val="#ppt_w"/>
                                          </p:val>
                                        </p:tav>
                                      </p:tavLst>
                                    </p:anim>
                                    <p:anim calcmode="lin" valueType="num">
                                      <p:cBhvr>
                                        <p:cTn id="22" dur="500" fill="hold"/>
                                        <p:tgtEl>
                                          <p:spTgt spid="51"/>
                                        </p:tgtEl>
                                        <p:attrNameLst>
                                          <p:attrName>ppt_h</p:attrName>
                                        </p:attrNameLst>
                                      </p:cBhvr>
                                      <p:tavLst>
                                        <p:tav tm="0">
                                          <p:val>
                                            <p:fltVal val="0"/>
                                          </p:val>
                                        </p:tav>
                                        <p:tav tm="100000">
                                          <p:val>
                                            <p:strVal val="#ppt_h"/>
                                          </p:val>
                                        </p:tav>
                                      </p:tavLst>
                                    </p:anim>
                                    <p:animEffect transition="in" filter="fade">
                                      <p:cBhvr>
                                        <p:cTn id="23" dur="500"/>
                                        <p:tgtEl>
                                          <p:spTgt spid="51"/>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fade">
                                      <p:cBhvr>
                                        <p:cTn id="33" dur="500"/>
                                        <p:tgtEl>
                                          <p:spTgt spid="56"/>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500" fill="hold"/>
                                        <p:tgtEl>
                                          <p:spTgt spid="4"/>
                                        </p:tgtEl>
                                        <p:attrNameLst>
                                          <p:attrName>ppt_w</p:attrName>
                                        </p:attrNameLst>
                                      </p:cBhvr>
                                      <p:tavLst>
                                        <p:tav tm="0">
                                          <p:val>
                                            <p:fltVal val="0"/>
                                          </p:val>
                                        </p:tav>
                                        <p:tav tm="100000">
                                          <p:val>
                                            <p:strVal val="#ppt_w"/>
                                          </p:val>
                                        </p:tav>
                                      </p:tavLst>
                                    </p:anim>
                                    <p:anim calcmode="lin" valueType="num">
                                      <p:cBhvr>
                                        <p:cTn id="48" dur="500" fill="hold"/>
                                        <p:tgtEl>
                                          <p:spTgt spid="4"/>
                                        </p:tgtEl>
                                        <p:attrNameLst>
                                          <p:attrName>ppt_h</p:attrName>
                                        </p:attrNameLst>
                                      </p:cBhvr>
                                      <p:tavLst>
                                        <p:tav tm="0">
                                          <p:val>
                                            <p:fltVal val="0"/>
                                          </p:val>
                                        </p:tav>
                                        <p:tav tm="100000">
                                          <p:val>
                                            <p:strVal val="#ppt_h"/>
                                          </p:val>
                                        </p:tav>
                                      </p:tavLst>
                                    </p:anim>
                                    <p:animEffect transition="in" filter="fade">
                                      <p:cBhvr>
                                        <p:cTn id="49" dur="500"/>
                                        <p:tgtEl>
                                          <p:spTgt spid="4"/>
                                        </p:tgtEl>
                                      </p:cBhvr>
                                    </p:animEffect>
                                  </p:childTnLst>
                                </p:cTn>
                              </p:par>
                            </p:childTnLst>
                          </p:cTn>
                        </p:par>
                        <p:par>
                          <p:cTn id="50" fill="hold">
                            <p:stCondLst>
                              <p:cond delay="4500"/>
                            </p:stCondLst>
                            <p:childTnLst>
                              <p:par>
                                <p:cTn id="51" presetID="10" presetClass="entr" presetSubtype="0" fill="hold" grpId="0" nodeType="after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fade">
                                      <p:cBhvr>
                                        <p:cTn id="53" dur="500"/>
                                        <p:tgtEl>
                                          <p:spTgt spid="58"/>
                                        </p:tgtEl>
                                      </p:cBhvr>
                                    </p:animEffect>
                                  </p:childTnLst>
                                </p:cTn>
                              </p:par>
                            </p:childTnLst>
                          </p:cTn>
                        </p:par>
                        <p:par>
                          <p:cTn id="54" fill="hold">
                            <p:stCondLst>
                              <p:cond delay="5000"/>
                            </p:stCondLst>
                            <p:childTnLst>
                              <p:par>
                                <p:cTn id="55" presetID="10" presetClass="entr" presetSubtype="0" fill="hold" grpId="0" nodeType="afterEffect">
                                  <p:stCondLst>
                                    <p:cond delay="0"/>
                                  </p:stCondLst>
                                  <p:childTnLst>
                                    <p:set>
                                      <p:cBhvr>
                                        <p:cTn id="56" dur="1" fill="hold">
                                          <p:stCondLst>
                                            <p:cond delay="0"/>
                                          </p:stCondLst>
                                        </p:cTn>
                                        <p:tgtEl>
                                          <p:spTgt spid="59"/>
                                        </p:tgtEl>
                                        <p:attrNameLst>
                                          <p:attrName>style.visibility</p:attrName>
                                        </p:attrNameLst>
                                      </p:cBhvr>
                                      <p:to>
                                        <p:strVal val="visible"/>
                                      </p:to>
                                    </p:set>
                                    <p:animEffect transition="in" filter="fade">
                                      <p:cBhvr>
                                        <p:cTn id="57" dur="500"/>
                                        <p:tgtEl>
                                          <p:spTgt spid="59"/>
                                        </p:tgtEl>
                                      </p:cBhvr>
                                    </p:animEffect>
                                  </p:childTnLst>
                                </p:cTn>
                              </p:par>
                            </p:childTnLst>
                          </p:cTn>
                        </p:par>
                        <p:par>
                          <p:cTn id="58" fill="hold">
                            <p:stCondLst>
                              <p:cond delay="5500"/>
                            </p:stCondLst>
                            <p:childTnLst>
                              <p:par>
                                <p:cTn id="59" presetID="53" presetClass="entr" presetSubtype="16" fill="hold" grpId="0" nodeType="afterEffect">
                                  <p:stCondLst>
                                    <p:cond delay="0"/>
                                  </p:stCondLst>
                                  <p:childTnLst>
                                    <p:set>
                                      <p:cBhvr>
                                        <p:cTn id="60" dur="1" fill="hold">
                                          <p:stCondLst>
                                            <p:cond delay="0"/>
                                          </p:stCondLst>
                                        </p:cTn>
                                        <p:tgtEl>
                                          <p:spTgt spid="53"/>
                                        </p:tgtEl>
                                        <p:attrNameLst>
                                          <p:attrName>style.visibility</p:attrName>
                                        </p:attrNameLst>
                                      </p:cBhvr>
                                      <p:to>
                                        <p:strVal val="visible"/>
                                      </p:to>
                                    </p:set>
                                    <p:anim calcmode="lin" valueType="num">
                                      <p:cBhvr>
                                        <p:cTn id="61" dur="500" fill="hold"/>
                                        <p:tgtEl>
                                          <p:spTgt spid="53"/>
                                        </p:tgtEl>
                                        <p:attrNameLst>
                                          <p:attrName>ppt_w</p:attrName>
                                        </p:attrNameLst>
                                      </p:cBhvr>
                                      <p:tavLst>
                                        <p:tav tm="0">
                                          <p:val>
                                            <p:fltVal val="0"/>
                                          </p:val>
                                        </p:tav>
                                        <p:tav tm="100000">
                                          <p:val>
                                            <p:strVal val="#ppt_w"/>
                                          </p:val>
                                        </p:tav>
                                      </p:tavLst>
                                    </p:anim>
                                    <p:anim calcmode="lin" valueType="num">
                                      <p:cBhvr>
                                        <p:cTn id="62" dur="500" fill="hold"/>
                                        <p:tgtEl>
                                          <p:spTgt spid="53"/>
                                        </p:tgtEl>
                                        <p:attrNameLst>
                                          <p:attrName>ppt_h</p:attrName>
                                        </p:attrNameLst>
                                      </p:cBhvr>
                                      <p:tavLst>
                                        <p:tav tm="0">
                                          <p:val>
                                            <p:fltVal val="0"/>
                                          </p:val>
                                        </p:tav>
                                        <p:tav tm="100000">
                                          <p:val>
                                            <p:strVal val="#ppt_h"/>
                                          </p:val>
                                        </p:tav>
                                      </p:tavLst>
                                    </p:anim>
                                    <p:animEffect transition="in" filter="fade">
                                      <p:cBhvr>
                                        <p:cTn id="63" dur="500"/>
                                        <p:tgtEl>
                                          <p:spTgt spid="53"/>
                                        </p:tgtEl>
                                      </p:cBhvr>
                                    </p:animEffect>
                                  </p:childTnLst>
                                </p:cTn>
                              </p:par>
                            </p:childTnLst>
                          </p:cTn>
                        </p:par>
                        <p:par>
                          <p:cTn id="64" fill="hold">
                            <p:stCondLst>
                              <p:cond delay="6000"/>
                            </p:stCondLst>
                            <p:childTnLst>
                              <p:par>
                                <p:cTn id="65" presetID="53" presetClass="entr" presetSubtype="16"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500" fill="hold"/>
                                        <p:tgtEl>
                                          <p:spTgt spid="5"/>
                                        </p:tgtEl>
                                        <p:attrNameLst>
                                          <p:attrName>ppt_w</p:attrName>
                                        </p:attrNameLst>
                                      </p:cBhvr>
                                      <p:tavLst>
                                        <p:tav tm="0">
                                          <p:val>
                                            <p:fltVal val="0"/>
                                          </p:val>
                                        </p:tav>
                                        <p:tav tm="100000">
                                          <p:val>
                                            <p:strVal val="#ppt_w"/>
                                          </p:val>
                                        </p:tav>
                                      </p:tavLst>
                                    </p:anim>
                                    <p:anim calcmode="lin" valueType="num">
                                      <p:cBhvr>
                                        <p:cTn id="68" dur="500" fill="hold"/>
                                        <p:tgtEl>
                                          <p:spTgt spid="5"/>
                                        </p:tgtEl>
                                        <p:attrNameLst>
                                          <p:attrName>ppt_h</p:attrName>
                                        </p:attrNameLst>
                                      </p:cBhvr>
                                      <p:tavLst>
                                        <p:tav tm="0">
                                          <p:val>
                                            <p:fltVal val="0"/>
                                          </p:val>
                                        </p:tav>
                                        <p:tav tm="100000">
                                          <p:val>
                                            <p:strVal val="#ppt_h"/>
                                          </p:val>
                                        </p:tav>
                                      </p:tavLst>
                                    </p:anim>
                                    <p:animEffect transition="in" filter="fade">
                                      <p:cBhvr>
                                        <p:cTn id="69" dur="500"/>
                                        <p:tgtEl>
                                          <p:spTgt spid="5"/>
                                        </p:tgtEl>
                                      </p:cBhvr>
                                    </p:animEffect>
                                  </p:childTnLst>
                                </p:cTn>
                              </p:par>
                            </p:childTnLst>
                          </p:cTn>
                        </p:par>
                        <p:par>
                          <p:cTn id="70" fill="hold">
                            <p:stCondLst>
                              <p:cond delay="6500"/>
                            </p:stCondLst>
                            <p:childTnLst>
                              <p:par>
                                <p:cTn id="71" presetID="10" presetClass="entr" presetSubtype="0"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500"/>
                                        <p:tgtEl>
                                          <p:spTgt spid="60"/>
                                        </p:tgtEl>
                                      </p:cBhvr>
                                    </p:animEffect>
                                  </p:childTnLst>
                                </p:cTn>
                              </p:par>
                            </p:childTnLst>
                          </p:cTn>
                        </p:par>
                        <p:par>
                          <p:cTn id="74" fill="hold">
                            <p:stCondLst>
                              <p:cond delay="7000"/>
                            </p:stCondLst>
                            <p:childTnLst>
                              <p:par>
                                <p:cTn id="75" presetID="10" presetClass="entr" presetSubtype="0" fill="hold" grpId="0" nodeType="afterEffect">
                                  <p:stCondLst>
                                    <p:cond delay="0"/>
                                  </p:stCondLst>
                                  <p:childTnLst>
                                    <p:set>
                                      <p:cBhvr>
                                        <p:cTn id="76" dur="1" fill="hold">
                                          <p:stCondLst>
                                            <p:cond delay="0"/>
                                          </p:stCondLst>
                                        </p:cTn>
                                        <p:tgtEl>
                                          <p:spTgt spid="61"/>
                                        </p:tgtEl>
                                        <p:attrNameLst>
                                          <p:attrName>style.visibility</p:attrName>
                                        </p:attrNameLst>
                                      </p:cBhvr>
                                      <p:to>
                                        <p:strVal val="visible"/>
                                      </p:to>
                                    </p:set>
                                    <p:animEffect transition="in" filter="fade">
                                      <p:cBhvr>
                                        <p:cTn id="7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p:bldP spid="57" grpId="0"/>
      <p:bldP spid="58" grpId="0"/>
      <p:bldP spid="59" grpId="0"/>
      <p:bldP spid="60" grpId="0"/>
      <p:bldP spid="6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7"/>
          <p:cNvSpPr/>
          <p:nvPr/>
        </p:nvSpPr>
        <p:spPr bwMode="auto">
          <a:xfrm>
            <a:off x="2848743" y="1153802"/>
            <a:ext cx="1005569" cy="3174831"/>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tx1">
              <a:lumMod val="50000"/>
              <a:lumOff val="50000"/>
            </a:schemeClr>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nvGrpSpPr>
          <p:cNvPr id="2" name="组合 1"/>
          <p:cNvGrpSpPr/>
          <p:nvPr/>
        </p:nvGrpSpPr>
        <p:grpSpPr>
          <a:xfrm>
            <a:off x="2848584" y="915568"/>
            <a:ext cx="1149740" cy="1149740"/>
            <a:chOff x="2342140" y="893355"/>
            <a:chExt cx="1149740" cy="1149740"/>
          </a:xfrm>
        </p:grpSpPr>
        <p:grpSp>
          <p:nvGrpSpPr>
            <p:cNvPr id="51" name="组合 50"/>
            <p:cNvGrpSpPr/>
            <p:nvPr/>
          </p:nvGrpSpPr>
          <p:grpSpPr>
            <a:xfrm>
              <a:off x="2342140" y="893355"/>
              <a:ext cx="1149740" cy="1149740"/>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54" name="椭圆 5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66" name="KSO_Shape"/>
            <p:cNvSpPr/>
            <p:nvPr/>
          </p:nvSpPr>
          <p:spPr bwMode="auto">
            <a:xfrm>
              <a:off x="2678413" y="1165965"/>
              <a:ext cx="489748" cy="569476"/>
            </a:xfrm>
            <a:custGeom>
              <a:avLst/>
              <a:gdLst>
                <a:gd name="T0" fmla="*/ 2147483646 w 5822"/>
                <a:gd name="T1" fmla="*/ 2147483646 h 6759"/>
                <a:gd name="T2" fmla="*/ 2147483646 w 5822"/>
                <a:gd name="T3" fmla="*/ 2147483646 h 6759"/>
                <a:gd name="T4" fmla="*/ 2147483646 w 5822"/>
                <a:gd name="T5" fmla="*/ 2147483646 h 6759"/>
                <a:gd name="T6" fmla="*/ 2147483646 w 5822"/>
                <a:gd name="T7" fmla="*/ 2147483646 h 6759"/>
                <a:gd name="T8" fmla="*/ 2147483646 w 5822"/>
                <a:gd name="T9" fmla="*/ 2147483646 h 6759"/>
                <a:gd name="T10" fmla="*/ 2147483646 w 5822"/>
                <a:gd name="T11" fmla="*/ 1253760573 h 6759"/>
                <a:gd name="T12" fmla="*/ 2147483646 w 5822"/>
                <a:gd name="T13" fmla="*/ 2147483646 h 6759"/>
                <a:gd name="T14" fmla="*/ 2147483646 w 5822"/>
                <a:gd name="T15" fmla="*/ 2147483646 h 6759"/>
                <a:gd name="T16" fmla="*/ 2147483646 w 5822"/>
                <a:gd name="T17" fmla="*/ 2147483646 h 6759"/>
                <a:gd name="T18" fmla="*/ 2147483646 w 5822"/>
                <a:gd name="T19" fmla="*/ 2147483646 h 6759"/>
                <a:gd name="T20" fmla="*/ 2147483646 w 5822"/>
                <a:gd name="T21" fmla="*/ 2147483646 h 6759"/>
                <a:gd name="T22" fmla="*/ 2147483646 w 5822"/>
                <a:gd name="T23" fmla="*/ 2147483646 h 6759"/>
                <a:gd name="T24" fmla="*/ 2147483646 w 5822"/>
                <a:gd name="T25" fmla="*/ 2147483646 h 6759"/>
                <a:gd name="T26" fmla="*/ 2147483646 w 5822"/>
                <a:gd name="T27" fmla="*/ 2147483646 h 6759"/>
                <a:gd name="T28" fmla="*/ 2147483646 w 5822"/>
                <a:gd name="T29" fmla="*/ 2147483646 h 6759"/>
                <a:gd name="T30" fmla="*/ 2147483646 w 5822"/>
                <a:gd name="T31" fmla="*/ 2147483646 h 6759"/>
                <a:gd name="T32" fmla="*/ 2147483646 w 5822"/>
                <a:gd name="T33" fmla="*/ 2147483646 h 6759"/>
                <a:gd name="T34" fmla="*/ 2147483646 w 5822"/>
                <a:gd name="T35" fmla="*/ 2147483646 h 6759"/>
                <a:gd name="T36" fmla="*/ 2147483646 w 5822"/>
                <a:gd name="T37" fmla="*/ 2147483646 h 6759"/>
                <a:gd name="T38" fmla="*/ 2147483646 w 5822"/>
                <a:gd name="T39" fmla="*/ 2147483646 h 6759"/>
                <a:gd name="T40" fmla="*/ 0 w 5822"/>
                <a:gd name="T41" fmla="*/ 2147483646 h 6759"/>
                <a:gd name="T42" fmla="*/ 2147483646 w 5822"/>
                <a:gd name="T43" fmla="*/ 2147483646 h 6759"/>
                <a:gd name="T44" fmla="*/ 2147483646 w 5822"/>
                <a:gd name="T45" fmla="*/ 2147483646 h 6759"/>
                <a:gd name="T46" fmla="*/ 2147483646 w 5822"/>
                <a:gd name="T47" fmla="*/ 2147483646 h 6759"/>
                <a:gd name="T48" fmla="*/ 2147483646 w 5822"/>
                <a:gd name="T49" fmla="*/ 2147483646 h 6759"/>
                <a:gd name="T50" fmla="*/ 2147483646 w 5822"/>
                <a:gd name="T51" fmla="*/ 2147483646 h 6759"/>
                <a:gd name="T52" fmla="*/ 2147483646 w 5822"/>
                <a:gd name="T53" fmla="*/ 2147483646 h 6759"/>
                <a:gd name="T54" fmla="*/ 2147483646 w 5822"/>
                <a:gd name="T55" fmla="*/ 2147483646 h 6759"/>
                <a:gd name="T56" fmla="*/ 2147483646 w 5822"/>
                <a:gd name="T57" fmla="*/ 2147483646 h 6759"/>
                <a:gd name="T58" fmla="*/ 2147483646 w 5822"/>
                <a:gd name="T59" fmla="*/ 2147483646 h 6759"/>
                <a:gd name="T60" fmla="*/ 2147483646 w 5822"/>
                <a:gd name="T61" fmla="*/ 2147483646 h 6759"/>
                <a:gd name="T62" fmla="*/ 2147483646 w 5822"/>
                <a:gd name="T63" fmla="*/ 2147483646 h 6759"/>
                <a:gd name="T64" fmla="*/ 2147483646 w 5822"/>
                <a:gd name="T65" fmla="*/ 2147483646 h 6759"/>
                <a:gd name="T66" fmla="*/ 2147483646 w 5822"/>
                <a:gd name="T67" fmla="*/ 2147483646 h 6759"/>
                <a:gd name="T68" fmla="*/ 2147483646 w 5822"/>
                <a:gd name="T69" fmla="*/ 2147483646 h 6759"/>
                <a:gd name="T70" fmla="*/ 2147483646 w 5822"/>
                <a:gd name="T71" fmla="*/ 2147483646 h 6759"/>
                <a:gd name="T72" fmla="*/ 2147483646 w 5822"/>
                <a:gd name="T73" fmla="*/ 2147483646 h 6759"/>
                <a:gd name="T74" fmla="*/ 2147483646 w 5822"/>
                <a:gd name="T75" fmla="*/ 2147483646 h 6759"/>
                <a:gd name="T76" fmla="*/ 2147483646 w 5822"/>
                <a:gd name="T77" fmla="*/ 2147483646 h 6759"/>
                <a:gd name="T78" fmla="*/ 2147483646 w 5822"/>
                <a:gd name="T79" fmla="*/ 2147483646 h 6759"/>
                <a:gd name="T80" fmla="*/ 2147483646 w 5822"/>
                <a:gd name="T81" fmla="*/ 2147483646 h 6759"/>
                <a:gd name="T82" fmla="*/ 2147483646 w 5822"/>
                <a:gd name="T83" fmla="*/ 2147483646 h 6759"/>
                <a:gd name="T84" fmla="*/ 2147483646 w 5822"/>
                <a:gd name="T85" fmla="*/ 2147483646 h 6759"/>
                <a:gd name="T86" fmla="*/ 2147483646 w 5822"/>
                <a:gd name="T87" fmla="*/ 2147483646 h 6759"/>
                <a:gd name="T88" fmla="*/ 2147483646 w 5822"/>
                <a:gd name="T89" fmla="*/ 2147483646 h 6759"/>
                <a:gd name="T90" fmla="*/ 2147483646 w 5822"/>
                <a:gd name="T91" fmla="*/ 2147483646 h 6759"/>
                <a:gd name="T92" fmla="*/ 2147483646 w 5822"/>
                <a:gd name="T93" fmla="*/ 2147483646 h 6759"/>
                <a:gd name="T94" fmla="*/ 2147483646 w 5822"/>
                <a:gd name="T95" fmla="*/ 2147483646 h 6759"/>
                <a:gd name="T96" fmla="*/ 2147483646 w 5822"/>
                <a:gd name="T97" fmla="*/ 2147483646 h 67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822" h="6759">
                  <a:moveTo>
                    <a:pt x="0" y="6351"/>
                  </a:moveTo>
                  <a:lnTo>
                    <a:pt x="129" y="6351"/>
                  </a:lnTo>
                  <a:lnTo>
                    <a:pt x="129" y="3057"/>
                  </a:lnTo>
                  <a:lnTo>
                    <a:pt x="129" y="2914"/>
                  </a:lnTo>
                  <a:lnTo>
                    <a:pt x="266" y="2865"/>
                  </a:lnTo>
                  <a:lnTo>
                    <a:pt x="1775" y="2337"/>
                  </a:lnTo>
                  <a:lnTo>
                    <a:pt x="1775" y="1515"/>
                  </a:lnTo>
                  <a:lnTo>
                    <a:pt x="1775" y="1386"/>
                  </a:lnTo>
                  <a:lnTo>
                    <a:pt x="1892" y="1331"/>
                  </a:lnTo>
                  <a:lnTo>
                    <a:pt x="4422" y="137"/>
                  </a:lnTo>
                  <a:lnTo>
                    <a:pt x="4714" y="0"/>
                  </a:lnTo>
                  <a:lnTo>
                    <a:pt x="4714" y="56"/>
                  </a:lnTo>
                  <a:lnTo>
                    <a:pt x="5511" y="532"/>
                  </a:lnTo>
                  <a:lnTo>
                    <a:pt x="5511" y="6326"/>
                  </a:lnTo>
                  <a:lnTo>
                    <a:pt x="5822" y="6326"/>
                  </a:lnTo>
                  <a:lnTo>
                    <a:pt x="5822" y="6734"/>
                  </a:lnTo>
                  <a:lnTo>
                    <a:pt x="4510" y="6734"/>
                  </a:lnTo>
                  <a:lnTo>
                    <a:pt x="4305" y="6734"/>
                  </a:lnTo>
                  <a:lnTo>
                    <a:pt x="4305" y="6529"/>
                  </a:lnTo>
                  <a:lnTo>
                    <a:pt x="4305" y="643"/>
                  </a:lnTo>
                  <a:lnTo>
                    <a:pt x="2183" y="1644"/>
                  </a:lnTo>
                  <a:lnTo>
                    <a:pt x="2183" y="2194"/>
                  </a:lnTo>
                  <a:lnTo>
                    <a:pt x="2798" y="1979"/>
                  </a:lnTo>
                  <a:lnTo>
                    <a:pt x="3035" y="1895"/>
                  </a:lnTo>
                  <a:lnTo>
                    <a:pt x="3035" y="1889"/>
                  </a:lnTo>
                  <a:lnTo>
                    <a:pt x="3042" y="1892"/>
                  </a:lnTo>
                  <a:lnTo>
                    <a:pt x="3068" y="1884"/>
                  </a:lnTo>
                  <a:lnTo>
                    <a:pt x="3068" y="1909"/>
                  </a:lnTo>
                  <a:lnTo>
                    <a:pt x="3862" y="2381"/>
                  </a:lnTo>
                  <a:lnTo>
                    <a:pt x="3862" y="6313"/>
                  </a:lnTo>
                  <a:lnTo>
                    <a:pt x="4177" y="6313"/>
                  </a:lnTo>
                  <a:lnTo>
                    <a:pt x="4177" y="6722"/>
                  </a:lnTo>
                  <a:lnTo>
                    <a:pt x="2865" y="6722"/>
                  </a:lnTo>
                  <a:lnTo>
                    <a:pt x="2661" y="6722"/>
                  </a:lnTo>
                  <a:lnTo>
                    <a:pt x="2661" y="6517"/>
                  </a:lnTo>
                  <a:lnTo>
                    <a:pt x="2661" y="2458"/>
                  </a:lnTo>
                  <a:lnTo>
                    <a:pt x="538" y="3202"/>
                  </a:lnTo>
                  <a:lnTo>
                    <a:pt x="538" y="6556"/>
                  </a:lnTo>
                  <a:lnTo>
                    <a:pt x="538" y="6759"/>
                  </a:lnTo>
                  <a:lnTo>
                    <a:pt x="334" y="6759"/>
                  </a:lnTo>
                  <a:lnTo>
                    <a:pt x="0" y="6759"/>
                  </a:lnTo>
                  <a:lnTo>
                    <a:pt x="0" y="6351"/>
                  </a:lnTo>
                  <a:close/>
                  <a:moveTo>
                    <a:pt x="776" y="6707"/>
                  </a:moveTo>
                  <a:lnTo>
                    <a:pt x="776" y="6707"/>
                  </a:lnTo>
                  <a:lnTo>
                    <a:pt x="1501" y="6707"/>
                  </a:lnTo>
                  <a:lnTo>
                    <a:pt x="2348" y="6707"/>
                  </a:lnTo>
                  <a:lnTo>
                    <a:pt x="2348" y="5989"/>
                  </a:lnTo>
                  <a:lnTo>
                    <a:pt x="1501" y="6044"/>
                  </a:lnTo>
                  <a:lnTo>
                    <a:pt x="776" y="6092"/>
                  </a:lnTo>
                  <a:lnTo>
                    <a:pt x="776" y="6707"/>
                  </a:lnTo>
                  <a:close/>
                  <a:moveTo>
                    <a:pt x="776" y="4048"/>
                  </a:moveTo>
                  <a:lnTo>
                    <a:pt x="776" y="4048"/>
                  </a:lnTo>
                  <a:lnTo>
                    <a:pt x="1501" y="3842"/>
                  </a:lnTo>
                  <a:lnTo>
                    <a:pt x="2348" y="3604"/>
                  </a:lnTo>
                  <a:lnTo>
                    <a:pt x="2348" y="2883"/>
                  </a:lnTo>
                  <a:lnTo>
                    <a:pt x="1501" y="3178"/>
                  </a:lnTo>
                  <a:lnTo>
                    <a:pt x="776" y="3431"/>
                  </a:lnTo>
                  <a:lnTo>
                    <a:pt x="776" y="4048"/>
                  </a:lnTo>
                  <a:close/>
                  <a:moveTo>
                    <a:pt x="776" y="4926"/>
                  </a:moveTo>
                  <a:lnTo>
                    <a:pt x="776" y="4926"/>
                  </a:lnTo>
                  <a:lnTo>
                    <a:pt x="1501" y="4788"/>
                  </a:lnTo>
                  <a:lnTo>
                    <a:pt x="2348" y="4628"/>
                  </a:lnTo>
                  <a:lnTo>
                    <a:pt x="2348" y="3909"/>
                  </a:lnTo>
                  <a:lnTo>
                    <a:pt x="1501" y="4124"/>
                  </a:lnTo>
                  <a:lnTo>
                    <a:pt x="776" y="4310"/>
                  </a:lnTo>
                  <a:lnTo>
                    <a:pt x="776" y="4926"/>
                  </a:lnTo>
                  <a:close/>
                  <a:moveTo>
                    <a:pt x="776" y="5811"/>
                  </a:moveTo>
                  <a:lnTo>
                    <a:pt x="776" y="5811"/>
                  </a:lnTo>
                  <a:lnTo>
                    <a:pt x="1501" y="5741"/>
                  </a:lnTo>
                  <a:lnTo>
                    <a:pt x="2348" y="5661"/>
                  </a:lnTo>
                  <a:lnTo>
                    <a:pt x="2348" y="4942"/>
                  </a:lnTo>
                  <a:lnTo>
                    <a:pt x="1501" y="5078"/>
                  </a:lnTo>
                  <a:lnTo>
                    <a:pt x="776" y="5194"/>
                  </a:lnTo>
                  <a:lnTo>
                    <a:pt x="776" y="5811"/>
                  </a:lnTo>
                  <a:close/>
                </a:path>
              </a:pathLst>
            </a:custGeom>
            <a:solidFill>
              <a:schemeClr val="accent2"/>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Calibri" panose="020F0502020204030204" pitchFamily="34" charset="0"/>
                <a:ea typeface="微软雅黑" panose="020B0503020204020204" pitchFamily="34" charset="-122"/>
                <a:cs typeface="+mn-cs"/>
              </a:endParaRPr>
            </a:p>
          </p:txBody>
        </p:sp>
      </p:grpSp>
      <p:grpSp>
        <p:nvGrpSpPr>
          <p:cNvPr id="3" name="组合 2"/>
          <p:cNvGrpSpPr/>
          <p:nvPr/>
        </p:nvGrpSpPr>
        <p:grpSpPr>
          <a:xfrm>
            <a:off x="2342140" y="2233921"/>
            <a:ext cx="1149740" cy="1149740"/>
            <a:chOff x="1835696" y="2211710"/>
            <a:chExt cx="1149740" cy="1149740"/>
          </a:xfrm>
        </p:grpSpPr>
        <p:grpSp>
          <p:nvGrpSpPr>
            <p:cNvPr id="56" name="组合 55"/>
            <p:cNvGrpSpPr/>
            <p:nvPr/>
          </p:nvGrpSpPr>
          <p:grpSpPr>
            <a:xfrm>
              <a:off x="1835696" y="2211710"/>
              <a:ext cx="1149740" cy="1149740"/>
              <a:chOff x="304800" y="673100"/>
              <a:chExt cx="4000500" cy="4000500"/>
            </a:xfrm>
            <a:effectLst>
              <a:outerShdw blurRad="444500" dist="254000" dir="8100000" algn="tr" rotWithShape="0">
                <a:prstClr val="black">
                  <a:alpha val="50000"/>
                </a:prstClr>
              </a:outerShdw>
            </a:effectLst>
          </p:grpSpPr>
          <p:sp>
            <p:nvSpPr>
              <p:cNvPr id="58" name="同心圆 5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Calibri" panose="020F0502020204030204"/>
                  <a:ea typeface="宋体" panose="02010600030101010101" pitchFamily="2" charset="-122"/>
                  <a:cs typeface="+mn-cs"/>
                </a:endParaRPr>
              </a:p>
            </p:txBody>
          </p:sp>
          <p:sp>
            <p:nvSpPr>
              <p:cNvPr id="59" name="椭圆 5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Calibri" panose="020F0502020204030204"/>
                  <a:ea typeface="宋体" panose="02010600030101010101" pitchFamily="2" charset="-122"/>
                  <a:cs typeface="+mn-cs"/>
                </a:endParaRPr>
              </a:p>
            </p:txBody>
          </p:sp>
        </p:grpSp>
        <p:sp>
          <p:nvSpPr>
            <p:cNvPr id="67" name="KSO_Shape"/>
            <p:cNvSpPr/>
            <p:nvPr/>
          </p:nvSpPr>
          <p:spPr bwMode="auto">
            <a:xfrm>
              <a:off x="2089100" y="2562390"/>
              <a:ext cx="649486" cy="486031"/>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tx1"/>
            </a:solidFill>
            <a:ln>
              <a:noFill/>
            </a:ln>
          </p:spPr>
          <p:txBody>
            <a:bodyPr bIns="360000" anchor="ctr">
              <a:scene3d>
                <a:camera prst="orthographicFront"/>
                <a:lightRig rig="threePt" dir="t"/>
              </a:scene3d>
              <a:sp3d>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微软雅黑" panose="020B0503020204020204" pitchFamily="34" charset="-122"/>
                <a:cs typeface="+mn-cs"/>
              </a:endParaRPr>
            </a:p>
          </p:txBody>
        </p:sp>
      </p:grpSp>
      <p:grpSp>
        <p:nvGrpSpPr>
          <p:cNvPr id="4" name="组合 3"/>
          <p:cNvGrpSpPr/>
          <p:nvPr/>
        </p:nvGrpSpPr>
        <p:grpSpPr>
          <a:xfrm>
            <a:off x="2990212" y="3458059"/>
            <a:ext cx="1149740" cy="1149740"/>
            <a:chOff x="2483768" y="3435846"/>
            <a:chExt cx="1149740" cy="1149740"/>
          </a:xfrm>
        </p:grpSpPr>
        <p:grpSp>
          <p:nvGrpSpPr>
            <p:cNvPr id="61" name="组合 60"/>
            <p:cNvGrpSpPr/>
            <p:nvPr/>
          </p:nvGrpSpPr>
          <p:grpSpPr>
            <a:xfrm>
              <a:off x="2483768" y="3435846"/>
              <a:ext cx="1149740" cy="1149740"/>
              <a:chOff x="304800" y="673100"/>
              <a:chExt cx="4000500" cy="4000500"/>
            </a:xfrm>
            <a:effectLst>
              <a:outerShdw blurRad="444500" dist="254000" dir="8100000" algn="tr" rotWithShape="0">
                <a:prstClr val="black">
                  <a:alpha val="50000"/>
                </a:prstClr>
              </a:outerShdw>
            </a:effectLst>
          </p:grpSpPr>
          <p:sp>
            <p:nvSpPr>
              <p:cNvPr id="63" name="同心圆 6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64" name="椭圆 6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68" name="KSO_Shape"/>
            <p:cNvSpPr/>
            <p:nvPr/>
          </p:nvSpPr>
          <p:spPr bwMode="auto">
            <a:xfrm>
              <a:off x="2802446" y="3812214"/>
              <a:ext cx="521267" cy="439601"/>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chemeClr val="tx1"/>
            </a:solidFill>
            <a:ln>
              <a:noFill/>
            </a:ln>
          </p:spPr>
          <p:txBody>
            <a:bodyPr anchor="ctr">
              <a:scene3d>
                <a:camera prst="orthographicFront"/>
                <a:lightRig rig="threePt" dir="t"/>
              </a:scene3d>
              <a:sp3d>
                <a:contourClr>
                  <a:srgbClr val="FFFFFF"/>
                </a:contourClr>
              </a:sp3d>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Calibri" panose="020F0502020204030204" pitchFamily="34" charset="0"/>
                <a:ea typeface="微软雅黑" panose="020B0503020204020204" pitchFamily="34" charset="-122"/>
                <a:cs typeface="+mn-cs"/>
              </a:endParaRPr>
            </a:p>
          </p:txBody>
        </p:sp>
      </p:grpSp>
      <p:sp>
        <p:nvSpPr>
          <p:cNvPr id="73" name="TextBox 72"/>
          <p:cNvSpPr txBox="1"/>
          <p:nvPr/>
        </p:nvSpPr>
        <p:spPr>
          <a:xfrm>
            <a:off x="1167887" y="1275606"/>
            <a:ext cx="1036867" cy="21544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填加标题</a:t>
            </a:r>
          </a:p>
        </p:txBody>
      </p:sp>
      <p:sp>
        <p:nvSpPr>
          <p:cNvPr id="74" name="TextBox 73"/>
          <p:cNvSpPr txBox="1"/>
          <p:nvPr/>
        </p:nvSpPr>
        <p:spPr>
          <a:xfrm>
            <a:off x="1167883" y="1588377"/>
            <a:ext cx="1203316" cy="169277"/>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点击输入说明文字</a:t>
            </a:r>
          </a:p>
        </p:txBody>
      </p:sp>
      <p:sp>
        <p:nvSpPr>
          <p:cNvPr id="75" name="TextBox 74"/>
          <p:cNvSpPr txBox="1"/>
          <p:nvPr/>
        </p:nvSpPr>
        <p:spPr>
          <a:xfrm>
            <a:off x="794898" y="2606198"/>
            <a:ext cx="1331318" cy="21544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填加标题</a:t>
            </a:r>
          </a:p>
        </p:txBody>
      </p:sp>
      <p:sp>
        <p:nvSpPr>
          <p:cNvPr id="76" name="TextBox 75"/>
          <p:cNvSpPr txBox="1"/>
          <p:nvPr/>
        </p:nvSpPr>
        <p:spPr>
          <a:xfrm>
            <a:off x="894791" y="2928643"/>
            <a:ext cx="1166506" cy="169277"/>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点击输入说明文字</a:t>
            </a:r>
          </a:p>
        </p:txBody>
      </p:sp>
      <p:sp>
        <p:nvSpPr>
          <p:cNvPr id="77" name="TextBox 76"/>
          <p:cNvSpPr txBox="1"/>
          <p:nvPr/>
        </p:nvSpPr>
        <p:spPr>
          <a:xfrm>
            <a:off x="1475656" y="4011910"/>
            <a:ext cx="1166506" cy="215444"/>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填加标题</a:t>
            </a:r>
          </a:p>
        </p:txBody>
      </p:sp>
      <p:sp>
        <p:nvSpPr>
          <p:cNvPr id="78" name="TextBox 77"/>
          <p:cNvSpPr txBox="1"/>
          <p:nvPr/>
        </p:nvSpPr>
        <p:spPr>
          <a:xfrm>
            <a:off x="1489243" y="4328634"/>
            <a:ext cx="1166506" cy="169277"/>
          </a:xfrm>
          <a:prstGeom prst="rect">
            <a:avLst/>
          </a:prstGeom>
          <a:noFill/>
        </p:spPr>
        <p:txBody>
          <a:bodyPr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点击输入说明文字</a:t>
            </a:r>
          </a:p>
        </p:txBody>
      </p:sp>
      <p:sp>
        <p:nvSpPr>
          <p:cNvPr id="31" name="Line 39"/>
          <p:cNvSpPr>
            <a:spLocks noChangeShapeType="1"/>
          </p:cNvSpPr>
          <p:nvPr/>
        </p:nvSpPr>
        <p:spPr bwMode="auto">
          <a:xfrm>
            <a:off x="4303508" y="1768519"/>
            <a:ext cx="915275" cy="450074"/>
          </a:xfrm>
          <a:prstGeom prst="line">
            <a:avLst/>
          </a:prstGeom>
          <a:noFill/>
          <a:ln w="57150" cap="rnd">
            <a:solidFill>
              <a:schemeClr val="tx1">
                <a:lumMod val="50000"/>
                <a:lumOff val="50000"/>
              </a:schemeClr>
            </a:solidFill>
            <a:prstDash val="sysDot"/>
            <a:round/>
            <a:tailEnd type="triangle" w="med" len="med"/>
          </a:ln>
          <a:scene3d>
            <a:camera prst="orthographicFront">
              <a:rot lat="0" lon="0" rev="300000"/>
            </a:camera>
            <a:lightRig rig="threePt" dir="t"/>
          </a:scene3d>
          <a:extLst>
            <a:ext uri="{909E8E84-426E-40DD-AFC4-6F175D3DCCD1}">
              <a14:hiddenFill xmlns:a14="http://schemas.microsoft.com/office/drawing/2010/main">
                <a:noFill/>
              </a14:hiddenFill>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2" name="Line 40"/>
          <p:cNvSpPr>
            <a:spLocks noChangeShapeType="1"/>
          </p:cNvSpPr>
          <p:nvPr/>
        </p:nvSpPr>
        <p:spPr bwMode="auto">
          <a:xfrm>
            <a:off x="3830161" y="2761700"/>
            <a:ext cx="1241799" cy="1261"/>
          </a:xfrm>
          <a:prstGeom prst="line">
            <a:avLst/>
          </a:prstGeom>
          <a:noFill/>
          <a:ln w="57150" cap="rnd">
            <a:solidFill>
              <a:schemeClr val="tx1">
                <a:lumMod val="50000"/>
                <a:lumOff val="50000"/>
              </a:schemeClr>
            </a:solidFill>
            <a:prstDash val="sysDot"/>
            <a:rou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3" name="Line 41"/>
          <p:cNvSpPr>
            <a:spLocks noChangeShapeType="1"/>
          </p:cNvSpPr>
          <p:nvPr/>
        </p:nvSpPr>
        <p:spPr bwMode="auto">
          <a:xfrm flipV="1">
            <a:off x="4260238" y="3307195"/>
            <a:ext cx="954357" cy="383256"/>
          </a:xfrm>
          <a:prstGeom prst="line">
            <a:avLst/>
          </a:prstGeom>
          <a:noFill/>
          <a:ln w="57150" cap="rnd">
            <a:solidFill>
              <a:schemeClr val="tx1">
                <a:lumMod val="50000"/>
                <a:lumOff val="50000"/>
              </a:schemeClr>
            </a:solidFill>
            <a:prstDash val="sysDot"/>
            <a:round/>
            <a:tailEnd type="triangle" w="med" len="med"/>
          </a:ln>
          <a:scene3d>
            <a:camera prst="orthographicFront">
              <a:rot lat="0" lon="0" rev="21299999"/>
            </a:camera>
            <a:lightRig rig="threePt" dir="t"/>
          </a:scene3d>
          <a:extLst>
            <a:ext uri="{909E8E84-426E-40DD-AFC4-6F175D3DCCD1}">
              <a14:hiddenFill xmlns:a14="http://schemas.microsoft.com/office/drawing/2010/main">
                <a:noFill/>
              </a14:hiddenFill>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nvGrpSpPr>
          <p:cNvPr id="35" name="组合 34"/>
          <p:cNvGrpSpPr/>
          <p:nvPr/>
        </p:nvGrpSpPr>
        <p:grpSpPr>
          <a:xfrm>
            <a:off x="5386958" y="1606331"/>
            <a:ext cx="2281386" cy="2281386"/>
            <a:chOff x="1403648" y="1115468"/>
            <a:chExt cx="1294414" cy="1294414"/>
          </a:xfrm>
        </p:grpSpPr>
        <p:sp>
          <p:nvSpPr>
            <p:cNvPr id="36" name="椭圆 35"/>
            <p:cNvSpPr/>
            <p:nvPr/>
          </p:nvSpPr>
          <p:spPr>
            <a:xfrm>
              <a:off x="1539485" y="1259632"/>
              <a:ext cx="1022740" cy="10227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37" name="组合 36"/>
            <p:cNvGrpSpPr/>
            <p:nvPr/>
          </p:nvGrpSpPr>
          <p:grpSpPr>
            <a:xfrm>
              <a:off x="1403648" y="1115468"/>
              <a:ext cx="1294414" cy="1294414"/>
              <a:chOff x="2555776" y="915566"/>
              <a:chExt cx="1944216" cy="1944216"/>
            </a:xfrm>
            <a:effectLst>
              <a:outerShdw blurRad="63500" dist="50800" dir="8100000" algn="tr" rotWithShape="0">
                <a:prstClr val="black">
                  <a:alpha val="35000"/>
                </a:prstClr>
              </a:outerShdw>
            </a:effectLst>
          </p:grpSpPr>
          <p:sp>
            <p:nvSpPr>
              <p:cNvPr id="42" name="同心圆 41"/>
              <p:cNvSpPr/>
              <p:nvPr/>
            </p:nvSpPr>
            <p:spPr>
              <a:xfrm>
                <a:off x="2555776" y="915566"/>
                <a:ext cx="1944216" cy="1944216"/>
              </a:xfrm>
              <a:prstGeom prst="donut">
                <a:avLst>
                  <a:gd name="adj" fmla="val 10097"/>
                </a:avLst>
              </a:prstGeom>
              <a:gradFill flip="none" rotWithShape="1">
                <a:gsLst>
                  <a:gs pos="0">
                    <a:schemeClr val="bg1"/>
                  </a:gs>
                  <a:gs pos="100000">
                    <a:schemeClr val="bg1">
                      <a:lumMod val="85000"/>
                    </a:schemeClr>
                  </a:gs>
                </a:gsLst>
                <a:lin ang="81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3" name="同心圆 42"/>
              <p:cNvSpPr/>
              <p:nvPr/>
            </p:nvSpPr>
            <p:spPr>
              <a:xfrm>
                <a:off x="2733335" y="1093125"/>
                <a:ext cx="1589098" cy="1589098"/>
              </a:xfrm>
              <a:prstGeom prst="donut">
                <a:avLst>
                  <a:gd name="adj" fmla="val 12059"/>
                </a:avLst>
              </a:prstGeom>
              <a:gradFill flip="none" rotWithShape="1">
                <a:gsLst>
                  <a:gs pos="0">
                    <a:schemeClr val="bg1"/>
                  </a:gs>
                  <a:gs pos="100000">
                    <a:schemeClr val="bg1">
                      <a:lumMod val="85000"/>
                    </a:schemeClr>
                  </a:gs>
                </a:gsLst>
                <a:lin ang="162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sp>
          <p:nvSpPr>
            <p:cNvPr id="41" name="TextBox 40"/>
            <p:cNvSpPr txBox="1"/>
            <p:nvPr/>
          </p:nvSpPr>
          <p:spPr>
            <a:xfrm>
              <a:off x="1687876" y="1485936"/>
              <a:ext cx="725958" cy="541342"/>
            </a:xfrm>
            <a:prstGeom prst="rect">
              <a:avLst/>
            </a:prstGeom>
            <a:noFill/>
          </p:spPr>
          <p:txBody>
            <a:bodyPr wrap="square" rtlCol="0">
              <a:spAutoFit/>
            </a:bodyPr>
            <a:lstStyle>
              <a:defPPr>
                <a:defRPr lang="zh-CN"/>
              </a:defPPr>
              <a:lvl1pPr algn="ctr">
                <a:defRPr sz="1600" b="1">
                  <a:solidFill>
                    <a:schemeClr val="tx1">
                      <a:lumMod val="65000"/>
                      <a:lumOff val="35000"/>
                    </a:schemeClr>
                  </a:solidFill>
                  <a:effectLst>
                    <a:innerShdw blurRad="63500" dist="50800" dir="13500000">
                      <a:prstClr val="black">
                        <a:alpha val="50000"/>
                      </a:prstClr>
                    </a:innerShdw>
                  </a:effectLst>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a:t>
              </a:r>
              <a:endParaRPr kumimoji="0" lang="en-US" altLang="zh-CN"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文本</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up)">
                                      <p:cBhvr>
                                        <p:cTn id="23" dur="500"/>
                                        <p:tgtEl>
                                          <p:spTgt spid="34"/>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fade">
                                      <p:cBhvr>
                                        <p:cTn id="27" dur="500"/>
                                        <p:tgtEl>
                                          <p:spTgt spid="7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4"/>
                                        </p:tgtEl>
                                        <p:attrNameLst>
                                          <p:attrName>style.visibility</p:attrName>
                                        </p:attrNameLst>
                                      </p:cBhvr>
                                      <p:to>
                                        <p:strVal val="visible"/>
                                      </p:to>
                                    </p:set>
                                    <p:animEffect transition="in" filter="fade">
                                      <p:cBhvr>
                                        <p:cTn id="30" dur="500"/>
                                        <p:tgtEl>
                                          <p:spTgt spid="7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5"/>
                                        </p:tgtEl>
                                        <p:attrNameLst>
                                          <p:attrName>style.visibility</p:attrName>
                                        </p:attrNameLst>
                                      </p:cBhvr>
                                      <p:to>
                                        <p:strVal val="visible"/>
                                      </p:to>
                                    </p:set>
                                    <p:animEffect transition="in" filter="fade">
                                      <p:cBhvr>
                                        <p:cTn id="33" dur="500"/>
                                        <p:tgtEl>
                                          <p:spTgt spid="7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6"/>
                                        </p:tgtEl>
                                        <p:attrNameLst>
                                          <p:attrName>style.visibility</p:attrName>
                                        </p:attrNameLst>
                                      </p:cBhvr>
                                      <p:to>
                                        <p:strVal val="visible"/>
                                      </p:to>
                                    </p:set>
                                    <p:animEffect transition="in" filter="fade">
                                      <p:cBhvr>
                                        <p:cTn id="36" dur="500"/>
                                        <p:tgtEl>
                                          <p:spTgt spid="7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7"/>
                                        </p:tgtEl>
                                        <p:attrNameLst>
                                          <p:attrName>style.visibility</p:attrName>
                                        </p:attrNameLst>
                                      </p:cBhvr>
                                      <p:to>
                                        <p:strVal val="visible"/>
                                      </p:to>
                                    </p:set>
                                    <p:animEffect transition="in" filter="fade">
                                      <p:cBhvr>
                                        <p:cTn id="39" dur="500"/>
                                        <p:tgtEl>
                                          <p:spTgt spid="7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8"/>
                                        </p:tgtEl>
                                        <p:attrNameLst>
                                          <p:attrName>style.visibility</p:attrName>
                                        </p:attrNameLst>
                                      </p:cBhvr>
                                      <p:to>
                                        <p:strVal val="visible"/>
                                      </p:to>
                                    </p:set>
                                    <p:animEffect transition="in" filter="fade">
                                      <p:cBhvr>
                                        <p:cTn id="42" dur="500"/>
                                        <p:tgtEl>
                                          <p:spTgt spid="78"/>
                                        </p:tgtEl>
                                      </p:cBhvr>
                                    </p:animEffect>
                                  </p:childTnLst>
                                </p:cTn>
                              </p:par>
                            </p:childTnLst>
                          </p:cTn>
                        </p:par>
                        <p:par>
                          <p:cTn id="43" fill="hold">
                            <p:stCondLst>
                              <p:cond delay="1500"/>
                            </p:stCondLst>
                            <p:childTnLst>
                              <p:par>
                                <p:cTn id="44" presetID="22" presetClass="entr" presetSubtype="8"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left)">
                                      <p:cBhvr>
                                        <p:cTn id="46" dur="500"/>
                                        <p:tgtEl>
                                          <p:spTgt spid="3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left)">
                                      <p:cBhvr>
                                        <p:cTn id="49" dur="500"/>
                                        <p:tgtEl>
                                          <p:spTgt spid="32"/>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wipe(left)">
                                      <p:cBhvr>
                                        <p:cTn id="52" dur="500"/>
                                        <p:tgtEl>
                                          <p:spTgt spid="33"/>
                                        </p:tgtEl>
                                      </p:cBhvr>
                                    </p:animEffect>
                                  </p:childTnLst>
                                </p:cTn>
                              </p:par>
                            </p:childTnLst>
                          </p:cTn>
                        </p:par>
                        <p:par>
                          <p:cTn id="53" fill="hold">
                            <p:stCondLst>
                              <p:cond delay="2000"/>
                            </p:stCondLst>
                            <p:childTnLst>
                              <p:par>
                                <p:cTn id="54" presetID="53" presetClass="entr" presetSubtype="16"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73" grpId="0"/>
      <p:bldP spid="74" grpId="0"/>
      <p:bldP spid="75" grpId="0"/>
      <p:bldP spid="76" grpId="0"/>
      <p:bldP spid="77" grpId="0"/>
      <p:bldP spid="78" grpId="0"/>
      <p:bldP spid="31" grpId="0" animBg="1"/>
      <p:bldP spid="32" grpId="0" animBg="1"/>
      <p:bldP spid="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25"/>
          <p:cNvGrpSpPr/>
          <p:nvPr/>
        </p:nvGrpSpPr>
        <p:grpSpPr>
          <a:xfrm>
            <a:off x="0" y="5003802"/>
            <a:ext cx="9144000" cy="145650"/>
            <a:chOff x="0" y="3474720"/>
            <a:chExt cx="10261600" cy="71120"/>
          </a:xfrm>
          <a:solidFill>
            <a:srgbClr val="C00000"/>
          </a:solidFill>
        </p:grpSpPr>
        <p:sp>
          <p:nvSpPr>
            <p:cNvPr id="88" name="Rectangle 26"/>
            <p:cNvSpPr/>
            <p:nvPr/>
          </p:nvSpPr>
          <p:spPr>
            <a:xfrm>
              <a:off x="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9" name="Rectangle 27"/>
            <p:cNvSpPr/>
            <p:nvPr/>
          </p:nvSpPr>
          <p:spPr>
            <a:xfrm>
              <a:off x="205232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0" name="Rectangle 28"/>
            <p:cNvSpPr/>
            <p:nvPr/>
          </p:nvSpPr>
          <p:spPr>
            <a:xfrm>
              <a:off x="410464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29"/>
            <p:cNvSpPr/>
            <p:nvPr/>
          </p:nvSpPr>
          <p:spPr>
            <a:xfrm>
              <a:off x="615696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30"/>
            <p:cNvSpPr/>
            <p:nvPr/>
          </p:nvSpPr>
          <p:spPr>
            <a:xfrm>
              <a:off x="820928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2" name="TextBox 11"/>
          <p:cNvSpPr txBox="1"/>
          <p:nvPr/>
        </p:nvSpPr>
        <p:spPr>
          <a:xfrm>
            <a:off x="3851922" y="1707654"/>
            <a:ext cx="2954655" cy="1077218"/>
          </a:xfrm>
          <a:prstGeom prst="rect">
            <a:avLst/>
          </a:prstGeom>
          <a:noFill/>
        </p:spPr>
        <p:txBody>
          <a:bodyPr wrap="none" rtlCol="0">
            <a:spAutoFit/>
          </a:bodyPr>
          <a:lstStyle/>
          <a:p>
            <a:pPr marL="0" marR="0" lvl="1"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28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第一部分</a:t>
            </a:r>
            <a:endParaRPr kumimoji="0" lang="en-US" altLang="zh-CN" sz="28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标题文字内容</a:t>
            </a:r>
            <a:endParaRPr kumimoji="0" lang="en-US" altLang="zh-CN" sz="3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cxnSp>
        <p:nvCxnSpPr>
          <p:cNvPr id="53" name="直接连接符 52"/>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54" name="TextBox 13"/>
          <p:cNvSpPr txBox="1"/>
          <p:nvPr/>
        </p:nvSpPr>
        <p:spPr>
          <a:xfrm>
            <a:off x="2317896" y="3229730"/>
            <a:ext cx="902846" cy="246221"/>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PART 01</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55" name="组合 54"/>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58" name="TextBox 24"/>
          <p:cNvSpPr txBox="1"/>
          <p:nvPr/>
        </p:nvSpPr>
        <p:spPr>
          <a:xfrm>
            <a:off x="3948592" y="2787774"/>
            <a:ext cx="1027882"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59" name="TextBox 25"/>
          <p:cNvSpPr txBox="1"/>
          <p:nvPr/>
        </p:nvSpPr>
        <p:spPr>
          <a:xfrm>
            <a:off x="5001263" y="2787774"/>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0" name="TextBox 26"/>
          <p:cNvSpPr txBox="1"/>
          <p:nvPr/>
        </p:nvSpPr>
        <p:spPr>
          <a:xfrm>
            <a:off x="6011289" y="2787774"/>
            <a:ext cx="1027882"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1" name="TextBox 27"/>
          <p:cNvSpPr txBox="1"/>
          <p:nvPr/>
        </p:nvSpPr>
        <p:spPr>
          <a:xfrm>
            <a:off x="3948592"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2" name="TextBox 28"/>
          <p:cNvSpPr txBox="1"/>
          <p:nvPr/>
        </p:nvSpPr>
        <p:spPr>
          <a:xfrm>
            <a:off x="5001264"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3" name="TextBox 29"/>
          <p:cNvSpPr txBox="1"/>
          <p:nvPr/>
        </p:nvSpPr>
        <p:spPr>
          <a:xfrm>
            <a:off x="6010903"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4" name="TextBox 13"/>
          <p:cNvSpPr txBox="1"/>
          <p:nvPr/>
        </p:nvSpPr>
        <p:spPr>
          <a:xfrm>
            <a:off x="2344338" y="1921522"/>
            <a:ext cx="902846" cy="769441"/>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50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01</a:t>
            </a:r>
            <a:endParaRPr kumimoji="0" lang="zh-CN" altLang="en-US" sz="50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heel(1)">
                                      <p:cBhvr>
                                        <p:cTn id="7" dur="1000"/>
                                        <p:tgtEl>
                                          <p:spTgt spid="5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500"/>
                                        <p:tgtEl>
                                          <p:spTgt spid="64"/>
                                        </p:tgtEl>
                                      </p:cBhvr>
                                    </p:animEffect>
                                    <p:anim calcmode="lin" valueType="num">
                                      <p:cBhvr>
                                        <p:cTn id="12" dur="500" fill="hold"/>
                                        <p:tgtEl>
                                          <p:spTgt spid="64"/>
                                        </p:tgtEl>
                                        <p:attrNameLst>
                                          <p:attrName>ppt_x</p:attrName>
                                        </p:attrNameLst>
                                      </p:cBhvr>
                                      <p:tavLst>
                                        <p:tav tm="0">
                                          <p:val>
                                            <p:strVal val="#ppt_x"/>
                                          </p:val>
                                        </p:tav>
                                        <p:tav tm="100000">
                                          <p:val>
                                            <p:strVal val="#ppt_x"/>
                                          </p:val>
                                        </p:tav>
                                      </p:tavLst>
                                    </p:anim>
                                    <p:anim calcmode="lin" valueType="num">
                                      <p:cBhvr>
                                        <p:cTn id="13" dur="500" fill="hold"/>
                                        <p:tgtEl>
                                          <p:spTgt spid="64"/>
                                        </p:tgtEl>
                                        <p:attrNameLst>
                                          <p:attrName>ppt_y</p:attrName>
                                        </p:attrNameLst>
                                      </p:cBhvr>
                                      <p:tavLst>
                                        <p:tav tm="0">
                                          <p:val>
                                            <p:strVal val="#ppt_y-.1"/>
                                          </p:val>
                                        </p:tav>
                                        <p:tav tm="100000">
                                          <p:val>
                                            <p:strVal val="#ppt_y"/>
                                          </p:val>
                                        </p:tav>
                                      </p:tavLst>
                                    </p:anim>
                                  </p:childTnLst>
                                </p:cTn>
                              </p:par>
                              <p:par>
                                <p:cTn id="14" presetID="22" presetClass="entr" presetSubtype="4" fill="hold"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wipe(down)">
                                      <p:cBhvr>
                                        <p:cTn id="16" dur="500"/>
                                        <p:tgtEl>
                                          <p:spTgt spid="53"/>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additive="base">
                                        <p:cTn id="20" dur="500"/>
                                        <p:tgtEl>
                                          <p:spTgt spid="52"/>
                                        </p:tgtEl>
                                        <p:attrNameLst>
                                          <p:attrName>ppt_x</p:attrName>
                                        </p:attrNameLst>
                                      </p:cBhvr>
                                      <p:tavLst>
                                        <p:tav tm="0">
                                          <p:val>
                                            <p:strVal val="#ppt_x-#ppt_w*1.125000"/>
                                          </p:val>
                                        </p:tav>
                                        <p:tav tm="100000">
                                          <p:val>
                                            <p:strVal val="#ppt_x"/>
                                          </p:val>
                                        </p:tav>
                                      </p:tavLst>
                                    </p:anim>
                                    <p:animEffect transition="in" filter="wipe(right)">
                                      <p:cBhvr>
                                        <p:cTn id="21" dur="500"/>
                                        <p:tgtEl>
                                          <p:spTgt spid="52"/>
                                        </p:tgtEl>
                                      </p:cBhvr>
                                    </p:animEffect>
                                  </p:childTnLst>
                                </p:cTn>
                              </p:par>
                            </p:childTnLst>
                          </p:cTn>
                        </p:par>
                        <p:par>
                          <p:cTn id="22" fill="hold">
                            <p:stCondLst>
                              <p:cond delay="2000"/>
                            </p:stCondLst>
                            <p:childTnLst>
                              <p:par>
                                <p:cTn id="23" presetID="47" presetClass="entr" presetSubtype="0"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anim calcmode="lin" valueType="num">
                                      <p:cBhvr>
                                        <p:cTn id="26" dur="500" fill="hold"/>
                                        <p:tgtEl>
                                          <p:spTgt spid="54"/>
                                        </p:tgtEl>
                                        <p:attrNameLst>
                                          <p:attrName>ppt_x</p:attrName>
                                        </p:attrNameLst>
                                      </p:cBhvr>
                                      <p:tavLst>
                                        <p:tav tm="0">
                                          <p:val>
                                            <p:strVal val="#ppt_x"/>
                                          </p:val>
                                        </p:tav>
                                        <p:tav tm="100000">
                                          <p:val>
                                            <p:strVal val="#ppt_x"/>
                                          </p:val>
                                        </p:tav>
                                      </p:tavLst>
                                    </p:anim>
                                    <p:anim calcmode="lin" valueType="num">
                                      <p:cBhvr>
                                        <p:cTn id="27" dur="500" fill="hold"/>
                                        <p:tgtEl>
                                          <p:spTgt spid="5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ppt_x"/>
                                          </p:val>
                                        </p:tav>
                                        <p:tav tm="100000">
                                          <p:val>
                                            <p:strVal val="#ppt_x"/>
                                          </p:val>
                                        </p:tav>
                                      </p:tavLst>
                                    </p:anim>
                                    <p:anim calcmode="lin" valueType="num">
                                      <p:cBhvr additive="base">
                                        <p:cTn id="32" dur="500" fill="hold"/>
                                        <p:tgtEl>
                                          <p:spTgt spid="5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0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ppt_x"/>
                                          </p:val>
                                        </p:tav>
                                        <p:tav tm="100000">
                                          <p:val>
                                            <p:strVal val="#ppt_x"/>
                                          </p:val>
                                        </p:tav>
                                      </p:tavLst>
                                    </p:anim>
                                    <p:anim calcmode="lin" valueType="num">
                                      <p:cBhvr additive="base">
                                        <p:cTn id="36" dur="500" fill="hold"/>
                                        <p:tgtEl>
                                          <p:spTgt spid="5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60"/>
                                        </p:tgtEl>
                                        <p:attrNameLst>
                                          <p:attrName>style.visibility</p:attrName>
                                        </p:attrNameLst>
                                      </p:cBhvr>
                                      <p:to>
                                        <p:strVal val="visible"/>
                                      </p:to>
                                    </p:set>
                                    <p:anim calcmode="lin" valueType="num">
                                      <p:cBhvr additive="base">
                                        <p:cTn id="39" dur="500" fill="hold"/>
                                        <p:tgtEl>
                                          <p:spTgt spid="60"/>
                                        </p:tgtEl>
                                        <p:attrNameLst>
                                          <p:attrName>ppt_x</p:attrName>
                                        </p:attrNameLst>
                                      </p:cBhvr>
                                      <p:tavLst>
                                        <p:tav tm="0">
                                          <p:val>
                                            <p:strVal val="#ppt_x"/>
                                          </p:val>
                                        </p:tav>
                                        <p:tav tm="100000">
                                          <p:val>
                                            <p:strVal val="#ppt_x"/>
                                          </p:val>
                                        </p:tav>
                                      </p:tavLst>
                                    </p:anim>
                                    <p:anim calcmode="lin" valueType="num">
                                      <p:cBhvr additive="base">
                                        <p:cTn id="40" dur="500" fill="hold"/>
                                        <p:tgtEl>
                                          <p:spTgt spid="6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600"/>
                                  </p:stCondLst>
                                  <p:childTnLst>
                                    <p:set>
                                      <p:cBhvr>
                                        <p:cTn id="42" dur="1" fill="hold">
                                          <p:stCondLst>
                                            <p:cond delay="0"/>
                                          </p:stCondLst>
                                        </p:cTn>
                                        <p:tgtEl>
                                          <p:spTgt spid="61"/>
                                        </p:tgtEl>
                                        <p:attrNameLst>
                                          <p:attrName>style.visibility</p:attrName>
                                        </p:attrNameLst>
                                      </p:cBhvr>
                                      <p:to>
                                        <p:strVal val="visible"/>
                                      </p:to>
                                    </p:set>
                                    <p:anim calcmode="lin" valueType="num">
                                      <p:cBhvr additive="base">
                                        <p:cTn id="43" dur="500" fill="hold"/>
                                        <p:tgtEl>
                                          <p:spTgt spid="61"/>
                                        </p:tgtEl>
                                        <p:attrNameLst>
                                          <p:attrName>ppt_x</p:attrName>
                                        </p:attrNameLst>
                                      </p:cBhvr>
                                      <p:tavLst>
                                        <p:tav tm="0">
                                          <p:val>
                                            <p:strVal val="#ppt_x"/>
                                          </p:val>
                                        </p:tav>
                                        <p:tav tm="100000">
                                          <p:val>
                                            <p:strVal val="#ppt_x"/>
                                          </p:val>
                                        </p:tav>
                                      </p:tavLst>
                                    </p:anim>
                                    <p:anim calcmode="lin" valueType="num">
                                      <p:cBhvr additive="base">
                                        <p:cTn id="44" dur="500" fill="hold"/>
                                        <p:tgtEl>
                                          <p:spTgt spid="6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80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500" fill="hold"/>
                                        <p:tgtEl>
                                          <p:spTgt spid="62"/>
                                        </p:tgtEl>
                                        <p:attrNameLst>
                                          <p:attrName>ppt_x</p:attrName>
                                        </p:attrNameLst>
                                      </p:cBhvr>
                                      <p:tavLst>
                                        <p:tav tm="0">
                                          <p:val>
                                            <p:strVal val="#ppt_x"/>
                                          </p:val>
                                        </p:tav>
                                        <p:tav tm="100000">
                                          <p:val>
                                            <p:strVal val="#ppt_x"/>
                                          </p:val>
                                        </p:tav>
                                      </p:tavLst>
                                    </p:anim>
                                    <p:anim calcmode="lin" valueType="num">
                                      <p:cBhvr additive="base">
                                        <p:cTn id="48" dur="50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100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ppt_x"/>
                                          </p:val>
                                        </p:tav>
                                        <p:tav tm="100000">
                                          <p:val>
                                            <p:strVal val="#ppt_x"/>
                                          </p:val>
                                        </p:tav>
                                      </p:tavLst>
                                    </p:anim>
                                    <p:anim calcmode="lin" valueType="num">
                                      <p:cBhvr additive="base">
                                        <p:cTn id="52"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4" grpId="0"/>
      <p:bldP spid="58" grpId="0"/>
      <p:bldP spid="59" grpId="0"/>
      <p:bldP spid="60" grpId="0"/>
      <p:bldP spid="61" grpId="0"/>
      <p:bldP spid="62" grpId="0"/>
      <p:bldP spid="63" grpId="0"/>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9"/>
          <p:cNvSpPr/>
          <p:nvPr/>
        </p:nvSpPr>
        <p:spPr>
          <a:xfrm rot="10800000" flipV="1">
            <a:off x="1652593" y="1635646"/>
            <a:ext cx="7491401" cy="3520556"/>
          </a:xfrm>
          <a:custGeom>
            <a:avLst/>
            <a:gdLst>
              <a:gd name="connsiteX0" fmla="*/ 0 w 987570"/>
              <a:gd name="connsiteY0" fmla="*/ 0 h 2686024"/>
              <a:gd name="connsiteX1" fmla="*/ 808981 w 987570"/>
              <a:gd name="connsiteY1" fmla="*/ 0 h 2686024"/>
              <a:gd name="connsiteX2" fmla="*/ 987570 w 987570"/>
              <a:gd name="connsiteY2" fmla="*/ 2686024 h 2686024"/>
              <a:gd name="connsiteX3" fmla="*/ 0 w 987570"/>
              <a:gd name="connsiteY3" fmla="*/ 2686024 h 2686024"/>
              <a:gd name="connsiteX4" fmla="*/ 0 w 987570"/>
              <a:gd name="connsiteY4" fmla="*/ 0 h 2686024"/>
              <a:gd name="connsiteX0-1" fmla="*/ 0 w 1039940"/>
              <a:gd name="connsiteY0-2" fmla="*/ 0 h 2695508"/>
              <a:gd name="connsiteX1-3" fmla="*/ 808981 w 1039940"/>
              <a:gd name="connsiteY1-4" fmla="*/ 0 h 2695508"/>
              <a:gd name="connsiteX2-5" fmla="*/ 1039940 w 1039940"/>
              <a:gd name="connsiteY2-6" fmla="*/ 2695508 h 2695508"/>
              <a:gd name="connsiteX3-7" fmla="*/ 0 w 1039940"/>
              <a:gd name="connsiteY3-8" fmla="*/ 2686024 h 2695508"/>
              <a:gd name="connsiteX4-9" fmla="*/ 0 w 1039940"/>
              <a:gd name="connsiteY4-10" fmla="*/ 0 h 2695508"/>
              <a:gd name="connsiteX0-11" fmla="*/ 0 w 1039940"/>
              <a:gd name="connsiteY0-12" fmla="*/ 24320 h 2719828"/>
              <a:gd name="connsiteX1-13" fmla="*/ 868564 w 1039940"/>
              <a:gd name="connsiteY1-14" fmla="*/ 0 h 2719828"/>
              <a:gd name="connsiteX2-15" fmla="*/ 1039940 w 1039940"/>
              <a:gd name="connsiteY2-16" fmla="*/ 2719828 h 2719828"/>
              <a:gd name="connsiteX3-17" fmla="*/ 0 w 1039940"/>
              <a:gd name="connsiteY3-18" fmla="*/ 2710344 h 2719828"/>
              <a:gd name="connsiteX4-19" fmla="*/ 0 w 1039940"/>
              <a:gd name="connsiteY4-20" fmla="*/ 24320 h 2719828"/>
              <a:gd name="connsiteX0-21" fmla="*/ 0 w 1039940"/>
              <a:gd name="connsiteY0-22" fmla="*/ 16213 h 2711721"/>
              <a:gd name="connsiteX1-23" fmla="*/ 877076 w 1039940"/>
              <a:gd name="connsiteY1-24" fmla="*/ 0 h 2711721"/>
              <a:gd name="connsiteX2-25" fmla="*/ 1039940 w 1039940"/>
              <a:gd name="connsiteY2-26" fmla="*/ 2711721 h 2711721"/>
              <a:gd name="connsiteX3-27" fmla="*/ 0 w 1039940"/>
              <a:gd name="connsiteY3-28" fmla="*/ 2702237 h 2711721"/>
              <a:gd name="connsiteX4-29" fmla="*/ 0 w 1039940"/>
              <a:gd name="connsiteY4-30" fmla="*/ 16213 h 2711721"/>
              <a:gd name="connsiteX0-31" fmla="*/ 0 w 1004190"/>
              <a:gd name="connsiteY0-32" fmla="*/ 16213 h 2719828"/>
              <a:gd name="connsiteX1-33" fmla="*/ 877076 w 1004190"/>
              <a:gd name="connsiteY1-34" fmla="*/ 0 h 2719828"/>
              <a:gd name="connsiteX2-35" fmla="*/ 1004190 w 1004190"/>
              <a:gd name="connsiteY2-36" fmla="*/ 2719828 h 2719828"/>
              <a:gd name="connsiteX3-37" fmla="*/ 0 w 1004190"/>
              <a:gd name="connsiteY3-38" fmla="*/ 2702237 h 2719828"/>
              <a:gd name="connsiteX4-39" fmla="*/ 0 w 1004190"/>
              <a:gd name="connsiteY4-40" fmla="*/ 16213 h 2719828"/>
              <a:gd name="connsiteX0-41" fmla="*/ 0 w 1004190"/>
              <a:gd name="connsiteY0-42" fmla="*/ 16213 h 2719828"/>
              <a:gd name="connsiteX1-43" fmla="*/ 894586 w 1004190"/>
              <a:gd name="connsiteY1-44" fmla="*/ 0 h 2719828"/>
              <a:gd name="connsiteX2-45" fmla="*/ 1004190 w 1004190"/>
              <a:gd name="connsiteY2-46" fmla="*/ 2719828 h 2719828"/>
              <a:gd name="connsiteX3-47" fmla="*/ 0 w 1004190"/>
              <a:gd name="connsiteY3-48" fmla="*/ 2702237 h 2719828"/>
              <a:gd name="connsiteX4-49" fmla="*/ 0 w 1004190"/>
              <a:gd name="connsiteY4-50" fmla="*/ 16213 h 27198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4190" h="2719828">
                <a:moveTo>
                  <a:pt x="0" y="16213"/>
                </a:moveTo>
                <a:lnTo>
                  <a:pt x="894586" y="0"/>
                </a:lnTo>
                <a:lnTo>
                  <a:pt x="1004190" y="2719828"/>
                </a:lnTo>
                <a:lnTo>
                  <a:pt x="0" y="2702237"/>
                </a:lnTo>
                <a:lnTo>
                  <a:pt x="0" y="16213"/>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aphicFrame>
        <p:nvGraphicFramePr>
          <p:cNvPr id="6" name="Logo Placeholder">
            <a:hlinkClick r:id="" action="ppaction://hlinkshowjump?jump=firstslide"/>
          </p:cNvPr>
          <p:cNvGraphicFramePr/>
          <p:nvPr/>
        </p:nvGraphicFramePr>
        <p:xfrm>
          <a:off x="2319775" y="1203598"/>
          <a:ext cx="1894417" cy="198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5"/>
          <p:cNvSpPr/>
          <p:nvPr/>
        </p:nvSpPr>
        <p:spPr>
          <a:xfrm>
            <a:off x="2535710" y="3329721"/>
            <a:ext cx="5257800" cy="424732"/>
          </a:xfrm>
          <a:prstGeom prst="rect">
            <a:avLst/>
          </a:prstGeom>
        </p:spPr>
        <p:txBody>
          <a:bodyPr wrap="square">
            <a:spAutoFit/>
          </a:bodyPr>
          <a:lstStyle/>
          <a:p>
            <a:pPr marL="0" marR="0" lvl="0" indent="0" algn="l" defTabSz="914400" rtl="0" eaLnBrk="1" fontAlgn="base" latinLnBrk="0" hangingPunct="1">
              <a:lnSpc>
                <a:spcPct val="120000"/>
              </a:lnSpc>
              <a:spcBef>
                <a:spcPct val="0"/>
              </a:spcBef>
              <a:spcAft>
                <a:spcPct val="0"/>
              </a:spcAft>
              <a:buClrTx/>
              <a:buSzTx/>
              <a:buFontTx/>
              <a:buNone/>
              <a:defRPr/>
            </a:pPr>
            <a:r>
              <a:rPr kumimoji="0" lang="zh-CN" altLang="en-US" sz="18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Didot"/>
              </a:rPr>
              <a:t>一切以客户需求为中心</a:t>
            </a:r>
            <a:endParaRPr kumimoji="0" lang="en-US" sz="18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Didot"/>
            </a:endParaRPr>
          </a:p>
        </p:txBody>
      </p:sp>
      <p:sp>
        <p:nvSpPr>
          <p:cNvPr id="12" name="Rectangle 6"/>
          <p:cNvSpPr/>
          <p:nvPr/>
        </p:nvSpPr>
        <p:spPr>
          <a:xfrm>
            <a:off x="2464411" y="3642117"/>
            <a:ext cx="5112568" cy="1161881"/>
          </a:xfrm>
          <a:prstGeom prst="rect">
            <a:avLst/>
          </a:prstGeom>
        </p:spPr>
        <p:txBody>
          <a:bodyPr wrap="square" lIns="121944" tIns="60972" rIns="121944" bIns="60972">
            <a:spAutoFit/>
          </a:bodyPr>
          <a:lstStyle/>
          <a:p>
            <a:pPr marL="0" marR="0" lvl="0" indent="0" algn="just" defTabSz="914400" rtl="0" eaLnBrk="1" fontAlgn="base" latinLnBrk="0" hangingPunct="1">
              <a:lnSpc>
                <a:spcPct val="150000"/>
              </a:lnSpc>
              <a:spcBef>
                <a:spcPct val="0"/>
              </a:spcBef>
              <a:spcAft>
                <a:spcPct val="0"/>
              </a:spcAft>
              <a:buClrTx/>
              <a:buSzTx/>
              <a:buFontTx/>
              <a:buNone/>
              <a:defRPr/>
            </a:pPr>
            <a:r>
              <a:rPr kumimoji="0" lang="zh-CN" altLang="en-US"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此处添加详细文本描述，建议与标题相关并符合整体语言风格，语言描述尽量简洁生动。尽量将每页幻灯片的字数控制在</a:t>
            </a:r>
            <a:r>
              <a:rPr kumimoji="0" lang="en-US" altLang="zh-CN"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200</a:t>
            </a:r>
            <a:r>
              <a:rPr kumimoji="0" lang="zh-CN" altLang="en-US"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字以内，据统计每页幻灯片的最好控制在</a:t>
            </a:r>
            <a:r>
              <a:rPr kumimoji="0" lang="en-US" altLang="zh-CN"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5</a:t>
            </a:r>
            <a:r>
              <a:rPr kumimoji="0" lang="zh-CN" altLang="en-US"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分钟之内。</a:t>
            </a:r>
            <a:endParaRPr kumimoji="0" lang="en-US" altLang="zh-CN"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1" fontAlgn="base" latinLnBrk="0" hangingPunct="1">
              <a:lnSpc>
                <a:spcPct val="150000"/>
              </a:lnSpc>
              <a:spcBef>
                <a:spcPct val="0"/>
              </a:spcBef>
              <a:spcAft>
                <a:spcPct val="0"/>
              </a:spcAft>
              <a:buClrTx/>
              <a:buSzTx/>
              <a:buFontTx/>
              <a:buNone/>
              <a:defRPr/>
            </a:pPr>
            <a:endParaRPr kumimoji="0" lang="en-US" altLang="zh-CN" sz="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a:p>
            <a:pPr marL="0" marR="0" lvl="0" indent="0" algn="just" defTabSz="914400" rtl="0" eaLnBrk="1" fontAlgn="base" latinLnBrk="0" hangingPunct="1">
              <a:lnSpc>
                <a:spcPct val="150000"/>
              </a:lnSpc>
              <a:spcBef>
                <a:spcPct val="0"/>
              </a:spcBef>
              <a:spcAft>
                <a:spcPct val="0"/>
              </a:spcAft>
              <a:buClrTx/>
              <a:buSzTx/>
              <a:buFontTx/>
              <a:buNone/>
              <a:defRPr/>
            </a:pPr>
            <a:r>
              <a:rPr kumimoji="0" lang="zh-CN" altLang="en-US"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尽量将每页幻灯片的字数控制在</a:t>
            </a:r>
            <a:r>
              <a:rPr kumimoji="0" lang="en-US" altLang="zh-CN"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200</a:t>
            </a:r>
            <a:r>
              <a:rPr kumimoji="0" lang="zh-CN" altLang="en-US" sz="1100" b="0" i="0" u="none" strike="noStrike" kern="3000" cap="none" spc="3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rPr>
              <a:t>字以内，建议与标题相关风格。</a:t>
            </a:r>
          </a:p>
        </p:txBody>
      </p:sp>
      <p:graphicFrame>
        <p:nvGraphicFramePr>
          <p:cNvPr id="13" name="Logo Placeholder">
            <a:hlinkClick r:id="" action="ppaction://hlinkshowjump?jump=firstslide"/>
          </p:cNvPr>
          <p:cNvGraphicFramePr/>
          <p:nvPr/>
        </p:nvGraphicFramePr>
        <p:xfrm>
          <a:off x="3615175" y="1203598"/>
          <a:ext cx="1894417" cy="198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4" name="Logo Placeholder">
            <a:hlinkClick r:id="" action="ppaction://hlinkshowjump?jump=firstslide"/>
          </p:cNvPr>
          <p:cNvGraphicFramePr/>
          <p:nvPr/>
        </p:nvGraphicFramePr>
        <p:xfrm>
          <a:off x="4910575" y="1203598"/>
          <a:ext cx="1894417" cy="1981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5" name="Logo Placeholder">
            <a:hlinkClick r:id="" action="ppaction://hlinkshowjump?jump=firstslide"/>
          </p:cNvPr>
          <p:cNvGraphicFramePr/>
          <p:nvPr/>
        </p:nvGraphicFramePr>
        <p:xfrm>
          <a:off x="6205975" y="1203598"/>
          <a:ext cx="1894417" cy="19812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6" name="矩形 9"/>
          <p:cNvSpPr/>
          <p:nvPr/>
        </p:nvSpPr>
        <p:spPr>
          <a:xfrm flipV="1">
            <a:off x="-1" y="1203597"/>
            <a:ext cx="2771801" cy="2898903"/>
          </a:xfrm>
          <a:custGeom>
            <a:avLst/>
            <a:gdLst>
              <a:gd name="connsiteX0" fmla="*/ 0 w 970147"/>
              <a:gd name="connsiteY0" fmla="*/ 0 h 2686024"/>
              <a:gd name="connsiteX1" fmla="*/ 654756 w 970147"/>
              <a:gd name="connsiteY1" fmla="*/ 0 h 2686024"/>
              <a:gd name="connsiteX2" fmla="*/ 970147 w 970147"/>
              <a:gd name="connsiteY2" fmla="*/ 2686024 h 2686024"/>
              <a:gd name="connsiteX3" fmla="*/ 0 w 970147"/>
              <a:gd name="connsiteY3" fmla="*/ 2686024 h 2686024"/>
              <a:gd name="connsiteX4" fmla="*/ 0 w 970147"/>
              <a:gd name="connsiteY4" fmla="*/ 0 h 2686024"/>
              <a:gd name="connsiteX0-1" fmla="*/ 0 w 970147"/>
              <a:gd name="connsiteY0-2" fmla="*/ 0 h 2686024"/>
              <a:gd name="connsiteX1-3" fmla="*/ 724449 w 970147"/>
              <a:gd name="connsiteY1-4" fmla="*/ 0 h 2686024"/>
              <a:gd name="connsiteX2-5" fmla="*/ 970147 w 970147"/>
              <a:gd name="connsiteY2-6" fmla="*/ 2686024 h 2686024"/>
              <a:gd name="connsiteX3-7" fmla="*/ 0 w 970147"/>
              <a:gd name="connsiteY3-8" fmla="*/ 2686024 h 2686024"/>
              <a:gd name="connsiteX4-9" fmla="*/ 0 w 970147"/>
              <a:gd name="connsiteY4-10" fmla="*/ 0 h 2686024"/>
              <a:gd name="connsiteX0-11" fmla="*/ 0 w 970147"/>
              <a:gd name="connsiteY0-12" fmla="*/ 0 h 2686024"/>
              <a:gd name="connsiteX1-13" fmla="*/ 755214 w 970147"/>
              <a:gd name="connsiteY1-14" fmla="*/ 0 h 2686024"/>
              <a:gd name="connsiteX2-15" fmla="*/ 970147 w 970147"/>
              <a:gd name="connsiteY2-16" fmla="*/ 2686024 h 2686024"/>
              <a:gd name="connsiteX3-17" fmla="*/ 0 w 970147"/>
              <a:gd name="connsiteY3-18" fmla="*/ 2686024 h 2686024"/>
              <a:gd name="connsiteX4-19" fmla="*/ 0 w 970147"/>
              <a:gd name="connsiteY4-20" fmla="*/ 0 h 2686024"/>
              <a:gd name="connsiteX0-21" fmla="*/ 0 w 970147"/>
              <a:gd name="connsiteY0-22" fmla="*/ 9875 h 2695899"/>
              <a:gd name="connsiteX1-23" fmla="*/ 715208 w 970147"/>
              <a:gd name="connsiteY1-24" fmla="*/ 0 h 2695899"/>
              <a:gd name="connsiteX2-25" fmla="*/ 970147 w 970147"/>
              <a:gd name="connsiteY2-26" fmla="*/ 2695899 h 2695899"/>
              <a:gd name="connsiteX3-27" fmla="*/ 0 w 970147"/>
              <a:gd name="connsiteY3-28" fmla="*/ 2695899 h 2695899"/>
              <a:gd name="connsiteX4-29" fmla="*/ 0 w 970147"/>
              <a:gd name="connsiteY4-30" fmla="*/ 9875 h 2695899"/>
              <a:gd name="connsiteX0-31" fmla="*/ 0 w 970147"/>
              <a:gd name="connsiteY0-32" fmla="*/ 0 h 2686024"/>
              <a:gd name="connsiteX1-33" fmla="*/ 741878 w 970147"/>
              <a:gd name="connsiteY1-34" fmla="*/ 1892 h 2686024"/>
              <a:gd name="connsiteX2-35" fmla="*/ 970147 w 970147"/>
              <a:gd name="connsiteY2-36" fmla="*/ 2686024 h 2686024"/>
              <a:gd name="connsiteX3-37" fmla="*/ 0 w 970147"/>
              <a:gd name="connsiteY3-38" fmla="*/ 2686024 h 2686024"/>
              <a:gd name="connsiteX4-39" fmla="*/ 0 w 970147"/>
              <a:gd name="connsiteY4-40" fmla="*/ 0 h 2686024"/>
              <a:gd name="connsiteX0-41" fmla="*/ 0 w 970147"/>
              <a:gd name="connsiteY0-42" fmla="*/ 0 h 2686024"/>
              <a:gd name="connsiteX1-43" fmla="*/ 750768 w 970147"/>
              <a:gd name="connsiteY1-44" fmla="*/ 1892 h 2686024"/>
              <a:gd name="connsiteX2-45" fmla="*/ 970147 w 970147"/>
              <a:gd name="connsiteY2-46" fmla="*/ 2686024 h 2686024"/>
              <a:gd name="connsiteX3-47" fmla="*/ 0 w 970147"/>
              <a:gd name="connsiteY3-48" fmla="*/ 2686024 h 2686024"/>
              <a:gd name="connsiteX4-49" fmla="*/ 0 w 970147"/>
              <a:gd name="connsiteY4-50" fmla="*/ 0 h 268602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70147" h="2686024">
                <a:moveTo>
                  <a:pt x="0" y="0"/>
                </a:moveTo>
                <a:lnTo>
                  <a:pt x="750768" y="1892"/>
                </a:lnTo>
                <a:lnTo>
                  <a:pt x="970147" y="2686024"/>
                </a:lnTo>
                <a:lnTo>
                  <a:pt x="0" y="2686024"/>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500"/>
                            </p:stCondLst>
                            <p:childTnLst>
                              <p:par>
                                <p:cTn id="14" presetID="2" presetClass="entr" presetSubtype="2" decel="10000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750" fill="hold"/>
                                        <p:tgtEl>
                                          <p:spTgt spid="6"/>
                                        </p:tgtEl>
                                        <p:attrNameLst>
                                          <p:attrName>ppt_x</p:attrName>
                                        </p:attrNameLst>
                                      </p:cBhvr>
                                      <p:tavLst>
                                        <p:tav tm="0">
                                          <p:val>
                                            <p:strVal val="1+#ppt_w/2"/>
                                          </p:val>
                                        </p:tav>
                                        <p:tav tm="100000">
                                          <p:val>
                                            <p:strVal val="#ppt_x"/>
                                          </p:val>
                                        </p:tav>
                                      </p:tavLst>
                                    </p:anim>
                                    <p:anim calcmode="lin" valueType="num">
                                      <p:cBhvr additive="base">
                                        <p:cTn id="17" dur="750" fill="hold"/>
                                        <p:tgtEl>
                                          <p:spTgt spid="6"/>
                                        </p:tgtEl>
                                        <p:attrNameLst>
                                          <p:attrName>ppt_y</p:attrName>
                                        </p:attrNameLst>
                                      </p:cBhvr>
                                      <p:tavLst>
                                        <p:tav tm="0">
                                          <p:val>
                                            <p:strVal val="#ppt_y"/>
                                          </p:val>
                                        </p:tav>
                                        <p:tav tm="100000">
                                          <p:val>
                                            <p:strVal val="#ppt_y"/>
                                          </p:val>
                                        </p:tav>
                                      </p:tavLst>
                                    </p:anim>
                                  </p:childTnLst>
                                </p:cTn>
                              </p:par>
                              <p:par>
                                <p:cTn id="18" presetID="2" presetClass="entr" presetSubtype="2" decel="100000" fill="hold" grpId="0" nodeType="withEffect">
                                  <p:stCondLst>
                                    <p:cond delay="25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750" fill="hold"/>
                                        <p:tgtEl>
                                          <p:spTgt spid="13"/>
                                        </p:tgtEl>
                                        <p:attrNameLst>
                                          <p:attrName>ppt_x</p:attrName>
                                        </p:attrNameLst>
                                      </p:cBhvr>
                                      <p:tavLst>
                                        <p:tav tm="0">
                                          <p:val>
                                            <p:strVal val="1+#ppt_w/2"/>
                                          </p:val>
                                        </p:tav>
                                        <p:tav tm="100000">
                                          <p:val>
                                            <p:strVal val="#ppt_x"/>
                                          </p:val>
                                        </p:tav>
                                      </p:tavLst>
                                    </p:anim>
                                    <p:anim calcmode="lin" valueType="num">
                                      <p:cBhvr additive="base">
                                        <p:cTn id="21" dur="750" fill="hold"/>
                                        <p:tgtEl>
                                          <p:spTgt spid="13"/>
                                        </p:tgtEl>
                                        <p:attrNameLst>
                                          <p:attrName>ppt_y</p:attrName>
                                        </p:attrNameLst>
                                      </p:cBhvr>
                                      <p:tavLst>
                                        <p:tav tm="0">
                                          <p:val>
                                            <p:strVal val="#ppt_y"/>
                                          </p:val>
                                        </p:tav>
                                        <p:tav tm="100000">
                                          <p:val>
                                            <p:strVal val="#ppt_y"/>
                                          </p:val>
                                        </p:tav>
                                      </p:tavLst>
                                    </p:anim>
                                  </p:childTnLst>
                                </p:cTn>
                              </p:par>
                              <p:par>
                                <p:cTn id="22" presetID="2" presetClass="entr" presetSubtype="2" decel="100000" fill="hold" grpId="0" nodeType="withEffect">
                                  <p:stCondLst>
                                    <p:cond delay="50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750" fill="hold"/>
                                        <p:tgtEl>
                                          <p:spTgt spid="14"/>
                                        </p:tgtEl>
                                        <p:attrNameLst>
                                          <p:attrName>ppt_x</p:attrName>
                                        </p:attrNameLst>
                                      </p:cBhvr>
                                      <p:tavLst>
                                        <p:tav tm="0">
                                          <p:val>
                                            <p:strVal val="1+#ppt_w/2"/>
                                          </p:val>
                                        </p:tav>
                                        <p:tav tm="100000">
                                          <p:val>
                                            <p:strVal val="#ppt_x"/>
                                          </p:val>
                                        </p:tav>
                                      </p:tavLst>
                                    </p:anim>
                                    <p:anim calcmode="lin" valueType="num">
                                      <p:cBhvr additive="base">
                                        <p:cTn id="25" dur="750" fill="hold"/>
                                        <p:tgtEl>
                                          <p:spTgt spid="14"/>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75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750" fill="hold"/>
                                        <p:tgtEl>
                                          <p:spTgt spid="15"/>
                                        </p:tgtEl>
                                        <p:attrNameLst>
                                          <p:attrName>ppt_x</p:attrName>
                                        </p:attrNameLst>
                                      </p:cBhvr>
                                      <p:tavLst>
                                        <p:tav tm="0">
                                          <p:val>
                                            <p:strVal val="1+#ppt_w/2"/>
                                          </p:val>
                                        </p:tav>
                                        <p:tav tm="100000">
                                          <p:val>
                                            <p:strVal val="#ppt_x"/>
                                          </p:val>
                                        </p:tav>
                                      </p:tavLst>
                                    </p:anim>
                                    <p:anim calcmode="lin" valueType="num">
                                      <p:cBhvr additive="base">
                                        <p:cTn id="29" dur="750" fill="hold"/>
                                        <p:tgtEl>
                                          <p:spTgt spid="15"/>
                                        </p:tgtEl>
                                        <p:attrNameLst>
                                          <p:attrName>ppt_y</p:attrName>
                                        </p:attrNameLst>
                                      </p:cBhvr>
                                      <p:tavLst>
                                        <p:tav tm="0">
                                          <p:val>
                                            <p:strVal val="#ppt_y"/>
                                          </p:val>
                                        </p:tav>
                                        <p:tav tm="100000">
                                          <p:val>
                                            <p:strVal val="#ppt_y"/>
                                          </p:val>
                                        </p:tav>
                                      </p:tavLst>
                                    </p:anim>
                                  </p:childTnLst>
                                </p:cTn>
                              </p:par>
                            </p:childTnLst>
                          </p:cTn>
                        </p:par>
                        <p:par>
                          <p:cTn id="30" fill="hold">
                            <p:stCondLst>
                              <p:cond delay="1500"/>
                            </p:stCondLst>
                            <p:childTnLst>
                              <p:par>
                                <p:cTn id="31" presetID="2" presetClass="entr" presetSubtype="4" decel="100000"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750" fill="hold"/>
                                        <p:tgtEl>
                                          <p:spTgt spid="7"/>
                                        </p:tgtEl>
                                        <p:attrNameLst>
                                          <p:attrName>ppt_x</p:attrName>
                                        </p:attrNameLst>
                                      </p:cBhvr>
                                      <p:tavLst>
                                        <p:tav tm="0">
                                          <p:val>
                                            <p:strVal val="#ppt_x"/>
                                          </p:val>
                                        </p:tav>
                                        <p:tav tm="100000">
                                          <p:val>
                                            <p:strVal val="#ppt_x"/>
                                          </p:val>
                                        </p:tav>
                                      </p:tavLst>
                                    </p:anim>
                                    <p:anim calcmode="lin" valueType="num">
                                      <p:cBhvr additive="base">
                                        <p:cTn id="34" dur="750" fill="hold"/>
                                        <p:tgtEl>
                                          <p:spTgt spid="7"/>
                                        </p:tgtEl>
                                        <p:attrNameLst>
                                          <p:attrName>ppt_y</p:attrName>
                                        </p:attrNameLst>
                                      </p:cBhvr>
                                      <p:tavLst>
                                        <p:tav tm="0">
                                          <p:val>
                                            <p:strVal val="1+#ppt_h/2"/>
                                          </p:val>
                                        </p:tav>
                                        <p:tav tm="100000">
                                          <p:val>
                                            <p:strVal val="#ppt_y"/>
                                          </p:val>
                                        </p:tav>
                                      </p:tavLst>
                                    </p:anim>
                                  </p:childTnLst>
                                </p:cTn>
                              </p:par>
                              <p:par>
                                <p:cTn id="35" presetID="2" presetClass="entr" presetSubtype="4" decel="100000" fill="hold" grpId="0" nodeType="withEffect">
                                  <p:stCondLst>
                                    <p:cond delay="25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750" fill="hold"/>
                                        <p:tgtEl>
                                          <p:spTgt spid="12"/>
                                        </p:tgtEl>
                                        <p:attrNameLst>
                                          <p:attrName>ppt_x</p:attrName>
                                        </p:attrNameLst>
                                      </p:cBhvr>
                                      <p:tavLst>
                                        <p:tav tm="0">
                                          <p:val>
                                            <p:strVal val="#ppt_x"/>
                                          </p:val>
                                        </p:tav>
                                        <p:tav tm="100000">
                                          <p:val>
                                            <p:strVal val="#ppt_x"/>
                                          </p:val>
                                        </p:tav>
                                      </p:tavLst>
                                    </p:anim>
                                    <p:anim calcmode="lin" valueType="num">
                                      <p:cBhvr additive="base">
                                        <p:cTn id="38"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Graphic spid="6" grpId="0">
        <p:bldAsOne/>
      </p:bldGraphic>
      <p:bldP spid="7" grpId="0"/>
      <p:bldP spid="12" grpId="0"/>
      <p:bldGraphic spid="13" grpId="0">
        <p:bldAsOne/>
      </p:bldGraphic>
      <p:bldGraphic spid="14" grpId="0">
        <p:bldAsOne/>
      </p:bldGraphic>
      <p:bldGraphic spid="15" grpId="0">
        <p:bldAsOne/>
      </p:bldGraphic>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4203420"/>
            <a:ext cx="9144000" cy="0"/>
          </a:xfrm>
          <a:prstGeom prst="line">
            <a:avLst/>
          </a:prstGeom>
          <a:ln w="19050">
            <a:solidFill>
              <a:srgbClr val="C0C0C0"/>
            </a:solidFill>
          </a:ln>
        </p:spPr>
        <p:style>
          <a:lnRef idx="1">
            <a:schemeClr val="accent1"/>
          </a:lnRef>
          <a:fillRef idx="0">
            <a:schemeClr val="accent1"/>
          </a:fillRef>
          <a:effectRef idx="0">
            <a:schemeClr val="accent1"/>
          </a:effectRef>
          <a:fontRef idx="minor">
            <a:schemeClr val="tx1"/>
          </a:fontRef>
        </p:style>
      </p:cxnSp>
      <p:sp>
        <p:nvSpPr>
          <p:cNvPr id="3" name="椭圆 2"/>
          <p:cNvSpPr/>
          <p:nvPr/>
        </p:nvSpPr>
        <p:spPr>
          <a:xfrm>
            <a:off x="1896788" y="4064650"/>
            <a:ext cx="235292" cy="235292"/>
          </a:xfrm>
          <a:prstGeom prst="ellipse">
            <a:avLst/>
          </a:prstGeom>
          <a:solidFill>
            <a:schemeClr val="bg1"/>
          </a:solidFill>
          <a:ln w="38100">
            <a:solidFill>
              <a:schemeClr val="accent2"/>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4" name="组合 3"/>
          <p:cNvGrpSpPr/>
          <p:nvPr/>
        </p:nvGrpSpPr>
        <p:grpSpPr>
          <a:xfrm>
            <a:off x="1327022" y="1131592"/>
            <a:ext cx="1333322" cy="2791051"/>
            <a:chOff x="1115616" y="1077584"/>
            <a:chExt cx="1224136" cy="2562492"/>
          </a:xfrm>
        </p:grpSpPr>
        <p:sp>
          <p:nvSpPr>
            <p:cNvPr id="5" name="任意多边形 4"/>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5"/>
            <p:cNvSpPr/>
            <p:nvPr/>
          </p:nvSpPr>
          <p:spPr>
            <a:xfrm>
              <a:off x="1259632" y="1216298"/>
              <a:ext cx="936104" cy="2088232"/>
            </a:xfrm>
            <a:prstGeom prst="roundRect">
              <a:avLst>
                <a:gd name="adj" fmla="val 14632"/>
              </a:avLst>
            </a:prstGeom>
            <a:solidFill>
              <a:schemeClr val="accent2"/>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 name="矩形 6"/>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第一阶段</a:t>
              </a:r>
            </a:p>
          </p:txBody>
        </p:sp>
        <p:sp>
          <p:nvSpPr>
            <p:cNvPr id="8" name="文本框 16"/>
            <p:cNvSpPr txBox="1"/>
            <p:nvPr/>
          </p:nvSpPr>
          <p:spPr>
            <a:xfrm>
              <a:off x="1368152" y="1253361"/>
              <a:ext cx="683569" cy="59340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sp>
          <p:nvSpPr>
            <p:cNvPr id="9" name="文本框 17"/>
            <p:cNvSpPr txBox="1"/>
            <p:nvPr/>
          </p:nvSpPr>
          <p:spPr>
            <a:xfrm>
              <a:off x="1257000" y="2214035"/>
              <a:ext cx="938732" cy="1102034"/>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单击此处添加文本，单击此处添加文本</a:t>
              </a:r>
            </a:p>
          </p:txBody>
        </p:sp>
      </p:grpSp>
      <p:sp>
        <p:nvSpPr>
          <p:cNvPr id="10" name="椭圆 9"/>
          <p:cNvSpPr/>
          <p:nvPr/>
        </p:nvSpPr>
        <p:spPr>
          <a:xfrm>
            <a:off x="3655339" y="4064650"/>
            <a:ext cx="235292" cy="235292"/>
          </a:xfrm>
          <a:prstGeom prst="ellipse">
            <a:avLst/>
          </a:prstGeom>
          <a:solidFill>
            <a:schemeClr val="bg1"/>
          </a:solidFill>
          <a:ln w="38100">
            <a:solidFill>
              <a:schemeClr val="accent3"/>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11" name="组合 10"/>
          <p:cNvGrpSpPr/>
          <p:nvPr/>
        </p:nvGrpSpPr>
        <p:grpSpPr>
          <a:xfrm>
            <a:off x="3085575" y="1131592"/>
            <a:ext cx="1333322" cy="2791051"/>
            <a:chOff x="1115616" y="1077584"/>
            <a:chExt cx="1224136" cy="2562492"/>
          </a:xfrm>
        </p:grpSpPr>
        <p:sp>
          <p:nvSpPr>
            <p:cNvPr id="12" name="任意多边形 11"/>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3" name="圆角矩形 12"/>
            <p:cNvSpPr/>
            <p:nvPr/>
          </p:nvSpPr>
          <p:spPr>
            <a:xfrm>
              <a:off x="1259632" y="1216298"/>
              <a:ext cx="936104" cy="2088232"/>
            </a:xfrm>
            <a:prstGeom prst="roundRect">
              <a:avLst>
                <a:gd name="adj" fmla="val 14632"/>
              </a:avLst>
            </a:prstGeom>
            <a:solidFill>
              <a:schemeClr val="accent3"/>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14" name="矩形 13"/>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第二阶段</a:t>
              </a:r>
            </a:p>
          </p:txBody>
        </p:sp>
        <p:sp>
          <p:nvSpPr>
            <p:cNvPr id="15" name="文本框 24"/>
            <p:cNvSpPr txBox="1"/>
            <p:nvPr/>
          </p:nvSpPr>
          <p:spPr>
            <a:xfrm>
              <a:off x="1368152" y="1253361"/>
              <a:ext cx="683569" cy="59340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sp>
          <p:nvSpPr>
            <p:cNvPr id="16" name="文本框 25"/>
            <p:cNvSpPr txBox="1"/>
            <p:nvPr/>
          </p:nvSpPr>
          <p:spPr>
            <a:xfrm>
              <a:off x="1257000" y="2214035"/>
              <a:ext cx="938732" cy="1102034"/>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单击此处添加文本，单击此处添加文本</a:t>
              </a:r>
            </a:p>
          </p:txBody>
        </p:sp>
      </p:grpSp>
      <p:sp>
        <p:nvSpPr>
          <p:cNvPr id="17" name="椭圆 16"/>
          <p:cNvSpPr/>
          <p:nvPr/>
        </p:nvSpPr>
        <p:spPr>
          <a:xfrm>
            <a:off x="5413893" y="4064650"/>
            <a:ext cx="235292" cy="235292"/>
          </a:xfrm>
          <a:prstGeom prst="ellipse">
            <a:avLst/>
          </a:prstGeom>
          <a:solidFill>
            <a:schemeClr val="bg1"/>
          </a:solidFill>
          <a:ln w="38100">
            <a:solidFill>
              <a:schemeClr val="accent4"/>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18" name="组合 17"/>
          <p:cNvGrpSpPr/>
          <p:nvPr/>
        </p:nvGrpSpPr>
        <p:grpSpPr>
          <a:xfrm>
            <a:off x="4844129" y="1131592"/>
            <a:ext cx="1333322" cy="2791051"/>
            <a:chOff x="1115616" y="1077584"/>
            <a:chExt cx="1224136" cy="2562492"/>
          </a:xfrm>
        </p:grpSpPr>
        <p:sp>
          <p:nvSpPr>
            <p:cNvPr id="19" name="任意多边形 18"/>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0" name="圆角矩形 19"/>
            <p:cNvSpPr/>
            <p:nvPr/>
          </p:nvSpPr>
          <p:spPr>
            <a:xfrm>
              <a:off x="1259632" y="1216298"/>
              <a:ext cx="936104" cy="2088232"/>
            </a:xfrm>
            <a:prstGeom prst="roundRect">
              <a:avLst>
                <a:gd name="adj" fmla="val 14632"/>
              </a:avLst>
            </a:prstGeom>
            <a:solidFill>
              <a:schemeClr val="accent4"/>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1" name="矩形 20"/>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第三阶段</a:t>
              </a:r>
            </a:p>
          </p:txBody>
        </p:sp>
        <p:sp>
          <p:nvSpPr>
            <p:cNvPr id="22" name="文本框 31"/>
            <p:cNvSpPr txBox="1"/>
            <p:nvPr/>
          </p:nvSpPr>
          <p:spPr>
            <a:xfrm>
              <a:off x="1368152" y="1253361"/>
              <a:ext cx="683569" cy="59340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sp>
          <p:nvSpPr>
            <p:cNvPr id="23" name="文本框 32"/>
            <p:cNvSpPr txBox="1"/>
            <p:nvPr/>
          </p:nvSpPr>
          <p:spPr>
            <a:xfrm>
              <a:off x="1257000" y="2214035"/>
              <a:ext cx="938732" cy="1102034"/>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单击此处添加文本，单击此处添加文本</a:t>
              </a:r>
            </a:p>
          </p:txBody>
        </p:sp>
      </p:grpSp>
      <p:sp>
        <p:nvSpPr>
          <p:cNvPr id="24" name="椭圆 23"/>
          <p:cNvSpPr/>
          <p:nvPr/>
        </p:nvSpPr>
        <p:spPr>
          <a:xfrm>
            <a:off x="7172448" y="4064650"/>
            <a:ext cx="235292" cy="235292"/>
          </a:xfrm>
          <a:prstGeom prst="ellipse">
            <a:avLst/>
          </a:prstGeom>
          <a:solidFill>
            <a:schemeClr val="bg1"/>
          </a:solidFill>
          <a:ln w="38100">
            <a:solidFill>
              <a:schemeClr val="accent5"/>
            </a:solidFill>
          </a:ln>
          <a:effectLst>
            <a:outerShdw blurRad="50800" dist="381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25" name="组合 24"/>
          <p:cNvGrpSpPr/>
          <p:nvPr/>
        </p:nvGrpSpPr>
        <p:grpSpPr>
          <a:xfrm>
            <a:off x="6602682" y="1131592"/>
            <a:ext cx="1333322" cy="2791051"/>
            <a:chOff x="1115616" y="1077584"/>
            <a:chExt cx="1224136" cy="2562492"/>
          </a:xfrm>
        </p:grpSpPr>
        <p:sp>
          <p:nvSpPr>
            <p:cNvPr id="26" name="任意多边形 25"/>
            <p:cNvSpPr/>
            <p:nvPr/>
          </p:nvSpPr>
          <p:spPr>
            <a:xfrm flipV="1">
              <a:off x="1115616" y="1077584"/>
              <a:ext cx="1224136" cy="2562492"/>
            </a:xfrm>
            <a:custGeom>
              <a:avLst/>
              <a:gdLst>
                <a:gd name="connsiteX0" fmla="*/ 213563 w 1224136"/>
                <a:gd name="connsiteY0" fmla="*/ 2562492 h 2562492"/>
                <a:gd name="connsiteX1" fmla="*/ 1010573 w 1224136"/>
                <a:gd name="connsiteY1" fmla="*/ 2562492 h 2562492"/>
                <a:gd name="connsiteX2" fmla="*/ 1224136 w 1224136"/>
                <a:gd name="connsiteY2" fmla="*/ 2348929 h 2562492"/>
                <a:gd name="connsiteX3" fmla="*/ 1224136 w 1224136"/>
                <a:gd name="connsiteY3" fmla="*/ 399791 h 2562492"/>
                <a:gd name="connsiteX4" fmla="*/ 1010573 w 1224136"/>
                <a:gd name="connsiteY4" fmla="*/ 186228 h 2562492"/>
                <a:gd name="connsiteX5" fmla="*/ 720080 w 1224136"/>
                <a:gd name="connsiteY5" fmla="*/ 186228 h 2562492"/>
                <a:gd name="connsiteX6" fmla="*/ 612068 w 1224136"/>
                <a:gd name="connsiteY6" fmla="*/ 0 h 2562492"/>
                <a:gd name="connsiteX7" fmla="*/ 504056 w 1224136"/>
                <a:gd name="connsiteY7" fmla="*/ 186228 h 2562492"/>
                <a:gd name="connsiteX8" fmla="*/ 213563 w 1224136"/>
                <a:gd name="connsiteY8" fmla="*/ 186228 h 2562492"/>
                <a:gd name="connsiteX9" fmla="*/ 0 w 1224136"/>
                <a:gd name="connsiteY9" fmla="*/ 399791 h 2562492"/>
                <a:gd name="connsiteX10" fmla="*/ 0 w 1224136"/>
                <a:gd name="connsiteY10" fmla="*/ 2348929 h 2562492"/>
                <a:gd name="connsiteX11" fmla="*/ 213563 w 1224136"/>
                <a:gd name="connsiteY11" fmla="*/ 2562492 h 2562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24136" h="2562492">
                  <a:moveTo>
                    <a:pt x="213563" y="2562492"/>
                  </a:moveTo>
                  <a:lnTo>
                    <a:pt x="1010573" y="2562492"/>
                  </a:lnTo>
                  <a:cubicBezTo>
                    <a:pt x="1128521" y="2562492"/>
                    <a:pt x="1224136" y="2466877"/>
                    <a:pt x="1224136" y="2348929"/>
                  </a:cubicBezTo>
                  <a:lnTo>
                    <a:pt x="1224136" y="399791"/>
                  </a:lnTo>
                  <a:cubicBezTo>
                    <a:pt x="1224136" y="281843"/>
                    <a:pt x="1128521" y="186228"/>
                    <a:pt x="1010573" y="186228"/>
                  </a:cubicBezTo>
                  <a:lnTo>
                    <a:pt x="720080" y="186228"/>
                  </a:lnTo>
                  <a:lnTo>
                    <a:pt x="612068" y="0"/>
                  </a:lnTo>
                  <a:lnTo>
                    <a:pt x="504056" y="186228"/>
                  </a:lnTo>
                  <a:lnTo>
                    <a:pt x="213563" y="186228"/>
                  </a:lnTo>
                  <a:cubicBezTo>
                    <a:pt x="95615" y="186228"/>
                    <a:pt x="0" y="281843"/>
                    <a:pt x="0" y="399791"/>
                  </a:cubicBezTo>
                  <a:lnTo>
                    <a:pt x="0" y="2348929"/>
                  </a:lnTo>
                  <a:cubicBezTo>
                    <a:pt x="0" y="2466877"/>
                    <a:pt x="95615" y="2562492"/>
                    <a:pt x="213563" y="2562492"/>
                  </a:cubicBezTo>
                  <a:close/>
                </a:path>
              </a:pathLst>
            </a:custGeom>
            <a:gradFill flip="none" rotWithShape="1">
              <a:gsLst>
                <a:gs pos="45000">
                  <a:schemeClr val="bg1"/>
                </a:gs>
                <a:gs pos="100000">
                  <a:schemeClr val="bg1">
                    <a:lumMod val="85000"/>
                  </a:schemeClr>
                </a:gs>
              </a:gsLst>
              <a:lin ang="2400000" scaled="0"/>
              <a:tileRect/>
            </a:gradFill>
            <a:ln w="6350">
              <a:gradFill>
                <a:gsLst>
                  <a:gs pos="0">
                    <a:schemeClr val="bg1">
                      <a:lumMod val="85000"/>
                    </a:schemeClr>
                  </a:gs>
                  <a:gs pos="100000">
                    <a:schemeClr val="bg1"/>
                  </a:gs>
                </a:gsLst>
                <a:lin ang="1200000" scaled="0"/>
              </a:gradFill>
            </a:ln>
            <a:effectLst>
              <a:outerShdw blurRad="266700" dist="38100" dir="8100000" sx="101000" sy="101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7" name="圆角矩形 26"/>
            <p:cNvSpPr/>
            <p:nvPr/>
          </p:nvSpPr>
          <p:spPr>
            <a:xfrm>
              <a:off x="1259632" y="1216298"/>
              <a:ext cx="936104" cy="2088232"/>
            </a:xfrm>
            <a:prstGeom prst="roundRect">
              <a:avLst>
                <a:gd name="adj" fmla="val 14632"/>
              </a:avLst>
            </a:prstGeom>
            <a:solidFill>
              <a:schemeClr val="accent5"/>
            </a:solidFill>
            <a:ln>
              <a:noFill/>
            </a:ln>
            <a:effectLst>
              <a:innerShdw blurRad="63500" dist="50800" dir="18900000">
                <a:prstClr val="black">
                  <a:alpha val="33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28" name="矩形 27"/>
            <p:cNvSpPr/>
            <p:nvPr/>
          </p:nvSpPr>
          <p:spPr>
            <a:xfrm>
              <a:off x="1257002" y="1851670"/>
              <a:ext cx="938733" cy="3600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rPr>
                <a:t>第四阶段</a:t>
              </a:r>
            </a:p>
          </p:txBody>
        </p:sp>
        <p:sp>
          <p:nvSpPr>
            <p:cNvPr id="29" name="文本框 38"/>
            <p:cNvSpPr txBox="1"/>
            <p:nvPr/>
          </p:nvSpPr>
          <p:spPr>
            <a:xfrm>
              <a:off x="1368152" y="1253361"/>
              <a:ext cx="683569" cy="59340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p>
          </p:txBody>
        </p:sp>
        <p:sp>
          <p:nvSpPr>
            <p:cNvPr id="30" name="文本框 39"/>
            <p:cNvSpPr txBox="1"/>
            <p:nvPr/>
          </p:nvSpPr>
          <p:spPr>
            <a:xfrm>
              <a:off x="1257000" y="2214035"/>
              <a:ext cx="938732" cy="1102034"/>
            </a:xfrm>
            <a:prstGeom prst="rect">
              <a:avLst/>
            </a:prstGeom>
            <a:noFill/>
          </p:spPr>
          <p:txBody>
            <a:bodyPr wrap="square" rtlCol="0">
              <a:sp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单击此处添加文本，单击此处添加文本</a:t>
              </a:r>
            </a:p>
          </p:txBody>
        </p:sp>
      </p:gr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anim calcmode="lin" valueType="num">
                                      <p:cBhvr>
                                        <p:cTn id="12" dur="500" fill="hold"/>
                                        <p:tgtEl>
                                          <p:spTgt spid="3"/>
                                        </p:tgtEl>
                                        <p:attrNameLst>
                                          <p:attrName>ppt_x</p:attrName>
                                        </p:attrNameLst>
                                      </p:cBhvr>
                                      <p:tavLst>
                                        <p:tav tm="0">
                                          <p:val>
                                            <p:strVal val="#ppt_x"/>
                                          </p:val>
                                        </p:tav>
                                        <p:tav tm="100000">
                                          <p:val>
                                            <p:strVal val="#ppt_x"/>
                                          </p:val>
                                        </p:tav>
                                      </p:tavLst>
                                    </p:anim>
                                    <p:anim calcmode="lin" valueType="num">
                                      <p:cBhvr>
                                        <p:cTn id="13" dur="500" fill="hold"/>
                                        <p:tgtEl>
                                          <p:spTgt spid="3"/>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anim calcmode="lin" valueType="num">
                                      <p:cBhvr>
                                        <p:cTn id="17" dur="500" fill="hold"/>
                                        <p:tgtEl>
                                          <p:spTgt spid="4"/>
                                        </p:tgtEl>
                                        <p:attrNameLst>
                                          <p:attrName>ppt_x</p:attrName>
                                        </p:attrNameLst>
                                      </p:cBhvr>
                                      <p:tavLst>
                                        <p:tav tm="0">
                                          <p:val>
                                            <p:strVal val="#ppt_x"/>
                                          </p:val>
                                        </p:tav>
                                        <p:tav tm="100000">
                                          <p:val>
                                            <p:strVal val="#ppt_x"/>
                                          </p:val>
                                        </p:tav>
                                      </p:tavLst>
                                    </p:anim>
                                    <p:anim calcmode="lin" valueType="num">
                                      <p:cBhvr>
                                        <p:cTn id="18" dur="500" fill="hold"/>
                                        <p:tgtEl>
                                          <p:spTgt spid="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30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anim calcmode="lin" valueType="num">
                                      <p:cBhvr>
                                        <p:cTn id="22" dur="500" fill="hold"/>
                                        <p:tgtEl>
                                          <p:spTgt spid="10"/>
                                        </p:tgtEl>
                                        <p:attrNameLst>
                                          <p:attrName>ppt_x</p:attrName>
                                        </p:attrNameLst>
                                      </p:cBhvr>
                                      <p:tavLst>
                                        <p:tav tm="0">
                                          <p:val>
                                            <p:strVal val="#ppt_x"/>
                                          </p:val>
                                        </p:tav>
                                        <p:tav tm="100000">
                                          <p:val>
                                            <p:strVal val="#ppt_x"/>
                                          </p:val>
                                        </p:tav>
                                      </p:tavLst>
                                    </p:anim>
                                    <p:anim calcmode="lin" valueType="num">
                                      <p:cBhvr>
                                        <p:cTn id="23" dur="500" fill="hold"/>
                                        <p:tgtEl>
                                          <p:spTgt spid="10"/>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30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anim calcmode="lin" valueType="num">
                                      <p:cBhvr>
                                        <p:cTn id="27" dur="500" fill="hold"/>
                                        <p:tgtEl>
                                          <p:spTgt spid="11"/>
                                        </p:tgtEl>
                                        <p:attrNameLst>
                                          <p:attrName>ppt_x</p:attrName>
                                        </p:attrNameLst>
                                      </p:cBhvr>
                                      <p:tavLst>
                                        <p:tav tm="0">
                                          <p:val>
                                            <p:strVal val="#ppt_x"/>
                                          </p:val>
                                        </p:tav>
                                        <p:tav tm="100000">
                                          <p:val>
                                            <p:strVal val="#ppt_x"/>
                                          </p:val>
                                        </p:tav>
                                      </p:tavLst>
                                    </p:anim>
                                    <p:anim calcmode="lin" valueType="num">
                                      <p:cBhvr>
                                        <p:cTn id="28" dur="5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60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anim calcmode="lin" valueType="num">
                                      <p:cBhvr>
                                        <p:cTn id="32" dur="500" fill="hold"/>
                                        <p:tgtEl>
                                          <p:spTgt spid="17"/>
                                        </p:tgtEl>
                                        <p:attrNameLst>
                                          <p:attrName>ppt_x</p:attrName>
                                        </p:attrNameLst>
                                      </p:cBhvr>
                                      <p:tavLst>
                                        <p:tav tm="0">
                                          <p:val>
                                            <p:strVal val="#ppt_x"/>
                                          </p:val>
                                        </p:tav>
                                        <p:tav tm="100000">
                                          <p:val>
                                            <p:strVal val="#ppt_x"/>
                                          </p:val>
                                        </p:tav>
                                      </p:tavLst>
                                    </p:anim>
                                    <p:anim calcmode="lin" valueType="num">
                                      <p:cBhvr>
                                        <p:cTn id="33" dur="5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60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anim calcmode="lin" valueType="num">
                                      <p:cBhvr>
                                        <p:cTn id="37" dur="500" fill="hold"/>
                                        <p:tgtEl>
                                          <p:spTgt spid="18"/>
                                        </p:tgtEl>
                                        <p:attrNameLst>
                                          <p:attrName>ppt_x</p:attrName>
                                        </p:attrNameLst>
                                      </p:cBhvr>
                                      <p:tavLst>
                                        <p:tav tm="0">
                                          <p:val>
                                            <p:strVal val="#ppt_x"/>
                                          </p:val>
                                        </p:tav>
                                        <p:tav tm="100000">
                                          <p:val>
                                            <p:strVal val="#ppt_x"/>
                                          </p:val>
                                        </p:tav>
                                      </p:tavLst>
                                    </p:anim>
                                    <p:anim calcmode="lin" valueType="num">
                                      <p:cBhvr>
                                        <p:cTn id="38" dur="500" fill="hold"/>
                                        <p:tgtEl>
                                          <p:spTgt spid="18"/>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90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anim calcmode="lin" valueType="num">
                                      <p:cBhvr>
                                        <p:cTn id="42" dur="500" fill="hold"/>
                                        <p:tgtEl>
                                          <p:spTgt spid="24"/>
                                        </p:tgtEl>
                                        <p:attrNameLst>
                                          <p:attrName>ppt_x</p:attrName>
                                        </p:attrNameLst>
                                      </p:cBhvr>
                                      <p:tavLst>
                                        <p:tav tm="0">
                                          <p:val>
                                            <p:strVal val="#ppt_x"/>
                                          </p:val>
                                        </p:tav>
                                        <p:tav tm="100000">
                                          <p:val>
                                            <p:strVal val="#ppt_x"/>
                                          </p:val>
                                        </p:tav>
                                      </p:tavLst>
                                    </p:anim>
                                    <p:anim calcmode="lin" valueType="num">
                                      <p:cBhvr>
                                        <p:cTn id="43" dur="500" fill="hold"/>
                                        <p:tgtEl>
                                          <p:spTgt spid="24"/>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900"/>
                                  </p:stCondLst>
                                  <p:childTnLst>
                                    <p:set>
                                      <p:cBhvr>
                                        <p:cTn id="45" dur="1" fill="hold">
                                          <p:stCondLst>
                                            <p:cond delay="0"/>
                                          </p:stCondLst>
                                        </p:cTn>
                                        <p:tgtEl>
                                          <p:spTgt spid="25"/>
                                        </p:tgtEl>
                                        <p:attrNameLst>
                                          <p:attrName>style.visibility</p:attrName>
                                        </p:attrNameLst>
                                      </p:cBhvr>
                                      <p:to>
                                        <p:strVal val="visible"/>
                                      </p:to>
                                    </p:set>
                                    <p:animEffect transition="in" filter="fade">
                                      <p:cBhvr>
                                        <p:cTn id="46" dur="500"/>
                                        <p:tgtEl>
                                          <p:spTgt spid="25"/>
                                        </p:tgtEl>
                                      </p:cBhvr>
                                    </p:animEffect>
                                    <p:anim calcmode="lin" valueType="num">
                                      <p:cBhvr>
                                        <p:cTn id="47" dur="500" fill="hold"/>
                                        <p:tgtEl>
                                          <p:spTgt spid="25"/>
                                        </p:tgtEl>
                                        <p:attrNameLst>
                                          <p:attrName>ppt_x</p:attrName>
                                        </p:attrNameLst>
                                      </p:cBhvr>
                                      <p:tavLst>
                                        <p:tav tm="0">
                                          <p:val>
                                            <p:strVal val="#ppt_x"/>
                                          </p:val>
                                        </p:tav>
                                        <p:tav tm="100000">
                                          <p:val>
                                            <p:strVal val="#ppt_x"/>
                                          </p:val>
                                        </p:tav>
                                      </p:tavLst>
                                    </p:anim>
                                    <p:anim calcmode="lin" valueType="num">
                                      <p:cBhvr>
                                        <p:cTn id="48"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7"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圆角矩形 17"/>
          <p:cNvSpPr/>
          <p:nvPr/>
        </p:nvSpPr>
        <p:spPr>
          <a:xfrm>
            <a:off x="628568" y="2140275"/>
            <a:ext cx="2448272" cy="2375693"/>
          </a:xfrm>
          <a:prstGeom prst="roundRect">
            <a:avLst>
              <a:gd name="adj" fmla="val 945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2" name="组合 1"/>
          <p:cNvGrpSpPr/>
          <p:nvPr/>
        </p:nvGrpSpPr>
        <p:grpSpPr>
          <a:xfrm>
            <a:off x="1108334" y="1008391"/>
            <a:ext cx="1447442" cy="1447442"/>
            <a:chOff x="304800" y="673100"/>
            <a:chExt cx="4000500" cy="4000500"/>
          </a:xfrm>
          <a:effectLst>
            <a:outerShdw blurRad="444500" dist="254000" dir="8100000" algn="tr" rotWithShape="0">
              <a:prstClr val="black">
                <a:alpha val="50000"/>
              </a:prstClr>
            </a:outerShdw>
          </a:effectLst>
        </p:grpSpPr>
        <p:sp>
          <p:nvSpPr>
            <p:cNvPr id="3" name="同心圆 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4" name="椭圆 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1" name="椭圆 10"/>
          <p:cNvSpPr/>
          <p:nvPr/>
        </p:nvSpPr>
        <p:spPr>
          <a:xfrm>
            <a:off x="2212421" y="1953619"/>
            <a:ext cx="373310" cy="373310"/>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rPr>
              <a:t>1</a:t>
            </a: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5" name="矩形 14"/>
          <p:cNvSpPr/>
          <p:nvPr/>
        </p:nvSpPr>
        <p:spPr>
          <a:xfrm>
            <a:off x="1291080" y="1578805"/>
            <a:ext cx="110799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产品优势</a:t>
            </a:r>
          </a:p>
        </p:txBody>
      </p:sp>
      <p:sp>
        <p:nvSpPr>
          <p:cNvPr id="19" name="圆角矩形 18"/>
          <p:cNvSpPr/>
          <p:nvPr/>
        </p:nvSpPr>
        <p:spPr>
          <a:xfrm>
            <a:off x="3346388" y="2140274"/>
            <a:ext cx="2448272" cy="2375693"/>
          </a:xfrm>
          <a:prstGeom prst="roundRect">
            <a:avLst>
              <a:gd name="adj" fmla="val 784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0" name="圆角矩形 19"/>
          <p:cNvSpPr/>
          <p:nvPr/>
        </p:nvSpPr>
        <p:spPr>
          <a:xfrm>
            <a:off x="6080527" y="2140273"/>
            <a:ext cx="2448272" cy="2375693"/>
          </a:xfrm>
          <a:prstGeom prst="roundRect">
            <a:avLst>
              <a:gd name="adj" fmla="val 744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5" name="组合 4"/>
          <p:cNvGrpSpPr/>
          <p:nvPr/>
        </p:nvGrpSpPr>
        <p:grpSpPr>
          <a:xfrm>
            <a:off x="3846803" y="1052302"/>
            <a:ext cx="1447442" cy="1447442"/>
            <a:chOff x="304800" y="673100"/>
            <a:chExt cx="4000500" cy="4000500"/>
          </a:xfrm>
          <a:effectLst>
            <a:outerShdw blurRad="444500" dist="254000" dir="8100000" algn="tr" rotWithShape="0">
              <a:prstClr val="black">
                <a:alpha val="50000"/>
              </a:prstClr>
            </a:outerShdw>
          </a:effectLst>
        </p:grpSpPr>
        <p:sp>
          <p:nvSpPr>
            <p:cNvPr id="6" name="同心圆 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7" name="椭圆 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8" name="组合 7"/>
          <p:cNvGrpSpPr/>
          <p:nvPr/>
        </p:nvGrpSpPr>
        <p:grpSpPr>
          <a:xfrm>
            <a:off x="6580942" y="1008391"/>
            <a:ext cx="1447442" cy="1447442"/>
            <a:chOff x="304800" y="673100"/>
            <a:chExt cx="4000500" cy="4000500"/>
          </a:xfrm>
          <a:effectLst>
            <a:outerShdw blurRad="444500" dist="254000" dir="8100000" algn="tr" rotWithShape="0">
              <a:prstClr val="black">
                <a:alpha val="50000"/>
              </a:prstClr>
            </a:outerShdw>
          </a:effectLst>
        </p:grpSpPr>
        <p:sp>
          <p:nvSpPr>
            <p:cNvPr id="9" name="同心圆 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 name="椭圆 9"/>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3" name="椭圆 12"/>
          <p:cNvSpPr/>
          <p:nvPr/>
        </p:nvSpPr>
        <p:spPr>
          <a:xfrm>
            <a:off x="5004048" y="1953619"/>
            <a:ext cx="373310" cy="373310"/>
          </a:xfrm>
          <a:prstGeom prst="ellipse">
            <a:avLst/>
          </a:prstGeom>
          <a:solidFill>
            <a:schemeClr val="accent3"/>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rPr>
              <a:t>2</a:t>
            </a: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4" name="椭圆 13"/>
          <p:cNvSpPr/>
          <p:nvPr/>
        </p:nvSpPr>
        <p:spPr>
          <a:xfrm>
            <a:off x="7740352" y="1953619"/>
            <a:ext cx="373310" cy="373310"/>
          </a:xfrm>
          <a:prstGeom prst="ellipse">
            <a:avLst/>
          </a:prstGeom>
          <a:solidFill>
            <a:schemeClr val="accent5"/>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rPr>
              <a:t>3</a:t>
            </a:r>
            <a:endParaRPr kumimoji="0" lang="zh-CN" altLang="en-US" sz="1800" b="0" i="0" u="none" strike="noStrike" kern="1200" cap="none" spc="0" normalizeH="0" baseline="0" noProof="0" dirty="0">
              <a:ln>
                <a:noFill/>
              </a:ln>
              <a:solidFill>
                <a:prstClr val="white"/>
              </a:solidFill>
              <a:effectLst/>
              <a:uLnTx/>
              <a:uFillTx/>
              <a:latin typeface="Calibri" panose="020F0502020204030204"/>
              <a:ea typeface="宋体" panose="02010600030101010101" pitchFamily="2" charset="-122"/>
              <a:cs typeface="+mn-cs"/>
            </a:endParaRPr>
          </a:p>
        </p:txBody>
      </p:sp>
      <p:sp>
        <p:nvSpPr>
          <p:cNvPr id="16" name="矩形 15"/>
          <p:cNvSpPr/>
          <p:nvPr/>
        </p:nvSpPr>
        <p:spPr>
          <a:xfrm>
            <a:off x="4016526" y="1578805"/>
            <a:ext cx="110799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市场分析</a:t>
            </a:r>
          </a:p>
        </p:txBody>
      </p:sp>
      <p:sp>
        <p:nvSpPr>
          <p:cNvPr id="17" name="矩形 16"/>
          <p:cNvSpPr/>
          <p:nvPr/>
        </p:nvSpPr>
        <p:spPr>
          <a:xfrm>
            <a:off x="6750665" y="1578805"/>
            <a:ext cx="1107996"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客户分析</a:t>
            </a:r>
          </a:p>
        </p:txBody>
      </p:sp>
      <p:sp>
        <p:nvSpPr>
          <p:cNvPr id="21" name="TextBox 20"/>
          <p:cNvSpPr txBox="1"/>
          <p:nvPr/>
        </p:nvSpPr>
        <p:spPr>
          <a:xfrm>
            <a:off x="892717" y="2685754"/>
            <a:ext cx="1944216" cy="1600438"/>
          </a:xfrm>
          <a:prstGeom prst="rect">
            <a:avLst/>
          </a:prstGeom>
          <a:noFill/>
        </p:spPr>
        <p:txBody>
          <a:bodyPr wrap="square" lIns="0" tIns="0" rIns="0" bIns="0"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a:t>
            </a:r>
            <a:endParaRPr kumimoji="0" lang="zh-CN"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22" name="TextBox 21"/>
          <p:cNvSpPr txBox="1"/>
          <p:nvPr/>
        </p:nvSpPr>
        <p:spPr>
          <a:xfrm>
            <a:off x="3598416" y="2680110"/>
            <a:ext cx="1944216" cy="1600438"/>
          </a:xfrm>
          <a:prstGeom prst="rect">
            <a:avLst/>
          </a:prstGeom>
          <a:noFill/>
        </p:spPr>
        <p:txBody>
          <a:bodyPr wrap="square" lIns="0" tIns="0" rIns="0" bIns="0"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a:t>
            </a:r>
            <a:endParaRPr kumimoji="0" lang="zh-CN"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23" name="TextBox 22"/>
          <p:cNvSpPr txBox="1"/>
          <p:nvPr/>
        </p:nvSpPr>
        <p:spPr>
          <a:xfrm>
            <a:off x="6332555" y="2686986"/>
            <a:ext cx="1944216" cy="1600438"/>
          </a:xfrm>
          <a:prstGeom prst="rect">
            <a:avLst/>
          </a:prstGeom>
          <a:noFill/>
        </p:spPr>
        <p:txBody>
          <a:bodyPr wrap="square" lIns="0" tIns="0" rIns="0" bIns="0" rtlCol="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点击输入简要文字内容，文字内容需概括精炼，不用多余的文字修饰。点击输入简要文字内容，文字内容需概括精炼，不用多余的文字修饰。</a:t>
            </a:r>
            <a:endParaRPr kumimoji="0" lang="en-US" altLang="zh-CN"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       点击输入简要文字内容，文字内容需概括精炼，不用多余的文字修饰。</a:t>
            </a:r>
            <a:endParaRPr kumimoji="0" lang="zh-CN"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4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0000">
                                          <p:cBhvr additive="base">
                                            <p:cTn id="7" dur="500" fill="hold"/>
                                            <p:tgtEl>
                                              <p:spTgt spid="2"/>
                                            </p:tgtEl>
                                            <p:attrNameLst>
                                              <p:attrName>ppt_x</p:attrName>
                                            </p:attrNameLst>
                                          </p:cBhvr>
                                          <p:tavLst>
                                            <p:tav tm="0">
                                              <p:val>
                                                <p:strVal val="1+#ppt_w/2"/>
                                              </p:val>
                                            </p:tav>
                                            <p:tav tm="100000">
                                              <p:val>
                                                <p:strVal val="#ppt_x"/>
                                              </p:val>
                                            </p:tav>
                                          </p:tavLst>
                                        </p:anim>
                                        <p:anim calcmode="lin" valueType="num" p14:bounceEnd="40000">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14:presetBounceEnd="40000">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14:bounceEnd="40000">
                                          <p:cBhvr additive="base">
                                            <p:cTn id="12" dur="500" fill="hold"/>
                                            <p:tgtEl>
                                              <p:spTgt spid="5"/>
                                            </p:tgtEl>
                                            <p:attrNameLst>
                                              <p:attrName>ppt_x</p:attrName>
                                            </p:attrNameLst>
                                          </p:cBhvr>
                                          <p:tavLst>
                                            <p:tav tm="0">
                                              <p:val>
                                                <p:strVal val="1+#ppt_w/2"/>
                                              </p:val>
                                            </p:tav>
                                            <p:tav tm="100000">
                                              <p:val>
                                                <p:strVal val="#ppt_x"/>
                                              </p:val>
                                            </p:tav>
                                          </p:tavLst>
                                        </p:anim>
                                        <p:anim calcmode="lin" valueType="num" p14:bounceEnd="40000">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14:presetBounceEnd="40000">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14:bounceEnd="40000">
                                          <p:cBhvr additive="base">
                                            <p:cTn id="17" dur="500" fill="hold"/>
                                            <p:tgtEl>
                                              <p:spTgt spid="8"/>
                                            </p:tgtEl>
                                            <p:attrNameLst>
                                              <p:attrName>ppt_x</p:attrName>
                                            </p:attrNameLst>
                                          </p:cBhvr>
                                          <p:tavLst>
                                            <p:tav tm="0">
                                              <p:val>
                                                <p:strVal val="1+#ppt_w/2"/>
                                              </p:val>
                                            </p:tav>
                                            <p:tav tm="100000">
                                              <p:val>
                                                <p:strVal val="#ppt_x"/>
                                              </p:val>
                                            </p:tav>
                                          </p:tavLst>
                                        </p:anim>
                                        <p:anim calcmode="lin" valueType="num" p14:bounceEnd="40000">
                                          <p:cBhvr additive="base">
                                            <p:cTn id="18" dur="500" fill="hold"/>
                                            <p:tgtEl>
                                              <p:spTgt spid="8"/>
                                            </p:tgtEl>
                                            <p:attrNameLst>
                                              <p:attrName>ppt_y</p:attrName>
                                            </p:attrNameLst>
                                          </p:cBhvr>
                                          <p:tavLst>
                                            <p:tav tm="0">
                                              <p:val>
                                                <p:strVal val="#ppt_y"/>
                                              </p:val>
                                            </p:tav>
                                            <p:tav tm="100000">
                                              <p:val>
                                                <p:strVal val="#ppt_y"/>
                                              </p:val>
                                            </p:tav>
                                          </p:tavLst>
                                        </p:anim>
                                      </p:childTnLst>
                                    </p:cTn>
                                  </p:par>
                                  <p:par>
                                    <p:cTn id="19" presetID="53" presetClass="entr" presetSubtype="16" fill="hold" grpId="0" nodeType="withEffect">
                                      <p:stCondLst>
                                        <p:cond delay="20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20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par>
                                    <p:cTn id="29" presetID="53" presetClass="entr" presetSubtype="16" fill="hold" grpId="0" nodeType="withEffect">
                                      <p:stCondLst>
                                        <p:cond delay="20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1500"/>
                                </p:stCondLst>
                                <p:childTnLst>
                                  <p:par>
                                    <p:cTn id="35" presetID="16" presetClass="entr" presetSubtype="37"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outVertical)">
                                          <p:cBhvr>
                                            <p:cTn id="37" dur="500"/>
                                            <p:tgtEl>
                                              <p:spTgt spid="16"/>
                                            </p:tgtEl>
                                          </p:cBhvr>
                                        </p:animEffect>
                                      </p:childTnLst>
                                    </p:cTn>
                                  </p:par>
                                  <p:par>
                                    <p:cTn id="38" presetID="16" presetClass="entr" presetSubtype="37"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outVertical)">
                                          <p:cBhvr>
                                            <p:cTn id="40" dur="500"/>
                                            <p:tgtEl>
                                              <p:spTgt spid="15"/>
                                            </p:tgtEl>
                                          </p:cBhvr>
                                        </p:animEffect>
                                      </p:childTnLst>
                                    </p:cTn>
                                  </p:par>
                                  <p:par>
                                    <p:cTn id="41" presetID="16" presetClass="entr" presetSubtype="37"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outVertical)">
                                          <p:cBhvr>
                                            <p:cTn id="43" dur="500"/>
                                            <p:tgtEl>
                                              <p:spTgt spid="17"/>
                                            </p:tgtEl>
                                          </p:cBhvr>
                                        </p:animEffect>
                                      </p:childTnLst>
                                    </p:cTn>
                                  </p:par>
                                </p:childTnLst>
                              </p:cTn>
                            </p:par>
                            <p:par>
                              <p:cTn id="44" fill="hold">
                                <p:stCondLst>
                                  <p:cond delay="2000"/>
                                </p:stCondLst>
                                <p:childTnLst>
                                  <p:par>
                                    <p:cTn id="45" presetID="21" presetClass="entr" presetSubtype="1"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heel(1)">
                                          <p:cBhvr>
                                            <p:cTn id="47" dur="800"/>
                                            <p:tgtEl>
                                              <p:spTgt spid="18"/>
                                            </p:tgtEl>
                                          </p:cBhvr>
                                        </p:animEffect>
                                      </p:childTnLst>
                                    </p:cTn>
                                  </p:par>
                                  <p:par>
                                    <p:cTn id="48" presetID="21" presetClass="entr" presetSubtype="1" fill="hold" grpId="0" nodeType="withEffect">
                                      <p:stCondLst>
                                        <p:cond delay="200"/>
                                      </p:stCondLst>
                                      <p:childTnLst>
                                        <p:set>
                                          <p:cBhvr>
                                            <p:cTn id="49" dur="1" fill="hold">
                                              <p:stCondLst>
                                                <p:cond delay="0"/>
                                              </p:stCondLst>
                                            </p:cTn>
                                            <p:tgtEl>
                                              <p:spTgt spid="19"/>
                                            </p:tgtEl>
                                            <p:attrNameLst>
                                              <p:attrName>style.visibility</p:attrName>
                                            </p:attrNameLst>
                                          </p:cBhvr>
                                          <p:to>
                                            <p:strVal val="visible"/>
                                          </p:to>
                                        </p:set>
                                        <p:animEffect transition="in" filter="wheel(1)">
                                          <p:cBhvr>
                                            <p:cTn id="50" dur="800"/>
                                            <p:tgtEl>
                                              <p:spTgt spid="19"/>
                                            </p:tgtEl>
                                          </p:cBhvr>
                                        </p:animEffect>
                                      </p:childTnLst>
                                    </p:cTn>
                                  </p:par>
                                  <p:par>
                                    <p:cTn id="51" presetID="21" presetClass="entr" presetSubtype="1" fill="hold" grpId="0" nodeType="withEffect">
                                      <p:stCondLst>
                                        <p:cond delay="400"/>
                                      </p:stCondLst>
                                      <p:childTnLst>
                                        <p:set>
                                          <p:cBhvr>
                                            <p:cTn id="52" dur="1" fill="hold">
                                              <p:stCondLst>
                                                <p:cond delay="0"/>
                                              </p:stCondLst>
                                            </p:cTn>
                                            <p:tgtEl>
                                              <p:spTgt spid="20"/>
                                            </p:tgtEl>
                                            <p:attrNameLst>
                                              <p:attrName>style.visibility</p:attrName>
                                            </p:attrNameLst>
                                          </p:cBhvr>
                                          <p:to>
                                            <p:strVal val="visible"/>
                                          </p:to>
                                        </p:set>
                                        <p:animEffect transition="in" filter="wheel(1)">
                                          <p:cBhvr>
                                            <p:cTn id="53" dur="800"/>
                                            <p:tgtEl>
                                              <p:spTgt spid="20"/>
                                            </p:tgtEl>
                                          </p:cBhvr>
                                        </p:animEffect>
                                      </p:childTnLst>
                                    </p:cTn>
                                  </p:par>
                                </p:childTnLst>
                              </p:cTn>
                            </p:par>
                            <p:par>
                              <p:cTn id="54" fill="hold">
                                <p:stCondLst>
                                  <p:cond delay="3000"/>
                                </p:stCondLst>
                                <p:childTnLst>
                                  <p:par>
                                    <p:cTn id="55" presetID="22" presetClass="entr" presetSubtype="8" fill="hold" grpId="0" nodeType="afterEffect">
                                      <p:stCondLst>
                                        <p:cond delay="0"/>
                                      </p:stCondLst>
                                      <p:iterate type="lt">
                                        <p:tmPct val="30000"/>
                                      </p:iterate>
                                      <p:childTnLst>
                                        <p:set>
                                          <p:cBhvr>
                                            <p:cTn id="56" dur="1" fill="hold">
                                              <p:stCondLst>
                                                <p:cond delay="0"/>
                                              </p:stCondLst>
                                            </p:cTn>
                                            <p:tgtEl>
                                              <p:spTgt spid="21"/>
                                            </p:tgtEl>
                                            <p:attrNameLst>
                                              <p:attrName>style.visibility</p:attrName>
                                            </p:attrNameLst>
                                          </p:cBhvr>
                                          <p:to>
                                            <p:strVal val="visible"/>
                                          </p:to>
                                        </p:set>
                                        <p:animEffect transition="in" filter="wipe(left)">
                                          <p:cBhvr>
                                            <p:cTn id="57" dur="50"/>
                                            <p:tgtEl>
                                              <p:spTgt spid="21"/>
                                            </p:tgtEl>
                                          </p:cBhvr>
                                        </p:animEffect>
                                      </p:childTnLst>
                                    </p:cTn>
                                  </p:par>
                                  <p:par>
                                    <p:cTn id="58" presetID="36" presetClass="emph" presetSubtype="0" fill="hold" grpId="1" nodeType="withEffect">
                                      <p:stCondLst>
                                        <p:cond delay="0"/>
                                      </p:stCondLst>
                                      <p:iterate type="lt">
                                        <p:tmPct val="30000"/>
                                      </p:iterate>
                                      <p:childTnLst>
                                        <p:animScale>
                                          <p:cBhvr>
                                            <p:cTn id="59" dur="25" autoRev="1" fill="hold">
                                              <p:stCondLst>
                                                <p:cond delay="0"/>
                                              </p:stCondLst>
                                            </p:cTn>
                                            <p:tgtEl>
                                              <p:spTgt spid="21"/>
                                            </p:tgtEl>
                                          </p:cBhvr>
                                          <p:to x="80000" y="100000"/>
                                        </p:animScale>
                                        <p:anim by="(#ppt_w*0.10)" calcmode="lin" valueType="num">
                                          <p:cBhvr>
                                            <p:cTn id="60" dur="25" autoRev="1" fill="hold">
                                              <p:stCondLst>
                                                <p:cond delay="0"/>
                                              </p:stCondLst>
                                            </p:cTn>
                                            <p:tgtEl>
                                              <p:spTgt spid="21"/>
                                            </p:tgtEl>
                                            <p:attrNameLst>
                                              <p:attrName>ppt_x</p:attrName>
                                            </p:attrNameLst>
                                          </p:cBhvr>
                                        </p:anim>
                                        <p:anim by="(-#ppt_w*0.10)" calcmode="lin" valueType="num">
                                          <p:cBhvr>
                                            <p:cTn id="61" dur="25" autoRev="1" fill="hold">
                                              <p:stCondLst>
                                                <p:cond delay="0"/>
                                              </p:stCondLst>
                                            </p:cTn>
                                            <p:tgtEl>
                                              <p:spTgt spid="21"/>
                                            </p:tgtEl>
                                            <p:attrNameLst>
                                              <p:attrName>ppt_y</p:attrName>
                                            </p:attrNameLst>
                                          </p:cBhvr>
                                        </p:anim>
                                        <p:animRot by="-480000">
                                          <p:cBhvr>
                                            <p:cTn id="62" dur="25" autoRev="1" fill="hold">
                                              <p:stCondLst>
                                                <p:cond delay="0"/>
                                              </p:stCondLst>
                                            </p:cTn>
                                            <p:tgtEl>
                                              <p:spTgt spid="21"/>
                                            </p:tgtEl>
                                            <p:attrNameLst>
                                              <p:attrName>r</p:attrName>
                                            </p:attrNameLst>
                                          </p:cBhvr>
                                        </p:animRot>
                                      </p:childTnLst>
                                    </p:cTn>
                                  </p:par>
                                  <p:par>
                                    <p:cTn id="63" presetID="22" presetClass="entr" presetSubtype="8" fill="hold" grpId="0" nodeType="withEffect">
                                      <p:stCondLst>
                                        <p:cond delay="500"/>
                                      </p:stCondLst>
                                      <p:iterate type="lt">
                                        <p:tmPct val="30000"/>
                                      </p:iterate>
                                      <p:childTnLst>
                                        <p:set>
                                          <p:cBhvr>
                                            <p:cTn id="64" dur="1" fill="hold">
                                              <p:stCondLst>
                                                <p:cond delay="0"/>
                                              </p:stCondLst>
                                            </p:cTn>
                                            <p:tgtEl>
                                              <p:spTgt spid="22"/>
                                            </p:tgtEl>
                                            <p:attrNameLst>
                                              <p:attrName>style.visibility</p:attrName>
                                            </p:attrNameLst>
                                          </p:cBhvr>
                                          <p:to>
                                            <p:strVal val="visible"/>
                                          </p:to>
                                        </p:set>
                                        <p:animEffect transition="in" filter="wipe(left)">
                                          <p:cBhvr>
                                            <p:cTn id="65" dur="50"/>
                                            <p:tgtEl>
                                              <p:spTgt spid="22"/>
                                            </p:tgtEl>
                                          </p:cBhvr>
                                        </p:animEffect>
                                      </p:childTnLst>
                                    </p:cTn>
                                  </p:par>
                                  <p:par>
                                    <p:cTn id="66" presetID="36" presetClass="emph" presetSubtype="0" fill="hold" grpId="1" nodeType="withEffect">
                                      <p:stCondLst>
                                        <p:cond delay="500"/>
                                      </p:stCondLst>
                                      <p:iterate type="lt">
                                        <p:tmPct val="30000"/>
                                      </p:iterate>
                                      <p:childTnLst>
                                        <p:animScale>
                                          <p:cBhvr>
                                            <p:cTn id="67" dur="25" autoRev="1" fill="hold">
                                              <p:stCondLst>
                                                <p:cond delay="0"/>
                                              </p:stCondLst>
                                            </p:cTn>
                                            <p:tgtEl>
                                              <p:spTgt spid="22"/>
                                            </p:tgtEl>
                                          </p:cBhvr>
                                          <p:to x="80000" y="100000"/>
                                        </p:animScale>
                                        <p:anim by="(#ppt_w*0.10)" calcmode="lin" valueType="num">
                                          <p:cBhvr>
                                            <p:cTn id="68" dur="25" autoRev="1" fill="hold">
                                              <p:stCondLst>
                                                <p:cond delay="0"/>
                                              </p:stCondLst>
                                            </p:cTn>
                                            <p:tgtEl>
                                              <p:spTgt spid="22"/>
                                            </p:tgtEl>
                                            <p:attrNameLst>
                                              <p:attrName>ppt_x</p:attrName>
                                            </p:attrNameLst>
                                          </p:cBhvr>
                                        </p:anim>
                                        <p:anim by="(-#ppt_w*0.10)" calcmode="lin" valueType="num">
                                          <p:cBhvr>
                                            <p:cTn id="69" dur="25" autoRev="1" fill="hold">
                                              <p:stCondLst>
                                                <p:cond delay="0"/>
                                              </p:stCondLst>
                                            </p:cTn>
                                            <p:tgtEl>
                                              <p:spTgt spid="22"/>
                                            </p:tgtEl>
                                            <p:attrNameLst>
                                              <p:attrName>ppt_y</p:attrName>
                                            </p:attrNameLst>
                                          </p:cBhvr>
                                        </p:anim>
                                        <p:animRot by="-480000">
                                          <p:cBhvr>
                                            <p:cTn id="70" dur="25" autoRev="1" fill="hold">
                                              <p:stCondLst>
                                                <p:cond delay="0"/>
                                              </p:stCondLst>
                                            </p:cTn>
                                            <p:tgtEl>
                                              <p:spTgt spid="22"/>
                                            </p:tgtEl>
                                            <p:attrNameLst>
                                              <p:attrName>r</p:attrName>
                                            </p:attrNameLst>
                                          </p:cBhvr>
                                        </p:animRot>
                                      </p:childTnLst>
                                    </p:cTn>
                                  </p:par>
                                  <p:par>
                                    <p:cTn id="71" presetID="22" presetClass="entr" presetSubtype="8" fill="hold" grpId="0" nodeType="withEffect">
                                      <p:stCondLst>
                                        <p:cond delay="1000"/>
                                      </p:stCondLst>
                                      <p:iterate type="lt">
                                        <p:tmPct val="30000"/>
                                      </p:iterate>
                                      <p:childTnLst>
                                        <p:set>
                                          <p:cBhvr>
                                            <p:cTn id="72" dur="1" fill="hold">
                                              <p:stCondLst>
                                                <p:cond delay="0"/>
                                              </p:stCondLst>
                                            </p:cTn>
                                            <p:tgtEl>
                                              <p:spTgt spid="23"/>
                                            </p:tgtEl>
                                            <p:attrNameLst>
                                              <p:attrName>style.visibility</p:attrName>
                                            </p:attrNameLst>
                                          </p:cBhvr>
                                          <p:to>
                                            <p:strVal val="visible"/>
                                          </p:to>
                                        </p:set>
                                        <p:animEffect transition="in" filter="wipe(left)">
                                          <p:cBhvr>
                                            <p:cTn id="73" dur="50"/>
                                            <p:tgtEl>
                                              <p:spTgt spid="23"/>
                                            </p:tgtEl>
                                          </p:cBhvr>
                                        </p:animEffect>
                                      </p:childTnLst>
                                    </p:cTn>
                                  </p:par>
                                  <p:par>
                                    <p:cTn id="74" presetID="36" presetClass="emph" presetSubtype="0" fill="hold" grpId="1" nodeType="withEffect">
                                      <p:stCondLst>
                                        <p:cond delay="1000"/>
                                      </p:stCondLst>
                                      <p:iterate type="lt">
                                        <p:tmPct val="30000"/>
                                      </p:iterate>
                                      <p:childTnLst>
                                        <p:animScale>
                                          <p:cBhvr>
                                            <p:cTn id="75" dur="25" autoRev="1" fill="hold">
                                              <p:stCondLst>
                                                <p:cond delay="0"/>
                                              </p:stCondLst>
                                            </p:cTn>
                                            <p:tgtEl>
                                              <p:spTgt spid="23"/>
                                            </p:tgtEl>
                                          </p:cBhvr>
                                          <p:to x="80000" y="100000"/>
                                        </p:animScale>
                                        <p:anim by="(#ppt_w*0.10)" calcmode="lin" valueType="num">
                                          <p:cBhvr>
                                            <p:cTn id="76" dur="25" autoRev="1" fill="hold">
                                              <p:stCondLst>
                                                <p:cond delay="0"/>
                                              </p:stCondLst>
                                            </p:cTn>
                                            <p:tgtEl>
                                              <p:spTgt spid="23"/>
                                            </p:tgtEl>
                                            <p:attrNameLst>
                                              <p:attrName>ppt_x</p:attrName>
                                            </p:attrNameLst>
                                          </p:cBhvr>
                                        </p:anim>
                                        <p:anim by="(-#ppt_w*0.10)" calcmode="lin" valueType="num">
                                          <p:cBhvr>
                                            <p:cTn id="77" dur="25" autoRev="1" fill="hold">
                                              <p:stCondLst>
                                                <p:cond delay="0"/>
                                              </p:stCondLst>
                                            </p:cTn>
                                            <p:tgtEl>
                                              <p:spTgt spid="23"/>
                                            </p:tgtEl>
                                            <p:attrNameLst>
                                              <p:attrName>ppt_y</p:attrName>
                                            </p:attrNameLst>
                                          </p:cBhvr>
                                        </p:anim>
                                        <p:animRot by="-480000">
                                          <p:cBhvr>
                                            <p:cTn id="78" dur="25" autoRev="1" fill="hold">
                                              <p:stCondLst>
                                                <p:cond delay="0"/>
                                              </p:stCondLst>
                                            </p:cTn>
                                            <p:tgtEl>
                                              <p:spTgt spid="2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1" grpId="0" animBg="1"/>
          <p:bldP spid="15" grpId="0"/>
          <p:bldP spid="19" grpId="0" animBg="1"/>
          <p:bldP spid="20" grpId="0" animBg="1"/>
          <p:bldP spid="13" grpId="0" animBg="1"/>
          <p:bldP spid="14" grpId="0" animBg="1"/>
          <p:bldP spid="16" grpId="0"/>
          <p:bldP spid="17" grpId="0"/>
          <p:bldP spid="21" grpId="0"/>
          <p:bldP spid="21" grpId="1"/>
          <p:bldP spid="22" grpId="0"/>
          <p:bldP spid="22" grpId="1"/>
          <p:bldP spid="23" grpId="0"/>
          <p:bldP spid="23"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par>
                                    <p:cTn id="19" presetID="53" presetClass="entr" presetSubtype="16" fill="hold" grpId="0" nodeType="withEffect">
                                      <p:stCondLst>
                                        <p:cond delay="20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20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par>
                                    <p:cTn id="29" presetID="53" presetClass="entr" presetSubtype="16" fill="hold" grpId="0" nodeType="withEffect">
                                      <p:stCondLst>
                                        <p:cond delay="20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1500"/>
                                </p:stCondLst>
                                <p:childTnLst>
                                  <p:par>
                                    <p:cTn id="35" presetID="16" presetClass="entr" presetSubtype="37"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arn(outVertical)">
                                          <p:cBhvr>
                                            <p:cTn id="37" dur="500"/>
                                            <p:tgtEl>
                                              <p:spTgt spid="16"/>
                                            </p:tgtEl>
                                          </p:cBhvr>
                                        </p:animEffect>
                                      </p:childTnLst>
                                    </p:cTn>
                                  </p:par>
                                  <p:par>
                                    <p:cTn id="38" presetID="16" presetClass="entr" presetSubtype="37"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outVertical)">
                                          <p:cBhvr>
                                            <p:cTn id="40" dur="500"/>
                                            <p:tgtEl>
                                              <p:spTgt spid="15"/>
                                            </p:tgtEl>
                                          </p:cBhvr>
                                        </p:animEffect>
                                      </p:childTnLst>
                                    </p:cTn>
                                  </p:par>
                                  <p:par>
                                    <p:cTn id="41" presetID="16" presetClass="entr" presetSubtype="37"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outVertical)">
                                          <p:cBhvr>
                                            <p:cTn id="43" dur="500"/>
                                            <p:tgtEl>
                                              <p:spTgt spid="17"/>
                                            </p:tgtEl>
                                          </p:cBhvr>
                                        </p:animEffect>
                                      </p:childTnLst>
                                    </p:cTn>
                                  </p:par>
                                </p:childTnLst>
                              </p:cTn>
                            </p:par>
                            <p:par>
                              <p:cTn id="44" fill="hold">
                                <p:stCondLst>
                                  <p:cond delay="2000"/>
                                </p:stCondLst>
                                <p:childTnLst>
                                  <p:par>
                                    <p:cTn id="45" presetID="21" presetClass="entr" presetSubtype="1"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heel(1)">
                                          <p:cBhvr>
                                            <p:cTn id="47" dur="800"/>
                                            <p:tgtEl>
                                              <p:spTgt spid="18"/>
                                            </p:tgtEl>
                                          </p:cBhvr>
                                        </p:animEffect>
                                      </p:childTnLst>
                                    </p:cTn>
                                  </p:par>
                                  <p:par>
                                    <p:cTn id="48" presetID="21" presetClass="entr" presetSubtype="1" fill="hold" grpId="0" nodeType="withEffect">
                                      <p:stCondLst>
                                        <p:cond delay="200"/>
                                      </p:stCondLst>
                                      <p:childTnLst>
                                        <p:set>
                                          <p:cBhvr>
                                            <p:cTn id="49" dur="1" fill="hold">
                                              <p:stCondLst>
                                                <p:cond delay="0"/>
                                              </p:stCondLst>
                                            </p:cTn>
                                            <p:tgtEl>
                                              <p:spTgt spid="19"/>
                                            </p:tgtEl>
                                            <p:attrNameLst>
                                              <p:attrName>style.visibility</p:attrName>
                                            </p:attrNameLst>
                                          </p:cBhvr>
                                          <p:to>
                                            <p:strVal val="visible"/>
                                          </p:to>
                                        </p:set>
                                        <p:animEffect transition="in" filter="wheel(1)">
                                          <p:cBhvr>
                                            <p:cTn id="50" dur="800"/>
                                            <p:tgtEl>
                                              <p:spTgt spid="19"/>
                                            </p:tgtEl>
                                          </p:cBhvr>
                                        </p:animEffect>
                                      </p:childTnLst>
                                    </p:cTn>
                                  </p:par>
                                  <p:par>
                                    <p:cTn id="51" presetID="21" presetClass="entr" presetSubtype="1" fill="hold" grpId="0" nodeType="withEffect">
                                      <p:stCondLst>
                                        <p:cond delay="400"/>
                                      </p:stCondLst>
                                      <p:childTnLst>
                                        <p:set>
                                          <p:cBhvr>
                                            <p:cTn id="52" dur="1" fill="hold">
                                              <p:stCondLst>
                                                <p:cond delay="0"/>
                                              </p:stCondLst>
                                            </p:cTn>
                                            <p:tgtEl>
                                              <p:spTgt spid="20"/>
                                            </p:tgtEl>
                                            <p:attrNameLst>
                                              <p:attrName>style.visibility</p:attrName>
                                            </p:attrNameLst>
                                          </p:cBhvr>
                                          <p:to>
                                            <p:strVal val="visible"/>
                                          </p:to>
                                        </p:set>
                                        <p:animEffect transition="in" filter="wheel(1)">
                                          <p:cBhvr>
                                            <p:cTn id="53" dur="800"/>
                                            <p:tgtEl>
                                              <p:spTgt spid="20"/>
                                            </p:tgtEl>
                                          </p:cBhvr>
                                        </p:animEffect>
                                      </p:childTnLst>
                                    </p:cTn>
                                  </p:par>
                                </p:childTnLst>
                              </p:cTn>
                            </p:par>
                            <p:par>
                              <p:cTn id="54" fill="hold">
                                <p:stCondLst>
                                  <p:cond delay="3000"/>
                                </p:stCondLst>
                                <p:childTnLst>
                                  <p:par>
                                    <p:cTn id="55" presetID="22" presetClass="entr" presetSubtype="8" fill="hold" grpId="0" nodeType="afterEffect">
                                      <p:stCondLst>
                                        <p:cond delay="0"/>
                                      </p:stCondLst>
                                      <p:iterate type="lt">
                                        <p:tmPct val="30000"/>
                                      </p:iterate>
                                      <p:childTnLst>
                                        <p:set>
                                          <p:cBhvr>
                                            <p:cTn id="56" dur="1" fill="hold">
                                              <p:stCondLst>
                                                <p:cond delay="0"/>
                                              </p:stCondLst>
                                            </p:cTn>
                                            <p:tgtEl>
                                              <p:spTgt spid="21"/>
                                            </p:tgtEl>
                                            <p:attrNameLst>
                                              <p:attrName>style.visibility</p:attrName>
                                            </p:attrNameLst>
                                          </p:cBhvr>
                                          <p:to>
                                            <p:strVal val="visible"/>
                                          </p:to>
                                        </p:set>
                                        <p:animEffect transition="in" filter="wipe(left)">
                                          <p:cBhvr>
                                            <p:cTn id="57" dur="50"/>
                                            <p:tgtEl>
                                              <p:spTgt spid="21"/>
                                            </p:tgtEl>
                                          </p:cBhvr>
                                        </p:animEffect>
                                      </p:childTnLst>
                                    </p:cTn>
                                  </p:par>
                                  <p:par>
                                    <p:cTn id="58" presetID="36" presetClass="emph" presetSubtype="0" fill="hold" grpId="1" nodeType="withEffect">
                                      <p:stCondLst>
                                        <p:cond delay="0"/>
                                      </p:stCondLst>
                                      <p:iterate type="lt">
                                        <p:tmPct val="30000"/>
                                      </p:iterate>
                                      <p:childTnLst>
                                        <p:animScale>
                                          <p:cBhvr>
                                            <p:cTn id="59" dur="25" autoRev="1" fill="hold">
                                              <p:stCondLst>
                                                <p:cond delay="0"/>
                                              </p:stCondLst>
                                            </p:cTn>
                                            <p:tgtEl>
                                              <p:spTgt spid="21"/>
                                            </p:tgtEl>
                                          </p:cBhvr>
                                          <p:to x="80000" y="100000"/>
                                        </p:animScale>
                                        <p:anim by="(#ppt_w*0.10)" calcmode="lin" valueType="num">
                                          <p:cBhvr>
                                            <p:cTn id="60" dur="25" autoRev="1" fill="hold">
                                              <p:stCondLst>
                                                <p:cond delay="0"/>
                                              </p:stCondLst>
                                            </p:cTn>
                                            <p:tgtEl>
                                              <p:spTgt spid="21"/>
                                            </p:tgtEl>
                                            <p:attrNameLst>
                                              <p:attrName>ppt_x</p:attrName>
                                            </p:attrNameLst>
                                          </p:cBhvr>
                                        </p:anim>
                                        <p:anim by="(-#ppt_w*0.10)" calcmode="lin" valueType="num">
                                          <p:cBhvr>
                                            <p:cTn id="61" dur="25" autoRev="1" fill="hold">
                                              <p:stCondLst>
                                                <p:cond delay="0"/>
                                              </p:stCondLst>
                                            </p:cTn>
                                            <p:tgtEl>
                                              <p:spTgt spid="21"/>
                                            </p:tgtEl>
                                            <p:attrNameLst>
                                              <p:attrName>ppt_y</p:attrName>
                                            </p:attrNameLst>
                                          </p:cBhvr>
                                        </p:anim>
                                        <p:animRot by="-480000">
                                          <p:cBhvr>
                                            <p:cTn id="62" dur="25" autoRev="1" fill="hold">
                                              <p:stCondLst>
                                                <p:cond delay="0"/>
                                              </p:stCondLst>
                                            </p:cTn>
                                            <p:tgtEl>
                                              <p:spTgt spid="21"/>
                                            </p:tgtEl>
                                            <p:attrNameLst>
                                              <p:attrName>r</p:attrName>
                                            </p:attrNameLst>
                                          </p:cBhvr>
                                        </p:animRot>
                                      </p:childTnLst>
                                    </p:cTn>
                                  </p:par>
                                  <p:par>
                                    <p:cTn id="63" presetID="22" presetClass="entr" presetSubtype="8" fill="hold" grpId="0" nodeType="withEffect">
                                      <p:stCondLst>
                                        <p:cond delay="500"/>
                                      </p:stCondLst>
                                      <p:iterate type="lt">
                                        <p:tmPct val="30000"/>
                                      </p:iterate>
                                      <p:childTnLst>
                                        <p:set>
                                          <p:cBhvr>
                                            <p:cTn id="64" dur="1" fill="hold">
                                              <p:stCondLst>
                                                <p:cond delay="0"/>
                                              </p:stCondLst>
                                            </p:cTn>
                                            <p:tgtEl>
                                              <p:spTgt spid="22"/>
                                            </p:tgtEl>
                                            <p:attrNameLst>
                                              <p:attrName>style.visibility</p:attrName>
                                            </p:attrNameLst>
                                          </p:cBhvr>
                                          <p:to>
                                            <p:strVal val="visible"/>
                                          </p:to>
                                        </p:set>
                                        <p:animEffect transition="in" filter="wipe(left)">
                                          <p:cBhvr>
                                            <p:cTn id="65" dur="50"/>
                                            <p:tgtEl>
                                              <p:spTgt spid="22"/>
                                            </p:tgtEl>
                                          </p:cBhvr>
                                        </p:animEffect>
                                      </p:childTnLst>
                                    </p:cTn>
                                  </p:par>
                                  <p:par>
                                    <p:cTn id="66" presetID="36" presetClass="emph" presetSubtype="0" fill="hold" grpId="1" nodeType="withEffect">
                                      <p:stCondLst>
                                        <p:cond delay="500"/>
                                      </p:stCondLst>
                                      <p:iterate type="lt">
                                        <p:tmPct val="30000"/>
                                      </p:iterate>
                                      <p:childTnLst>
                                        <p:animScale>
                                          <p:cBhvr>
                                            <p:cTn id="67" dur="25" autoRev="1" fill="hold">
                                              <p:stCondLst>
                                                <p:cond delay="0"/>
                                              </p:stCondLst>
                                            </p:cTn>
                                            <p:tgtEl>
                                              <p:spTgt spid="22"/>
                                            </p:tgtEl>
                                          </p:cBhvr>
                                          <p:to x="80000" y="100000"/>
                                        </p:animScale>
                                        <p:anim by="(#ppt_w*0.10)" calcmode="lin" valueType="num">
                                          <p:cBhvr>
                                            <p:cTn id="68" dur="25" autoRev="1" fill="hold">
                                              <p:stCondLst>
                                                <p:cond delay="0"/>
                                              </p:stCondLst>
                                            </p:cTn>
                                            <p:tgtEl>
                                              <p:spTgt spid="22"/>
                                            </p:tgtEl>
                                            <p:attrNameLst>
                                              <p:attrName>ppt_x</p:attrName>
                                            </p:attrNameLst>
                                          </p:cBhvr>
                                        </p:anim>
                                        <p:anim by="(-#ppt_w*0.10)" calcmode="lin" valueType="num">
                                          <p:cBhvr>
                                            <p:cTn id="69" dur="25" autoRev="1" fill="hold">
                                              <p:stCondLst>
                                                <p:cond delay="0"/>
                                              </p:stCondLst>
                                            </p:cTn>
                                            <p:tgtEl>
                                              <p:spTgt spid="22"/>
                                            </p:tgtEl>
                                            <p:attrNameLst>
                                              <p:attrName>ppt_y</p:attrName>
                                            </p:attrNameLst>
                                          </p:cBhvr>
                                        </p:anim>
                                        <p:animRot by="-480000">
                                          <p:cBhvr>
                                            <p:cTn id="70" dur="25" autoRev="1" fill="hold">
                                              <p:stCondLst>
                                                <p:cond delay="0"/>
                                              </p:stCondLst>
                                            </p:cTn>
                                            <p:tgtEl>
                                              <p:spTgt spid="22"/>
                                            </p:tgtEl>
                                            <p:attrNameLst>
                                              <p:attrName>r</p:attrName>
                                            </p:attrNameLst>
                                          </p:cBhvr>
                                        </p:animRot>
                                      </p:childTnLst>
                                    </p:cTn>
                                  </p:par>
                                  <p:par>
                                    <p:cTn id="71" presetID="22" presetClass="entr" presetSubtype="8" fill="hold" grpId="0" nodeType="withEffect">
                                      <p:stCondLst>
                                        <p:cond delay="1000"/>
                                      </p:stCondLst>
                                      <p:iterate type="lt">
                                        <p:tmPct val="30000"/>
                                      </p:iterate>
                                      <p:childTnLst>
                                        <p:set>
                                          <p:cBhvr>
                                            <p:cTn id="72" dur="1" fill="hold">
                                              <p:stCondLst>
                                                <p:cond delay="0"/>
                                              </p:stCondLst>
                                            </p:cTn>
                                            <p:tgtEl>
                                              <p:spTgt spid="23"/>
                                            </p:tgtEl>
                                            <p:attrNameLst>
                                              <p:attrName>style.visibility</p:attrName>
                                            </p:attrNameLst>
                                          </p:cBhvr>
                                          <p:to>
                                            <p:strVal val="visible"/>
                                          </p:to>
                                        </p:set>
                                        <p:animEffect transition="in" filter="wipe(left)">
                                          <p:cBhvr>
                                            <p:cTn id="73" dur="50"/>
                                            <p:tgtEl>
                                              <p:spTgt spid="23"/>
                                            </p:tgtEl>
                                          </p:cBhvr>
                                        </p:animEffect>
                                      </p:childTnLst>
                                    </p:cTn>
                                  </p:par>
                                  <p:par>
                                    <p:cTn id="74" presetID="36" presetClass="emph" presetSubtype="0" fill="hold" grpId="1" nodeType="withEffect">
                                      <p:stCondLst>
                                        <p:cond delay="1000"/>
                                      </p:stCondLst>
                                      <p:iterate type="lt">
                                        <p:tmPct val="30000"/>
                                      </p:iterate>
                                      <p:childTnLst>
                                        <p:animScale>
                                          <p:cBhvr>
                                            <p:cTn id="75" dur="25" autoRev="1" fill="hold">
                                              <p:stCondLst>
                                                <p:cond delay="0"/>
                                              </p:stCondLst>
                                            </p:cTn>
                                            <p:tgtEl>
                                              <p:spTgt spid="23"/>
                                            </p:tgtEl>
                                          </p:cBhvr>
                                          <p:to x="80000" y="100000"/>
                                        </p:animScale>
                                        <p:anim by="(#ppt_w*0.10)" calcmode="lin" valueType="num">
                                          <p:cBhvr>
                                            <p:cTn id="76" dur="25" autoRev="1" fill="hold">
                                              <p:stCondLst>
                                                <p:cond delay="0"/>
                                              </p:stCondLst>
                                            </p:cTn>
                                            <p:tgtEl>
                                              <p:spTgt spid="23"/>
                                            </p:tgtEl>
                                            <p:attrNameLst>
                                              <p:attrName>ppt_x</p:attrName>
                                            </p:attrNameLst>
                                          </p:cBhvr>
                                        </p:anim>
                                        <p:anim by="(-#ppt_w*0.10)" calcmode="lin" valueType="num">
                                          <p:cBhvr>
                                            <p:cTn id="77" dur="25" autoRev="1" fill="hold">
                                              <p:stCondLst>
                                                <p:cond delay="0"/>
                                              </p:stCondLst>
                                            </p:cTn>
                                            <p:tgtEl>
                                              <p:spTgt spid="23"/>
                                            </p:tgtEl>
                                            <p:attrNameLst>
                                              <p:attrName>ppt_y</p:attrName>
                                            </p:attrNameLst>
                                          </p:cBhvr>
                                        </p:anim>
                                        <p:animRot by="-480000">
                                          <p:cBhvr>
                                            <p:cTn id="78" dur="25" autoRev="1" fill="hold">
                                              <p:stCondLst>
                                                <p:cond delay="0"/>
                                              </p:stCondLst>
                                            </p:cTn>
                                            <p:tgtEl>
                                              <p:spTgt spid="2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1" grpId="0" animBg="1"/>
          <p:bldP spid="15" grpId="0"/>
          <p:bldP spid="19" grpId="0" animBg="1"/>
          <p:bldP spid="20" grpId="0" animBg="1"/>
          <p:bldP spid="13" grpId="0" animBg="1"/>
          <p:bldP spid="14" grpId="0" animBg="1"/>
          <p:bldP spid="16" grpId="0"/>
          <p:bldP spid="17" grpId="0"/>
          <p:bldP spid="21" grpId="0"/>
          <p:bldP spid="21" grpId="1"/>
          <p:bldP spid="22" grpId="0"/>
          <p:bldP spid="22" grpId="1"/>
          <p:bldP spid="23" grpId="0"/>
          <p:bldP spid="23" grpId="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 name="组合 100"/>
          <p:cNvGrpSpPr/>
          <p:nvPr/>
        </p:nvGrpSpPr>
        <p:grpSpPr>
          <a:xfrm>
            <a:off x="6351010" y="3038223"/>
            <a:ext cx="715109" cy="715108"/>
            <a:chOff x="680580" y="1491630"/>
            <a:chExt cx="1479184" cy="1479182"/>
          </a:xfrm>
        </p:grpSpPr>
        <p:grpSp>
          <p:nvGrpSpPr>
            <p:cNvPr id="102" name="组合 101"/>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104" name="同心圆 10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5" name="椭圆 104"/>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03" name="Rectangle 273"/>
            <p:cNvSpPr>
              <a:spLocks noChangeArrowheads="1"/>
            </p:cNvSpPr>
            <p:nvPr/>
          </p:nvSpPr>
          <p:spPr bwMode="auto">
            <a:xfrm>
              <a:off x="1717556" y="2327320"/>
              <a:ext cx="1681" cy="1681"/>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96" name="组合 95"/>
          <p:cNvGrpSpPr/>
          <p:nvPr/>
        </p:nvGrpSpPr>
        <p:grpSpPr>
          <a:xfrm>
            <a:off x="5788431" y="1419624"/>
            <a:ext cx="715109" cy="715108"/>
            <a:chOff x="680580" y="1491630"/>
            <a:chExt cx="1479184" cy="1479182"/>
          </a:xfrm>
        </p:grpSpPr>
        <p:grpSp>
          <p:nvGrpSpPr>
            <p:cNvPr id="97" name="组合 96"/>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99" name="同心圆 9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0" name="椭圆 99"/>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98" name="Rectangle 273"/>
            <p:cNvSpPr>
              <a:spLocks noChangeArrowheads="1"/>
            </p:cNvSpPr>
            <p:nvPr/>
          </p:nvSpPr>
          <p:spPr bwMode="auto">
            <a:xfrm>
              <a:off x="1717556" y="2327320"/>
              <a:ext cx="1681" cy="1681"/>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83" name="组合 82"/>
          <p:cNvGrpSpPr/>
          <p:nvPr/>
        </p:nvGrpSpPr>
        <p:grpSpPr>
          <a:xfrm>
            <a:off x="2192849" y="3049188"/>
            <a:ext cx="715109" cy="715108"/>
            <a:chOff x="680580" y="1491630"/>
            <a:chExt cx="1479184" cy="1479182"/>
          </a:xfrm>
        </p:grpSpPr>
        <p:grpSp>
          <p:nvGrpSpPr>
            <p:cNvPr id="84" name="组合 83"/>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89" name="同心圆 8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0" name="椭圆 89"/>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87" name="Rectangle 273"/>
            <p:cNvSpPr>
              <a:spLocks noChangeArrowheads="1"/>
            </p:cNvSpPr>
            <p:nvPr/>
          </p:nvSpPr>
          <p:spPr bwMode="auto">
            <a:xfrm>
              <a:off x="1717556" y="2327320"/>
              <a:ext cx="1681" cy="1681"/>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22" name="Group 49"/>
          <p:cNvGrpSpPr/>
          <p:nvPr/>
        </p:nvGrpSpPr>
        <p:grpSpPr>
          <a:xfrm>
            <a:off x="3033089" y="3274752"/>
            <a:ext cx="170763" cy="271522"/>
            <a:chOff x="3341688" y="4560888"/>
            <a:chExt cx="255588" cy="406400"/>
          </a:xfrm>
          <a:solidFill>
            <a:schemeClr val="accent5"/>
          </a:solidFill>
        </p:grpSpPr>
        <p:sp>
          <p:nvSpPr>
            <p:cNvPr id="26" name="Freeform 31"/>
            <p:cNvSpPr/>
            <p:nvPr/>
          </p:nvSpPr>
          <p:spPr bwMode="auto">
            <a:xfrm>
              <a:off x="3341688" y="4560888"/>
              <a:ext cx="255588" cy="406400"/>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27" name="Freeform 32"/>
            <p:cNvSpPr/>
            <p:nvPr/>
          </p:nvSpPr>
          <p:spPr bwMode="auto">
            <a:xfrm>
              <a:off x="3341688" y="4560888"/>
              <a:ext cx="255588" cy="406400"/>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28" name="Group 50"/>
          <p:cNvGrpSpPr/>
          <p:nvPr/>
        </p:nvGrpSpPr>
        <p:grpSpPr>
          <a:xfrm>
            <a:off x="6084172" y="3269025"/>
            <a:ext cx="171823" cy="271522"/>
            <a:chOff x="8162926" y="4560888"/>
            <a:chExt cx="257175" cy="406400"/>
          </a:xfrm>
          <a:solidFill>
            <a:schemeClr val="accent3"/>
          </a:solidFill>
        </p:grpSpPr>
        <p:sp>
          <p:nvSpPr>
            <p:cNvPr id="36" name="Freeform 35"/>
            <p:cNvSpPr/>
            <p:nvPr/>
          </p:nvSpPr>
          <p:spPr bwMode="auto">
            <a:xfrm>
              <a:off x="8162926" y="4560888"/>
              <a:ext cx="257175" cy="406400"/>
            </a:xfrm>
            <a:custGeom>
              <a:avLst/>
              <a:gdLst>
                <a:gd name="T0" fmla="*/ 162 w 162"/>
                <a:gd name="T1" fmla="*/ 0 h 256"/>
                <a:gd name="T2" fmla="*/ 0 w 162"/>
                <a:gd name="T3" fmla="*/ 128 h 256"/>
                <a:gd name="T4" fmla="*/ 162 w 162"/>
                <a:gd name="T5" fmla="*/ 256 h 256"/>
                <a:gd name="T6" fmla="*/ 162 w 162"/>
                <a:gd name="T7" fmla="*/ 0 h 256"/>
              </a:gdLst>
              <a:ahLst/>
              <a:cxnLst>
                <a:cxn ang="0">
                  <a:pos x="T0" y="T1"/>
                </a:cxn>
                <a:cxn ang="0">
                  <a:pos x="T2" y="T3"/>
                </a:cxn>
                <a:cxn ang="0">
                  <a:pos x="T4" y="T5"/>
                </a:cxn>
                <a:cxn ang="0">
                  <a:pos x="T6" y="T7"/>
                </a:cxn>
              </a:cxnLst>
              <a:rect l="0" t="0" r="r" b="b"/>
              <a:pathLst>
                <a:path w="162" h="256">
                  <a:moveTo>
                    <a:pt x="162" y="0"/>
                  </a:moveTo>
                  <a:lnTo>
                    <a:pt x="0" y="128"/>
                  </a:lnTo>
                  <a:lnTo>
                    <a:pt x="162" y="256"/>
                  </a:lnTo>
                  <a:lnTo>
                    <a:pt x="162" y="0"/>
                  </a:lnTo>
                  <a:close/>
                </a:path>
              </a:pathLst>
            </a:custGeom>
            <a:grp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37" name="Freeform 36"/>
            <p:cNvSpPr/>
            <p:nvPr/>
          </p:nvSpPr>
          <p:spPr bwMode="auto">
            <a:xfrm>
              <a:off x="8162926" y="4560888"/>
              <a:ext cx="257175" cy="406400"/>
            </a:xfrm>
            <a:custGeom>
              <a:avLst/>
              <a:gdLst>
                <a:gd name="T0" fmla="*/ 162 w 162"/>
                <a:gd name="T1" fmla="*/ 0 h 256"/>
                <a:gd name="T2" fmla="*/ 0 w 162"/>
                <a:gd name="T3" fmla="*/ 128 h 256"/>
                <a:gd name="T4" fmla="*/ 162 w 162"/>
                <a:gd name="T5" fmla="*/ 256 h 256"/>
                <a:gd name="T6" fmla="*/ 162 w 162"/>
                <a:gd name="T7" fmla="*/ 0 h 256"/>
              </a:gdLst>
              <a:ahLst/>
              <a:cxnLst>
                <a:cxn ang="0">
                  <a:pos x="T0" y="T1"/>
                </a:cxn>
                <a:cxn ang="0">
                  <a:pos x="T2" y="T3"/>
                </a:cxn>
                <a:cxn ang="0">
                  <a:pos x="T4" y="T5"/>
                </a:cxn>
                <a:cxn ang="0">
                  <a:pos x="T6" y="T7"/>
                </a:cxn>
              </a:cxnLst>
              <a:rect l="0" t="0" r="r" b="b"/>
              <a:pathLst>
                <a:path w="162" h="256">
                  <a:moveTo>
                    <a:pt x="162" y="0"/>
                  </a:moveTo>
                  <a:lnTo>
                    <a:pt x="0" y="128"/>
                  </a:lnTo>
                  <a:lnTo>
                    <a:pt x="162" y="256"/>
                  </a:lnTo>
                  <a:lnTo>
                    <a:pt x="162"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38" name="Group 51"/>
          <p:cNvGrpSpPr/>
          <p:nvPr/>
        </p:nvGrpSpPr>
        <p:grpSpPr>
          <a:xfrm>
            <a:off x="5684614" y="2014304"/>
            <a:ext cx="216370" cy="218491"/>
            <a:chOff x="7521576" y="2682875"/>
            <a:chExt cx="323850" cy="327025"/>
          </a:xfrm>
          <a:solidFill>
            <a:schemeClr val="accent3"/>
          </a:solidFill>
        </p:grpSpPr>
        <p:sp>
          <p:nvSpPr>
            <p:cNvPr id="42" name="Freeform 37"/>
            <p:cNvSpPr/>
            <p:nvPr/>
          </p:nvSpPr>
          <p:spPr bwMode="auto">
            <a:xfrm>
              <a:off x="7521576" y="2682875"/>
              <a:ext cx="323850" cy="327025"/>
            </a:xfrm>
            <a:custGeom>
              <a:avLst/>
              <a:gdLst>
                <a:gd name="T0" fmla="*/ 23 w 204"/>
                <a:gd name="T1" fmla="*/ 0 h 206"/>
                <a:gd name="T2" fmla="*/ 0 w 204"/>
                <a:gd name="T3" fmla="*/ 206 h 206"/>
                <a:gd name="T4" fmla="*/ 204 w 204"/>
                <a:gd name="T5" fmla="*/ 184 h 206"/>
                <a:gd name="T6" fmla="*/ 23 w 204"/>
                <a:gd name="T7" fmla="*/ 0 h 206"/>
              </a:gdLst>
              <a:ahLst/>
              <a:cxnLst>
                <a:cxn ang="0">
                  <a:pos x="T0" y="T1"/>
                </a:cxn>
                <a:cxn ang="0">
                  <a:pos x="T2" y="T3"/>
                </a:cxn>
                <a:cxn ang="0">
                  <a:pos x="T4" y="T5"/>
                </a:cxn>
                <a:cxn ang="0">
                  <a:pos x="T6" y="T7"/>
                </a:cxn>
              </a:cxnLst>
              <a:rect l="0" t="0" r="r" b="b"/>
              <a:pathLst>
                <a:path w="204" h="206">
                  <a:moveTo>
                    <a:pt x="23" y="0"/>
                  </a:moveTo>
                  <a:lnTo>
                    <a:pt x="0" y="206"/>
                  </a:lnTo>
                  <a:lnTo>
                    <a:pt x="204" y="184"/>
                  </a:lnTo>
                  <a:lnTo>
                    <a:pt x="23" y="0"/>
                  </a:lnTo>
                  <a:close/>
                </a:path>
              </a:pathLst>
            </a:custGeom>
            <a:grp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3" name="Freeform 38"/>
            <p:cNvSpPr/>
            <p:nvPr/>
          </p:nvSpPr>
          <p:spPr bwMode="auto">
            <a:xfrm>
              <a:off x="7521576" y="2682875"/>
              <a:ext cx="323850" cy="327025"/>
            </a:xfrm>
            <a:custGeom>
              <a:avLst/>
              <a:gdLst>
                <a:gd name="T0" fmla="*/ 23 w 204"/>
                <a:gd name="T1" fmla="*/ 0 h 206"/>
                <a:gd name="T2" fmla="*/ 0 w 204"/>
                <a:gd name="T3" fmla="*/ 206 h 206"/>
                <a:gd name="T4" fmla="*/ 204 w 204"/>
                <a:gd name="T5" fmla="*/ 184 h 206"/>
                <a:gd name="T6" fmla="*/ 23 w 204"/>
                <a:gd name="T7" fmla="*/ 0 h 206"/>
              </a:gdLst>
              <a:ahLst/>
              <a:cxnLst>
                <a:cxn ang="0">
                  <a:pos x="T0" y="T1"/>
                </a:cxn>
                <a:cxn ang="0">
                  <a:pos x="T2" y="T3"/>
                </a:cxn>
                <a:cxn ang="0">
                  <a:pos x="T4" y="T5"/>
                </a:cxn>
                <a:cxn ang="0">
                  <a:pos x="T6" y="T7"/>
                </a:cxn>
              </a:cxnLst>
              <a:rect l="0" t="0" r="r" b="b"/>
              <a:pathLst>
                <a:path w="204" h="206">
                  <a:moveTo>
                    <a:pt x="23" y="0"/>
                  </a:moveTo>
                  <a:lnTo>
                    <a:pt x="0" y="206"/>
                  </a:lnTo>
                  <a:lnTo>
                    <a:pt x="204" y="184"/>
                  </a:lnTo>
                  <a:lnTo>
                    <a:pt x="23"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44" name="Group 52"/>
          <p:cNvGrpSpPr/>
          <p:nvPr/>
        </p:nvGrpSpPr>
        <p:grpSpPr>
          <a:xfrm>
            <a:off x="3275909" y="2014293"/>
            <a:ext cx="216370" cy="218490"/>
            <a:chOff x="3916363" y="2682875"/>
            <a:chExt cx="323850" cy="327025"/>
          </a:xfrm>
          <a:solidFill>
            <a:schemeClr val="accent3"/>
          </a:solidFill>
        </p:grpSpPr>
        <p:sp>
          <p:nvSpPr>
            <p:cNvPr id="48" name="Freeform 39"/>
            <p:cNvSpPr/>
            <p:nvPr/>
          </p:nvSpPr>
          <p:spPr bwMode="auto">
            <a:xfrm>
              <a:off x="3916363" y="2682875"/>
              <a:ext cx="323850" cy="327025"/>
            </a:xfrm>
            <a:custGeom>
              <a:avLst/>
              <a:gdLst>
                <a:gd name="T0" fmla="*/ 181 w 204"/>
                <a:gd name="T1" fmla="*/ 0 h 206"/>
                <a:gd name="T2" fmla="*/ 0 w 204"/>
                <a:gd name="T3" fmla="*/ 184 h 206"/>
                <a:gd name="T4" fmla="*/ 204 w 204"/>
                <a:gd name="T5" fmla="*/ 206 h 206"/>
                <a:gd name="T6" fmla="*/ 181 w 204"/>
                <a:gd name="T7" fmla="*/ 0 h 206"/>
              </a:gdLst>
              <a:ahLst/>
              <a:cxnLst>
                <a:cxn ang="0">
                  <a:pos x="T0" y="T1"/>
                </a:cxn>
                <a:cxn ang="0">
                  <a:pos x="T2" y="T3"/>
                </a:cxn>
                <a:cxn ang="0">
                  <a:pos x="T4" y="T5"/>
                </a:cxn>
                <a:cxn ang="0">
                  <a:pos x="T6" y="T7"/>
                </a:cxn>
              </a:cxnLst>
              <a:rect l="0" t="0" r="r" b="b"/>
              <a:pathLst>
                <a:path w="204" h="206">
                  <a:moveTo>
                    <a:pt x="181" y="0"/>
                  </a:moveTo>
                  <a:lnTo>
                    <a:pt x="0" y="184"/>
                  </a:lnTo>
                  <a:lnTo>
                    <a:pt x="204" y="206"/>
                  </a:lnTo>
                  <a:lnTo>
                    <a:pt x="181" y="0"/>
                  </a:lnTo>
                  <a:close/>
                </a:path>
              </a:pathLst>
            </a:custGeom>
            <a:grp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9" name="Freeform 40"/>
            <p:cNvSpPr/>
            <p:nvPr/>
          </p:nvSpPr>
          <p:spPr bwMode="auto">
            <a:xfrm>
              <a:off x="3916363" y="2682875"/>
              <a:ext cx="323850" cy="327025"/>
            </a:xfrm>
            <a:custGeom>
              <a:avLst/>
              <a:gdLst>
                <a:gd name="T0" fmla="*/ 181 w 204"/>
                <a:gd name="T1" fmla="*/ 0 h 206"/>
                <a:gd name="T2" fmla="*/ 0 w 204"/>
                <a:gd name="T3" fmla="*/ 184 h 206"/>
                <a:gd name="T4" fmla="*/ 204 w 204"/>
                <a:gd name="T5" fmla="*/ 206 h 206"/>
                <a:gd name="T6" fmla="*/ 181 w 204"/>
                <a:gd name="T7" fmla="*/ 0 h 206"/>
              </a:gdLst>
              <a:ahLst/>
              <a:cxnLst>
                <a:cxn ang="0">
                  <a:pos x="T0" y="T1"/>
                </a:cxn>
                <a:cxn ang="0">
                  <a:pos x="T2" y="T3"/>
                </a:cxn>
                <a:cxn ang="0">
                  <a:pos x="T4" y="T5"/>
                </a:cxn>
                <a:cxn ang="0">
                  <a:pos x="T6" y="T7"/>
                </a:cxn>
              </a:cxnLst>
              <a:rect l="0" t="0" r="r" b="b"/>
              <a:pathLst>
                <a:path w="204" h="206">
                  <a:moveTo>
                    <a:pt x="181" y="0"/>
                  </a:moveTo>
                  <a:lnTo>
                    <a:pt x="0" y="184"/>
                  </a:lnTo>
                  <a:lnTo>
                    <a:pt x="204" y="206"/>
                  </a:lnTo>
                  <a:lnTo>
                    <a:pt x="181"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sp>
        <p:nvSpPr>
          <p:cNvPr id="50" name="Freeform 47"/>
          <p:cNvSpPr/>
          <p:nvPr/>
        </p:nvSpPr>
        <p:spPr bwMode="auto">
          <a:xfrm>
            <a:off x="3480607" y="2429224"/>
            <a:ext cx="2665376" cy="1655651"/>
          </a:xfrm>
          <a:custGeom>
            <a:avLst/>
            <a:gdLst>
              <a:gd name="T0" fmla="*/ 2513 w 2513"/>
              <a:gd name="T1" fmla="*/ 0 h 1561"/>
              <a:gd name="T2" fmla="*/ 0 w 2513"/>
              <a:gd name="T3" fmla="*/ 0 h 1561"/>
              <a:gd name="T4" fmla="*/ 0 w 2513"/>
              <a:gd name="T5" fmla="*/ 1561 h 1561"/>
              <a:gd name="T6" fmla="*/ 2513 w 2513"/>
              <a:gd name="T7" fmla="*/ 0 h 1561"/>
            </a:gdLst>
            <a:ahLst/>
            <a:cxnLst>
              <a:cxn ang="0">
                <a:pos x="T0" y="T1"/>
              </a:cxn>
              <a:cxn ang="0">
                <a:pos x="T2" y="T3"/>
              </a:cxn>
              <a:cxn ang="0">
                <a:pos x="T4" y="T5"/>
              </a:cxn>
              <a:cxn ang="0">
                <a:pos x="T6" y="T7"/>
              </a:cxn>
            </a:cxnLst>
            <a:rect l="0" t="0" r="r" b="b"/>
            <a:pathLst>
              <a:path w="2513" h="1561">
                <a:moveTo>
                  <a:pt x="2513" y="0"/>
                </a:moveTo>
                <a:lnTo>
                  <a:pt x="0" y="0"/>
                </a:lnTo>
                <a:lnTo>
                  <a:pt x="0" y="1561"/>
                </a:lnTo>
                <a:lnTo>
                  <a:pt x="251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nvGrpSpPr>
          <p:cNvPr id="72" name="Group 126"/>
          <p:cNvGrpSpPr/>
          <p:nvPr/>
        </p:nvGrpSpPr>
        <p:grpSpPr>
          <a:xfrm>
            <a:off x="2374879" y="3222150"/>
            <a:ext cx="369956" cy="347622"/>
            <a:chOff x="3175" y="-1587"/>
            <a:chExt cx="1209675" cy="1136651"/>
          </a:xfrm>
          <a:solidFill>
            <a:schemeClr val="accent5"/>
          </a:solidFill>
        </p:grpSpPr>
        <p:sp>
          <p:nvSpPr>
            <p:cNvPr id="73" name="Freeform 59"/>
            <p:cNvSpPr/>
            <p:nvPr/>
          </p:nvSpPr>
          <p:spPr bwMode="auto">
            <a:xfrm>
              <a:off x="3175" y="-1587"/>
              <a:ext cx="1209675" cy="454025"/>
            </a:xfrm>
            <a:custGeom>
              <a:avLst/>
              <a:gdLst>
                <a:gd name="T0" fmla="*/ 297 w 320"/>
                <a:gd name="T1" fmla="*/ 41 h 120"/>
                <a:gd name="T2" fmla="*/ 160 w 320"/>
                <a:gd name="T3" fmla="*/ 0 h 120"/>
                <a:gd name="T4" fmla="*/ 23 w 320"/>
                <a:gd name="T5" fmla="*/ 41 h 120"/>
                <a:gd name="T6" fmla="*/ 0 w 320"/>
                <a:gd name="T7" fmla="*/ 79 h 120"/>
                <a:gd name="T8" fmla="*/ 0 w 320"/>
                <a:gd name="T9" fmla="*/ 100 h 120"/>
                <a:gd name="T10" fmla="*/ 20 w 320"/>
                <a:gd name="T11" fmla="*/ 120 h 120"/>
                <a:gd name="T12" fmla="*/ 60 w 320"/>
                <a:gd name="T13" fmla="*/ 120 h 120"/>
                <a:gd name="T14" fmla="*/ 80 w 320"/>
                <a:gd name="T15" fmla="*/ 100 h 120"/>
                <a:gd name="T16" fmla="*/ 91 w 320"/>
                <a:gd name="T17" fmla="*/ 67 h 120"/>
                <a:gd name="T18" fmla="*/ 160 w 320"/>
                <a:gd name="T19" fmla="*/ 41 h 120"/>
                <a:gd name="T20" fmla="*/ 229 w 320"/>
                <a:gd name="T21" fmla="*/ 67 h 120"/>
                <a:gd name="T22" fmla="*/ 241 w 320"/>
                <a:gd name="T23" fmla="*/ 100 h 120"/>
                <a:gd name="T24" fmla="*/ 261 w 320"/>
                <a:gd name="T25" fmla="*/ 120 h 120"/>
                <a:gd name="T26" fmla="*/ 301 w 320"/>
                <a:gd name="T27" fmla="*/ 120 h 120"/>
                <a:gd name="T28" fmla="*/ 320 w 320"/>
                <a:gd name="T29" fmla="*/ 100 h 120"/>
                <a:gd name="T30" fmla="*/ 320 w 320"/>
                <a:gd name="T31" fmla="*/ 79 h 120"/>
                <a:gd name="T32" fmla="*/ 297 w 320"/>
                <a:gd name="T33" fmla="*/ 4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0" h="120">
                  <a:moveTo>
                    <a:pt x="297" y="41"/>
                  </a:moveTo>
                  <a:cubicBezTo>
                    <a:pt x="273" y="20"/>
                    <a:pt x="240" y="0"/>
                    <a:pt x="160" y="0"/>
                  </a:cubicBezTo>
                  <a:cubicBezTo>
                    <a:pt x="80" y="0"/>
                    <a:pt x="48" y="20"/>
                    <a:pt x="23" y="41"/>
                  </a:cubicBezTo>
                  <a:cubicBezTo>
                    <a:pt x="9" y="53"/>
                    <a:pt x="0" y="61"/>
                    <a:pt x="0" y="79"/>
                  </a:cubicBezTo>
                  <a:cubicBezTo>
                    <a:pt x="0" y="100"/>
                    <a:pt x="0" y="100"/>
                    <a:pt x="0" y="100"/>
                  </a:cubicBezTo>
                  <a:cubicBezTo>
                    <a:pt x="0" y="111"/>
                    <a:pt x="9" y="120"/>
                    <a:pt x="20" y="120"/>
                  </a:cubicBezTo>
                  <a:cubicBezTo>
                    <a:pt x="60" y="120"/>
                    <a:pt x="60" y="120"/>
                    <a:pt x="60" y="120"/>
                  </a:cubicBezTo>
                  <a:cubicBezTo>
                    <a:pt x="71" y="120"/>
                    <a:pt x="80" y="111"/>
                    <a:pt x="80" y="100"/>
                  </a:cubicBezTo>
                  <a:cubicBezTo>
                    <a:pt x="80" y="89"/>
                    <a:pt x="82" y="80"/>
                    <a:pt x="91" y="67"/>
                  </a:cubicBezTo>
                  <a:cubicBezTo>
                    <a:pt x="101" y="55"/>
                    <a:pt x="120" y="40"/>
                    <a:pt x="160" y="41"/>
                  </a:cubicBezTo>
                  <a:cubicBezTo>
                    <a:pt x="200" y="40"/>
                    <a:pt x="220" y="55"/>
                    <a:pt x="229" y="67"/>
                  </a:cubicBezTo>
                  <a:cubicBezTo>
                    <a:pt x="239" y="80"/>
                    <a:pt x="241" y="89"/>
                    <a:pt x="241" y="100"/>
                  </a:cubicBezTo>
                  <a:cubicBezTo>
                    <a:pt x="241" y="111"/>
                    <a:pt x="250" y="120"/>
                    <a:pt x="261" y="120"/>
                  </a:cubicBezTo>
                  <a:cubicBezTo>
                    <a:pt x="301" y="120"/>
                    <a:pt x="301" y="120"/>
                    <a:pt x="301" y="120"/>
                  </a:cubicBezTo>
                  <a:cubicBezTo>
                    <a:pt x="312" y="120"/>
                    <a:pt x="320" y="111"/>
                    <a:pt x="320" y="100"/>
                  </a:cubicBezTo>
                  <a:cubicBezTo>
                    <a:pt x="320" y="79"/>
                    <a:pt x="320" y="79"/>
                    <a:pt x="320" y="79"/>
                  </a:cubicBezTo>
                  <a:cubicBezTo>
                    <a:pt x="320" y="61"/>
                    <a:pt x="311" y="53"/>
                    <a:pt x="297"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4" name="Oval 60"/>
            <p:cNvSpPr>
              <a:spLocks noChangeArrowheads="1"/>
            </p:cNvSpPr>
            <p:nvPr/>
          </p:nvSpPr>
          <p:spPr bwMode="auto">
            <a:xfrm>
              <a:off x="457200" y="679451"/>
              <a:ext cx="301625" cy="3032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5" name="Freeform 61"/>
            <p:cNvSpPr>
              <a:spLocks noEditPoints="1"/>
            </p:cNvSpPr>
            <p:nvPr/>
          </p:nvSpPr>
          <p:spPr bwMode="auto">
            <a:xfrm>
              <a:off x="77788" y="301626"/>
              <a:ext cx="1060450" cy="833438"/>
            </a:xfrm>
            <a:custGeom>
              <a:avLst/>
              <a:gdLst>
                <a:gd name="T0" fmla="*/ 210 w 280"/>
                <a:gd name="T1" fmla="*/ 40 h 220"/>
                <a:gd name="T2" fmla="*/ 200 w 280"/>
                <a:gd name="T3" fmla="*/ 40 h 220"/>
                <a:gd name="T4" fmla="*/ 200 w 280"/>
                <a:gd name="T5" fmla="*/ 15 h 220"/>
                <a:gd name="T6" fmla="*/ 180 w 280"/>
                <a:gd name="T7" fmla="*/ 0 h 220"/>
                <a:gd name="T8" fmla="*/ 160 w 280"/>
                <a:gd name="T9" fmla="*/ 15 h 220"/>
                <a:gd name="T10" fmla="*/ 160 w 280"/>
                <a:gd name="T11" fmla="*/ 40 h 220"/>
                <a:gd name="T12" fmla="*/ 120 w 280"/>
                <a:gd name="T13" fmla="*/ 40 h 220"/>
                <a:gd name="T14" fmla="*/ 120 w 280"/>
                <a:gd name="T15" fmla="*/ 15 h 220"/>
                <a:gd name="T16" fmla="*/ 100 w 280"/>
                <a:gd name="T17" fmla="*/ 0 h 220"/>
                <a:gd name="T18" fmla="*/ 80 w 280"/>
                <a:gd name="T19" fmla="*/ 15 h 220"/>
                <a:gd name="T20" fmla="*/ 80 w 280"/>
                <a:gd name="T21" fmla="*/ 40 h 220"/>
                <a:gd name="T22" fmla="*/ 71 w 280"/>
                <a:gd name="T23" fmla="*/ 40 h 220"/>
                <a:gd name="T24" fmla="*/ 54 w 280"/>
                <a:gd name="T25" fmla="*/ 49 h 220"/>
                <a:gd name="T26" fmla="*/ 0 w 280"/>
                <a:gd name="T27" fmla="*/ 160 h 220"/>
                <a:gd name="T28" fmla="*/ 0 w 280"/>
                <a:gd name="T29" fmla="*/ 200 h 220"/>
                <a:gd name="T30" fmla="*/ 20 w 280"/>
                <a:gd name="T31" fmla="*/ 220 h 220"/>
                <a:gd name="T32" fmla="*/ 260 w 280"/>
                <a:gd name="T33" fmla="*/ 220 h 220"/>
                <a:gd name="T34" fmla="*/ 280 w 280"/>
                <a:gd name="T35" fmla="*/ 200 h 220"/>
                <a:gd name="T36" fmla="*/ 280 w 280"/>
                <a:gd name="T37" fmla="*/ 162 h 220"/>
                <a:gd name="T38" fmla="*/ 226 w 280"/>
                <a:gd name="T39" fmla="*/ 48 h 220"/>
                <a:gd name="T40" fmla="*/ 210 w 280"/>
                <a:gd name="T41" fmla="*/ 40 h 220"/>
                <a:gd name="T42" fmla="*/ 140 w 280"/>
                <a:gd name="T43" fmla="*/ 200 h 220"/>
                <a:gd name="T44" fmla="*/ 80 w 280"/>
                <a:gd name="T45" fmla="*/ 140 h 220"/>
                <a:gd name="T46" fmla="*/ 140 w 280"/>
                <a:gd name="T47" fmla="*/ 80 h 220"/>
                <a:gd name="T48" fmla="*/ 200 w 280"/>
                <a:gd name="T49" fmla="*/ 140 h 220"/>
                <a:gd name="T50" fmla="*/ 140 w 280"/>
                <a:gd name="T51" fmla="*/ 20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0" h="220">
                  <a:moveTo>
                    <a:pt x="210" y="40"/>
                  </a:moveTo>
                  <a:cubicBezTo>
                    <a:pt x="200" y="40"/>
                    <a:pt x="200" y="40"/>
                    <a:pt x="200" y="40"/>
                  </a:cubicBezTo>
                  <a:cubicBezTo>
                    <a:pt x="200" y="15"/>
                    <a:pt x="200" y="15"/>
                    <a:pt x="200" y="15"/>
                  </a:cubicBezTo>
                  <a:cubicBezTo>
                    <a:pt x="200" y="7"/>
                    <a:pt x="191" y="0"/>
                    <a:pt x="180" y="0"/>
                  </a:cubicBezTo>
                  <a:cubicBezTo>
                    <a:pt x="169" y="0"/>
                    <a:pt x="160" y="7"/>
                    <a:pt x="160" y="15"/>
                  </a:cubicBezTo>
                  <a:cubicBezTo>
                    <a:pt x="160" y="40"/>
                    <a:pt x="160" y="40"/>
                    <a:pt x="160" y="40"/>
                  </a:cubicBezTo>
                  <a:cubicBezTo>
                    <a:pt x="120" y="40"/>
                    <a:pt x="120" y="40"/>
                    <a:pt x="120" y="40"/>
                  </a:cubicBezTo>
                  <a:cubicBezTo>
                    <a:pt x="120" y="15"/>
                    <a:pt x="120" y="15"/>
                    <a:pt x="120" y="15"/>
                  </a:cubicBezTo>
                  <a:cubicBezTo>
                    <a:pt x="120" y="7"/>
                    <a:pt x="111" y="0"/>
                    <a:pt x="100" y="0"/>
                  </a:cubicBezTo>
                  <a:cubicBezTo>
                    <a:pt x="89" y="0"/>
                    <a:pt x="80" y="7"/>
                    <a:pt x="80" y="15"/>
                  </a:cubicBezTo>
                  <a:cubicBezTo>
                    <a:pt x="80" y="40"/>
                    <a:pt x="80" y="40"/>
                    <a:pt x="80" y="40"/>
                  </a:cubicBezTo>
                  <a:cubicBezTo>
                    <a:pt x="71" y="40"/>
                    <a:pt x="71" y="40"/>
                    <a:pt x="71" y="40"/>
                  </a:cubicBezTo>
                  <a:cubicBezTo>
                    <a:pt x="64" y="40"/>
                    <a:pt x="58" y="43"/>
                    <a:pt x="54" y="49"/>
                  </a:cubicBezTo>
                  <a:cubicBezTo>
                    <a:pt x="39" y="72"/>
                    <a:pt x="0" y="133"/>
                    <a:pt x="0" y="160"/>
                  </a:cubicBezTo>
                  <a:cubicBezTo>
                    <a:pt x="0" y="200"/>
                    <a:pt x="0" y="200"/>
                    <a:pt x="0" y="200"/>
                  </a:cubicBezTo>
                  <a:cubicBezTo>
                    <a:pt x="0" y="211"/>
                    <a:pt x="9" y="220"/>
                    <a:pt x="20" y="220"/>
                  </a:cubicBezTo>
                  <a:cubicBezTo>
                    <a:pt x="260" y="220"/>
                    <a:pt x="260" y="220"/>
                    <a:pt x="260" y="220"/>
                  </a:cubicBezTo>
                  <a:cubicBezTo>
                    <a:pt x="271" y="220"/>
                    <a:pt x="280" y="211"/>
                    <a:pt x="280" y="200"/>
                  </a:cubicBezTo>
                  <a:cubicBezTo>
                    <a:pt x="280" y="183"/>
                    <a:pt x="280" y="162"/>
                    <a:pt x="280" y="162"/>
                  </a:cubicBezTo>
                  <a:cubicBezTo>
                    <a:pt x="280" y="127"/>
                    <a:pt x="241" y="70"/>
                    <a:pt x="226" y="48"/>
                  </a:cubicBezTo>
                  <a:cubicBezTo>
                    <a:pt x="222" y="43"/>
                    <a:pt x="216" y="40"/>
                    <a:pt x="210" y="40"/>
                  </a:cubicBezTo>
                  <a:close/>
                  <a:moveTo>
                    <a:pt x="140" y="200"/>
                  </a:moveTo>
                  <a:cubicBezTo>
                    <a:pt x="107" y="200"/>
                    <a:pt x="80" y="173"/>
                    <a:pt x="80" y="140"/>
                  </a:cubicBezTo>
                  <a:cubicBezTo>
                    <a:pt x="80" y="107"/>
                    <a:pt x="107" y="80"/>
                    <a:pt x="140" y="80"/>
                  </a:cubicBezTo>
                  <a:cubicBezTo>
                    <a:pt x="173" y="80"/>
                    <a:pt x="200" y="107"/>
                    <a:pt x="200" y="140"/>
                  </a:cubicBezTo>
                  <a:cubicBezTo>
                    <a:pt x="200" y="173"/>
                    <a:pt x="173" y="200"/>
                    <a:pt x="140" y="20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grpSp>
        <p:nvGrpSpPr>
          <p:cNvPr id="76" name="Group 135"/>
          <p:cNvGrpSpPr/>
          <p:nvPr/>
        </p:nvGrpSpPr>
        <p:grpSpPr>
          <a:xfrm>
            <a:off x="6527562" y="3268789"/>
            <a:ext cx="368538" cy="253976"/>
            <a:chOff x="3175" y="4763"/>
            <a:chExt cx="3130550" cy="2157412"/>
          </a:xfrm>
          <a:solidFill>
            <a:schemeClr val="accent3"/>
          </a:solidFill>
        </p:grpSpPr>
        <p:sp>
          <p:nvSpPr>
            <p:cNvPr id="77" name="Freeform 65"/>
            <p:cNvSpPr/>
            <p:nvPr/>
          </p:nvSpPr>
          <p:spPr bwMode="auto">
            <a:xfrm>
              <a:off x="387350" y="396875"/>
              <a:ext cx="917575" cy="833437"/>
            </a:xfrm>
            <a:custGeom>
              <a:avLst/>
              <a:gdLst>
                <a:gd name="T0" fmla="*/ 242 w 244"/>
                <a:gd name="T1" fmla="*/ 221 h 221"/>
                <a:gd name="T2" fmla="*/ 237 w 244"/>
                <a:gd name="T3" fmla="*/ 188 h 221"/>
                <a:gd name="T4" fmla="*/ 182 w 244"/>
                <a:gd name="T5" fmla="*/ 159 h 221"/>
                <a:gd name="T6" fmla="*/ 152 w 244"/>
                <a:gd name="T7" fmla="*/ 146 h 221"/>
                <a:gd name="T8" fmla="*/ 152 w 244"/>
                <a:gd name="T9" fmla="*/ 123 h 221"/>
                <a:gd name="T10" fmla="*/ 164 w 244"/>
                <a:gd name="T11" fmla="*/ 94 h 221"/>
                <a:gd name="T12" fmla="*/ 176 w 244"/>
                <a:gd name="T13" fmla="*/ 81 h 221"/>
                <a:gd name="T14" fmla="*/ 168 w 244"/>
                <a:gd name="T15" fmla="*/ 63 h 221"/>
                <a:gd name="T16" fmla="*/ 170 w 244"/>
                <a:gd name="T17" fmla="*/ 38 h 221"/>
                <a:gd name="T18" fmla="*/ 122 w 244"/>
                <a:gd name="T19" fmla="*/ 0 h 221"/>
                <a:gd name="T20" fmla="*/ 74 w 244"/>
                <a:gd name="T21" fmla="*/ 38 h 221"/>
                <a:gd name="T22" fmla="*/ 76 w 244"/>
                <a:gd name="T23" fmla="*/ 63 h 221"/>
                <a:gd name="T24" fmla="*/ 68 w 244"/>
                <a:gd name="T25" fmla="*/ 81 h 221"/>
                <a:gd name="T26" fmla="*/ 80 w 244"/>
                <a:gd name="T27" fmla="*/ 94 h 221"/>
                <a:gd name="T28" fmla="*/ 92 w 244"/>
                <a:gd name="T29" fmla="*/ 123 h 221"/>
                <a:gd name="T30" fmla="*/ 92 w 244"/>
                <a:gd name="T31" fmla="*/ 146 h 221"/>
                <a:gd name="T32" fmla="*/ 62 w 244"/>
                <a:gd name="T33" fmla="*/ 159 h 221"/>
                <a:gd name="T34" fmla="*/ 7 w 244"/>
                <a:gd name="T35" fmla="*/ 188 h 221"/>
                <a:gd name="T36" fmla="*/ 2 w 244"/>
                <a:gd name="T37" fmla="*/ 221 h 221"/>
                <a:gd name="T38" fmla="*/ 242 w 244"/>
                <a:gd name="T39" fmla="*/ 221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4" h="221">
                  <a:moveTo>
                    <a:pt x="242" y="221"/>
                  </a:moveTo>
                  <a:cubicBezTo>
                    <a:pt x="242" y="221"/>
                    <a:pt x="244" y="198"/>
                    <a:pt x="237" y="188"/>
                  </a:cubicBezTo>
                  <a:cubicBezTo>
                    <a:pt x="230" y="176"/>
                    <a:pt x="206" y="169"/>
                    <a:pt x="182" y="159"/>
                  </a:cubicBezTo>
                  <a:cubicBezTo>
                    <a:pt x="158" y="149"/>
                    <a:pt x="152" y="146"/>
                    <a:pt x="152" y="146"/>
                  </a:cubicBezTo>
                  <a:cubicBezTo>
                    <a:pt x="152" y="123"/>
                    <a:pt x="152" y="123"/>
                    <a:pt x="152" y="123"/>
                  </a:cubicBezTo>
                  <a:cubicBezTo>
                    <a:pt x="152" y="123"/>
                    <a:pt x="161" y="116"/>
                    <a:pt x="164" y="94"/>
                  </a:cubicBezTo>
                  <a:cubicBezTo>
                    <a:pt x="169" y="96"/>
                    <a:pt x="175" y="86"/>
                    <a:pt x="176" y="81"/>
                  </a:cubicBezTo>
                  <a:cubicBezTo>
                    <a:pt x="176" y="76"/>
                    <a:pt x="175" y="62"/>
                    <a:pt x="168" y="63"/>
                  </a:cubicBezTo>
                  <a:cubicBezTo>
                    <a:pt x="169" y="52"/>
                    <a:pt x="170" y="43"/>
                    <a:pt x="170" y="38"/>
                  </a:cubicBezTo>
                  <a:cubicBezTo>
                    <a:pt x="168" y="19"/>
                    <a:pt x="150" y="0"/>
                    <a:pt x="122" y="0"/>
                  </a:cubicBezTo>
                  <a:cubicBezTo>
                    <a:pt x="94" y="0"/>
                    <a:pt x="76" y="19"/>
                    <a:pt x="74" y="38"/>
                  </a:cubicBezTo>
                  <a:cubicBezTo>
                    <a:pt x="74" y="43"/>
                    <a:pt x="75" y="52"/>
                    <a:pt x="76" y="63"/>
                  </a:cubicBezTo>
                  <a:cubicBezTo>
                    <a:pt x="69" y="62"/>
                    <a:pt x="68" y="76"/>
                    <a:pt x="68" y="81"/>
                  </a:cubicBezTo>
                  <a:cubicBezTo>
                    <a:pt x="69" y="86"/>
                    <a:pt x="75" y="96"/>
                    <a:pt x="80" y="94"/>
                  </a:cubicBezTo>
                  <a:cubicBezTo>
                    <a:pt x="83" y="116"/>
                    <a:pt x="92" y="123"/>
                    <a:pt x="92" y="123"/>
                  </a:cubicBezTo>
                  <a:cubicBezTo>
                    <a:pt x="92" y="146"/>
                    <a:pt x="92" y="146"/>
                    <a:pt x="92" y="146"/>
                  </a:cubicBezTo>
                  <a:cubicBezTo>
                    <a:pt x="92" y="146"/>
                    <a:pt x="86" y="149"/>
                    <a:pt x="62" y="159"/>
                  </a:cubicBezTo>
                  <a:cubicBezTo>
                    <a:pt x="38" y="169"/>
                    <a:pt x="14" y="176"/>
                    <a:pt x="7" y="188"/>
                  </a:cubicBezTo>
                  <a:cubicBezTo>
                    <a:pt x="0" y="198"/>
                    <a:pt x="2" y="221"/>
                    <a:pt x="2" y="221"/>
                  </a:cubicBezTo>
                  <a:lnTo>
                    <a:pt x="242" y="22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8" name="Rectangle 66"/>
            <p:cNvSpPr>
              <a:spLocks noChangeArrowheads="1"/>
            </p:cNvSpPr>
            <p:nvPr/>
          </p:nvSpPr>
          <p:spPr bwMode="auto">
            <a:xfrm>
              <a:off x="1568450" y="396875"/>
              <a:ext cx="782638" cy="1968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79" name="Rectangle 67"/>
            <p:cNvSpPr>
              <a:spLocks noChangeArrowheads="1"/>
            </p:cNvSpPr>
            <p:nvPr/>
          </p:nvSpPr>
          <p:spPr bwMode="auto">
            <a:xfrm>
              <a:off x="1568450" y="788988"/>
              <a:ext cx="1174750" cy="1968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80" name="Rectangle 68"/>
            <p:cNvSpPr>
              <a:spLocks noChangeArrowheads="1"/>
            </p:cNvSpPr>
            <p:nvPr/>
          </p:nvSpPr>
          <p:spPr bwMode="auto">
            <a:xfrm>
              <a:off x="1568450" y="1181100"/>
              <a:ext cx="979488" cy="1968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81" name="Freeform 69"/>
            <p:cNvSpPr>
              <a:spLocks noEditPoints="1"/>
            </p:cNvSpPr>
            <p:nvPr/>
          </p:nvSpPr>
          <p:spPr bwMode="auto">
            <a:xfrm>
              <a:off x="3175" y="4763"/>
              <a:ext cx="3130550" cy="2157412"/>
            </a:xfrm>
            <a:custGeom>
              <a:avLst/>
              <a:gdLst>
                <a:gd name="T0" fmla="*/ 0 w 832"/>
                <a:gd name="T1" fmla="*/ 0 h 572"/>
                <a:gd name="T2" fmla="*/ 0 w 832"/>
                <a:gd name="T3" fmla="*/ 572 h 572"/>
                <a:gd name="T4" fmla="*/ 832 w 832"/>
                <a:gd name="T5" fmla="*/ 572 h 572"/>
                <a:gd name="T6" fmla="*/ 832 w 832"/>
                <a:gd name="T7" fmla="*/ 0 h 572"/>
                <a:gd name="T8" fmla="*/ 0 w 832"/>
                <a:gd name="T9" fmla="*/ 0 h 572"/>
                <a:gd name="T10" fmla="*/ 780 w 832"/>
                <a:gd name="T11" fmla="*/ 520 h 572"/>
                <a:gd name="T12" fmla="*/ 671 w 832"/>
                <a:gd name="T13" fmla="*/ 520 h 572"/>
                <a:gd name="T14" fmla="*/ 676 w 832"/>
                <a:gd name="T15" fmla="*/ 494 h 572"/>
                <a:gd name="T16" fmla="*/ 598 w 832"/>
                <a:gd name="T17" fmla="*/ 416 h 572"/>
                <a:gd name="T18" fmla="*/ 520 w 832"/>
                <a:gd name="T19" fmla="*/ 494 h 572"/>
                <a:gd name="T20" fmla="*/ 525 w 832"/>
                <a:gd name="T21" fmla="*/ 520 h 572"/>
                <a:gd name="T22" fmla="*/ 307 w 832"/>
                <a:gd name="T23" fmla="*/ 520 h 572"/>
                <a:gd name="T24" fmla="*/ 312 w 832"/>
                <a:gd name="T25" fmla="*/ 494 h 572"/>
                <a:gd name="T26" fmla="*/ 234 w 832"/>
                <a:gd name="T27" fmla="*/ 416 h 572"/>
                <a:gd name="T28" fmla="*/ 156 w 832"/>
                <a:gd name="T29" fmla="*/ 494 h 572"/>
                <a:gd name="T30" fmla="*/ 161 w 832"/>
                <a:gd name="T31" fmla="*/ 520 h 572"/>
                <a:gd name="T32" fmla="*/ 52 w 832"/>
                <a:gd name="T33" fmla="*/ 520 h 572"/>
                <a:gd name="T34" fmla="*/ 52 w 832"/>
                <a:gd name="T35" fmla="*/ 52 h 572"/>
                <a:gd name="T36" fmla="*/ 780 w 832"/>
                <a:gd name="T37" fmla="*/ 52 h 572"/>
                <a:gd name="T38" fmla="*/ 780 w 832"/>
                <a:gd name="T39" fmla="*/ 520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2" h="572">
                  <a:moveTo>
                    <a:pt x="0" y="0"/>
                  </a:moveTo>
                  <a:cubicBezTo>
                    <a:pt x="0" y="572"/>
                    <a:pt x="0" y="572"/>
                    <a:pt x="0" y="572"/>
                  </a:cubicBezTo>
                  <a:cubicBezTo>
                    <a:pt x="832" y="572"/>
                    <a:pt x="832" y="572"/>
                    <a:pt x="832" y="572"/>
                  </a:cubicBezTo>
                  <a:cubicBezTo>
                    <a:pt x="832" y="0"/>
                    <a:pt x="832" y="0"/>
                    <a:pt x="832" y="0"/>
                  </a:cubicBezTo>
                  <a:lnTo>
                    <a:pt x="0" y="0"/>
                  </a:lnTo>
                  <a:close/>
                  <a:moveTo>
                    <a:pt x="780" y="520"/>
                  </a:moveTo>
                  <a:cubicBezTo>
                    <a:pt x="671" y="520"/>
                    <a:pt x="671" y="520"/>
                    <a:pt x="671" y="520"/>
                  </a:cubicBezTo>
                  <a:cubicBezTo>
                    <a:pt x="674" y="512"/>
                    <a:pt x="676" y="503"/>
                    <a:pt x="676" y="494"/>
                  </a:cubicBezTo>
                  <a:cubicBezTo>
                    <a:pt x="676" y="451"/>
                    <a:pt x="641" y="416"/>
                    <a:pt x="598" y="416"/>
                  </a:cubicBezTo>
                  <a:cubicBezTo>
                    <a:pt x="555" y="416"/>
                    <a:pt x="520" y="451"/>
                    <a:pt x="520" y="494"/>
                  </a:cubicBezTo>
                  <a:cubicBezTo>
                    <a:pt x="520" y="503"/>
                    <a:pt x="522" y="512"/>
                    <a:pt x="525" y="520"/>
                  </a:cubicBezTo>
                  <a:cubicBezTo>
                    <a:pt x="307" y="520"/>
                    <a:pt x="307" y="520"/>
                    <a:pt x="307" y="520"/>
                  </a:cubicBezTo>
                  <a:cubicBezTo>
                    <a:pt x="310" y="512"/>
                    <a:pt x="312" y="503"/>
                    <a:pt x="312" y="494"/>
                  </a:cubicBezTo>
                  <a:cubicBezTo>
                    <a:pt x="312" y="451"/>
                    <a:pt x="277" y="416"/>
                    <a:pt x="234" y="416"/>
                  </a:cubicBezTo>
                  <a:cubicBezTo>
                    <a:pt x="191" y="416"/>
                    <a:pt x="156" y="451"/>
                    <a:pt x="156" y="494"/>
                  </a:cubicBezTo>
                  <a:cubicBezTo>
                    <a:pt x="156" y="503"/>
                    <a:pt x="158" y="512"/>
                    <a:pt x="161" y="520"/>
                  </a:cubicBezTo>
                  <a:cubicBezTo>
                    <a:pt x="52" y="520"/>
                    <a:pt x="52" y="520"/>
                    <a:pt x="52" y="520"/>
                  </a:cubicBezTo>
                  <a:cubicBezTo>
                    <a:pt x="52" y="52"/>
                    <a:pt x="52" y="52"/>
                    <a:pt x="52" y="52"/>
                  </a:cubicBezTo>
                  <a:cubicBezTo>
                    <a:pt x="780" y="52"/>
                    <a:pt x="780" y="52"/>
                    <a:pt x="780" y="52"/>
                  </a:cubicBezTo>
                  <a:lnTo>
                    <a:pt x="780" y="52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sp>
        <p:nvSpPr>
          <p:cNvPr id="82" name="Freeform 73"/>
          <p:cNvSpPr/>
          <p:nvPr/>
        </p:nvSpPr>
        <p:spPr bwMode="auto">
          <a:xfrm>
            <a:off x="5997086" y="1625420"/>
            <a:ext cx="304654" cy="303517"/>
          </a:xfrm>
          <a:custGeom>
            <a:avLst/>
            <a:gdLst>
              <a:gd name="T0" fmla="*/ 366 w 451"/>
              <a:gd name="T1" fmla="*/ 355 h 449"/>
              <a:gd name="T2" fmla="*/ 320 w 451"/>
              <a:gd name="T3" fmla="*/ 391 h 449"/>
              <a:gd name="T4" fmla="*/ 173 w 451"/>
              <a:gd name="T5" fmla="*/ 391 h 449"/>
              <a:gd name="T6" fmla="*/ 154 w 451"/>
              <a:gd name="T7" fmla="*/ 363 h 449"/>
              <a:gd name="T8" fmla="*/ 173 w 451"/>
              <a:gd name="T9" fmla="*/ 304 h 449"/>
              <a:gd name="T10" fmla="*/ 405 w 451"/>
              <a:gd name="T11" fmla="*/ 304 h 449"/>
              <a:gd name="T12" fmla="*/ 451 w 451"/>
              <a:gd name="T13" fmla="*/ 103 h 449"/>
              <a:gd name="T14" fmla="*/ 84 w 451"/>
              <a:gd name="T15" fmla="*/ 54 h 449"/>
              <a:gd name="T16" fmla="*/ 55 w 451"/>
              <a:gd name="T17" fmla="*/ 35 h 449"/>
              <a:gd name="T18" fmla="*/ 56 w 451"/>
              <a:gd name="T19" fmla="*/ 28 h 449"/>
              <a:gd name="T20" fmla="*/ 28 w 451"/>
              <a:gd name="T21" fmla="*/ 0 h 449"/>
              <a:gd name="T22" fmla="*/ 0 w 451"/>
              <a:gd name="T23" fmla="*/ 28 h 449"/>
              <a:gd name="T24" fmla="*/ 28 w 451"/>
              <a:gd name="T25" fmla="*/ 56 h 449"/>
              <a:gd name="T26" fmla="*/ 33 w 451"/>
              <a:gd name="T27" fmla="*/ 55 h 449"/>
              <a:gd name="T28" fmla="*/ 68 w 451"/>
              <a:gd name="T29" fmla="*/ 78 h 449"/>
              <a:gd name="T30" fmla="*/ 125 w 451"/>
              <a:gd name="T31" fmla="*/ 304 h 449"/>
              <a:gd name="T32" fmla="*/ 142 w 451"/>
              <a:gd name="T33" fmla="*/ 304 h 449"/>
              <a:gd name="T34" fmla="*/ 127 w 451"/>
              <a:gd name="T35" fmla="*/ 353 h 449"/>
              <a:gd name="T36" fmla="*/ 125 w 451"/>
              <a:gd name="T37" fmla="*/ 353 h 449"/>
              <a:gd name="T38" fmla="*/ 77 w 451"/>
              <a:gd name="T39" fmla="*/ 401 h 449"/>
              <a:gd name="T40" fmla="*/ 125 w 451"/>
              <a:gd name="T41" fmla="*/ 449 h 449"/>
              <a:gd name="T42" fmla="*/ 170 w 451"/>
              <a:gd name="T43" fmla="*/ 420 h 449"/>
              <a:gd name="T44" fmla="*/ 322 w 451"/>
              <a:gd name="T45" fmla="*/ 420 h 449"/>
              <a:gd name="T46" fmla="*/ 366 w 451"/>
              <a:gd name="T47" fmla="*/ 449 h 449"/>
              <a:gd name="T48" fmla="*/ 413 w 451"/>
              <a:gd name="T49" fmla="*/ 402 h 449"/>
              <a:gd name="T50" fmla="*/ 366 w 451"/>
              <a:gd name="T51" fmla="*/ 355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51" h="449">
                <a:moveTo>
                  <a:pt x="366" y="355"/>
                </a:moveTo>
                <a:cubicBezTo>
                  <a:pt x="343" y="355"/>
                  <a:pt x="325" y="371"/>
                  <a:pt x="320" y="391"/>
                </a:cubicBezTo>
                <a:cubicBezTo>
                  <a:pt x="173" y="391"/>
                  <a:pt x="173" y="391"/>
                  <a:pt x="173" y="391"/>
                </a:cubicBezTo>
                <a:cubicBezTo>
                  <a:pt x="170" y="380"/>
                  <a:pt x="164" y="370"/>
                  <a:pt x="154" y="363"/>
                </a:cubicBezTo>
                <a:cubicBezTo>
                  <a:pt x="173" y="304"/>
                  <a:pt x="173" y="304"/>
                  <a:pt x="173" y="304"/>
                </a:cubicBezTo>
                <a:cubicBezTo>
                  <a:pt x="405" y="304"/>
                  <a:pt x="405" y="304"/>
                  <a:pt x="405" y="304"/>
                </a:cubicBezTo>
                <a:cubicBezTo>
                  <a:pt x="451" y="103"/>
                  <a:pt x="451" y="103"/>
                  <a:pt x="451" y="103"/>
                </a:cubicBezTo>
                <a:cubicBezTo>
                  <a:pt x="84" y="54"/>
                  <a:pt x="84" y="54"/>
                  <a:pt x="84" y="54"/>
                </a:cubicBezTo>
                <a:cubicBezTo>
                  <a:pt x="55" y="35"/>
                  <a:pt x="55" y="35"/>
                  <a:pt x="55" y="35"/>
                </a:cubicBezTo>
                <a:cubicBezTo>
                  <a:pt x="56" y="28"/>
                  <a:pt x="56" y="28"/>
                  <a:pt x="56" y="28"/>
                </a:cubicBezTo>
                <a:cubicBezTo>
                  <a:pt x="56" y="13"/>
                  <a:pt x="43" y="0"/>
                  <a:pt x="28" y="0"/>
                </a:cubicBezTo>
                <a:cubicBezTo>
                  <a:pt x="12" y="0"/>
                  <a:pt x="0" y="13"/>
                  <a:pt x="0" y="28"/>
                </a:cubicBezTo>
                <a:cubicBezTo>
                  <a:pt x="0" y="44"/>
                  <a:pt x="12" y="56"/>
                  <a:pt x="28" y="56"/>
                </a:cubicBezTo>
                <a:cubicBezTo>
                  <a:pt x="33" y="55"/>
                  <a:pt x="33" y="55"/>
                  <a:pt x="33" y="55"/>
                </a:cubicBezTo>
                <a:cubicBezTo>
                  <a:pt x="68" y="78"/>
                  <a:pt x="68" y="78"/>
                  <a:pt x="68" y="78"/>
                </a:cubicBezTo>
                <a:cubicBezTo>
                  <a:pt x="125" y="304"/>
                  <a:pt x="125" y="304"/>
                  <a:pt x="125" y="304"/>
                </a:cubicBezTo>
                <a:cubicBezTo>
                  <a:pt x="142" y="304"/>
                  <a:pt x="142" y="304"/>
                  <a:pt x="142" y="304"/>
                </a:cubicBezTo>
                <a:cubicBezTo>
                  <a:pt x="127" y="353"/>
                  <a:pt x="127" y="353"/>
                  <a:pt x="127" y="353"/>
                </a:cubicBezTo>
                <a:cubicBezTo>
                  <a:pt x="125" y="353"/>
                  <a:pt x="125" y="353"/>
                  <a:pt x="125" y="353"/>
                </a:cubicBezTo>
                <a:cubicBezTo>
                  <a:pt x="99" y="353"/>
                  <a:pt x="77" y="374"/>
                  <a:pt x="77" y="401"/>
                </a:cubicBezTo>
                <a:cubicBezTo>
                  <a:pt x="77" y="428"/>
                  <a:pt x="99" y="449"/>
                  <a:pt x="125" y="449"/>
                </a:cubicBezTo>
                <a:cubicBezTo>
                  <a:pt x="145" y="449"/>
                  <a:pt x="162" y="437"/>
                  <a:pt x="170" y="420"/>
                </a:cubicBezTo>
                <a:cubicBezTo>
                  <a:pt x="322" y="420"/>
                  <a:pt x="322" y="420"/>
                  <a:pt x="322" y="420"/>
                </a:cubicBezTo>
                <a:cubicBezTo>
                  <a:pt x="329" y="437"/>
                  <a:pt x="346" y="449"/>
                  <a:pt x="366" y="449"/>
                </a:cubicBezTo>
                <a:cubicBezTo>
                  <a:pt x="392" y="449"/>
                  <a:pt x="413" y="428"/>
                  <a:pt x="413" y="402"/>
                </a:cubicBezTo>
                <a:cubicBezTo>
                  <a:pt x="413" y="376"/>
                  <a:pt x="392" y="355"/>
                  <a:pt x="366" y="355"/>
                </a:cubicBezTo>
                <a:close/>
              </a:path>
            </a:pathLst>
          </a:custGeom>
          <a:solidFill>
            <a:schemeClr val="accent3"/>
          </a:solidFill>
          <a:ln>
            <a:noFill/>
          </a:ln>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nvGrpSpPr>
          <p:cNvPr id="91" name="组合 90"/>
          <p:cNvGrpSpPr/>
          <p:nvPr/>
        </p:nvGrpSpPr>
        <p:grpSpPr>
          <a:xfrm>
            <a:off x="2683093" y="1455798"/>
            <a:ext cx="715109" cy="715108"/>
            <a:chOff x="680580" y="1491630"/>
            <a:chExt cx="1479184" cy="1479182"/>
          </a:xfrm>
        </p:grpSpPr>
        <p:grpSp>
          <p:nvGrpSpPr>
            <p:cNvPr id="92" name="组合 91"/>
            <p:cNvGrpSpPr/>
            <p:nvPr/>
          </p:nvGrpSpPr>
          <p:grpSpPr>
            <a:xfrm>
              <a:off x="680580" y="1491630"/>
              <a:ext cx="1479184" cy="1479182"/>
              <a:chOff x="304800" y="673100"/>
              <a:chExt cx="4000500" cy="4000500"/>
            </a:xfrm>
            <a:effectLst>
              <a:outerShdw blurRad="444500" dist="254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5" name="椭圆 94"/>
              <p:cNvSpPr/>
              <p:nvPr/>
            </p:nvSpPr>
            <p:spPr>
              <a:xfrm>
                <a:off x="407840" y="776140"/>
                <a:ext cx="3794420" cy="379442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93" name="Rectangle 273"/>
            <p:cNvSpPr>
              <a:spLocks noChangeArrowheads="1"/>
            </p:cNvSpPr>
            <p:nvPr/>
          </p:nvSpPr>
          <p:spPr bwMode="auto">
            <a:xfrm>
              <a:off x="1717556" y="2327320"/>
              <a:ext cx="1681" cy="1681"/>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71" name="Freeform 55"/>
          <p:cNvSpPr/>
          <p:nvPr/>
        </p:nvSpPr>
        <p:spPr bwMode="auto">
          <a:xfrm>
            <a:off x="2872391" y="1571266"/>
            <a:ext cx="309119" cy="383084"/>
          </a:xfrm>
          <a:custGeom>
            <a:avLst/>
            <a:gdLst>
              <a:gd name="T0" fmla="*/ 2 w 491"/>
              <a:gd name="T1" fmla="*/ 370 h 608"/>
              <a:gd name="T2" fmla="*/ 49 w 491"/>
              <a:gd name="T3" fmla="*/ 332 h 608"/>
              <a:gd name="T4" fmla="*/ 112 w 491"/>
              <a:gd name="T5" fmla="*/ 338 h 608"/>
              <a:gd name="T6" fmla="*/ 112 w 491"/>
              <a:gd name="T7" fmla="*/ 337 h 608"/>
              <a:gd name="T8" fmla="*/ 62 w 491"/>
              <a:gd name="T9" fmla="*/ 331 h 608"/>
              <a:gd name="T10" fmla="*/ 29 w 491"/>
              <a:gd name="T11" fmla="*/ 285 h 608"/>
              <a:gd name="T12" fmla="*/ 71 w 491"/>
              <a:gd name="T13" fmla="*/ 247 h 608"/>
              <a:gd name="T14" fmla="*/ 238 w 491"/>
              <a:gd name="T15" fmla="*/ 264 h 608"/>
              <a:gd name="T16" fmla="*/ 262 w 491"/>
              <a:gd name="T17" fmla="*/ 264 h 608"/>
              <a:gd name="T18" fmla="*/ 254 w 491"/>
              <a:gd name="T19" fmla="*/ 124 h 608"/>
              <a:gd name="T20" fmla="*/ 350 w 491"/>
              <a:gd name="T21" fmla="*/ 47 h 608"/>
              <a:gd name="T22" fmla="*/ 355 w 491"/>
              <a:gd name="T23" fmla="*/ 168 h 608"/>
              <a:gd name="T24" fmla="*/ 440 w 491"/>
              <a:gd name="T25" fmla="*/ 342 h 608"/>
              <a:gd name="T26" fmla="*/ 491 w 491"/>
              <a:gd name="T27" fmla="*/ 368 h 608"/>
              <a:gd name="T28" fmla="*/ 491 w 491"/>
              <a:gd name="T29" fmla="*/ 579 h 608"/>
              <a:gd name="T30" fmla="*/ 292 w 491"/>
              <a:gd name="T31" fmla="*/ 608 h 608"/>
              <a:gd name="T32" fmla="*/ 166 w 491"/>
              <a:gd name="T33" fmla="*/ 595 h 608"/>
              <a:gd name="T34" fmla="*/ 62 w 491"/>
              <a:gd name="T35" fmla="*/ 584 h 608"/>
              <a:gd name="T36" fmla="*/ 33 w 491"/>
              <a:gd name="T37" fmla="*/ 539 h 608"/>
              <a:gd name="T38" fmla="*/ 59 w 491"/>
              <a:gd name="T39" fmla="*/ 502 h 608"/>
              <a:gd name="T40" fmla="*/ 45 w 491"/>
              <a:gd name="T41" fmla="*/ 500 h 608"/>
              <a:gd name="T42" fmla="*/ 12 w 491"/>
              <a:gd name="T43" fmla="*/ 454 h 608"/>
              <a:gd name="T44" fmla="*/ 45 w 491"/>
              <a:gd name="T45" fmla="*/ 417 h 608"/>
              <a:gd name="T46" fmla="*/ 40 w 491"/>
              <a:gd name="T47" fmla="*/ 416 h 608"/>
              <a:gd name="T48" fmla="*/ 2 w 491"/>
              <a:gd name="T49" fmla="*/ 37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91" h="608">
                <a:moveTo>
                  <a:pt x="2" y="370"/>
                </a:moveTo>
                <a:cubicBezTo>
                  <a:pt x="5" y="347"/>
                  <a:pt x="25" y="330"/>
                  <a:pt x="49" y="332"/>
                </a:cubicBezTo>
                <a:cubicBezTo>
                  <a:pt x="112" y="338"/>
                  <a:pt x="112" y="338"/>
                  <a:pt x="112" y="338"/>
                </a:cubicBezTo>
                <a:cubicBezTo>
                  <a:pt x="112" y="337"/>
                  <a:pt x="112" y="337"/>
                  <a:pt x="112" y="337"/>
                </a:cubicBezTo>
                <a:cubicBezTo>
                  <a:pt x="62" y="331"/>
                  <a:pt x="62" y="331"/>
                  <a:pt x="62" y="331"/>
                </a:cubicBezTo>
                <a:cubicBezTo>
                  <a:pt x="42" y="329"/>
                  <a:pt x="27" y="309"/>
                  <a:pt x="29" y="285"/>
                </a:cubicBezTo>
                <a:cubicBezTo>
                  <a:pt x="32" y="262"/>
                  <a:pt x="50" y="245"/>
                  <a:pt x="71" y="247"/>
                </a:cubicBezTo>
                <a:cubicBezTo>
                  <a:pt x="238" y="264"/>
                  <a:pt x="238" y="264"/>
                  <a:pt x="238" y="264"/>
                </a:cubicBezTo>
                <a:cubicBezTo>
                  <a:pt x="262" y="264"/>
                  <a:pt x="262" y="264"/>
                  <a:pt x="262" y="264"/>
                </a:cubicBezTo>
                <a:cubicBezTo>
                  <a:pt x="262" y="264"/>
                  <a:pt x="228" y="249"/>
                  <a:pt x="254" y="124"/>
                </a:cubicBezTo>
                <a:cubicBezTo>
                  <a:pt x="280" y="0"/>
                  <a:pt x="350" y="47"/>
                  <a:pt x="350" y="47"/>
                </a:cubicBezTo>
                <a:cubicBezTo>
                  <a:pt x="350" y="47"/>
                  <a:pt x="351" y="153"/>
                  <a:pt x="355" y="168"/>
                </a:cubicBezTo>
                <a:cubicBezTo>
                  <a:pt x="359" y="183"/>
                  <a:pt x="440" y="342"/>
                  <a:pt x="440" y="342"/>
                </a:cubicBezTo>
                <a:cubicBezTo>
                  <a:pt x="440" y="351"/>
                  <a:pt x="491" y="359"/>
                  <a:pt x="491" y="368"/>
                </a:cubicBezTo>
                <a:cubicBezTo>
                  <a:pt x="490" y="441"/>
                  <a:pt x="491" y="503"/>
                  <a:pt x="491" y="579"/>
                </a:cubicBezTo>
                <a:cubicBezTo>
                  <a:pt x="437" y="565"/>
                  <a:pt x="408" y="608"/>
                  <a:pt x="292" y="608"/>
                </a:cubicBezTo>
                <a:cubicBezTo>
                  <a:pt x="254" y="608"/>
                  <a:pt x="206" y="601"/>
                  <a:pt x="166" y="595"/>
                </a:cubicBezTo>
                <a:cubicBezTo>
                  <a:pt x="62" y="584"/>
                  <a:pt x="62" y="584"/>
                  <a:pt x="62" y="584"/>
                </a:cubicBezTo>
                <a:cubicBezTo>
                  <a:pt x="44" y="582"/>
                  <a:pt x="31" y="562"/>
                  <a:pt x="33" y="539"/>
                </a:cubicBezTo>
                <a:cubicBezTo>
                  <a:pt x="35" y="521"/>
                  <a:pt x="46" y="506"/>
                  <a:pt x="59" y="502"/>
                </a:cubicBezTo>
                <a:cubicBezTo>
                  <a:pt x="45" y="500"/>
                  <a:pt x="45" y="500"/>
                  <a:pt x="45" y="500"/>
                </a:cubicBezTo>
                <a:cubicBezTo>
                  <a:pt x="25" y="498"/>
                  <a:pt x="10" y="478"/>
                  <a:pt x="12" y="454"/>
                </a:cubicBezTo>
                <a:cubicBezTo>
                  <a:pt x="14" y="434"/>
                  <a:pt x="28" y="420"/>
                  <a:pt x="45" y="417"/>
                </a:cubicBezTo>
                <a:cubicBezTo>
                  <a:pt x="40" y="416"/>
                  <a:pt x="40" y="416"/>
                  <a:pt x="40" y="416"/>
                </a:cubicBezTo>
                <a:cubicBezTo>
                  <a:pt x="17" y="414"/>
                  <a:pt x="0" y="393"/>
                  <a:pt x="2" y="370"/>
                </a:cubicBezTo>
                <a:close/>
              </a:path>
            </a:pathLst>
          </a:custGeom>
          <a:solidFill>
            <a:schemeClr val="accent3"/>
          </a:solidFill>
          <a:ln>
            <a:noFill/>
          </a:ln>
        </p:spPr>
        <p:txBody>
          <a:bodyPr vert="horz" wrap="square" lIns="68580" tIns="34290" rIns="68580" bIns="3429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id-ID" sz="18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grpSp>
        <p:nvGrpSpPr>
          <p:cNvPr id="2" name="组合 1"/>
          <p:cNvGrpSpPr/>
          <p:nvPr/>
        </p:nvGrpSpPr>
        <p:grpSpPr>
          <a:xfrm>
            <a:off x="3166928" y="2086552"/>
            <a:ext cx="2810146" cy="2636480"/>
            <a:chOff x="3166928" y="2086550"/>
            <a:chExt cx="2810146" cy="2636480"/>
          </a:xfrm>
        </p:grpSpPr>
        <p:pic>
          <p:nvPicPr>
            <p:cNvPr id="17" name="Picture 44"/>
            <p:cNvPicPr>
              <a:picLocks noChangeAspect="1"/>
            </p:cNvPicPr>
            <p:nvPr/>
          </p:nvPicPr>
          <p:blipFill>
            <a:blip r:embed="rId2" cstate="screen"/>
            <a:srcRect/>
            <a:stretch>
              <a:fillRect/>
            </a:stretch>
          </p:blipFill>
          <p:spPr bwMode="auto">
            <a:xfrm>
              <a:off x="3166928" y="2086550"/>
              <a:ext cx="2810146" cy="2636480"/>
            </a:xfrm>
            <a:prstGeom prst="rect">
              <a:avLst/>
            </a:prstGeom>
            <a:noFill/>
            <a:ln w="9525">
              <a:noFill/>
              <a:miter lim="800000"/>
              <a:headEnd/>
              <a:tailEnd/>
            </a:ln>
          </p:spPr>
        </p:pic>
        <p:pic>
          <p:nvPicPr>
            <p:cNvPr id="106" name="Picture 2"/>
            <p:cNvPicPr>
              <a:picLocks noChangeAspect="1" noChangeArrowheads="1"/>
            </p:cNvPicPr>
            <p:nvPr/>
          </p:nvPicPr>
          <p:blipFill rotWithShape="1">
            <a:blip r:embed="rId3" cstate="screen"/>
            <a:srcRect/>
            <a:stretch>
              <a:fillRect/>
            </a:stretch>
          </p:blipFill>
          <p:spPr bwMode="auto">
            <a:xfrm>
              <a:off x="3476399" y="2429222"/>
              <a:ext cx="2280182" cy="1247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07" name="TextBox 106"/>
          <p:cNvSpPr txBox="1"/>
          <p:nvPr/>
        </p:nvSpPr>
        <p:spPr>
          <a:xfrm>
            <a:off x="683568" y="2892027"/>
            <a:ext cx="1807998" cy="292388"/>
          </a:xfrm>
          <a:prstGeom prst="rect">
            <a:avLst/>
          </a:prstGeom>
          <a:noFill/>
        </p:spPr>
        <p:txBody>
          <a:bodyPr wrap="square" l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25525" algn="l"/>
              </a:tabLst>
              <a:defRPr/>
            </a:pPr>
            <a:r>
              <a:rPr kumimoji="0" lang="zh-CN" alt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rPr>
              <a:t>填加标题</a:t>
            </a:r>
            <a:endParaRPr kumimoji="0" 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108" name="TextBox 107"/>
          <p:cNvSpPr txBox="1"/>
          <p:nvPr/>
        </p:nvSpPr>
        <p:spPr>
          <a:xfrm>
            <a:off x="507681" y="3196229"/>
            <a:ext cx="1547915" cy="646331"/>
          </a:xfrm>
          <a:prstGeom prst="rect">
            <a:avLst/>
          </a:prstGeom>
          <a:noFill/>
        </p:spPr>
        <p:txBody>
          <a:bodyPr wrap="square" lIns="0" rIns="0" bIns="0" rtlCol="0">
            <a:spAutoFit/>
          </a:bodyPr>
          <a:lstStyle/>
          <a:p>
            <a:pPr marL="0" marR="0" lvl="0" indent="0" algn="ctr"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单击此处文本单击添加文本单击此处文本单击添加文本单击此处文本单击添加文本</a:t>
            </a:r>
            <a:endParaRPr kumimoji="0" lang="en-US" sz="10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109" name="TextBox 108"/>
          <p:cNvSpPr txBox="1"/>
          <p:nvPr/>
        </p:nvSpPr>
        <p:spPr>
          <a:xfrm>
            <a:off x="1107818" y="1307254"/>
            <a:ext cx="1807998" cy="292388"/>
          </a:xfrm>
          <a:prstGeom prst="rect">
            <a:avLst/>
          </a:prstGeom>
          <a:noFill/>
        </p:spPr>
        <p:txBody>
          <a:bodyPr wrap="square" l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25525" algn="l"/>
              </a:tabLst>
              <a:defRPr/>
            </a:pPr>
            <a:r>
              <a:rPr kumimoji="0" lang="zh-CN" alt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rPr>
              <a:t>填加标题</a:t>
            </a:r>
            <a:endParaRPr kumimoji="0" 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110" name="TextBox 109"/>
          <p:cNvSpPr txBox="1"/>
          <p:nvPr/>
        </p:nvSpPr>
        <p:spPr>
          <a:xfrm>
            <a:off x="931935" y="1611456"/>
            <a:ext cx="1547915" cy="646331"/>
          </a:xfrm>
          <a:prstGeom prst="rect">
            <a:avLst/>
          </a:prstGeom>
          <a:noFill/>
        </p:spPr>
        <p:txBody>
          <a:bodyPr wrap="square" lIns="0" rIns="0" bIns="0" rtlCol="0">
            <a:spAutoFit/>
          </a:bodyPr>
          <a:lstStyle/>
          <a:p>
            <a:pPr marL="0" marR="0" lvl="0" indent="0" algn="ctr"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单击此处文本单击添加文本单击此处文本单击添加文本单击此处文本单击添加文本</a:t>
            </a:r>
            <a:endParaRPr kumimoji="0" lang="en-US" sz="10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111" name="TextBox 110"/>
          <p:cNvSpPr txBox="1"/>
          <p:nvPr/>
        </p:nvSpPr>
        <p:spPr>
          <a:xfrm>
            <a:off x="6148378" y="1307254"/>
            <a:ext cx="1807998" cy="292388"/>
          </a:xfrm>
          <a:prstGeom prst="rect">
            <a:avLst/>
          </a:prstGeom>
          <a:noFill/>
        </p:spPr>
        <p:txBody>
          <a:bodyPr wrap="square" l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25525" algn="l"/>
              </a:tabLst>
              <a:defRPr/>
            </a:pPr>
            <a:r>
              <a:rPr kumimoji="0" lang="zh-CN" alt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rPr>
              <a:t>填加标题</a:t>
            </a:r>
            <a:endParaRPr kumimoji="0" 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112" name="TextBox 111"/>
          <p:cNvSpPr txBox="1"/>
          <p:nvPr/>
        </p:nvSpPr>
        <p:spPr>
          <a:xfrm>
            <a:off x="6651256" y="1611456"/>
            <a:ext cx="1547915" cy="646331"/>
          </a:xfrm>
          <a:prstGeom prst="rect">
            <a:avLst/>
          </a:prstGeom>
          <a:noFill/>
        </p:spPr>
        <p:txBody>
          <a:bodyPr wrap="square" lIns="0" rIns="0" bIns="0" rtlCol="0">
            <a:spAutoFit/>
          </a:bodyPr>
          <a:lstStyle/>
          <a:p>
            <a:pPr marL="0" marR="0" lvl="0" indent="0" algn="ctr"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单击此处文本单击添加文本单击此处文本单击添加文本单击此处文本单击添加文本</a:t>
            </a:r>
            <a:endParaRPr kumimoji="0" lang="en-US" sz="10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113" name="TextBox 112"/>
          <p:cNvSpPr txBox="1"/>
          <p:nvPr/>
        </p:nvSpPr>
        <p:spPr>
          <a:xfrm>
            <a:off x="6732240" y="2892027"/>
            <a:ext cx="1807998" cy="292388"/>
          </a:xfrm>
          <a:prstGeom prst="rect">
            <a:avLst/>
          </a:prstGeom>
          <a:noFill/>
        </p:spPr>
        <p:txBody>
          <a:bodyPr wrap="square" l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025525" algn="l"/>
              </a:tabLst>
              <a:defRPr/>
            </a:pPr>
            <a:r>
              <a:rPr kumimoji="0" lang="zh-CN" alt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rPr>
              <a:t>填加标题</a:t>
            </a:r>
            <a:endParaRPr kumimoji="0" lang="en-US" sz="1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Calibri" panose="020F0502020204030204"/>
            </a:endParaRPr>
          </a:p>
        </p:txBody>
      </p:sp>
      <p:sp>
        <p:nvSpPr>
          <p:cNvPr id="114" name="TextBox 113"/>
          <p:cNvSpPr txBox="1"/>
          <p:nvPr/>
        </p:nvSpPr>
        <p:spPr>
          <a:xfrm>
            <a:off x="7196631" y="3196229"/>
            <a:ext cx="1547915" cy="646331"/>
          </a:xfrm>
          <a:prstGeom prst="rect">
            <a:avLst/>
          </a:prstGeom>
          <a:noFill/>
        </p:spPr>
        <p:txBody>
          <a:bodyPr wrap="square" lIns="0" rIns="0" bIns="0" rtlCol="0">
            <a:spAutoFit/>
          </a:bodyPr>
          <a:lstStyle/>
          <a:p>
            <a:pPr marL="0" marR="0" lvl="0" indent="0" algn="ctr" defTabSz="914400" rtl="0" eaLnBrk="1" fontAlgn="base" latinLnBrk="0" hangingPunct="1">
              <a:lnSpc>
                <a:spcPct val="130000"/>
              </a:lnSpc>
              <a:spcBef>
                <a:spcPct val="0"/>
              </a:spcBef>
              <a:spcAft>
                <a:spcPct val="0"/>
              </a:spcAft>
              <a:buClrTx/>
              <a:buSzTx/>
              <a:buFontTx/>
              <a:buNone/>
              <a:defRPr/>
            </a:pPr>
            <a:r>
              <a:rPr kumimoji="0" lang="zh-CN" altLang="en-US" sz="10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单击此处文本单击添加文本单击此处文本单击添加文本单击此处文本单击添加文本</a:t>
            </a:r>
            <a:endParaRPr kumimoji="0" lang="en-US" sz="1000" b="0" i="0" u="none" strike="noStrike" kern="1200" cap="none" spc="0" normalizeH="0" baseline="0" noProof="0" dirty="0">
              <a:ln>
                <a:noFill/>
              </a:ln>
              <a:solidFill>
                <a:prstClr val="white">
                  <a:lumMod val="50000"/>
                </a:prstClr>
              </a:solidFill>
              <a:effectLst/>
              <a:uLnTx/>
              <a:uFillTx/>
              <a:latin typeface="微软雅黑" panose="020B0503020204020204" pitchFamily="34" charset="-122"/>
              <a:ea typeface="微软雅黑" panose="020B0503020204020204" pitchFamily="34" charset="-122"/>
              <a:cs typeface="Calibri" panose="020F0502020204030204"/>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fade">
                                      <p:cBhvr>
                                        <p:cTn id="13" dur="500"/>
                                        <p:tgtEl>
                                          <p:spTgt spid="4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91"/>
                                        </p:tgtEl>
                                        <p:attrNameLst>
                                          <p:attrName>style.visibility</p:attrName>
                                        </p:attrNameLst>
                                      </p:cBhvr>
                                      <p:to>
                                        <p:strVal val="visible"/>
                                      </p:to>
                                    </p:set>
                                    <p:anim calcmode="lin" valueType="num">
                                      <p:cBhvr>
                                        <p:cTn id="18" dur="500" fill="hold"/>
                                        <p:tgtEl>
                                          <p:spTgt spid="91"/>
                                        </p:tgtEl>
                                        <p:attrNameLst>
                                          <p:attrName>ppt_w</p:attrName>
                                        </p:attrNameLst>
                                      </p:cBhvr>
                                      <p:tavLst>
                                        <p:tav tm="0">
                                          <p:val>
                                            <p:fltVal val="0"/>
                                          </p:val>
                                        </p:tav>
                                        <p:tav tm="100000">
                                          <p:val>
                                            <p:strVal val="#ppt_w"/>
                                          </p:val>
                                        </p:tav>
                                      </p:tavLst>
                                    </p:anim>
                                    <p:anim calcmode="lin" valueType="num">
                                      <p:cBhvr>
                                        <p:cTn id="19" dur="500" fill="hold"/>
                                        <p:tgtEl>
                                          <p:spTgt spid="91"/>
                                        </p:tgtEl>
                                        <p:attrNameLst>
                                          <p:attrName>ppt_h</p:attrName>
                                        </p:attrNameLst>
                                      </p:cBhvr>
                                      <p:tavLst>
                                        <p:tav tm="0">
                                          <p:val>
                                            <p:fltVal val="0"/>
                                          </p:val>
                                        </p:tav>
                                        <p:tav tm="100000">
                                          <p:val>
                                            <p:strVal val="#ppt_h"/>
                                          </p:val>
                                        </p:tav>
                                      </p:tavLst>
                                    </p:anim>
                                    <p:animEffect transition="in" filter="fade">
                                      <p:cBhvr>
                                        <p:cTn id="20" dur="500"/>
                                        <p:tgtEl>
                                          <p:spTgt spid="91"/>
                                        </p:tgtEl>
                                      </p:cBhvr>
                                    </p:animEffect>
                                  </p:childTnLst>
                                </p:cTn>
                              </p:par>
                            </p:childTnLst>
                          </p:cTn>
                        </p:par>
                        <p:par>
                          <p:cTn id="21" fill="hold">
                            <p:stCondLst>
                              <p:cond delay="500"/>
                            </p:stCondLst>
                            <p:childTnLst>
                              <p:par>
                                <p:cTn id="22" presetID="53" presetClass="entr" presetSubtype="16" fill="hold" grpId="0" nodeType="afterEffect">
                                  <p:stCondLst>
                                    <p:cond delay="0"/>
                                  </p:stCondLst>
                                  <p:childTnLst>
                                    <p:set>
                                      <p:cBhvr>
                                        <p:cTn id="23" dur="1" fill="hold">
                                          <p:stCondLst>
                                            <p:cond delay="0"/>
                                          </p:stCondLst>
                                        </p:cTn>
                                        <p:tgtEl>
                                          <p:spTgt spid="71"/>
                                        </p:tgtEl>
                                        <p:attrNameLst>
                                          <p:attrName>style.visibility</p:attrName>
                                        </p:attrNameLst>
                                      </p:cBhvr>
                                      <p:to>
                                        <p:strVal val="visible"/>
                                      </p:to>
                                    </p:set>
                                    <p:anim calcmode="lin" valueType="num">
                                      <p:cBhvr>
                                        <p:cTn id="24" dur="500" fill="hold"/>
                                        <p:tgtEl>
                                          <p:spTgt spid="71"/>
                                        </p:tgtEl>
                                        <p:attrNameLst>
                                          <p:attrName>ppt_w</p:attrName>
                                        </p:attrNameLst>
                                      </p:cBhvr>
                                      <p:tavLst>
                                        <p:tav tm="0">
                                          <p:val>
                                            <p:fltVal val="0"/>
                                          </p:val>
                                        </p:tav>
                                        <p:tav tm="100000">
                                          <p:val>
                                            <p:strVal val="#ppt_w"/>
                                          </p:val>
                                        </p:tav>
                                      </p:tavLst>
                                    </p:anim>
                                    <p:anim calcmode="lin" valueType="num">
                                      <p:cBhvr>
                                        <p:cTn id="25" dur="500" fill="hold"/>
                                        <p:tgtEl>
                                          <p:spTgt spid="71"/>
                                        </p:tgtEl>
                                        <p:attrNameLst>
                                          <p:attrName>ppt_h</p:attrName>
                                        </p:attrNameLst>
                                      </p:cBhvr>
                                      <p:tavLst>
                                        <p:tav tm="0">
                                          <p:val>
                                            <p:fltVal val="0"/>
                                          </p:val>
                                        </p:tav>
                                        <p:tav tm="100000">
                                          <p:val>
                                            <p:strVal val="#ppt_h"/>
                                          </p:val>
                                        </p:tav>
                                      </p:tavLst>
                                    </p:anim>
                                    <p:animEffect transition="in" filter="fade">
                                      <p:cBhvr>
                                        <p:cTn id="26" dur="500"/>
                                        <p:tgtEl>
                                          <p:spTgt spid="71"/>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96"/>
                                        </p:tgtEl>
                                        <p:attrNameLst>
                                          <p:attrName>style.visibility</p:attrName>
                                        </p:attrNameLst>
                                      </p:cBhvr>
                                      <p:to>
                                        <p:strVal val="visible"/>
                                      </p:to>
                                    </p:set>
                                    <p:anim calcmode="lin" valueType="num">
                                      <p:cBhvr>
                                        <p:cTn id="35" dur="500" fill="hold"/>
                                        <p:tgtEl>
                                          <p:spTgt spid="96"/>
                                        </p:tgtEl>
                                        <p:attrNameLst>
                                          <p:attrName>ppt_w</p:attrName>
                                        </p:attrNameLst>
                                      </p:cBhvr>
                                      <p:tavLst>
                                        <p:tav tm="0">
                                          <p:val>
                                            <p:fltVal val="0"/>
                                          </p:val>
                                        </p:tav>
                                        <p:tav tm="100000">
                                          <p:val>
                                            <p:strVal val="#ppt_w"/>
                                          </p:val>
                                        </p:tav>
                                      </p:tavLst>
                                    </p:anim>
                                    <p:anim calcmode="lin" valueType="num">
                                      <p:cBhvr>
                                        <p:cTn id="36" dur="500" fill="hold"/>
                                        <p:tgtEl>
                                          <p:spTgt spid="96"/>
                                        </p:tgtEl>
                                        <p:attrNameLst>
                                          <p:attrName>ppt_h</p:attrName>
                                        </p:attrNameLst>
                                      </p:cBhvr>
                                      <p:tavLst>
                                        <p:tav tm="0">
                                          <p:val>
                                            <p:fltVal val="0"/>
                                          </p:val>
                                        </p:tav>
                                        <p:tav tm="100000">
                                          <p:val>
                                            <p:strVal val="#ppt_h"/>
                                          </p:val>
                                        </p:tav>
                                      </p:tavLst>
                                    </p:anim>
                                    <p:animEffect transition="in" filter="fade">
                                      <p:cBhvr>
                                        <p:cTn id="37" dur="500"/>
                                        <p:tgtEl>
                                          <p:spTgt spid="96"/>
                                        </p:tgtEl>
                                      </p:cBhvr>
                                    </p:animEffect>
                                  </p:childTnLst>
                                </p:cTn>
                              </p:par>
                            </p:childTnLst>
                          </p:cTn>
                        </p:par>
                        <p:par>
                          <p:cTn id="38" fill="hold">
                            <p:stCondLst>
                              <p:cond delay="500"/>
                            </p:stCondLst>
                            <p:childTnLst>
                              <p:par>
                                <p:cTn id="39" presetID="53" presetClass="entr" presetSubtype="16" fill="hold" grpId="0" nodeType="afterEffect">
                                  <p:stCondLst>
                                    <p:cond delay="0"/>
                                  </p:stCondLst>
                                  <p:childTnLst>
                                    <p:set>
                                      <p:cBhvr>
                                        <p:cTn id="40" dur="1" fill="hold">
                                          <p:stCondLst>
                                            <p:cond delay="0"/>
                                          </p:stCondLst>
                                        </p:cTn>
                                        <p:tgtEl>
                                          <p:spTgt spid="82"/>
                                        </p:tgtEl>
                                        <p:attrNameLst>
                                          <p:attrName>style.visibility</p:attrName>
                                        </p:attrNameLst>
                                      </p:cBhvr>
                                      <p:to>
                                        <p:strVal val="visible"/>
                                      </p:to>
                                    </p:set>
                                    <p:anim calcmode="lin" valueType="num">
                                      <p:cBhvr>
                                        <p:cTn id="41" dur="500" fill="hold"/>
                                        <p:tgtEl>
                                          <p:spTgt spid="82"/>
                                        </p:tgtEl>
                                        <p:attrNameLst>
                                          <p:attrName>ppt_w</p:attrName>
                                        </p:attrNameLst>
                                      </p:cBhvr>
                                      <p:tavLst>
                                        <p:tav tm="0">
                                          <p:val>
                                            <p:fltVal val="0"/>
                                          </p:val>
                                        </p:tav>
                                        <p:tav tm="100000">
                                          <p:val>
                                            <p:strVal val="#ppt_w"/>
                                          </p:val>
                                        </p:tav>
                                      </p:tavLst>
                                    </p:anim>
                                    <p:anim calcmode="lin" valueType="num">
                                      <p:cBhvr>
                                        <p:cTn id="42" dur="500" fill="hold"/>
                                        <p:tgtEl>
                                          <p:spTgt spid="82"/>
                                        </p:tgtEl>
                                        <p:attrNameLst>
                                          <p:attrName>ppt_h</p:attrName>
                                        </p:attrNameLst>
                                      </p:cBhvr>
                                      <p:tavLst>
                                        <p:tav tm="0">
                                          <p:val>
                                            <p:fltVal val="0"/>
                                          </p:val>
                                        </p:tav>
                                        <p:tav tm="100000">
                                          <p:val>
                                            <p:strVal val="#ppt_h"/>
                                          </p:val>
                                        </p:tav>
                                      </p:tavLst>
                                    </p:anim>
                                    <p:animEffect transition="in" filter="fade">
                                      <p:cBhvr>
                                        <p:cTn id="43" dur="500"/>
                                        <p:tgtEl>
                                          <p:spTgt spid="82"/>
                                        </p:tgtEl>
                                      </p:cBhvr>
                                    </p:animEffect>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83"/>
                                        </p:tgtEl>
                                        <p:attrNameLst>
                                          <p:attrName>style.visibility</p:attrName>
                                        </p:attrNameLst>
                                      </p:cBhvr>
                                      <p:to>
                                        <p:strVal val="visible"/>
                                      </p:to>
                                    </p:set>
                                    <p:anim calcmode="lin" valueType="num">
                                      <p:cBhvr>
                                        <p:cTn id="52" dur="500" fill="hold"/>
                                        <p:tgtEl>
                                          <p:spTgt spid="83"/>
                                        </p:tgtEl>
                                        <p:attrNameLst>
                                          <p:attrName>ppt_w</p:attrName>
                                        </p:attrNameLst>
                                      </p:cBhvr>
                                      <p:tavLst>
                                        <p:tav tm="0">
                                          <p:val>
                                            <p:fltVal val="0"/>
                                          </p:val>
                                        </p:tav>
                                        <p:tav tm="100000">
                                          <p:val>
                                            <p:strVal val="#ppt_w"/>
                                          </p:val>
                                        </p:tav>
                                      </p:tavLst>
                                    </p:anim>
                                    <p:anim calcmode="lin" valueType="num">
                                      <p:cBhvr>
                                        <p:cTn id="53" dur="500" fill="hold"/>
                                        <p:tgtEl>
                                          <p:spTgt spid="83"/>
                                        </p:tgtEl>
                                        <p:attrNameLst>
                                          <p:attrName>ppt_h</p:attrName>
                                        </p:attrNameLst>
                                      </p:cBhvr>
                                      <p:tavLst>
                                        <p:tav tm="0">
                                          <p:val>
                                            <p:fltVal val="0"/>
                                          </p:val>
                                        </p:tav>
                                        <p:tav tm="100000">
                                          <p:val>
                                            <p:strVal val="#ppt_h"/>
                                          </p:val>
                                        </p:tav>
                                      </p:tavLst>
                                    </p:anim>
                                    <p:animEffect transition="in" filter="fade">
                                      <p:cBhvr>
                                        <p:cTn id="54" dur="500"/>
                                        <p:tgtEl>
                                          <p:spTgt spid="83"/>
                                        </p:tgtEl>
                                      </p:cBhvr>
                                    </p:animEffect>
                                  </p:childTnLst>
                                </p:cTn>
                              </p:par>
                            </p:childTnLst>
                          </p:cTn>
                        </p:par>
                        <p:par>
                          <p:cTn id="55" fill="hold">
                            <p:stCondLst>
                              <p:cond delay="500"/>
                            </p:stCondLst>
                            <p:childTnLst>
                              <p:par>
                                <p:cTn id="56" presetID="53" presetClass="entr" presetSubtype="16" fill="hold" nodeType="afterEffect">
                                  <p:stCondLst>
                                    <p:cond delay="0"/>
                                  </p:stCondLst>
                                  <p:childTnLst>
                                    <p:set>
                                      <p:cBhvr>
                                        <p:cTn id="57" dur="1" fill="hold">
                                          <p:stCondLst>
                                            <p:cond delay="0"/>
                                          </p:stCondLst>
                                        </p:cTn>
                                        <p:tgtEl>
                                          <p:spTgt spid="72"/>
                                        </p:tgtEl>
                                        <p:attrNameLst>
                                          <p:attrName>style.visibility</p:attrName>
                                        </p:attrNameLst>
                                      </p:cBhvr>
                                      <p:to>
                                        <p:strVal val="visible"/>
                                      </p:to>
                                    </p:set>
                                    <p:anim calcmode="lin" valueType="num">
                                      <p:cBhvr>
                                        <p:cTn id="58" dur="500" fill="hold"/>
                                        <p:tgtEl>
                                          <p:spTgt spid="72"/>
                                        </p:tgtEl>
                                        <p:attrNameLst>
                                          <p:attrName>ppt_w</p:attrName>
                                        </p:attrNameLst>
                                      </p:cBhvr>
                                      <p:tavLst>
                                        <p:tav tm="0">
                                          <p:val>
                                            <p:fltVal val="0"/>
                                          </p:val>
                                        </p:tav>
                                        <p:tav tm="100000">
                                          <p:val>
                                            <p:strVal val="#ppt_w"/>
                                          </p:val>
                                        </p:tav>
                                      </p:tavLst>
                                    </p:anim>
                                    <p:anim calcmode="lin" valueType="num">
                                      <p:cBhvr>
                                        <p:cTn id="59" dur="500" fill="hold"/>
                                        <p:tgtEl>
                                          <p:spTgt spid="72"/>
                                        </p:tgtEl>
                                        <p:attrNameLst>
                                          <p:attrName>ppt_h</p:attrName>
                                        </p:attrNameLst>
                                      </p:cBhvr>
                                      <p:tavLst>
                                        <p:tav tm="0">
                                          <p:val>
                                            <p:fltVal val="0"/>
                                          </p:val>
                                        </p:tav>
                                        <p:tav tm="100000">
                                          <p:val>
                                            <p:strVal val="#ppt_h"/>
                                          </p:val>
                                        </p:tav>
                                      </p:tavLst>
                                    </p:anim>
                                    <p:animEffect transition="in" filter="fade">
                                      <p:cBhvr>
                                        <p:cTn id="60" dur="500"/>
                                        <p:tgtEl>
                                          <p:spTgt spid="72"/>
                                        </p:tgtEl>
                                      </p:cBhvr>
                                    </p:animEffect>
                                  </p:childTnLst>
                                </p:cTn>
                              </p:par>
                            </p:childTnLst>
                          </p:cTn>
                        </p:par>
                        <p:par>
                          <p:cTn id="61" fill="hold">
                            <p:stCondLst>
                              <p:cond delay="1000"/>
                            </p:stCondLst>
                            <p:childTnLst>
                              <p:par>
                                <p:cTn id="62" presetID="10" presetClass="entr" presetSubtype="0" fill="hold"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500"/>
                                        <p:tgtEl>
                                          <p:spTgt spid="28"/>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nodeType="clickEffect">
                                  <p:stCondLst>
                                    <p:cond delay="0"/>
                                  </p:stCondLst>
                                  <p:childTnLst>
                                    <p:set>
                                      <p:cBhvr>
                                        <p:cTn id="68" dur="1" fill="hold">
                                          <p:stCondLst>
                                            <p:cond delay="0"/>
                                          </p:stCondLst>
                                        </p:cTn>
                                        <p:tgtEl>
                                          <p:spTgt spid="101"/>
                                        </p:tgtEl>
                                        <p:attrNameLst>
                                          <p:attrName>style.visibility</p:attrName>
                                        </p:attrNameLst>
                                      </p:cBhvr>
                                      <p:to>
                                        <p:strVal val="visible"/>
                                      </p:to>
                                    </p:set>
                                    <p:anim calcmode="lin" valueType="num">
                                      <p:cBhvr>
                                        <p:cTn id="69" dur="500" fill="hold"/>
                                        <p:tgtEl>
                                          <p:spTgt spid="101"/>
                                        </p:tgtEl>
                                        <p:attrNameLst>
                                          <p:attrName>ppt_w</p:attrName>
                                        </p:attrNameLst>
                                      </p:cBhvr>
                                      <p:tavLst>
                                        <p:tav tm="0">
                                          <p:val>
                                            <p:fltVal val="0"/>
                                          </p:val>
                                        </p:tav>
                                        <p:tav tm="100000">
                                          <p:val>
                                            <p:strVal val="#ppt_w"/>
                                          </p:val>
                                        </p:tav>
                                      </p:tavLst>
                                    </p:anim>
                                    <p:anim calcmode="lin" valueType="num">
                                      <p:cBhvr>
                                        <p:cTn id="70" dur="500" fill="hold"/>
                                        <p:tgtEl>
                                          <p:spTgt spid="101"/>
                                        </p:tgtEl>
                                        <p:attrNameLst>
                                          <p:attrName>ppt_h</p:attrName>
                                        </p:attrNameLst>
                                      </p:cBhvr>
                                      <p:tavLst>
                                        <p:tav tm="0">
                                          <p:val>
                                            <p:fltVal val="0"/>
                                          </p:val>
                                        </p:tav>
                                        <p:tav tm="100000">
                                          <p:val>
                                            <p:strVal val="#ppt_h"/>
                                          </p:val>
                                        </p:tav>
                                      </p:tavLst>
                                    </p:anim>
                                    <p:animEffect transition="in" filter="fade">
                                      <p:cBhvr>
                                        <p:cTn id="71" dur="500"/>
                                        <p:tgtEl>
                                          <p:spTgt spid="101"/>
                                        </p:tgtEl>
                                      </p:cBhvr>
                                    </p:animEffect>
                                  </p:childTnLst>
                                </p:cTn>
                              </p:par>
                            </p:childTnLst>
                          </p:cTn>
                        </p:par>
                        <p:par>
                          <p:cTn id="72" fill="hold">
                            <p:stCondLst>
                              <p:cond delay="500"/>
                            </p:stCondLst>
                            <p:childTnLst>
                              <p:par>
                                <p:cTn id="73" presetID="53" presetClass="entr" presetSubtype="16" fill="hold" nodeType="afterEffect">
                                  <p:stCondLst>
                                    <p:cond delay="0"/>
                                  </p:stCondLst>
                                  <p:childTnLst>
                                    <p:set>
                                      <p:cBhvr>
                                        <p:cTn id="74" dur="1" fill="hold">
                                          <p:stCondLst>
                                            <p:cond delay="0"/>
                                          </p:stCondLst>
                                        </p:cTn>
                                        <p:tgtEl>
                                          <p:spTgt spid="76"/>
                                        </p:tgtEl>
                                        <p:attrNameLst>
                                          <p:attrName>style.visibility</p:attrName>
                                        </p:attrNameLst>
                                      </p:cBhvr>
                                      <p:to>
                                        <p:strVal val="visible"/>
                                      </p:to>
                                    </p:set>
                                    <p:anim calcmode="lin" valueType="num">
                                      <p:cBhvr>
                                        <p:cTn id="75" dur="500" fill="hold"/>
                                        <p:tgtEl>
                                          <p:spTgt spid="76"/>
                                        </p:tgtEl>
                                        <p:attrNameLst>
                                          <p:attrName>ppt_w</p:attrName>
                                        </p:attrNameLst>
                                      </p:cBhvr>
                                      <p:tavLst>
                                        <p:tav tm="0">
                                          <p:val>
                                            <p:fltVal val="0"/>
                                          </p:val>
                                        </p:tav>
                                        <p:tav tm="100000">
                                          <p:val>
                                            <p:strVal val="#ppt_w"/>
                                          </p:val>
                                        </p:tav>
                                      </p:tavLst>
                                    </p:anim>
                                    <p:anim calcmode="lin" valueType="num">
                                      <p:cBhvr>
                                        <p:cTn id="76" dur="500" fill="hold"/>
                                        <p:tgtEl>
                                          <p:spTgt spid="76"/>
                                        </p:tgtEl>
                                        <p:attrNameLst>
                                          <p:attrName>ppt_h</p:attrName>
                                        </p:attrNameLst>
                                      </p:cBhvr>
                                      <p:tavLst>
                                        <p:tav tm="0">
                                          <p:val>
                                            <p:fltVal val="0"/>
                                          </p:val>
                                        </p:tav>
                                        <p:tav tm="100000">
                                          <p:val>
                                            <p:strVal val="#ppt_h"/>
                                          </p:val>
                                        </p:tav>
                                      </p:tavLst>
                                    </p:anim>
                                    <p:animEffect transition="in" filter="fade">
                                      <p:cBhvr>
                                        <p:cTn id="77" dur="500"/>
                                        <p:tgtEl>
                                          <p:spTgt spid="76"/>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107"/>
                                        </p:tgtEl>
                                        <p:attrNameLst>
                                          <p:attrName>style.visibility</p:attrName>
                                        </p:attrNameLst>
                                      </p:cBhvr>
                                      <p:to>
                                        <p:strVal val="visible"/>
                                      </p:to>
                                    </p:set>
                                    <p:animEffect transition="in" filter="fade">
                                      <p:cBhvr>
                                        <p:cTn id="81" dur="500"/>
                                        <p:tgtEl>
                                          <p:spTgt spid="107"/>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08"/>
                                        </p:tgtEl>
                                        <p:attrNameLst>
                                          <p:attrName>style.visibility</p:attrName>
                                        </p:attrNameLst>
                                      </p:cBhvr>
                                      <p:to>
                                        <p:strVal val="visible"/>
                                      </p:to>
                                    </p:set>
                                    <p:animEffect transition="in" filter="fade">
                                      <p:cBhvr>
                                        <p:cTn id="84" dur="500"/>
                                        <p:tgtEl>
                                          <p:spTgt spid="108"/>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09"/>
                                        </p:tgtEl>
                                        <p:attrNameLst>
                                          <p:attrName>style.visibility</p:attrName>
                                        </p:attrNameLst>
                                      </p:cBhvr>
                                      <p:to>
                                        <p:strVal val="visible"/>
                                      </p:to>
                                    </p:set>
                                    <p:animEffect transition="in" filter="fade">
                                      <p:cBhvr>
                                        <p:cTn id="87" dur="500"/>
                                        <p:tgtEl>
                                          <p:spTgt spid="109"/>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10"/>
                                        </p:tgtEl>
                                        <p:attrNameLst>
                                          <p:attrName>style.visibility</p:attrName>
                                        </p:attrNameLst>
                                      </p:cBhvr>
                                      <p:to>
                                        <p:strVal val="visible"/>
                                      </p:to>
                                    </p:set>
                                    <p:animEffect transition="in" filter="fade">
                                      <p:cBhvr>
                                        <p:cTn id="90" dur="500"/>
                                        <p:tgtEl>
                                          <p:spTgt spid="110"/>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11"/>
                                        </p:tgtEl>
                                        <p:attrNameLst>
                                          <p:attrName>style.visibility</p:attrName>
                                        </p:attrNameLst>
                                      </p:cBhvr>
                                      <p:to>
                                        <p:strVal val="visible"/>
                                      </p:to>
                                    </p:set>
                                    <p:animEffect transition="in" filter="fade">
                                      <p:cBhvr>
                                        <p:cTn id="93" dur="500"/>
                                        <p:tgtEl>
                                          <p:spTgt spid="111"/>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12"/>
                                        </p:tgtEl>
                                        <p:attrNameLst>
                                          <p:attrName>style.visibility</p:attrName>
                                        </p:attrNameLst>
                                      </p:cBhvr>
                                      <p:to>
                                        <p:strVal val="visible"/>
                                      </p:to>
                                    </p:set>
                                    <p:animEffect transition="in" filter="fade">
                                      <p:cBhvr>
                                        <p:cTn id="96" dur="500"/>
                                        <p:tgtEl>
                                          <p:spTgt spid="112"/>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13"/>
                                        </p:tgtEl>
                                        <p:attrNameLst>
                                          <p:attrName>style.visibility</p:attrName>
                                        </p:attrNameLst>
                                      </p:cBhvr>
                                      <p:to>
                                        <p:strVal val="visible"/>
                                      </p:to>
                                    </p:set>
                                    <p:animEffect transition="in" filter="fade">
                                      <p:cBhvr>
                                        <p:cTn id="99" dur="500"/>
                                        <p:tgtEl>
                                          <p:spTgt spid="113"/>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14"/>
                                        </p:tgtEl>
                                        <p:attrNameLst>
                                          <p:attrName>style.visibility</p:attrName>
                                        </p:attrNameLst>
                                      </p:cBhvr>
                                      <p:to>
                                        <p:strVal val="visible"/>
                                      </p:to>
                                    </p:set>
                                    <p:animEffect transition="in" filter="fade">
                                      <p:cBhvr>
                                        <p:cTn id="102"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71" grpId="0" animBg="1"/>
      <p:bldP spid="107" grpId="0"/>
      <p:bldP spid="108" grpId="0"/>
      <p:bldP spid="109" grpId="0"/>
      <p:bldP spid="110" grpId="0"/>
      <p:bldP spid="111" grpId="0"/>
      <p:bldP spid="112" grpId="0"/>
      <p:bldP spid="113" grpId="0"/>
      <p:bldP spid="1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162961" y="1275608"/>
            <a:ext cx="2011893" cy="2011893"/>
            <a:chOff x="304800" y="673100"/>
            <a:chExt cx="4000500" cy="4000500"/>
          </a:xfrm>
          <a:effectLst>
            <a:outerShdw blurRad="444500" dist="254000" dir="8100000" algn="tr" rotWithShape="0">
              <a:prstClr val="black">
                <a:alpha val="50000"/>
              </a:prstClr>
            </a:outerShdw>
          </a:effectLst>
        </p:grpSpPr>
        <p:sp>
          <p:nvSpPr>
            <p:cNvPr id="7" name="同心圆 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8" name="椭圆 7"/>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9" name="组合 8"/>
          <p:cNvGrpSpPr/>
          <p:nvPr/>
        </p:nvGrpSpPr>
        <p:grpSpPr>
          <a:xfrm>
            <a:off x="2772694" y="1275608"/>
            <a:ext cx="2011893" cy="2011893"/>
            <a:chOff x="304800" y="673100"/>
            <a:chExt cx="4000500" cy="4000500"/>
          </a:xfrm>
          <a:effectLst>
            <a:outerShdw blurRad="444500" dist="254000" dir="8100000" algn="tr" rotWithShape="0">
              <a:prstClr val="black">
                <a:alpha val="50000"/>
              </a:prstClr>
            </a:outerShdw>
          </a:effectLst>
        </p:grpSpPr>
        <p:sp>
          <p:nvSpPr>
            <p:cNvPr id="10" name="同心圆 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 name="椭圆 10"/>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12" name="组合 11"/>
          <p:cNvGrpSpPr/>
          <p:nvPr/>
        </p:nvGrpSpPr>
        <p:grpSpPr>
          <a:xfrm>
            <a:off x="4382427" y="1275608"/>
            <a:ext cx="2011893" cy="2011893"/>
            <a:chOff x="304800" y="673100"/>
            <a:chExt cx="4000500" cy="4000500"/>
          </a:xfrm>
          <a:effectLst>
            <a:outerShdw blurRad="444500" dist="254000" dir="8100000" algn="tr" rotWithShape="0">
              <a:prstClr val="black">
                <a:alpha val="50000"/>
              </a:prstClr>
            </a:outerShdw>
          </a:effectLst>
        </p:grpSpPr>
        <p:sp>
          <p:nvSpPr>
            <p:cNvPr id="13" name="同心圆 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4" name="椭圆 13"/>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grpSp>
        <p:nvGrpSpPr>
          <p:cNvPr id="15" name="组合 14"/>
          <p:cNvGrpSpPr/>
          <p:nvPr/>
        </p:nvGrpSpPr>
        <p:grpSpPr>
          <a:xfrm>
            <a:off x="5992161" y="1275608"/>
            <a:ext cx="2011893" cy="2011893"/>
            <a:chOff x="304800" y="673100"/>
            <a:chExt cx="4000500" cy="4000500"/>
          </a:xfrm>
          <a:effectLst>
            <a:outerShdw blurRad="444500" dist="254000" dir="8100000" algn="tr" rotWithShape="0">
              <a:prstClr val="black">
                <a:alpha val="50000"/>
              </a:prstClr>
            </a:outerShdw>
          </a:effectLst>
        </p:grpSpPr>
        <p:sp>
          <p:nvSpPr>
            <p:cNvPr id="16" name="同心圆 1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7" name="椭圆 1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18" name="TextBox 14"/>
          <p:cNvSpPr>
            <a:spLocks noChangeArrowheads="1"/>
          </p:cNvSpPr>
          <p:nvPr/>
        </p:nvSpPr>
        <p:spPr bwMode="auto">
          <a:xfrm>
            <a:off x="1785272" y="1698945"/>
            <a:ext cx="7553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方正兰亭粗黑_GBK" charset="-122"/>
              </a:rPr>
              <a:t>01</a:t>
            </a:r>
          </a:p>
        </p:txBody>
      </p:sp>
      <p:sp>
        <p:nvSpPr>
          <p:cNvPr id="19" name="TextBox 15"/>
          <p:cNvSpPr>
            <a:spLocks noChangeArrowheads="1"/>
          </p:cNvSpPr>
          <p:nvPr/>
        </p:nvSpPr>
        <p:spPr bwMode="auto">
          <a:xfrm>
            <a:off x="3353573" y="1698945"/>
            <a:ext cx="7553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sym typeface="方正兰亭粗黑_GBK" charset="-122"/>
              </a:rPr>
              <a:t>02</a:t>
            </a:r>
          </a:p>
        </p:txBody>
      </p:sp>
      <p:sp>
        <p:nvSpPr>
          <p:cNvPr id="22" name="TextBox 22"/>
          <p:cNvSpPr>
            <a:spLocks noChangeArrowheads="1"/>
          </p:cNvSpPr>
          <p:nvPr/>
        </p:nvSpPr>
        <p:spPr bwMode="auto">
          <a:xfrm>
            <a:off x="1259636" y="2368428"/>
            <a:ext cx="1747837" cy="41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1" fontAlgn="base" latinLnBrk="0" hangingPunct="1">
              <a:lnSpc>
                <a:spcPct val="125000"/>
              </a:lnSpc>
              <a:spcBef>
                <a:spcPct val="0"/>
              </a:spcBef>
              <a:spcAft>
                <a:spcPct val="0"/>
              </a:spcAft>
              <a:buClrTx/>
              <a:buSzTx/>
              <a:buFontTx/>
              <a:buNone/>
              <a:defRPr/>
            </a:pPr>
            <a:r>
              <a:rPr kumimoji="0" lang="zh-CN" altLang="en-US" sz="17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输入标题</a:t>
            </a:r>
          </a:p>
        </p:txBody>
      </p:sp>
      <p:sp>
        <p:nvSpPr>
          <p:cNvPr id="24" name="TextBox 24"/>
          <p:cNvSpPr>
            <a:spLocks noChangeArrowheads="1"/>
          </p:cNvSpPr>
          <p:nvPr/>
        </p:nvSpPr>
        <p:spPr bwMode="auto">
          <a:xfrm>
            <a:off x="2843808" y="2368428"/>
            <a:ext cx="1746250" cy="41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1" fontAlgn="base" latinLnBrk="0" hangingPunct="1">
              <a:lnSpc>
                <a:spcPct val="125000"/>
              </a:lnSpc>
              <a:spcBef>
                <a:spcPct val="0"/>
              </a:spcBef>
              <a:spcAft>
                <a:spcPct val="0"/>
              </a:spcAft>
              <a:buClrTx/>
              <a:buSzTx/>
              <a:buFontTx/>
              <a:buNone/>
              <a:defRPr/>
            </a:pPr>
            <a:r>
              <a:rPr kumimoji="0" lang="zh-CN" altLang="en-US" sz="17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输入标题</a:t>
            </a:r>
          </a:p>
        </p:txBody>
      </p:sp>
      <p:sp>
        <p:nvSpPr>
          <p:cNvPr id="26" name="TextBox 16"/>
          <p:cNvSpPr>
            <a:spLocks noChangeArrowheads="1"/>
          </p:cNvSpPr>
          <p:nvPr/>
        </p:nvSpPr>
        <p:spPr bwMode="auto">
          <a:xfrm>
            <a:off x="5008616" y="1698945"/>
            <a:ext cx="7553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sym typeface="方正兰亭粗黑_GBK" charset="-122"/>
              </a:rPr>
              <a:t>03</a:t>
            </a:r>
          </a:p>
        </p:txBody>
      </p:sp>
      <p:sp>
        <p:nvSpPr>
          <p:cNvPr id="28" name="TextBox 26"/>
          <p:cNvSpPr>
            <a:spLocks noChangeArrowheads="1"/>
          </p:cNvSpPr>
          <p:nvPr/>
        </p:nvSpPr>
        <p:spPr bwMode="auto">
          <a:xfrm>
            <a:off x="4502204" y="2368428"/>
            <a:ext cx="1747837" cy="41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1" fontAlgn="base" latinLnBrk="0" hangingPunct="1">
              <a:lnSpc>
                <a:spcPct val="125000"/>
              </a:lnSpc>
              <a:spcBef>
                <a:spcPct val="0"/>
              </a:spcBef>
              <a:spcAft>
                <a:spcPct val="0"/>
              </a:spcAft>
              <a:buClrTx/>
              <a:buSzTx/>
              <a:buFontTx/>
              <a:buNone/>
              <a:defRPr/>
            </a:pPr>
            <a:r>
              <a:rPr kumimoji="0" lang="zh-CN" altLang="en-US" sz="17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输入标题</a:t>
            </a:r>
          </a:p>
        </p:txBody>
      </p:sp>
      <p:sp>
        <p:nvSpPr>
          <p:cNvPr id="30" name="TextBox 17"/>
          <p:cNvSpPr>
            <a:spLocks noChangeArrowheads="1"/>
          </p:cNvSpPr>
          <p:nvPr/>
        </p:nvSpPr>
        <p:spPr bwMode="auto">
          <a:xfrm>
            <a:off x="6588228" y="1698945"/>
            <a:ext cx="7553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3600" b="1" i="0" u="none" strike="noStrike" kern="120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cs typeface="+mn-cs"/>
                <a:sym typeface="方正兰亭粗黑_GBK" charset="-122"/>
              </a:rPr>
              <a:t>04</a:t>
            </a:r>
          </a:p>
        </p:txBody>
      </p:sp>
      <p:sp>
        <p:nvSpPr>
          <p:cNvPr id="36" name="TextBox 28"/>
          <p:cNvSpPr>
            <a:spLocks noChangeArrowheads="1"/>
          </p:cNvSpPr>
          <p:nvPr/>
        </p:nvSpPr>
        <p:spPr bwMode="auto">
          <a:xfrm>
            <a:off x="6304012" y="2368428"/>
            <a:ext cx="1746250" cy="41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just" defTabSz="914400" rtl="0" eaLnBrk="1" fontAlgn="base" latinLnBrk="0" hangingPunct="1">
              <a:lnSpc>
                <a:spcPct val="125000"/>
              </a:lnSpc>
              <a:spcBef>
                <a:spcPct val="0"/>
              </a:spcBef>
              <a:spcAft>
                <a:spcPct val="0"/>
              </a:spcAft>
              <a:buClrTx/>
              <a:buSzTx/>
              <a:buFontTx/>
              <a:buNone/>
              <a:defRPr/>
            </a:pPr>
            <a:r>
              <a:rPr kumimoji="0" lang="zh-CN" altLang="en-US" sz="17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  输入标题</a:t>
            </a:r>
          </a:p>
        </p:txBody>
      </p:sp>
      <p:sp>
        <p:nvSpPr>
          <p:cNvPr id="38" name="矩形 60"/>
          <p:cNvSpPr>
            <a:spLocks noChangeArrowheads="1"/>
          </p:cNvSpPr>
          <p:nvPr/>
        </p:nvSpPr>
        <p:spPr bwMode="auto">
          <a:xfrm>
            <a:off x="1061569" y="3719549"/>
            <a:ext cx="7254851" cy="549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单击此处添加文本单击此处添加文本单击此处添加文本单击此处添加文本单击此处添加文本单击此处添加</a:t>
            </a:r>
            <a:endParaRPr kumimoji="0" lang="en-US" altLang="zh-CN" sz="12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base" latinLnBrk="0" hangingPunct="1">
              <a:lnSpc>
                <a:spcPct val="130000"/>
              </a:lnSpc>
              <a:spcBef>
                <a:spcPct val="0"/>
              </a:spcBef>
              <a:spcAft>
                <a:spcPct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单击此处添加文本单击此处添加文本单击此处添加文本单击此处添加文本单击此处添加文本</a:t>
            </a:r>
            <a:endParaRPr kumimoji="0" lang="en-US" altLang="zh-CN" sz="1200" b="0" i="0" u="none" strike="noStrike" kern="1200" cap="none" spc="0" normalizeH="0" baseline="0" noProof="0" dirty="0">
              <a:ln>
                <a:noFill/>
              </a:ln>
              <a:solidFill>
                <a:prstClr val="black">
                  <a:lumMod val="50000"/>
                  <a:lumOff val="50000"/>
                </a:prstClr>
              </a:solidFill>
              <a:effectLst/>
              <a:uLnTx/>
              <a:uFillTx/>
              <a:latin typeface="微软雅黑" panose="020B0503020204020204" pitchFamily="34" charset="-122"/>
              <a:ea typeface="微软雅黑" panose="020B0503020204020204" pitchFamily="34" charset="-122"/>
              <a:cs typeface="+mn-cs"/>
            </a:endParaRPr>
          </a:p>
        </p:txBody>
      </p:sp>
      <p:cxnSp>
        <p:nvCxnSpPr>
          <p:cNvPr id="39" name="Straight Connector 42"/>
          <p:cNvCxnSpPr/>
          <p:nvPr/>
        </p:nvCxnSpPr>
        <p:spPr>
          <a:xfrm>
            <a:off x="899596" y="3575531"/>
            <a:ext cx="7492057" cy="0"/>
          </a:xfrm>
          <a:prstGeom prst="line">
            <a:avLst/>
          </a:prstGeom>
          <a:ln w="12700">
            <a:solidFill>
              <a:schemeClr val="bg1">
                <a:lumMod val="65000"/>
              </a:schemeClr>
            </a:solidFill>
            <a:prstDash val="sysDot"/>
            <a:headEnd type="oval" w="med" len="med"/>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pull/>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40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40000">
                                          <p:cBhvr additive="base">
                                            <p:cTn id="7" dur="500" fill="hold"/>
                                            <p:tgtEl>
                                              <p:spTgt spid="6"/>
                                            </p:tgtEl>
                                            <p:attrNameLst>
                                              <p:attrName>ppt_x</p:attrName>
                                            </p:attrNameLst>
                                          </p:cBhvr>
                                          <p:tavLst>
                                            <p:tav tm="0">
                                              <p:val>
                                                <p:strVal val="1+#ppt_w/2"/>
                                              </p:val>
                                            </p:tav>
                                            <p:tav tm="100000">
                                              <p:val>
                                                <p:strVal val="#ppt_x"/>
                                              </p:val>
                                            </p:tav>
                                          </p:tavLst>
                                        </p:anim>
                                        <p:anim calcmode="lin" valueType="num" p14:bounceEnd="40000">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14:presetBounceEnd="40000">
                                      <p:stCondLst>
                                        <p:cond delay="300"/>
                                      </p:stCondLst>
                                      <p:childTnLst>
                                        <p:set>
                                          <p:cBhvr>
                                            <p:cTn id="10" dur="1" fill="hold">
                                              <p:stCondLst>
                                                <p:cond delay="0"/>
                                              </p:stCondLst>
                                            </p:cTn>
                                            <p:tgtEl>
                                              <p:spTgt spid="9"/>
                                            </p:tgtEl>
                                            <p:attrNameLst>
                                              <p:attrName>style.visibility</p:attrName>
                                            </p:attrNameLst>
                                          </p:cBhvr>
                                          <p:to>
                                            <p:strVal val="visible"/>
                                          </p:to>
                                        </p:set>
                                        <p:anim calcmode="lin" valueType="num" p14:bounceEnd="40000">
                                          <p:cBhvr additive="base">
                                            <p:cTn id="11" dur="500" fill="hold"/>
                                            <p:tgtEl>
                                              <p:spTgt spid="9"/>
                                            </p:tgtEl>
                                            <p:attrNameLst>
                                              <p:attrName>ppt_x</p:attrName>
                                            </p:attrNameLst>
                                          </p:cBhvr>
                                          <p:tavLst>
                                            <p:tav tm="0">
                                              <p:val>
                                                <p:strVal val="1+#ppt_w/2"/>
                                              </p:val>
                                            </p:tav>
                                            <p:tav tm="100000">
                                              <p:val>
                                                <p:strVal val="#ppt_x"/>
                                              </p:val>
                                            </p:tav>
                                          </p:tavLst>
                                        </p:anim>
                                        <p:anim calcmode="lin" valueType="num" p14:bounceEnd="40000">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14:presetBounceEnd="40000">
                                      <p:stCondLst>
                                        <p:cond delay="600"/>
                                      </p:stCondLst>
                                      <p:childTnLst>
                                        <p:set>
                                          <p:cBhvr>
                                            <p:cTn id="14" dur="1" fill="hold">
                                              <p:stCondLst>
                                                <p:cond delay="0"/>
                                              </p:stCondLst>
                                            </p:cTn>
                                            <p:tgtEl>
                                              <p:spTgt spid="12"/>
                                            </p:tgtEl>
                                            <p:attrNameLst>
                                              <p:attrName>style.visibility</p:attrName>
                                            </p:attrNameLst>
                                          </p:cBhvr>
                                          <p:to>
                                            <p:strVal val="visible"/>
                                          </p:to>
                                        </p:set>
                                        <p:anim calcmode="lin" valueType="num" p14:bounceEnd="40000">
                                          <p:cBhvr additive="base">
                                            <p:cTn id="15" dur="500" fill="hold"/>
                                            <p:tgtEl>
                                              <p:spTgt spid="12"/>
                                            </p:tgtEl>
                                            <p:attrNameLst>
                                              <p:attrName>ppt_x</p:attrName>
                                            </p:attrNameLst>
                                          </p:cBhvr>
                                          <p:tavLst>
                                            <p:tav tm="0">
                                              <p:val>
                                                <p:strVal val="1+#ppt_w/2"/>
                                              </p:val>
                                            </p:tav>
                                            <p:tav tm="100000">
                                              <p:val>
                                                <p:strVal val="#ppt_x"/>
                                              </p:val>
                                            </p:tav>
                                          </p:tavLst>
                                        </p:anim>
                                        <p:anim calcmode="lin" valueType="num" p14:bounceEnd="40000">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14:presetBounceEnd="40000">
                                      <p:stCondLst>
                                        <p:cond delay="900"/>
                                      </p:stCondLst>
                                      <p:childTnLst>
                                        <p:set>
                                          <p:cBhvr>
                                            <p:cTn id="18" dur="1" fill="hold">
                                              <p:stCondLst>
                                                <p:cond delay="0"/>
                                              </p:stCondLst>
                                            </p:cTn>
                                            <p:tgtEl>
                                              <p:spTgt spid="15"/>
                                            </p:tgtEl>
                                            <p:attrNameLst>
                                              <p:attrName>style.visibility</p:attrName>
                                            </p:attrNameLst>
                                          </p:cBhvr>
                                          <p:to>
                                            <p:strVal val="visible"/>
                                          </p:to>
                                        </p:set>
                                        <p:anim calcmode="lin" valueType="num" p14:bounceEnd="40000">
                                          <p:cBhvr additive="base">
                                            <p:cTn id="19" dur="500" fill="hold"/>
                                            <p:tgtEl>
                                              <p:spTgt spid="15"/>
                                            </p:tgtEl>
                                            <p:attrNameLst>
                                              <p:attrName>ppt_x</p:attrName>
                                            </p:attrNameLst>
                                          </p:cBhvr>
                                          <p:tavLst>
                                            <p:tav tm="0">
                                              <p:val>
                                                <p:strVal val="1+#ppt_w/2"/>
                                              </p:val>
                                            </p:tav>
                                            <p:tav tm="100000">
                                              <p:val>
                                                <p:strVal val="#ppt_x"/>
                                              </p:val>
                                            </p:tav>
                                          </p:tavLst>
                                        </p:anim>
                                        <p:anim calcmode="lin" valueType="num" p14:bounceEnd="40000">
                                          <p:cBhvr additive="base">
                                            <p:cTn id="20" dur="500" fill="hold"/>
                                            <p:tgtEl>
                                              <p:spTgt spid="15"/>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par>
                                    <p:cTn id="34" presetID="41" presetClass="entr" presetSubtype="0" fill="hold" grpId="0" nodeType="withEffect">
                                      <p:stCondLst>
                                        <p:cond delay="0"/>
                                      </p:stCondLst>
                                      <p:iterate type="lt">
                                        <p:tmPct val="10000"/>
                                      </p:iterate>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22"/>
                                            </p:tgtEl>
                                            <p:attrNameLst>
                                              <p:attrName>ppt_y</p:attrName>
                                            </p:attrNameLst>
                                          </p:cBhvr>
                                          <p:tavLst>
                                            <p:tav tm="0">
                                              <p:val>
                                                <p:strVal val="#ppt_y"/>
                                              </p:val>
                                            </p:tav>
                                            <p:tav tm="100000">
                                              <p:val>
                                                <p:strVal val="#ppt_y"/>
                                              </p:val>
                                            </p:tav>
                                          </p:tavLst>
                                        </p:anim>
                                        <p:anim calcmode="lin" valueType="num">
                                          <p:cBhvr>
                                            <p:cTn id="38"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22"/>
                                            </p:tgtEl>
                                            <p:attrNameLst>
                                              <p:attrName>ppt_w</p:attrName>
                                            </p:attrNameLst>
                                          </p:cBhvr>
                                          <p:tavLst>
                                            <p:tav tm="0">
                                              <p:val>
                                                <p:strVal val="#ppt_w/10"/>
                                              </p:val>
                                            </p:tav>
                                            <p:tav tm="50000">
                                              <p:val>
                                                <p:strVal val="#ppt_w+.01"/>
                                              </p:val>
                                            </p:tav>
                                            <p:tav tm="100000">
                                              <p:val>
                                                <p:strVal val="#ppt_w"/>
                                              </p:val>
                                            </p:tav>
                                          </p:tavLst>
                                        </p:anim>
                                        <p:animEffect>
                                          <p:cBhvr>
                                            <p:cTn id="40" dur="500" tmFilter="0,0; .5, 1; 1, 1"/>
                                            <p:tgtEl>
                                              <p:spTgt spid="22"/>
                                            </p:tgtEl>
                                          </p:cBhvr>
                                        </p:animEffect>
                                      </p:childTnLst>
                                    </p:cTn>
                                  </p:par>
                                  <p:par>
                                    <p:cTn id="41" presetID="41" presetClass="entr" presetSubtype="0" fill="hold" grpId="0" nodeType="withEffect">
                                      <p:stCondLst>
                                        <p:cond delay="0"/>
                                      </p:stCondLst>
                                      <p:iterate type="lt">
                                        <p:tmPct val="10000"/>
                                      </p:iterate>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24"/>
                                            </p:tgtEl>
                                            <p:attrNameLst>
                                              <p:attrName>ppt_y</p:attrName>
                                            </p:attrNameLst>
                                          </p:cBhvr>
                                          <p:tavLst>
                                            <p:tav tm="0">
                                              <p:val>
                                                <p:strVal val="#ppt_y"/>
                                              </p:val>
                                            </p:tav>
                                            <p:tav tm="100000">
                                              <p:val>
                                                <p:strVal val="#ppt_y"/>
                                              </p:val>
                                            </p:tav>
                                          </p:tavLst>
                                        </p:anim>
                                        <p:anim calcmode="lin" valueType="num">
                                          <p:cBhvr>
                                            <p:cTn id="45"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24"/>
                                            </p:tgtEl>
                                            <p:attrNameLst>
                                              <p:attrName>ppt_w</p:attrName>
                                            </p:attrNameLst>
                                          </p:cBhvr>
                                          <p:tavLst>
                                            <p:tav tm="0">
                                              <p:val>
                                                <p:strVal val="#ppt_w/10"/>
                                              </p:val>
                                            </p:tav>
                                            <p:tav tm="50000">
                                              <p:val>
                                                <p:strVal val="#ppt_w+.01"/>
                                              </p:val>
                                            </p:tav>
                                            <p:tav tm="100000">
                                              <p:val>
                                                <p:strVal val="#ppt_w"/>
                                              </p:val>
                                            </p:tav>
                                          </p:tavLst>
                                        </p:anim>
                                        <p:animEffect>
                                          <p:cBhvr>
                                            <p:cTn id="47" dur="500" tmFilter="0,0; .5, 1; 1, 1"/>
                                            <p:tgtEl>
                                              <p:spTgt spid="24"/>
                                            </p:tgtEl>
                                          </p:cBhvr>
                                        </p:animEffect>
                                      </p:childTnLst>
                                    </p:cTn>
                                  </p:par>
                                  <p:par>
                                    <p:cTn id="48" presetID="41" presetClass="entr" presetSubtype="0" fill="hold" grpId="0" nodeType="withEffect">
                                      <p:stCondLst>
                                        <p:cond delay="0"/>
                                      </p:stCondLst>
                                      <p:iterate type="lt">
                                        <p:tmPct val="10000"/>
                                      </p:iterate>
                                      <p:childTnLst>
                                        <p:set>
                                          <p:cBhvr>
                                            <p:cTn id="49" dur="1" fill="hold">
                                              <p:stCondLst>
                                                <p:cond delay="0"/>
                                              </p:stCondLst>
                                            </p:cTn>
                                            <p:tgtEl>
                                              <p:spTgt spid="28"/>
                                            </p:tgtEl>
                                            <p:attrNameLst>
                                              <p:attrName>style.visibility</p:attrName>
                                            </p:attrNameLst>
                                          </p:cBhvr>
                                          <p:to>
                                            <p:strVal val="visible"/>
                                          </p:to>
                                        </p:set>
                                        <p:anim calcmode="lin" valueType="num">
                                          <p:cBhvr>
                                            <p:cTn id="50"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28"/>
                                            </p:tgtEl>
                                            <p:attrNameLst>
                                              <p:attrName>ppt_y</p:attrName>
                                            </p:attrNameLst>
                                          </p:cBhvr>
                                          <p:tavLst>
                                            <p:tav tm="0">
                                              <p:val>
                                                <p:strVal val="#ppt_y"/>
                                              </p:val>
                                            </p:tav>
                                            <p:tav tm="100000">
                                              <p:val>
                                                <p:strVal val="#ppt_y"/>
                                              </p:val>
                                            </p:tav>
                                          </p:tavLst>
                                        </p:anim>
                                        <p:anim calcmode="lin" valueType="num">
                                          <p:cBhvr>
                                            <p:cTn id="52"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28"/>
                                            </p:tgtEl>
                                            <p:attrNameLst>
                                              <p:attrName>ppt_w</p:attrName>
                                            </p:attrNameLst>
                                          </p:cBhvr>
                                          <p:tavLst>
                                            <p:tav tm="0">
                                              <p:val>
                                                <p:strVal val="#ppt_w/10"/>
                                              </p:val>
                                            </p:tav>
                                            <p:tav tm="50000">
                                              <p:val>
                                                <p:strVal val="#ppt_w+.01"/>
                                              </p:val>
                                            </p:tav>
                                            <p:tav tm="100000">
                                              <p:val>
                                                <p:strVal val="#ppt_w"/>
                                              </p:val>
                                            </p:tav>
                                          </p:tavLst>
                                        </p:anim>
                                        <p:animEffect>
                                          <p:cBhvr>
                                            <p:cTn id="54" dur="500" tmFilter="0,0; .5, 1; 1, 1"/>
                                            <p:tgtEl>
                                              <p:spTgt spid="28"/>
                                            </p:tgtEl>
                                          </p:cBhvr>
                                        </p:animEffect>
                                      </p:childTnLst>
                                    </p:cTn>
                                  </p:par>
                                  <p:par>
                                    <p:cTn id="55" presetID="41" presetClass="entr" presetSubtype="0" fill="hold" grpId="0" nodeType="withEffect">
                                      <p:stCondLst>
                                        <p:cond delay="0"/>
                                      </p:stCondLst>
                                      <p:iterate type="lt">
                                        <p:tmPct val="10000"/>
                                      </p:iterate>
                                      <p:childTnLst>
                                        <p:set>
                                          <p:cBhvr>
                                            <p:cTn id="56" dur="1" fill="hold">
                                              <p:stCondLst>
                                                <p:cond delay="0"/>
                                              </p:stCondLst>
                                            </p:cTn>
                                            <p:tgtEl>
                                              <p:spTgt spid="36"/>
                                            </p:tgtEl>
                                            <p:attrNameLst>
                                              <p:attrName>style.visibility</p:attrName>
                                            </p:attrNameLst>
                                          </p:cBhvr>
                                          <p:to>
                                            <p:strVal val="visible"/>
                                          </p:to>
                                        </p:set>
                                        <p:anim calcmode="lin" valueType="num">
                                          <p:cBhvr>
                                            <p:cTn id="57"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36"/>
                                            </p:tgtEl>
                                            <p:attrNameLst>
                                              <p:attrName>ppt_y</p:attrName>
                                            </p:attrNameLst>
                                          </p:cBhvr>
                                          <p:tavLst>
                                            <p:tav tm="0">
                                              <p:val>
                                                <p:strVal val="#ppt_y"/>
                                              </p:val>
                                            </p:tav>
                                            <p:tav tm="100000">
                                              <p:val>
                                                <p:strVal val="#ppt_y"/>
                                              </p:val>
                                            </p:tav>
                                          </p:tavLst>
                                        </p:anim>
                                        <p:anim calcmode="lin" valueType="num">
                                          <p:cBhvr>
                                            <p:cTn id="59"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36"/>
                                            </p:tgtEl>
                                            <p:attrNameLst>
                                              <p:attrName>ppt_w</p:attrName>
                                            </p:attrNameLst>
                                          </p:cBhvr>
                                          <p:tavLst>
                                            <p:tav tm="0">
                                              <p:val>
                                                <p:strVal val="#ppt_w/10"/>
                                              </p:val>
                                            </p:tav>
                                            <p:tav tm="50000">
                                              <p:val>
                                                <p:strVal val="#ppt_w+.01"/>
                                              </p:val>
                                            </p:tav>
                                            <p:tav tm="100000">
                                              <p:val>
                                                <p:strVal val="#ppt_w"/>
                                              </p:val>
                                            </p:tav>
                                          </p:tavLst>
                                        </p:anim>
                                        <p:animEffect>
                                          <p:cBhvr>
                                            <p:cTn id="61" dur="500" tmFilter="0,0; .5, 1; 1, 1"/>
                                            <p:tgtEl>
                                              <p:spTgt spid="36"/>
                                            </p:tgtEl>
                                          </p:cBhvr>
                                        </p:animEffect>
                                      </p:childTnLst>
                                    </p:cTn>
                                  </p:par>
                                </p:childTnLst>
                              </p:cTn>
                            </p:par>
                            <p:par>
                              <p:cTn id="62" fill="hold">
                                <p:stCondLst>
                                  <p:cond delay="2299"/>
                                </p:stCondLst>
                                <p:childTnLst>
                                  <p:par>
                                    <p:cTn id="63" presetID="2" presetClass="entr" presetSubtype="4" fill="hold" nodeType="after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additive="base">
                                            <p:cTn id="65" dur="500" fill="hold"/>
                                            <p:tgtEl>
                                              <p:spTgt spid="39"/>
                                            </p:tgtEl>
                                            <p:attrNameLst>
                                              <p:attrName>ppt_x</p:attrName>
                                            </p:attrNameLst>
                                          </p:cBhvr>
                                          <p:tavLst>
                                            <p:tav tm="0">
                                              <p:val>
                                                <p:strVal val="#ppt_x"/>
                                              </p:val>
                                            </p:tav>
                                            <p:tav tm="100000">
                                              <p:val>
                                                <p:strVal val="#ppt_x"/>
                                              </p:val>
                                            </p:tav>
                                          </p:tavLst>
                                        </p:anim>
                                        <p:anim calcmode="lin" valueType="num">
                                          <p:cBhvr additive="base">
                                            <p:cTn id="66" dur="500" fill="hold"/>
                                            <p:tgtEl>
                                              <p:spTgt spid="39"/>
                                            </p:tgtEl>
                                            <p:attrNameLst>
                                              <p:attrName>ppt_y</p:attrName>
                                            </p:attrNameLst>
                                          </p:cBhvr>
                                          <p:tavLst>
                                            <p:tav tm="0">
                                              <p:val>
                                                <p:strVal val="1+#ppt_h/2"/>
                                              </p:val>
                                            </p:tav>
                                            <p:tav tm="100000">
                                              <p:val>
                                                <p:strVal val="#ppt_y"/>
                                              </p:val>
                                            </p:tav>
                                          </p:tavLst>
                                        </p:anim>
                                      </p:childTnLst>
                                    </p:cTn>
                                  </p:par>
                                </p:childTnLst>
                              </p:cTn>
                            </p:par>
                            <p:par>
                              <p:cTn id="67" fill="hold">
                                <p:stCondLst>
                                  <p:cond delay="2799"/>
                                </p:stCondLst>
                                <p:childTnLst>
                                  <p:par>
                                    <p:cTn id="68" presetID="22" presetClass="entr" presetSubtype="8"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wipe(left)">
                                          <p:cBhvr>
                                            <p:cTn id="7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utoUpdateAnimBg="0"/>
          <p:bldP spid="19" grpId="0" bldLvl="0" autoUpdateAnimBg="0"/>
          <p:bldP spid="22" grpId="0" bldLvl="0" autoUpdateAnimBg="0"/>
          <p:bldP spid="24" grpId="0" bldLvl="0" autoUpdateAnimBg="0"/>
          <p:bldP spid="26" grpId="0" bldLvl="0" autoUpdateAnimBg="0"/>
          <p:bldP spid="28" grpId="0" bldLvl="0" autoUpdateAnimBg="0"/>
          <p:bldP spid="30" grpId="0" bldLvl="0" autoUpdateAnimBg="0"/>
          <p:bldP spid="36" grpId="0" bldLvl="0" autoUpdateAnimBg="0"/>
          <p:bldP spid="3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3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60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90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1+#ppt_w/2"/>
                                              </p:val>
                                            </p:tav>
                                            <p:tav tm="100000">
                                              <p:val>
                                                <p:strVal val="#ppt_x"/>
                                              </p:val>
                                            </p:tav>
                                          </p:tavLst>
                                        </p:anim>
                                        <p:anim calcmode="lin" valueType="num">
                                          <p:cBhvr additive="base">
                                            <p:cTn id="20" dur="500" fill="hold"/>
                                            <p:tgtEl>
                                              <p:spTgt spid="15"/>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fade">
                                          <p:cBhvr>
                                            <p:cTn id="30" dur="500"/>
                                            <p:tgtEl>
                                              <p:spTgt spid="2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par>
                                    <p:cTn id="34" presetID="41" presetClass="entr" presetSubtype="0" fill="hold" grpId="0" nodeType="withEffect">
                                      <p:stCondLst>
                                        <p:cond delay="0"/>
                                      </p:stCondLst>
                                      <p:iterate type="lt">
                                        <p:tmPct val="10000"/>
                                      </p:iterate>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22"/>
                                            </p:tgtEl>
                                            <p:attrNameLst>
                                              <p:attrName>ppt_y</p:attrName>
                                            </p:attrNameLst>
                                          </p:cBhvr>
                                          <p:tavLst>
                                            <p:tav tm="0">
                                              <p:val>
                                                <p:strVal val="#ppt_y"/>
                                              </p:val>
                                            </p:tav>
                                            <p:tav tm="100000">
                                              <p:val>
                                                <p:strVal val="#ppt_y"/>
                                              </p:val>
                                            </p:tav>
                                          </p:tavLst>
                                        </p:anim>
                                        <p:anim calcmode="lin" valueType="num">
                                          <p:cBhvr>
                                            <p:cTn id="38"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22"/>
                                            </p:tgtEl>
                                            <p:attrNameLst>
                                              <p:attrName>ppt_w</p:attrName>
                                            </p:attrNameLst>
                                          </p:cBhvr>
                                          <p:tavLst>
                                            <p:tav tm="0">
                                              <p:val>
                                                <p:strVal val="#ppt_w/10"/>
                                              </p:val>
                                            </p:tav>
                                            <p:tav tm="50000">
                                              <p:val>
                                                <p:strVal val="#ppt_w+.01"/>
                                              </p:val>
                                            </p:tav>
                                            <p:tav tm="100000">
                                              <p:val>
                                                <p:strVal val="#ppt_w"/>
                                              </p:val>
                                            </p:tav>
                                          </p:tavLst>
                                        </p:anim>
                                        <p:animEffect>
                                          <p:cBhvr>
                                            <p:cTn id="40" dur="500" tmFilter="0,0; .5, 1; 1, 1"/>
                                            <p:tgtEl>
                                              <p:spTgt spid="22"/>
                                            </p:tgtEl>
                                          </p:cBhvr>
                                        </p:animEffect>
                                      </p:childTnLst>
                                    </p:cTn>
                                  </p:par>
                                  <p:par>
                                    <p:cTn id="41" presetID="41" presetClass="entr" presetSubtype="0" fill="hold" grpId="0" nodeType="withEffect">
                                      <p:stCondLst>
                                        <p:cond delay="0"/>
                                      </p:stCondLst>
                                      <p:iterate type="lt">
                                        <p:tmPct val="10000"/>
                                      </p:iterate>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24"/>
                                            </p:tgtEl>
                                            <p:attrNameLst>
                                              <p:attrName>ppt_y</p:attrName>
                                            </p:attrNameLst>
                                          </p:cBhvr>
                                          <p:tavLst>
                                            <p:tav tm="0">
                                              <p:val>
                                                <p:strVal val="#ppt_y"/>
                                              </p:val>
                                            </p:tav>
                                            <p:tav tm="100000">
                                              <p:val>
                                                <p:strVal val="#ppt_y"/>
                                              </p:val>
                                            </p:tav>
                                          </p:tavLst>
                                        </p:anim>
                                        <p:anim calcmode="lin" valueType="num">
                                          <p:cBhvr>
                                            <p:cTn id="45" dur="500" fill="hold"/>
                                            <p:tgtEl>
                                              <p:spTgt spid="24"/>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24"/>
                                            </p:tgtEl>
                                            <p:attrNameLst>
                                              <p:attrName>ppt_w</p:attrName>
                                            </p:attrNameLst>
                                          </p:cBhvr>
                                          <p:tavLst>
                                            <p:tav tm="0">
                                              <p:val>
                                                <p:strVal val="#ppt_w/10"/>
                                              </p:val>
                                            </p:tav>
                                            <p:tav tm="50000">
                                              <p:val>
                                                <p:strVal val="#ppt_w+.01"/>
                                              </p:val>
                                            </p:tav>
                                            <p:tav tm="100000">
                                              <p:val>
                                                <p:strVal val="#ppt_w"/>
                                              </p:val>
                                            </p:tav>
                                          </p:tavLst>
                                        </p:anim>
                                        <p:animEffect>
                                          <p:cBhvr>
                                            <p:cTn id="47" dur="500" tmFilter="0,0; .5, 1; 1, 1"/>
                                            <p:tgtEl>
                                              <p:spTgt spid="24"/>
                                            </p:tgtEl>
                                          </p:cBhvr>
                                        </p:animEffect>
                                      </p:childTnLst>
                                    </p:cTn>
                                  </p:par>
                                  <p:par>
                                    <p:cTn id="48" presetID="41" presetClass="entr" presetSubtype="0" fill="hold" grpId="0" nodeType="withEffect">
                                      <p:stCondLst>
                                        <p:cond delay="0"/>
                                      </p:stCondLst>
                                      <p:iterate type="lt">
                                        <p:tmPct val="10000"/>
                                      </p:iterate>
                                      <p:childTnLst>
                                        <p:set>
                                          <p:cBhvr>
                                            <p:cTn id="49" dur="1" fill="hold">
                                              <p:stCondLst>
                                                <p:cond delay="0"/>
                                              </p:stCondLst>
                                            </p:cTn>
                                            <p:tgtEl>
                                              <p:spTgt spid="28"/>
                                            </p:tgtEl>
                                            <p:attrNameLst>
                                              <p:attrName>style.visibility</p:attrName>
                                            </p:attrNameLst>
                                          </p:cBhvr>
                                          <p:to>
                                            <p:strVal val="visible"/>
                                          </p:to>
                                        </p:set>
                                        <p:anim calcmode="lin" valueType="num">
                                          <p:cBhvr>
                                            <p:cTn id="50"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28"/>
                                            </p:tgtEl>
                                            <p:attrNameLst>
                                              <p:attrName>ppt_y</p:attrName>
                                            </p:attrNameLst>
                                          </p:cBhvr>
                                          <p:tavLst>
                                            <p:tav tm="0">
                                              <p:val>
                                                <p:strVal val="#ppt_y"/>
                                              </p:val>
                                            </p:tav>
                                            <p:tav tm="100000">
                                              <p:val>
                                                <p:strVal val="#ppt_y"/>
                                              </p:val>
                                            </p:tav>
                                          </p:tavLst>
                                        </p:anim>
                                        <p:anim calcmode="lin" valueType="num">
                                          <p:cBhvr>
                                            <p:cTn id="52"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28"/>
                                            </p:tgtEl>
                                            <p:attrNameLst>
                                              <p:attrName>ppt_w</p:attrName>
                                            </p:attrNameLst>
                                          </p:cBhvr>
                                          <p:tavLst>
                                            <p:tav tm="0">
                                              <p:val>
                                                <p:strVal val="#ppt_w/10"/>
                                              </p:val>
                                            </p:tav>
                                            <p:tav tm="50000">
                                              <p:val>
                                                <p:strVal val="#ppt_w+.01"/>
                                              </p:val>
                                            </p:tav>
                                            <p:tav tm="100000">
                                              <p:val>
                                                <p:strVal val="#ppt_w"/>
                                              </p:val>
                                            </p:tav>
                                          </p:tavLst>
                                        </p:anim>
                                        <p:animEffect>
                                          <p:cBhvr>
                                            <p:cTn id="54" dur="500" tmFilter="0,0; .5, 1; 1, 1"/>
                                            <p:tgtEl>
                                              <p:spTgt spid="28"/>
                                            </p:tgtEl>
                                          </p:cBhvr>
                                        </p:animEffect>
                                      </p:childTnLst>
                                    </p:cTn>
                                  </p:par>
                                  <p:par>
                                    <p:cTn id="55" presetID="41" presetClass="entr" presetSubtype="0" fill="hold" grpId="0" nodeType="withEffect">
                                      <p:stCondLst>
                                        <p:cond delay="0"/>
                                      </p:stCondLst>
                                      <p:iterate type="lt">
                                        <p:tmPct val="10000"/>
                                      </p:iterate>
                                      <p:childTnLst>
                                        <p:set>
                                          <p:cBhvr>
                                            <p:cTn id="56" dur="1" fill="hold">
                                              <p:stCondLst>
                                                <p:cond delay="0"/>
                                              </p:stCondLst>
                                            </p:cTn>
                                            <p:tgtEl>
                                              <p:spTgt spid="36"/>
                                            </p:tgtEl>
                                            <p:attrNameLst>
                                              <p:attrName>style.visibility</p:attrName>
                                            </p:attrNameLst>
                                          </p:cBhvr>
                                          <p:to>
                                            <p:strVal val="visible"/>
                                          </p:to>
                                        </p:set>
                                        <p:anim calcmode="lin" valueType="num">
                                          <p:cBhvr>
                                            <p:cTn id="57"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36"/>
                                            </p:tgtEl>
                                            <p:attrNameLst>
                                              <p:attrName>ppt_y</p:attrName>
                                            </p:attrNameLst>
                                          </p:cBhvr>
                                          <p:tavLst>
                                            <p:tav tm="0">
                                              <p:val>
                                                <p:strVal val="#ppt_y"/>
                                              </p:val>
                                            </p:tav>
                                            <p:tav tm="100000">
                                              <p:val>
                                                <p:strVal val="#ppt_y"/>
                                              </p:val>
                                            </p:tav>
                                          </p:tavLst>
                                        </p:anim>
                                        <p:anim calcmode="lin" valueType="num">
                                          <p:cBhvr>
                                            <p:cTn id="59"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36"/>
                                            </p:tgtEl>
                                            <p:attrNameLst>
                                              <p:attrName>ppt_w</p:attrName>
                                            </p:attrNameLst>
                                          </p:cBhvr>
                                          <p:tavLst>
                                            <p:tav tm="0">
                                              <p:val>
                                                <p:strVal val="#ppt_w/10"/>
                                              </p:val>
                                            </p:tav>
                                            <p:tav tm="50000">
                                              <p:val>
                                                <p:strVal val="#ppt_w+.01"/>
                                              </p:val>
                                            </p:tav>
                                            <p:tav tm="100000">
                                              <p:val>
                                                <p:strVal val="#ppt_w"/>
                                              </p:val>
                                            </p:tav>
                                          </p:tavLst>
                                        </p:anim>
                                        <p:animEffect>
                                          <p:cBhvr>
                                            <p:cTn id="61" dur="500" tmFilter="0,0; .5, 1; 1, 1"/>
                                            <p:tgtEl>
                                              <p:spTgt spid="36"/>
                                            </p:tgtEl>
                                          </p:cBhvr>
                                        </p:animEffect>
                                      </p:childTnLst>
                                    </p:cTn>
                                  </p:par>
                                </p:childTnLst>
                              </p:cTn>
                            </p:par>
                            <p:par>
                              <p:cTn id="62" fill="hold">
                                <p:stCondLst>
                                  <p:cond delay="2299"/>
                                </p:stCondLst>
                                <p:childTnLst>
                                  <p:par>
                                    <p:cTn id="63" presetID="2" presetClass="entr" presetSubtype="4" fill="hold" nodeType="after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additive="base">
                                            <p:cTn id="65" dur="500" fill="hold"/>
                                            <p:tgtEl>
                                              <p:spTgt spid="39"/>
                                            </p:tgtEl>
                                            <p:attrNameLst>
                                              <p:attrName>ppt_x</p:attrName>
                                            </p:attrNameLst>
                                          </p:cBhvr>
                                          <p:tavLst>
                                            <p:tav tm="0">
                                              <p:val>
                                                <p:strVal val="#ppt_x"/>
                                              </p:val>
                                            </p:tav>
                                            <p:tav tm="100000">
                                              <p:val>
                                                <p:strVal val="#ppt_x"/>
                                              </p:val>
                                            </p:tav>
                                          </p:tavLst>
                                        </p:anim>
                                        <p:anim calcmode="lin" valueType="num">
                                          <p:cBhvr additive="base">
                                            <p:cTn id="66" dur="500" fill="hold"/>
                                            <p:tgtEl>
                                              <p:spTgt spid="39"/>
                                            </p:tgtEl>
                                            <p:attrNameLst>
                                              <p:attrName>ppt_y</p:attrName>
                                            </p:attrNameLst>
                                          </p:cBhvr>
                                          <p:tavLst>
                                            <p:tav tm="0">
                                              <p:val>
                                                <p:strVal val="1+#ppt_h/2"/>
                                              </p:val>
                                            </p:tav>
                                            <p:tav tm="100000">
                                              <p:val>
                                                <p:strVal val="#ppt_y"/>
                                              </p:val>
                                            </p:tav>
                                          </p:tavLst>
                                        </p:anim>
                                      </p:childTnLst>
                                    </p:cTn>
                                  </p:par>
                                </p:childTnLst>
                              </p:cTn>
                            </p:par>
                            <p:par>
                              <p:cTn id="67" fill="hold">
                                <p:stCondLst>
                                  <p:cond delay="2799"/>
                                </p:stCondLst>
                                <p:childTnLst>
                                  <p:par>
                                    <p:cTn id="68" presetID="22" presetClass="entr" presetSubtype="8"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wipe(left)">
                                          <p:cBhvr>
                                            <p:cTn id="7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utoUpdateAnimBg="0"/>
          <p:bldP spid="19" grpId="0" bldLvl="0" autoUpdateAnimBg="0"/>
          <p:bldP spid="22" grpId="0" bldLvl="0" autoUpdateAnimBg="0"/>
          <p:bldP spid="24" grpId="0" bldLvl="0" autoUpdateAnimBg="0"/>
          <p:bldP spid="26" grpId="0" bldLvl="0" autoUpdateAnimBg="0"/>
          <p:bldP spid="28" grpId="0" bldLvl="0" autoUpdateAnimBg="0"/>
          <p:bldP spid="30" grpId="0" bldLvl="0" autoUpdateAnimBg="0"/>
          <p:bldP spid="36" grpId="0" bldLvl="0" autoUpdateAnimBg="0"/>
          <p:bldP spid="3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 name="Picture 4"/>
          <p:cNvPicPr>
            <a:picLocks noChangeAspect="1" noChangeArrowheads="1"/>
          </p:cNvPicPr>
          <p:nvPr/>
        </p:nvPicPr>
        <p:blipFill>
          <a:blip r:embed="rId2" cstate="screen"/>
          <a:stretch>
            <a:fillRect/>
          </a:stretch>
        </p:blipFill>
        <p:spPr bwMode="auto">
          <a:xfrm>
            <a:off x="0" y="11631"/>
            <a:ext cx="9144000" cy="5131869"/>
          </a:xfrm>
          <a:prstGeom prst="rect">
            <a:avLst/>
          </a:prstGeom>
          <a:noFill/>
          <a:extLst>
            <a:ext uri="{909E8E84-426E-40DD-AFC4-6F175D3DCCD1}">
              <a14:hiddenFill xmlns:a14="http://schemas.microsoft.com/office/drawing/2010/main">
                <a:solidFill>
                  <a:srgbClr val="FFFFFF"/>
                </a:solidFill>
              </a14:hiddenFill>
            </a:ext>
          </a:extLst>
        </p:spPr>
      </p:pic>
      <p:grpSp>
        <p:nvGrpSpPr>
          <p:cNvPr id="87" name="Group 25"/>
          <p:cNvGrpSpPr/>
          <p:nvPr/>
        </p:nvGrpSpPr>
        <p:grpSpPr>
          <a:xfrm>
            <a:off x="0" y="5003802"/>
            <a:ext cx="9144000" cy="145650"/>
            <a:chOff x="0" y="3474720"/>
            <a:chExt cx="10261600" cy="71120"/>
          </a:xfrm>
          <a:solidFill>
            <a:srgbClr val="C00000"/>
          </a:solidFill>
        </p:grpSpPr>
        <p:sp>
          <p:nvSpPr>
            <p:cNvPr id="88" name="Rectangle 26"/>
            <p:cNvSpPr/>
            <p:nvPr/>
          </p:nvSpPr>
          <p:spPr>
            <a:xfrm>
              <a:off x="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9" name="Rectangle 27"/>
            <p:cNvSpPr/>
            <p:nvPr/>
          </p:nvSpPr>
          <p:spPr>
            <a:xfrm>
              <a:off x="205232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0" name="Rectangle 28"/>
            <p:cNvSpPr/>
            <p:nvPr/>
          </p:nvSpPr>
          <p:spPr>
            <a:xfrm>
              <a:off x="410464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Rectangle 29"/>
            <p:cNvSpPr/>
            <p:nvPr/>
          </p:nvSpPr>
          <p:spPr>
            <a:xfrm>
              <a:off x="615696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Rectangle 30"/>
            <p:cNvSpPr/>
            <p:nvPr/>
          </p:nvSpPr>
          <p:spPr>
            <a:xfrm>
              <a:off x="8209280" y="3474720"/>
              <a:ext cx="2052320" cy="71120"/>
            </a:xfrm>
            <a:prstGeom prst="rect">
              <a:avLst/>
            </a:prstGeom>
            <a:grpFill/>
            <a:ln w="9525"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sp>
        <p:nvSpPr>
          <p:cNvPr id="52" name="TextBox 11"/>
          <p:cNvSpPr txBox="1"/>
          <p:nvPr/>
        </p:nvSpPr>
        <p:spPr>
          <a:xfrm>
            <a:off x="3851922" y="1707654"/>
            <a:ext cx="2954655" cy="1077218"/>
          </a:xfrm>
          <a:prstGeom prst="rect">
            <a:avLst/>
          </a:prstGeom>
          <a:noFill/>
        </p:spPr>
        <p:txBody>
          <a:bodyPr wrap="none" rtlCol="0">
            <a:spAutoFit/>
          </a:bodyPr>
          <a:lstStyle/>
          <a:p>
            <a:pPr marL="0" marR="0" lvl="1" indent="0" algn="l"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28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第二部分</a:t>
            </a:r>
            <a:endParaRPr kumimoji="0" lang="en-US" altLang="zh-CN" sz="2800" b="1"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a:p>
            <a:pPr marL="0" marR="0" lvl="1" indent="0" algn="ctr"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标题文字内容</a:t>
            </a:r>
            <a:endParaRPr kumimoji="0" lang="en-US" altLang="zh-CN" sz="36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cxnSp>
        <p:nvCxnSpPr>
          <p:cNvPr id="53" name="直接连接符 52"/>
          <p:cNvCxnSpPr/>
          <p:nvPr/>
        </p:nvCxnSpPr>
        <p:spPr>
          <a:xfrm flipV="1">
            <a:off x="3635896" y="1635646"/>
            <a:ext cx="0" cy="1924424"/>
          </a:xfrm>
          <a:prstGeom prst="line">
            <a:avLst/>
          </a:prstGeom>
          <a:noFill/>
          <a:ln w="12700" cap="flat" cmpd="sng" algn="ctr">
            <a:solidFill>
              <a:srgbClr val="080808"/>
            </a:solidFill>
            <a:prstDash val="dash"/>
          </a:ln>
          <a:effectLst/>
        </p:spPr>
      </p:cxnSp>
      <p:sp>
        <p:nvSpPr>
          <p:cNvPr id="54" name="TextBox 13"/>
          <p:cNvSpPr txBox="1"/>
          <p:nvPr/>
        </p:nvSpPr>
        <p:spPr>
          <a:xfrm>
            <a:off x="2317896" y="3229730"/>
            <a:ext cx="902846" cy="246221"/>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PART 02</a:t>
            </a:r>
            <a:endParaRPr kumimoji="0" lang="zh-CN" altLang="en-US" sz="16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nvGrpSpPr>
          <p:cNvPr id="55" name="组合 54"/>
          <p:cNvGrpSpPr/>
          <p:nvPr/>
        </p:nvGrpSpPr>
        <p:grpSpPr>
          <a:xfrm>
            <a:off x="2123728" y="1707656"/>
            <a:ext cx="1197175" cy="1197175"/>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080808"/>
                </a:solidFill>
                <a:effectLst/>
                <a:uLnTx/>
                <a:uFillTx/>
                <a:latin typeface="微软雅黑" panose="020B0503020204020204" pitchFamily="34" charset="-122"/>
                <a:ea typeface="微软雅黑" panose="020B0503020204020204" pitchFamily="34" charset="-122"/>
                <a:cs typeface="+mn-cs"/>
              </a:endParaRPr>
            </a:p>
          </p:txBody>
        </p:sp>
      </p:grpSp>
      <p:sp>
        <p:nvSpPr>
          <p:cNvPr id="58" name="TextBox 24"/>
          <p:cNvSpPr txBox="1"/>
          <p:nvPr/>
        </p:nvSpPr>
        <p:spPr>
          <a:xfrm>
            <a:off x="3948592" y="2787774"/>
            <a:ext cx="1027882"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59" name="TextBox 25"/>
          <p:cNvSpPr txBox="1"/>
          <p:nvPr/>
        </p:nvSpPr>
        <p:spPr>
          <a:xfrm>
            <a:off x="5001263" y="2787774"/>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0" name="TextBox 26"/>
          <p:cNvSpPr txBox="1"/>
          <p:nvPr/>
        </p:nvSpPr>
        <p:spPr>
          <a:xfrm>
            <a:off x="6011289" y="2787774"/>
            <a:ext cx="1027882"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1" name="TextBox 27"/>
          <p:cNvSpPr txBox="1"/>
          <p:nvPr/>
        </p:nvSpPr>
        <p:spPr>
          <a:xfrm>
            <a:off x="3948592"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2" name="TextBox 28"/>
          <p:cNvSpPr txBox="1"/>
          <p:nvPr/>
        </p:nvSpPr>
        <p:spPr>
          <a:xfrm>
            <a:off x="5001264"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3" name="TextBox 29"/>
          <p:cNvSpPr txBox="1"/>
          <p:nvPr/>
        </p:nvSpPr>
        <p:spPr>
          <a:xfrm>
            <a:off x="6010903" y="3134845"/>
            <a:ext cx="985236" cy="245726"/>
          </a:xfrm>
          <a:prstGeom prst="rect">
            <a:avLst/>
          </a:prstGeom>
          <a:noFill/>
        </p:spPr>
        <p:txBody>
          <a:bodyPr wrap="square" lIns="60469" tIns="30235" rIns="60469" bIns="30235"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 </a:t>
            </a:r>
            <a:r>
              <a:rPr kumimoji="0" lang="zh-CN" altLang="en-US" sz="1200" b="0" i="0" u="none" strike="noStrike" kern="1200" cap="none" spc="0" normalizeH="0" baseline="0" noProof="0" dirty="0">
                <a:ln>
                  <a:noFill/>
                </a:ln>
                <a:solidFill>
                  <a:srgbClr val="080808"/>
                </a:solidFill>
                <a:effectLst/>
                <a:uLnTx/>
                <a:uFillTx/>
                <a:latin typeface="微软雅黑" panose="020B0503020204020204" pitchFamily="34" charset="-122"/>
                <a:ea typeface="微软雅黑" panose="020B0503020204020204" pitchFamily="34" charset="-122"/>
                <a:cs typeface="+mn-cs"/>
              </a:rPr>
              <a:t>添加内容</a:t>
            </a:r>
          </a:p>
        </p:txBody>
      </p:sp>
      <p:sp>
        <p:nvSpPr>
          <p:cNvPr id="64" name="TextBox 13"/>
          <p:cNvSpPr txBox="1"/>
          <p:nvPr/>
        </p:nvSpPr>
        <p:spPr>
          <a:xfrm>
            <a:off x="2344338" y="1921522"/>
            <a:ext cx="902846" cy="769441"/>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50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rPr>
              <a:t>02</a:t>
            </a:r>
            <a:endParaRPr kumimoji="0" lang="zh-CN" altLang="en-US" sz="5000" b="1" i="0" u="none" strike="noStrike" kern="1200" cap="none" spc="0" normalizeH="0" baseline="0" noProof="0" dirty="0">
              <a:ln>
                <a:noFill/>
              </a:ln>
              <a:solidFill>
                <a:srgbClr val="C00002"/>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heel(1)">
                                      <p:cBhvr>
                                        <p:cTn id="7" dur="1000"/>
                                        <p:tgtEl>
                                          <p:spTgt spid="5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500"/>
                                        <p:tgtEl>
                                          <p:spTgt spid="64"/>
                                        </p:tgtEl>
                                      </p:cBhvr>
                                    </p:animEffect>
                                    <p:anim calcmode="lin" valueType="num">
                                      <p:cBhvr>
                                        <p:cTn id="12" dur="500" fill="hold"/>
                                        <p:tgtEl>
                                          <p:spTgt spid="64"/>
                                        </p:tgtEl>
                                        <p:attrNameLst>
                                          <p:attrName>ppt_x</p:attrName>
                                        </p:attrNameLst>
                                      </p:cBhvr>
                                      <p:tavLst>
                                        <p:tav tm="0">
                                          <p:val>
                                            <p:strVal val="#ppt_x"/>
                                          </p:val>
                                        </p:tav>
                                        <p:tav tm="100000">
                                          <p:val>
                                            <p:strVal val="#ppt_x"/>
                                          </p:val>
                                        </p:tav>
                                      </p:tavLst>
                                    </p:anim>
                                    <p:anim calcmode="lin" valueType="num">
                                      <p:cBhvr>
                                        <p:cTn id="13" dur="500" fill="hold"/>
                                        <p:tgtEl>
                                          <p:spTgt spid="64"/>
                                        </p:tgtEl>
                                        <p:attrNameLst>
                                          <p:attrName>ppt_y</p:attrName>
                                        </p:attrNameLst>
                                      </p:cBhvr>
                                      <p:tavLst>
                                        <p:tav tm="0">
                                          <p:val>
                                            <p:strVal val="#ppt_y-.1"/>
                                          </p:val>
                                        </p:tav>
                                        <p:tav tm="100000">
                                          <p:val>
                                            <p:strVal val="#ppt_y"/>
                                          </p:val>
                                        </p:tav>
                                      </p:tavLst>
                                    </p:anim>
                                  </p:childTnLst>
                                </p:cTn>
                              </p:par>
                              <p:par>
                                <p:cTn id="14" presetID="22" presetClass="entr" presetSubtype="4" fill="hold"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wipe(down)">
                                      <p:cBhvr>
                                        <p:cTn id="16" dur="500"/>
                                        <p:tgtEl>
                                          <p:spTgt spid="53"/>
                                        </p:tgtEl>
                                      </p:cBhvr>
                                    </p:animEffect>
                                  </p:childTnLst>
                                </p:cTn>
                              </p:par>
                            </p:childTnLst>
                          </p:cTn>
                        </p:par>
                        <p:par>
                          <p:cTn id="17" fill="hold">
                            <p:stCondLst>
                              <p:cond delay="1500"/>
                            </p:stCondLst>
                            <p:childTnLst>
                              <p:par>
                                <p:cTn id="18" presetID="12" presetClass="entr" presetSubtype="8" fill="hold" grpId="0"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additive="base">
                                        <p:cTn id="20" dur="500"/>
                                        <p:tgtEl>
                                          <p:spTgt spid="52"/>
                                        </p:tgtEl>
                                        <p:attrNameLst>
                                          <p:attrName>ppt_x</p:attrName>
                                        </p:attrNameLst>
                                      </p:cBhvr>
                                      <p:tavLst>
                                        <p:tav tm="0">
                                          <p:val>
                                            <p:strVal val="#ppt_x-#ppt_w*1.125000"/>
                                          </p:val>
                                        </p:tav>
                                        <p:tav tm="100000">
                                          <p:val>
                                            <p:strVal val="#ppt_x"/>
                                          </p:val>
                                        </p:tav>
                                      </p:tavLst>
                                    </p:anim>
                                    <p:animEffect transition="in" filter="wipe(right)">
                                      <p:cBhvr>
                                        <p:cTn id="21" dur="500"/>
                                        <p:tgtEl>
                                          <p:spTgt spid="52"/>
                                        </p:tgtEl>
                                      </p:cBhvr>
                                    </p:animEffect>
                                  </p:childTnLst>
                                </p:cTn>
                              </p:par>
                            </p:childTnLst>
                          </p:cTn>
                        </p:par>
                        <p:par>
                          <p:cTn id="22" fill="hold">
                            <p:stCondLst>
                              <p:cond delay="2000"/>
                            </p:stCondLst>
                            <p:childTnLst>
                              <p:par>
                                <p:cTn id="23" presetID="47" presetClass="entr" presetSubtype="0"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500"/>
                                        <p:tgtEl>
                                          <p:spTgt spid="54"/>
                                        </p:tgtEl>
                                      </p:cBhvr>
                                    </p:animEffect>
                                    <p:anim calcmode="lin" valueType="num">
                                      <p:cBhvr>
                                        <p:cTn id="26" dur="500" fill="hold"/>
                                        <p:tgtEl>
                                          <p:spTgt spid="54"/>
                                        </p:tgtEl>
                                        <p:attrNameLst>
                                          <p:attrName>ppt_x</p:attrName>
                                        </p:attrNameLst>
                                      </p:cBhvr>
                                      <p:tavLst>
                                        <p:tav tm="0">
                                          <p:val>
                                            <p:strVal val="#ppt_x"/>
                                          </p:val>
                                        </p:tav>
                                        <p:tav tm="100000">
                                          <p:val>
                                            <p:strVal val="#ppt_x"/>
                                          </p:val>
                                        </p:tav>
                                      </p:tavLst>
                                    </p:anim>
                                    <p:anim calcmode="lin" valueType="num">
                                      <p:cBhvr>
                                        <p:cTn id="27" dur="500" fill="hold"/>
                                        <p:tgtEl>
                                          <p:spTgt spid="5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58"/>
                                        </p:tgtEl>
                                        <p:attrNameLst>
                                          <p:attrName>style.visibility</p:attrName>
                                        </p:attrNameLst>
                                      </p:cBhvr>
                                      <p:to>
                                        <p:strVal val="visible"/>
                                      </p:to>
                                    </p:set>
                                    <p:anim calcmode="lin" valueType="num">
                                      <p:cBhvr additive="base">
                                        <p:cTn id="31" dur="500" fill="hold"/>
                                        <p:tgtEl>
                                          <p:spTgt spid="58"/>
                                        </p:tgtEl>
                                        <p:attrNameLst>
                                          <p:attrName>ppt_x</p:attrName>
                                        </p:attrNameLst>
                                      </p:cBhvr>
                                      <p:tavLst>
                                        <p:tav tm="0">
                                          <p:val>
                                            <p:strVal val="#ppt_x"/>
                                          </p:val>
                                        </p:tav>
                                        <p:tav tm="100000">
                                          <p:val>
                                            <p:strVal val="#ppt_x"/>
                                          </p:val>
                                        </p:tav>
                                      </p:tavLst>
                                    </p:anim>
                                    <p:anim calcmode="lin" valueType="num">
                                      <p:cBhvr additive="base">
                                        <p:cTn id="32" dur="500" fill="hold"/>
                                        <p:tgtEl>
                                          <p:spTgt spid="5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00"/>
                                  </p:stCondLst>
                                  <p:childTnLst>
                                    <p:set>
                                      <p:cBhvr>
                                        <p:cTn id="34" dur="1" fill="hold">
                                          <p:stCondLst>
                                            <p:cond delay="0"/>
                                          </p:stCondLst>
                                        </p:cTn>
                                        <p:tgtEl>
                                          <p:spTgt spid="59"/>
                                        </p:tgtEl>
                                        <p:attrNameLst>
                                          <p:attrName>style.visibility</p:attrName>
                                        </p:attrNameLst>
                                      </p:cBhvr>
                                      <p:to>
                                        <p:strVal val="visible"/>
                                      </p:to>
                                    </p:set>
                                    <p:anim calcmode="lin" valueType="num">
                                      <p:cBhvr additive="base">
                                        <p:cTn id="35" dur="500" fill="hold"/>
                                        <p:tgtEl>
                                          <p:spTgt spid="59"/>
                                        </p:tgtEl>
                                        <p:attrNameLst>
                                          <p:attrName>ppt_x</p:attrName>
                                        </p:attrNameLst>
                                      </p:cBhvr>
                                      <p:tavLst>
                                        <p:tav tm="0">
                                          <p:val>
                                            <p:strVal val="#ppt_x"/>
                                          </p:val>
                                        </p:tav>
                                        <p:tav tm="100000">
                                          <p:val>
                                            <p:strVal val="#ppt_x"/>
                                          </p:val>
                                        </p:tav>
                                      </p:tavLst>
                                    </p:anim>
                                    <p:anim calcmode="lin" valueType="num">
                                      <p:cBhvr additive="base">
                                        <p:cTn id="36" dur="500" fill="hold"/>
                                        <p:tgtEl>
                                          <p:spTgt spid="5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400"/>
                                  </p:stCondLst>
                                  <p:childTnLst>
                                    <p:set>
                                      <p:cBhvr>
                                        <p:cTn id="38" dur="1" fill="hold">
                                          <p:stCondLst>
                                            <p:cond delay="0"/>
                                          </p:stCondLst>
                                        </p:cTn>
                                        <p:tgtEl>
                                          <p:spTgt spid="60"/>
                                        </p:tgtEl>
                                        <p:attrNameLst>
                                          <p:attrName>style.visibility</p:attrName>
                                        </p:attrNameLst>
                                      </p:cBhvr>
                                      <p:to>
                                        <p:strVal val="visible"/>
                                      </p:to>
                                    </p:set>
                                    <p:anim calcmode="lin" valueType="num">
                                      <p:cBhvr additive="base">
                                        <p:cTn id="39" dur="500" fill="hold"/>
                                        <p:tgtEl>
                                          <p:spTgt spid="60"/>
                                        </p:tgtEl>
                                        <p:attrNameLst>
                                          <p:attrName>ppt_x</p:attrName>
                                        </p:attrNameLst>
                                      </p:cBhvr>
                                      <p:tavLst>
                                        <p:tav tm="0">
                                          <p:val>
                                            <p:strVal val="#ppt_x"/>
                                          </p:val>
                                        </p:tav>
                                        <p:tav tm="100000">
                                          <p:val>
                                            <p:strVal val="#ppt_x"/>
                                          </p:val>
                                        </p:tav>
                                      </p:tavLst>
                                    </p:anim>
                                    <p:anim calcmode="lin" valueType="num">
                                      <p:cBhvr additive="base">
                                        <p:cTn id="40" dur="500" fill="hold"/>
                                        <p:tgtEl>
                                          <p:spTgt spid="6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600"/>
                                  </p:stCondLst>
                                  <p:childTnLst>
                                    <p:set>
                                      <p:cBhvr>
                                        <p:cTn id="42" dur="1" fill="hold">
                                          <p:stCondLst>
                                            <p:cond delay="0"/>
                                          </p:stCondLst>
                                        </p:cTn>
                                        <p:tgtEl>
                                          <p:spTgt spid="61"/>
                                        </p:tgtEl>
                                        <p:attrNameLst>
                                          <p:attrName>style.visibility</p:attrName>
                                        </p:attrNameLst>
                                      </p:cBhvr>
                                      <p:to>
                                        <p:strVal val="visible"/>
                                      </p:to>
                                    </p:set>
                                    <p:anim calcmode="lin" valueType="num">
                                      <p:cBhvr additive="base">
                                        <p:cTn id="43" dur="500" fill="hold"/>
                                        <p:tgtEl>
                                          <p:spTgt spid="61"/>
                                        </p:tgtEl>
                                        <p:attrNameLst>
                                          <p:attrName>ppt_x</p:attrName>
                                        </p:attrNameLst>
                                      </p:cBhvr>
                                      <p:tavLst>
                                        <p:tav tm="0">
                                          <p:val>
                                            <p:strVal val="#ppt_x"/>
                                          </p:val>
                                        </p:tav>
                                        <p:tav tm="100000">
                                          <p:val>
                                            <p:strVal val="#ppt_x"/>
                                          </p:val>
                                        </p:tav>
                                      </p:tavLst>
                                    </p:anim>
                                    <p:anim calcmode="lin" valueType="num">
                                      <p:cBhvr additive="base">
                                        <p:cTn id="44" dur="500" fill="hold"/>
                                        <p:tgtEl>
                                          <p:spTgt spid="6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80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500" fill="hold"/>
                                        <p:tgtEl>
                                          <p:spTgt spid="62"/>
                                        </p:tgtEl>
                                        <p:attrNameLst>
                                          <p:attrName>ppt_x</p:attrName>
                                        </p:attrNameLst>
                                      </p:cBhvr>
                                      <p:tavLst>
                                        <p:tav tm="0">
                                          <p:val>
                                            <p:strVal val="#ppt_x"/>
                                          </p:val>
                                        </p:tav>
                                        <p:tav tm="100000">
                                          <p:val>
                                            <p:strVal val="#ppt_x"/>
                                          </p:val>
                                        </p:tav>
                                      </p:tavLst>
                                    </p:anim>
                                    <p:anim calcmode="lin" valueType="num">
                                      <p:cBhvr additive="base">
                                        <p:cTn id="48" dur="50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100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ppt_x"/>
                                          </p:val>
                                        </p:tav>
                                        <p:tav tm="100000">
                                          <p:val>
                                            <p:strVal val="#ppt_x"/>
                                          </p:val>
                                        </p:tav>
                                      </p:tavLst>
                                    </p:anim>
                                    <p:anim calcmode="lin" valueType="num">
                                      <p:cBhvr additive="base">
                                        <p:cTn id="52"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4" grpId="0"/>
      <p:bldP spid="58" grpId="0"/>
      <p:bldP spid="59" grpId="0"/>
      <p:bldP spid="60" grpId="0"/>
      <p:bldP spid="61" grpId="0"/>
      <p:bldP spid="62" grpId="0"/>
      <p:bldP spid="63" grpId="0"/>
      <p:bldP spid="6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自定义 248">
      <a:dk1>
        <a:sysClr val="windowText" lastClr="000000"/>
      </a:dk1>
      <a:lt1>
        <a:sysClr val="window" lastClr="FFFFFF"/>
      </a:lt1>
      <a:dk2>
        <a:srgbClr val="959596"/>
      </a:dk2>
      <a:lt2>
        <a:srgbClr val="D9D9D9"/>
      </a:lt2>
      <a:accent1>
        <a:srgbClr val="000000"/>
      </a:accent1>
      <a:accent2>
        <a:srgbClr val="000000"/>
      </a:accent2>
      <a:accent3>
        <a:srgbClr val="C00000"/>
      </a:accent3>
      <a:accent4>
        <a:srgbClr val="000000"/>
      </a:accent4>
      <a:accent5>
        <a:srgbClr val="C00000"/>
      </a:accent5>
      <a:accent6>
        <a:srgbClr val="FF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1496</Words>
  <Application>Microsoft Office PowerPoint</Application>
  <PresentationFormat>全屏显示(16:9)</PresentationFormat>
  <Paragraphs>270</Paragraphs>
  <Slides>26</Slides>
  <Notes>8</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26</vt:i4>
      </vt:variant>
    </vt:vector>
  </HeadingPairs>
  <TitlesOfParts>
    <vt:vector size="38" baseType="lpstr">
      <vt:lpstr>Malgun Gothic</vt:lpstr>
      <vt:lpstr>等线</vt:lpstr>
      <vt:lpstr>等线 Light</vt:lpstr>
      <vt:lpstr>方正兰亭黑_GBK</vt:lpstr>
      <vt:lpstr>方正兰亭中黑_GBK</vt:lpstr>
      <vt:lpstr>宋体</vt:lpstr>
      <vt:lpstr>微软雅黑</vt:lpstr>
      <vt:lpstr>Agency FB</vt:lpstr>
      <vt:lpstr>Arial</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14</cp:revision>
  <dcterms:created xsi:type="dcterms:W3CDTF">2016-12-25T02:27:00Z</dcterms:created>
  <dcterms:modified xsi:type="dcterms:W3CDTF">2021-01-06T00:38:16Z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