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3249" r:id="rId2"/>
    <p:sldId id="13250" r:id="rId3"/>
    <p:sldId id="13251" r:id="rId4"/>
    <p:sldId id="13256" r:id="rId5"/>
    <p:sldId id="13257" r:id="rId6"/>
    <p:sldId id="13258" r:id="rId7"/>
    <p:sldId id="13259" r:id="rId8"/>
    <p:sldId id="13275" r:id="rId9"/>
    <p:sldId id="13260" r:id="rId10"/>
    <p:sldId id="13261" r:id="rId11"/>
    <p:sldId id="13262" r:id="rId12"/>
    <p:sldId id="13263" r:id="rId13"/>
    <p:sldId id="13276" r:id="rId14"/>
    <p:sldId id="13264" r:id="rId15"/>
    <p:sldId id="13265" r:id="rId16"/>
    <p:sldId id="13266" r:id="rId17"/>
    <p:sldId id="13267" r:id="rId18"/>
    <p:sldId id="13268" r:id="rId19"/>
    <p:sldId id="13277" r:id="rId20"/>
    <p:sldId id="13269" r:id="rId21"/>
    <p:sldId id="13270" r:id="rId22"/>
    <p:sldId id="13271" r:id="rId23"/>
    <p:sldId id="13273" r:id="rId24"/>
    <p:sldId id="13274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50">
          <p15:clr>
            <a:srgbClr val="A4A3A4"/>
          </p15:clr>
        </p15:guide>
        <p15:guide id="2" orient="horz" pos="3820">
          <p15:clr>
            <a:srgbClr val="A4A3A4"/>
          </p15:clr>
        </p15:guide>
        <p15:guide id="3" pos="7588">
          <p15:clr>
            <a:srgbClr val="A4A3A4"/>
          </p15:clr>
        </p15:guide>
        <p15:guide id="4" pos="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C18"/>
    <a:srgbClr val="E9BC33"/>
    <a:srgbClr val="E9C854"/>
    <a:srgbClr val="CE3836"/>
    <a:srgbClr val="5E3F48"/>
    <a:srgbClr val="B74364"/>
    <a:srgbClr val="832D44"/>
    <a:srgbClr val="FFFFFF"/>
    <a:srgbClr val="915C2F"/>
    <a:srgbClr val="0F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9" autoAdjust="0"/>
    <p:restoredTop sz="96340" autoAdjust="0"/>
  </p:normalViewPr>
  <p:slideViewPr>
    <p:cSldViewPr>
      <p:cViewPr>
        <p:scale>
          <a:sx n="66" d="100"/>
          <a:sy n="66" d="100"/>
        </p:scale>
        <p:origin x="474" y="450"/>
      </p:cViewPr>
      <p:guideLst>
        <p:guide pos="4050"/>
        <p:guide orient="horz" pos="3820"/>
        <p:guide pos="7588"/>
        <p:guide pos="648"/>
      </p:guideLst>
    </p:cSldViewPr>
  </p:slideViewPr>
  <p:outlineViewPr>
    <p:cViewPr>
      <p:scale>
        <a:sx n="100" d="100"/>
        <a:sy n="100" d="100"/>
      </p:scale>
      <p:origin x="0" y="-853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803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3-4E53-BC78-7FD4D86467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8803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3-4E53-BC78-7FD4D864678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8803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E3-4E53-BC78-7FD4D864678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8803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E3-4E53-BC78-7FD4D8646780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8803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E3-4E53-BC78-7FD4D864678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E3-4E53-BC78-7FD4D8646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402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 w="25158">
          <a:noFill/>
        </a:ln>
      </c:spPr>
    </c:plotArea>
    <c:legend>
      <c:legendPos val="b"/>
      <c:overlay val="0"/>
      <c:spPr>
        <a:noFill/>
        <a:ln w="25088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85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2512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5-4DCD-9F49-851C23F678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2512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5-4DCD-9F49-851C23F678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12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5-4DCD-9F49-851C23F67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731920"/>
        <c:axId val="1"/>
      </c:barChart>
      <c:catAx>
        <c:axId val="10873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07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118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407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281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18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zh-CN"/>
          </a:p>
        </c:txPr>
        <c:crossAx val="108731920"/>
        <c:crosses val="autoZero"/>
        <c:crossBetween val="between"/>
      </c:valAx>
      <c:spPr>
        <a:noFill/>
        <a:ln w="25177">
          <a:noFill/>
        </a:ln>
      </c:spPr>
    </c:plotArea>
    <c:legend>
      <c:legendPos val="b"/>
      <c:overlay val="0"/>
      <c:spPr>
        <a:noFill/>
        <a:ln w="25124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085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9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899E-3553-4BA3-BF18-CFA49723A375}" type="doc">
      <dgm:prSet loTypeId="urn:microsoft.com/office/officeart/2009/3/layout/PhasedProcess" loCatId="process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en-US"/>
        </a:p>
      </dgm:t>
    </dgm:pt>
    <dgm:pt modelId="{F002E390-4FDF-4C48-AC80-303C6DBDAF70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9A41E525-9586-4092-B425-7F42A5E00713}" type="parTrans" cxnId="{DE8EA8EB-8601-4892-91AE-D631A24CAB08}">
      <dgm:prSet/>
      <dgm:spPr/>
      <dgm:t>
        <a:bodyPr/>
        <a:lstStyle/>
        <a:p>
          <a:endParaRPr lang="en-US"/>
        </a:p>
      </dgm:t>
    </dgm:pt>
    <dgm:pt modelId="{CDE9B2E2-6EA4-4114-A950-861892E63FE2}" type="sibTrans" cxnId="{DE8EA8EB-8601-4892-91AE-D631A24CAB08}">
      <dgm:prSet/>
      <dgm:spPr/>
      <dgm:t>
        <a:bodyPr/>
        <a:lstStyle/>
        <a:p>
          <a:endParaRPr lang="en-US"/>
        </a:p>
      </dgm:t>
    </dgm:pt>
    <dgm:pt modelId="{3EAC6497-935A-40C6-80CF-8ADBAFB92AE3}">
      <dgm:prSet phldrT="[Text]"/>
      <dgm:spPr>
        <a:solidFill>
          <a:schemeClr val="accent1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6B3CC595-E666-461C-8DDC-08D0A51C4909}" type="parTrans" cxnId="{AECE1C11-E951-4E1A-B182-8BA66678B0D3}">
      <dgm:prSet/>
      <dgm:spPr/>
      <dgm:t>
        <a:bodyPr/>
        <a:lstStyle/>
        <a:p>
          <a:endParaRPr lang="en-US"/>
        </a:p>
      </dgm:t>
    </dgm:pt>
    <dgm:pt modelId="{E18F42F6-8853-406E-988D-52ACE99F9751}" type="sibTrans" cxnId="{AECE1C11-E951-4E1A-B182-8BA66678B0D3}">
      <dgm:prSet/>
      <dgm:spPr/>
      <dgm:t>
        <a:bodyPr/>
        <a:lstStyle/>
        <a:p>
          <a:endParaRPr lang="en-US"/>
        </a:p>
      </dgm:t>
    </dgm:pt>
    <dgm:pt modelId="{81A968B2-B8B0-461C-8FFF-8B54465DF9F7}">
      <dgm:prSet phldrT="[Text]"/>
      <dgm:spPr>
        <a:solidFill>
          <a:schemeClr val="accent2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A868EDDB-EEE6-4BA6-BCDB-24AAA77A76DD}" type="parTrans" cxnId="{21C92A0D-E538-43D9-922A-352B14A7A033}">
      <dgm:prSet/>
      <dgm:spPr/>
      <dgm:t>
        <a:bodyPr/>
        <a:lstStyle/>
        <a:p>
          <a:endParaRPr lang="en-US"/>
        </a:p>
      </dgm:t>
    </dgm:pt>
    <dgm:pt modelId="{F6486A8D-DEC2-402C-AA3B-855C5E7C97EF}" type="sibTrans" cxnId="{21C92A0D-E538-43D9-922A-352B14A7A033}">
      <dgm:prSet/>
      <dgm:spPr/>
      <dgm:t>
        <a:bodyPr/>
        <a:lstStyle/>
        <a:p>
          <a:endParaRPr lang="en-US"/>
        </a:p>
      </dgm:t>
    </dgm:pt>
    <dgm:pt modelId="{5624233D-B100-48E2-8C21-D88101D63C13}">
      <dgm:prSet phldrT="[Text]"/>
      <dgm:spPr>
        <a:solidFill>
          <a:schemeClr val="accent3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C21B6F6B-6BE3-4853-8C38-5786B2C39867}" type="parTrans" cxnId="{AAB5241B-5FB5-4ABE-91B5-CCFF75194444}">
      <dgm:prSet/>
      <dgm:spPr/>
      <dgm:t>
        <a:bodyPr/>
        <a:lstStyle/>
        <a:p>
          <a:endParaRPr lang="en-US"/>
        </a:p>
      </dgm:t>
    </dgm:pt>
    <dgm:pt modelId="{981EF252-B8DA-48FA-BD7D-1E9B0CBBA4EE}" type="sibTrans" cxnId="{AAB5241B-5FB5-4ABE-91B5-CCFF75194444}">
      <dgm:prSet/>
      <dgm:spPr/>
      <dgm:t>
        <a:bodyPr/>
        <a:lstStyle/>
        <a:p>
          <a:endParaRPr lang="en-US"/>
        </a:p>
      </dgm:t>
    </dgm:pt>
    <dgm:pt modelId="{9312BB5F-4DDD-4EB8-9845-20644784ECAB}">
      <dgm:prSet phldrT="[Text]"/>
      <dgm:spPr>
        <a:solidFill>
          <a:schemeClr val="accent2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D6BECE26-9F2F-46DE-A056-1581EA99470A}" type="parTrans" cxnId="{917E72CC-5045-4BAC-9D5A-21C3DDAF3B53}">
      <dgm:prSet/>
      <dgm:spPr/>
      <dgm:t>
        <a:bodyPr/>
        <a:lstStyle/>
        <a:p>
          <a:endParaRPr lang="en-US"/>
        </a:p>
      </dgm:t>
    </dgm:pt>
    <dgm:pt modelId="{A97E7851-D47C-4775-B623-8D447F0BCB7C}" type="sibTrans" cxnId="{917E72CC-5045-4BAC-9D5A-21C3DDAF3B53}">
      <dgm:prSet/>
      <dgm:spPr/>
      <dgm:t>
        <a:bodyPr/>
        <a:lstStyle/>
        <a:p>
          <a:endParaRPr lang="en-US"/>
        </a:p>
      </dgm:t>
    </dgm:pt>
    <dgm:pt modelId="{48ECCF32-AB1C-4398-A79F-DC2ADA5F55A2}">
      <dgm:prSet phldrT="[Text]"/>
      <dgm:spPr>
        <a:solidFill>
          <a:schemeClr val="accent3">
            <a:alpha val="97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CF9CA687-2A77-494D-942A-0418A06867B9}" type="parTrans" cxnId="{696E4A61-4411-4506-8E2E-6B937A96AED6}">
      <dgm:prSet/>
      <dgm:spPr/>
      <dgm:t>
        <a:bodyPr/>
        <a:lstStyle/>
        <a:p>
          <a:endParaRPr lang="en-US"/>
        </a:p>
      </dgm:t>
    </dgm:pt>
    <dgm:pt modelId="{AC31A268-D6DB-4616-8DEE-C046A9E15F84}" type="sibTrans" cxnId="{696E4A61-4411-4506-8E2E-6B937A96AED6}">
      <dgm:prSet/>
      <dgm:spPr/>
      <dgm:t>
        <a:bodyPr/>
        <a:lstStyle/>
        <a:p>
          <a:endParaRPr lang="en-US"/>
        </a:p>
      </dgm:t>
    </dgm:pt>
    <dgm:pt modelId="{AC68E0B5-BCF1-4E45-A026-99300F14A6EA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03A64141-FD93-445E-ABF7-A66D552CFEE9}" type="parTrans" cxnId="{A3D3B95F-CC0D-4008-B893-CCBAC15C7205}">
      <dgm:prSet/>
      <dgm:spPr/>
      <dgm:t>
        <a:bodyPr/>
        <a:lstStyle/>
        <a:p>
          <a:endParaRPr lang="en-US"/>
        </a:p>
      </dgm:t>
    </dgm:pt>
    <dgm:pt modelId="{49B12252-1717-4488-AD7E-0CF9A8BC360A}" type="sibTrans" cxnId="{A3D3B95F-CC0D-4008-B893-CCBAC15C7205}">
      <dgm:prSet/>
      <dgm:spPr/>
      <dgm:t>
        <a:bodyPr/>
        <a:lstStyle/>
        <a:p>
          <a:endParaRPr lang="en-US"/>
        </a:p>
      </dgm:t>
    </dgm:pt>
    <dgm:pt modelId="{20EDB038-299A-4B83-852F-0DC27B82B627}">
      <dgm:prSet phldrT="[Text]"/>
      <dgm:spPr>
        <a:solidFill>
          <a:schemeClr val="accent6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83A8E75E-C0CB-46A4-A1EF-6C238722C8A9}" type="parTrans" cxnId="{F2BEBDF4-77FE-4A6A-928D-B616321F0D9E}">
      <dgm:prSet/>
      <dgm:spPr/>
      <dgm:t>
        <a:bodyPr/>
        <a:lstStyle/>
        <a:p>
          <a:endParaRPr lang="en-US"/>
        </a:p>
      </dgm:t>
    </dgm:pt>
    <dgm:pt modelId="{8CDE399E-C6A1-405C-8FE7-42FD34A1DBD5}" type="sibTrans" cxnId="{F2BEBDF4-77FE-4A6A-928D-B616321F0D9E}">
      <dgm:prSet/>
      <dgm:spPr/>
      <dgm:t>
        <a:bodyPr/>
        <a:lstStyle/>
        <a:p>
          <a:endParaRPr lang="en-US"/>
        </a:p>
      </dgm:t>
    </dgm:pt>
    <dgm:pt modelId="{90C8615A-DEDF-4771-AC15-30B9A51D3E04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15AB46E5-D80F-4D3E-AC3F-5758B8618C8B}" type="sibTrans" cxnId="{61569709-7AE2-40A6-A59D-6A1B97FC2548}">
      <dgm:prSet/>
      <dgm:spPr/>
      <dgm:t>
        <a:bodyPr/>
        <a:lstStyle/>
        <a:p>
          <a:endParaRPr lang="en-US"/>
        </a:p>
      </dgm:t>
    </dgm:pt>
    <dgm:pt modelId="{EB29C976-51B4-4A21-A04F-D7DBAB0DDF3A}" type="parTrans" cxnId="{61569709-7AE2-40A6-A59D-6A1B97FC2548}">
      <dgm:prSet/>
      <dgm:spPr/>
      <dgm:t>
        <a:bodyPr/>
        <a:lstStyle/>
        <a:p>
          <a:endParaRPr lang="en-US"/>
        </a:p>
      </dgm:t>
    </dgm:pt>
    <dgm:pt modelId="{6C6E2503-D497-4678-883A-ECDD73A2FDC8}" type="pres">
      <dgm:prSet presAssocID="{E1A6899E-3553-4BA3-BF18-CFA49723A37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944DC4DF-2F25-437F-96D2-49AB014127CE}" type="pres">
      <dgm:prSet presAssocID="{E1A6899E-3553-4BA3-BF18-CFA49723A375}" presName="arc1" presStyleLbl="node1" presStyleIdx="0" presStyleCnt="4"/>
      <dgm:spPr>
        <a:solidFill>
          <a:schemeClr val="accent4">
            <a:lumMod val="75000"/>
          </a:schemeClr>
        </a:solidFill>
      </dgm:spPr>
    </dgm:pt>
    <dgm:pt modelId="{5EA465BB-BEA5-450C-B576-B088F04BC6F2}" type="pres">
      <dgm:prSet presAssocID="{E1A6899E-3553-4BA3-BF18-CFA49723A375}" presName="arc3" presStyleLbl="node1" presStyleIdx="1" presStyleCnt="4"/>
      <dgm:spPr>
        <a:solidFill>
          <a:schemeClr val="accent6">
            <a:lumMod val="50000"/>
          </a:schemeClr>
        </a:solidFill>
      </dgm:spPr>
    </dgm:pt>
    <dgm:pt modelId="{FF083C14-D2D6-4437-94EB-EB107BFFFB0D}" type="pres">
      <dgm:prSet presAssocID="{E1A6899E-3553-4BA3-BF18-CFA49723A375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A2142BB1-6849-40F4-80C7-E841782A26E2}" type="pres">
      <dgm:prSet presAssocID="{E1A6899E-3553-4BA3-BF18-CFA49723A375}" presName="arc2" presStyleLbl="node1" presStyleIdx="2" presStyleCnt="4"/>
      <dgm:spPr>
        <a:solidFill>
          <a:schemeClr val="accent5">
            <a:lumMod val="60000"/>
            <a:lumOff val="40000"/>
          </a:schemeClr>
        </a:solidFill>
      </dgm:spPr>
    </dgm:pt>
    <dgm:pt modelId="{96578907-3BBA-4442-98EB-5438895F06DA}" type="pres">
      <dgm:prSet presAssocID="{E1A6899E-3553-4BA3-BF18-CFA49723A375}" presName="arc4" presStyleLbl="node1" presStyleIdx="3" presStyleCnt="4"/>
      <dgm:spPr>
        <a:solidFill>
          <a:schemeClr val="accent4"/>
        </a:solidFill>
      </dgm:spPr>
    </dgm:pt>
    <dgm:pt modelId="{7DD944F4-E4AD-4DBC-8230-FAEC14A4D7E5}" type="pres">
      <dgm:prSet presAssocID="{E1A6899E-3553-4BA3-BF18-CFA49723A375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250968F-079B-41DC-98BD-FB5D67C8125A}" type="pres">
      <dgm:prSet presAssocID="{E1A6899E-3553-4BA3-BF18-CFA49723A375}" presName="middleComposite" presStyleCnt="0"/>
      <dgm:spPr/>
    </dgm:pt>
    <dgm:pt modelId="{80645580-0E02-4063-932A-EB88EC03C1E0}" type="pres">
      <dgm:prSet presAssocID="{9312BB5F-4DDD-4EB8-9845-20644784ECAB}" presName="circ1" presStyleLbl="vennNode1" presStyleIdx="0" presStyleCnt="8"/>
      <dgm:spPr/>
    </dgm:pt>
    <dgm:pt modelId="{D29FA496-03AB-4221-BF79-5FE4D0C125FB}" type="pres">
      <dgm:prSet presAssocID="{9312BB5F-4DDD-4EB8-9845-20644784ECAB}" presName="circ1Tx" presStyleLbl="revTx" presStyleIdx="1" presStyleCnt="3">
        <dgm:presLayoutVars>
          <dgm:chMax val="0"/>
          <dgm:chPref val="0"/>
        </dgm:presLayoutVars>
      </dgm:prSet>
      <dgm:spPr/>
    </dgm:pt>
    <dgm:pt modelId="{0A5DD244-7D8C-48D5-B018-DCDE4CF9C5A2}" type="pres">
      <dgm:prSet presAssocID="{48ECCF32-AB1C-4398-A79F-DC2ADA5F55A2}" presName="circ2" presStyleLbl="vennNode1" presStyleIdx="1" presStyleCnt="8"/>
      <dgm:spPr/>
    </dgm:pt>
    <dgm:pt modelId="{F969C369-552B-42A5-BAB2-1AED49C7EF06}" type="pres">
      <dgm:prSet presAssocID="{48ECCF32-AB1C-4398-A79F-DC2ADA5F55A2}" presName="circ2Tx" presStyleLbl="revTx" presStyleIdx="1" presStyleCnt="3">
        <dgm:presLayoutVars>
          <dgm:chMax val="0"/>
          <dgm:chPref val="0"/>
        </dgm:presLayoutVars>
      </dgm:prSet>
      <dgm:spPr/>
    </dgm:pt>
    <dgm:pt modelId="{9B4BB37D-82DA-423F-B905-C69367E69F2B}" type="pres">
      <dgm:prSet presAssocID="{E1A6899E-3553-4BA3-BF18-CFA49723A375}" presName="leftComposite" presStyleCnt="0"/>
      <dgm:spPr/>
    </dgm:pt>
    <dgm:pt modelId="{C70BB71F-A114-4685-9429-29030D678C20}" type="pres">
      <dgm:prSet presAssocID="{3EAC6497-935A-40C6-80CF-8ADBAFB92AE3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91E8B551-5BCC-437C-9159-4F390E49CDEB}" type="pres">
      <dgm:prSet presAssocID="{3EAC6497-935A-40C6-80CF-8ADBAFB92AE3}" presName="ellipse1" presStyleLbl="vennNode1" presStyleIdx="3" presStyleCnt="8"/>
      <dgm:spPr>
        <a:solidFill>
          <a:schemeClr val="accent4"/>
        </a:solidFill>
      </dgm:spPr>
    </dgm:pt>
    <dgm:pt modelId="{3CD152D0-F225-4325-9CA0-0E99BCB1802E}" type="pres">
      <dgm:prSet presAssocID="{3EAC6497-935A-40C6-80CF-8ADBAFB92AE3}" presName="ellipse2" presStyleLbl="vennNode1" presStyleIdx="4" presStyleCnt="8"/>
      <dgm:spPr>
        <a:solidFill>
          <a:schemeClr val="accent5"/>
        </a:solidFill>
      </dgm:spPr>
    </dgm:pt>
    <dgm:pt modelId="{F32F8850-4B06-4942-BD48-0D1E377F0A65}" type="pres">
      <dgm:prSet presAssocID="{81A968B2-B8B0-461C-8FFF-8B54465DF9F7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9B732E20-E788-43A9-86C1-E6FBD2DBE223}" type="pres">
      <dgm:prSet presAssocID="{81A968B2-B8B0-461C-8FFF-8B54465DF9F7}" presName="ellipse3" presStyleLbl="vennNode1" presStyleIdx="6" presStyleCnt="8"/>
      <dgm:spPr>
        <a:solidFill>
          <a:schemeClr val="accent6"/>
        </a:solidFill>
      </dgm:spPr>
    </dgm:pt>
    <dgm:pt modelId="{38C573CB-D074-4F3A-BF05-8BFD1787BDB9}" type="pres">
      <dgm:prSet presAssocID="{5624233D-B100-48E2-8C21-D88101D63C13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C16E95DA-D6E1-4F23-A631-C418AF045F1B}" type="pres">
      <dgm:prSet presAssocID="{E1A6899E-3553-4BA3-BF18-CFA49723A375}" presName="rightChild" presStyleLbl="node2" presStyleIdx="0" presStyleCnt="1">
        <dgm:presLayoutVars>
          <dgm:chMax val="0"/>
          <dgm:chPref val="0"/>
        </dgm:presLayoutVars>
      </dgm:prSet>
      <dgm:spPr/>
    </dgm:pt>
    <dgm:pt modelId="{92EE50AF-BE35-4E56-B992-D1DEF206FBA6}" type="pres">
      <dgm:prSet presAssocID="{E1A6899E-3553-4BA3-BF18-CFA49723A375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61569709-7AE2-40A6-A59D-6A1B97FC2548}" srcId="{E1A6899E-3553-4BA3-BF18-CFA49723A375}" destId="{90C8615A-DEDF-4771-AC15-30B9A51D3E04}" srcOrd="1" destOrd="0" parTransId="{EB29C976-51B4-4A21-A04F-D7DBAB0DDF3A}" sibTransId="{15AB46E5-D80F-4D3E-AC3F-5758B8618C8B}"/>
    <dgm:cxn modelId="{21C92A0D-E538-43D9-922A-352B14A7A033}" srcId="{F002E390-4FDF-4C48-AC80-303C6DBDAF70}" destId="{81A968B2-B8B0-461C-8FFF-8B54465DF9F7}" srcOrd="1" destOrd="0" parTransId="{A868EDDB-EEE6-4BA6-BCDB-24AAA77A76DD}" sibTransId="{F6486A8D-DEC2-402C-AA3B-855C5E7C97EF}"/>
    <dgm:cxn modelId="{73125D0E-D3F6-4DA4-A255-EF41BF4A50F6}" type="presOf" srcId="{48ECCF32-AB1C-4398-A79F-DC2ADA5F55A2}" destId="{F969C369-552B-42A5-BAB2-1AED49C7EF06}" srcOrd="1" destOrd="0" presId="urn:microsoft.com/office/officeart/2009/3/layout/PhasedProcess"/>
    <dgm:cxn modelId="{AECE1C11-E951-4E1A-B182-8BA66678B0D3}" srcId="{F002E390-4FDF-4C48-AC80-303C6DBDAF70}" destId="{3EAC6497-935A-40C6-80CF-8ADBAFB92AE3}" srcOrd="0" destOrd="0" parTransId="{6B3CC595-E666-461C-8DDC-08D0A51C4909}" sibTransId="{E18F42F6-8853-406E-988D-52ACE99F9751}"/>
    <dgm:cxn modelId="{AAB5241B-5FB5-4ABE-91B5-CCFF75194444}" srcId="{F002E390-4FDF-4C48-AC80-303C6DBDAF70}" destId="{5624233D-B100-48E2-8C21-D88101D63C13}" srcOrd="2" destOrd="0" parTransId="{C21B6F6B-6BE3-4853-8C38-5786B2C39867}" sibTransId="{981EF252-B8DA-48FA-BD7D-1E9B0CBBA4EE}"/>
    <dgm:cxn modelId="{A2BF2B21-7D1B-455B-9723-4D1848BA9B30}" type="presOf" srcId="{E1A6899E-3553-4BA3-BF18-CFA49723A375}" destId="{6C6E2503-D497-4678-883A-ECDD73A2FDC8}" srcOrd="0" destOrd="0" presId="urn:microsoft.com/office/officeart/2009/3/layout/PhasedProcess"/>
    <dgm:cxn modelId="{5F930D32-B1D0-4082-B87C-73B870FE78C9}" type="presOf" srcId="{3EAC6497-935A-40C6-80CF-8ADBAFB92AE3}" destId="{C70BB71F-A114-4685-9429-29030D678C20}" srcOrd="0" destOrd="0" presId="urn:microsoft.com/office/officeart/2009/3/layout/PhasedProcess"/>
    <dgm:cxn modelId="{61836F3D-1CB4-4A2C-ABDD-240DB23AACCA}" type="presOf" srcId="{5624233D-B100-48E2-8C21-D88101D63C13}" destId="{38C573CB-D074-4F3A-BF05-8BFD1787BDB9}" srcOrd="0" destOrd="0" presId="urn:microsoft.com/office/officeart/2009/3/layout/PhasedProcess"/>
    <dgm:cxn modelId="{A3D3B95F-CC0D-4008-B893-CCBAC15C7205}" srcId="{E1A6899E-3553-4BA3-BF18-CFA49723A375}" destId="{AC68E0B5-BCF1-4E45-A026-99300F14A6EA}" srcOrd="2" destOrd="0" parTransId="{03A64141-FD93-445E-ABF7-A66D552CFEE9}" sibTransId="{49B12252-1717-4488-AD7E-0CF9A8BC360A}"/>
    <dgm:cxn modelId="{696E4A61-4411-4506-8E2E-6B937A96AED6}" srcId="{90C8615A-DEDF-4771-AC15-30B9A51D3E04}" destId="{48ECCF32-AB1C-4398-A79F-DC2ADA5F55A2}" srcOrd="1" destOrd="0" parTransId="{CF9CA687-2A77-494D-942A-0418A06867B9}" sibTransId="{AC31A268-D6DB-4616-8DEE-C046A9E15F84}"/>
    <dgm:cxn modelId="{761D8873-2212-46BF-841F-3C0E9E5C19E3}" type="presOf" srcId="{81A968B2-B8B0-461C-8FFF-8B54465DF9F7}" destId="{F32F8850-4B06-4942-BD48-0D1E377F0A65}" srcOrd="0" destOrd="0" presId="urn:microsoft.com/office/officeart/2009/3/layout/PhasedProcess"/>
    <dgm:cxn modelId="{D90FAA83-E4FE-41BA-B92B-A10943B0EFFC}" type="presOf" srcId="{90C8615A-DEDF-4771-AC15-30B9A51D3E04}" destId="{FF083C14-D2D6-4437-94EB-EB107BFFFB0D}" srcOrd="0" destOrd="0" presId="urn:microsoft.com/office/officeart/2009/3/layout/PhasedProcess"/>
    <dgm:cxn modelId="{81C0BB98-61A3-4A08-AD62-979D6A2BCE3B}" type="presOf" srcId="{F002E390-4FDF-4C48-AC80-303C6DBDAF70}" destId="{92EE50AF-BE35-4E56-B992-D1DEF206FBA6}" srcOrd="0" destOrd="0" presId="urn:microsoft.com/office/officeart/2009/3/layout/PhasedProcess"/>
    <dgm:cxn modelId="{493E67AA-59C7-4A85-9AE6-85DB61487775}" type="presOf" srcId="{9312BB5F-4DDD-4EB8-9845-20644784ECAB}" destId="{D29FA496-03AB-4221-BF79-5FE4D0C125FB}" srcOrd="1" destOrd="0" presId="urn:microsoft.com/office/officeart/2009/3/layout/PhasedProcess"/>
    <dgm:cxn modelId="{47AB48C0-9872-4419-A353-E15E8066FEAF}" type="presOf" srcId="{AC68E0B5-BCF1-4E45-A026-99300F14A6EA}" destId="{7DD944F4-E4AD-4DBC-8230-FAEC14A4D7E5}" srcOrd="0" destOrd="0" presId="urn:microsoft.com/office/officeart/2009/3/layout/PhasedProcess"/>
    <dgm:cxn modelId="{BBBAACC1-5B4E-4BA7-A47F-DA31DCC94710}" type="presOf" srcId="{48ECCF32-AB1C-4398-A79F-DC2ADA5F55A2}" destId="{0A5DD244-7D8C-48D5-B018-DCDE4CF9C5A2}" srcOrd="0" destOrd="0" presId="urn:microsoft.com/office/officeart/2009/3/layout/PhasedProcess"/>
    <dgm:cxn modelId="{917E72CC-5045-4BAC-9D5A-21C3DDAF3B53}" srcId="{90C8615A-DEDF-4771-AC15-30B9A51D3E04}" destId="{9312BB5F-4DDD-4EB8-9845-20644784ECAB}" srcOrd="0" destOrd="0" parTransId="{D6BECE26-9F2F-46DE-A056-1581EA99470A}" sibTransId="{A97E7851-D47C-4775-B623-8D447F0BCB7C}"/>
    <dgm:cxn modelId="{B91F0AE6-50FA-4197-942D-3995C5EB3B0A}" type="presOf" srcId="{9312BB5F-4DDD-4EB8-9845-20644784ECAB}" destId="{80645580-0E02-4063-932A-EB88EC03C1E0}" srcOrd="0" destOrd="0" presId="urn:microsoft.com/office/officeart/2009/3/layout/PhasedProcess"/>
    <dgm:cxn modelId="{DE8EA8EB-8601-4892-91AE-D631A24CAB08}" srcId="{E1A6899E-3553-4BA3-BF18-CFA49723A375}" destId="{F002E390-4FDF-4C48-AC80-303C6DBDAF70}" srcOrd="0" destOrd="0" parTransId="{9A41E525-9586-4092-B425-7F42A5E00713}" sibTransId="{CDE9B2E2-6EA4-4114-A950-861892E63FE2}"/>
    <dgm:cxn modelId="{04BB30F1-BE21-45FF-8F1A-809A5B513B77}" type="presOf" srcId="{20EDB038-299A-4B83-852F-0DC27B82B627}" destId="{C16E95DA-D6E1-4F23-A631-C418AF045F1B}" srcOrd="0" destOrd="0" presId="urn:microsoft.com/office/officeart/2009/3/layout/PhasedProcess"/>
    <dgm:cxn modelId="{F2BEBDF4-77FE-4A6A-928D-B616321F0D9E}" srcId="{AC68E0B5-BCF1-4E45-A026-99300F14A6EA}" destId="{20EDB038-299A-4B83-852F-0DC27B82B627}" srcOrd="0" destOrd="0" parTransId="{83A8E75E-C0CB-46A4-A1EF-6C238722C8A9}" sibTransId="{8CDE399E-C6A1-405C-8FE7-42FD34A1DBD5}"/>
    <dgm:cxn modelId="{5207BD8C-C18C-4D89-AEDD-D101CCE4B8E3}" type="presParOf" srcId="{6C6E2503-D497-4678-883A-ECDD73A2FDC8}" destId="{944DC4DF-2F25-437F-96D2-49AB014127CE}" srcOrd="0" destOrd="0" presId="urn:microsoft.com/office/officeart/2009/3/layout/PhasedProcess"/>
    <dgm:cxn modelId="{068B9D8A-B820-43C4-BFF1-51926BB7C5CF}" type="presParOf" srcId="{6C6E2503-D497-4678-883A-ECDD73A2FDC8}" destId="{5EA465BB-BEA5-450C-B576-B088F04BC6F2}" srcOrd="1" destOrd="0" presId="urn:microsoft.com/office/officeart/2009/3/layout/PhasedProcess"/>
    <dgm:cxn modelId="{D0A965EB-8B45-4B81-A21F-EC1D2428ABB9}" type="presParOf" srcId="{6C6E2503-D497-4678-883A-ECDD73A2FDC8}" destId="{FF083C14-D2D6-4437-94EB-EB107BFFFB0D}" srcOrd="2" destOrd="0" presId="urn:microsoft.com/office/officeart/2009/3/layout/PhasedProcess"/>
    <dgm:cxn modelId="{103398AD-2D35-4B5B-8F53-E8DEA1229F61}" type="presParOf" srcId="{6C6E2503-D497-4678-883A-ECDD73A2FDC8}" destId="{A2142BB1-6849-40F4-80C7-E841782A26E2}" srcOrd="3" destOrd="0" presId="urn:microsoft.com/office/officeart/2009/3/layout/PhasedProcess"/>
    <dgm:cxn modelId="{509D2E6C-871C-48E2-90DB-246FDF22D609}" type="presParOf" srcId="{6C6E2503-D497-4678-883A-ECDD73A2FDC8}" destId="{96578907-3BBA-4442-98EB-5438895F06DA}" srcOrd="4" destOrd="0" presId="urn:microsoft.com/office/officeart/2009/3/layout/PhasedProcess"/>
    <dgm:cxn modelId="{E63D6A23-727A-4765-85B1-EF6D72255CA9}" type="presParOf" srcId="{6C6E2503-D497-4678-883A-ECDD73A2FDC8}" destId="{7DD944F4-E4AD-4DBC-8230-FAEC14A4D7E5}" srcOrd="5" destOrd="0" presId="urn:microsoft.com/office/officeart/2009/3/layout/PhasedProcess"/>
    <dgm:cxn modelId="{D1848957-8D04-4EBC-B983-1B0B8C194903}" type="presParOf" srcId="{6C6E2503-D497-4678-883A-ECDD73A2FDC8}" destId="{3250968F-079B-41DC-98BD-FB5D67C8125A}" srcOrd="6" destOrd="0" presId="urn:microsoft.com/office/officeart/2009/3/layout/PhasedProcess"/>
    <dgm:cxn modelId="{CB7A97FF-E9F2-4382-A2F8-4E292352C82E}" type="presParOf" srcId="{3250968F-079B-41DC-98BD-FB5D67C8125A}" destId="{80645580-0E02-4063-932A-EB88EC03C1E0}" srcOrd="0" destOrd="0" presId="urn:microsoft.com/office/officeart/2009/3/layout/PhasedProcess"/>
    <dgm:cxn modelId="{EFEE2AF8-0BA6-4853-9131-24360BC1A4BD}" type="presParOf" srcId="{3250968F-079B-41DC-98BD-FB5D67C8125A}" destId="{D29FA496-03AB-4221-BF79-5FE4D0C125FB}" srcOrd="1" destOrd="0" presId="urn:microsoft.com/office/officeart/2009/3/layout/PhasedProcess"/>
    <dgm:cxn modelId="{02AF0A7F-11B9-4E1C-B80B-DCA855E9E77A}" type="presParOf" srcId="{3250968F-079B-41DC-98BD-FB5D67C8125A}" destId="{0A5DD244-7D8C-48D5-B018-DCDE4CF9C5A2}" srcOrd="2" destOrd="0" presId="urn:microsoft.com/office/officeart/2009/3/layout/PhasedProcess"/>
    <dgm:cxn modelId="{96E435A5-AF6E-4459-9172-D102CA58DB8E}" type="presParOf" srcId="{3250968F-079B-41DC-98BD-FB5D67C8125A}" destId="{F969C369-552B-42A5-BAB2-1AED49C7EF06}" srcOrd="3" destOrd="0" presId="urn:microsoft.com/office/officeart/2009/3/layout/PhasedProcess"/>
    <dgm:cxn modelId="{41E59298-28AC-49C9-B632-DC461339734A}" type="presParOf" srcId="{6C6E2503-D497-4678-883A-ECDD73A2FDC8}" destId="{9B4BB37D-82DA-423F-B905-C69367E69F2B}" srcOrd="7" destOrd="0" presId="urn:microsoft.com/office/officeart/2009/3/layout/PhasedProcess"/>
    <dgm:cxn modelId="{95912490-F77C-44ED-B925-03975709EE0E}" type="presParOf" srcId="{9B4BB37D-82DA-423F-B905-C69367E69F2B}" destId="{C70BB71F-A114-4685-9429-29030D678C20}" srcOrd="0" destOrd="0" presId="urn:microsoft.com/office/officeart/2009/3/layout/PhasedProcess"/>
    <dgm:cxn modelId="{136FD6C7-3E63-4BFB-90B9-62A330B9B098}" type="presParOf" srcId="{9B4BB37D-82DA-423F-B905-C69367E69F2B}" destId="{91E8B551-5BCC-437C-9159-4F390E49CDEB}" srcOrd="1" destOrd="0" presId="urn:microsoft.com/office/officeart/2009/3/layout/PhasedProcess"/>
    <dgm:cxn modelId="{2C0D0C29-9484-4BE2-8BBD-F0BCEE209C1E}" type="presParOf" srcId="{9B4BB37D-82DA-423F-B905-C69367E69F2B}" destId="{3CD152D0-F225-4325-9CA0-0E99BCB1802E}" srcOrd="2" destOrd="0" presId="urn:microsoft.com/office/officeart/2009/3/layout/PhasedProcess"/>
    <dgm:cxn modelId="{BC4659DA-A2A6-49C4-A664-4EB509F13CF5}" type="presParOf" srcId="{9B4BB37D-82DA-423F-B905-C69367E69F2B}" destId="{F32F8850-4B06-4942-BD48-0D1E377F0A65}" srcOrd="3" destOrd="0" presId="urn:microsoft.com/office/officeart/2009/3/layout/PhasedProcess"/>
    <dgm:cxn modelId="{323AF99D-F23E-4D08-8505-6F949EF1ECA7}" type="presParOf" srcId="{9B4BB37D-82DA-423F-B905-C69367E69F2B}" destId="{9B732E20-E788-43A9-86C1-E6FBD2DBE223}" srcOrd="4" destOrd="0" presId="urn:microsoft.com/office/officeart/2009/3/layout/PhasedProcess"/>
    <dgm:cxn modelId="{D12AB2E7-BBA2-434B-A370-766353995375}" type="presParOf" srcId="{9B4BB37D-82DA-423F-B905-C69367E69F2B}" destId="{38C573CB-D074-4F3A-BF05-8BFD1787BDB9}" srcOrd="5" destOrd="0" presId="urn:microsoft.com/office/officeart/2009/3/layout/PhasedProcess"/>
    <dgm:cxn modelId="{E8A6F16E-4273-417D-8583-E22A3B56FE80}" type="presParOf" srcId="{6C6E2503-D497-4678-883A-ECDD73A2FDC8}" destId="{C16E95DA-D6E1-4F23-A631-C418AF045F1B}" srcOrd="8" destOrd="0" presId="urn:microsoft.com/office/officeart/2009/3/layout/PhasedProcess"/>
    <dgm:cxn modelId="{F1BAAE7B-8E68-4721-9CE3-9757A1358DBC}" type="presParOf" srcId="{6C6E2503-D497-4678-883A-ECDD73A2FDC8}" destId="{92EE50AF-BE35-4E56-B992-D1DEF206FBA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60082-B8C2-4D16-B1F8-CC500D831742}" type="doc">
      <dgm:prSet loTypeId="urn:microsoft.com/office/officeart/2005/8/layout/equation2#1" loCatId="process" qsTypeId="urn:microsoft.com/office/officeart/2005/8/quickstyle/simple1#22" qsCatId="simple" csTypeId="urn:microsoft.com/office/officeart/2005/8/colors/accent1_2#22" csCatId="accent1" phldr="1"/>
      <dgm:spPr/>
    </dgm:pt>
    <dgm:pt modelId="{9C56E017-26C3-4B1B-90CF-3C896684225F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39B44B4C-B9A1-495B-86A1-B526E4962941}" type="parTrans" cxnId="{3F53C992-6930-441E-A83D-40AB7E9D6922}">
      <dgm:prSet/>
      <dgm:spPr/>
      <dgm:t>
        <a:bodyPr/>
        <a:lstStyle/>
        <a:p>
          <a:endParaRPr lang="en-US"/>
        </a:p>
      </dgm:t>
    </dgm:pt>
    <dgm:pt modelId="{5724747D-8648-4C45-A7FE-FDE4E100FBAA}" type="sibTrans" cxnId="{3F53C992-6930-441E-A83D-40AB7E9D6922}">
      <dgm:prSet/>
      <dgm:spPr>
        <a:solidFill>
          <a:schemeClr val="accent3"/>
        </a:solidFill>
      </dgm:spPr>
      <dgm:t>
        <a:bodyPr/>
        <a:lstStyle/>
        <a:p>
          <a:pPr>
            <a:lnSpc>
              <a:spcPct val="120000"/>
            </a:lnSpc>
          </a:pPr>
          <a:endParaRPr lang="en-US"/>
        </a:p>
      </dgm:t>
    </dgm:pt>
    <dgm:pt modelId="{79C64373-98F3-4C19-8CBB-739B658139DE}">
      <dgm:prSet phldrT="[Text]"/>
      <dgm:spPr>
        <a:solidFill>
          <a:schemeClr val="accent2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F4C275D6-573B-4611-AA9C-5E1551F8E2B1}" type="parTrans" cxnId="{CE1ECBB6-639E-415E-88C7-B2721D086A75}">
      <dgm:prSet/>
      <dgm:spPr/>
      <dgm:t>
        <a:bodyPr/>
        <a:lstStyle/>
        <a:p>
          <a:endParaRPr lang="en-US"/>
        </a:p>
      </dgm:t>
    </dgm:pt>
    <dgm:pt modelId="{44829B3A-840D-4714-A8E4-3811528F6239}" type="sibTrans" cxnId="{CE1ECBB6-639E-415E-88C7-B2721D086A75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endParaRPr lang="en-US"/>
        </a:p>
      </dgm:t>
    </dgm:pt>
    <dgm:pt modelId="{B91DCB06-5430-4226-98F7-33B400DCDB89}">
      <dgm:prSet phldrT="[Text]"/>
      <dgm:spPr>
        <a:solidFill>
          <a:schemeClr val="accent5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0704294B-C8C2-408D-B19B-7CD459DA14DA}" type="parTrans" cxnId="{D291A8F3-23B8-441A-A8D2-B298989C8F5F}">
      <dgm:prSet/>
      <dgm:spPr/>
      <dgm:t>
        <a:bodyPr/>
        <a:lstStyle/>
        <a:p>
          <a:endParaRPr lang="en-US"/>
        </a:p>
      </dgm:t>
    </dgm:pt>
    <dgm:pt modelId="{51E26148-45FB-4987-9D4E-72042761F833}" type="sibTrans" cxnId="{D291A8F3-23B8-441A-A8D2-B298989C8F5F}">
      <dgm:prSet/>
      <dgm:spPr/>
      <dgm:t>
        <a:bodyPr/>
        <a:lstStyle/>
        <a:p>
          <a:endParaRPr lang="en-US"/>
        </a:p>
      </dgm:t>
    </dgm:pt>
    <dgm:pt modelId="{138DD541-6D6A-4C35-92A5-8F9082240B2C}" type="pres">
      <dgm:prSet presAssocID="{9DA60082-B8C2-4D16-B1F8-CC500D831742}" presName="Name0" presStyleCnt="0">
        <dgm:presLayoutVars>
          <dgm:dir/>
          <dgm:resizeHandles val="exact"/>
        </dgm:presLayoutVars>
      </dgm:prSet>
      <dgm:spPr/>
    </dgm:pt>
    <dgm:pt modelId="{A4BD0D19-C1CF-4207-B0FE-A2C32A5B6314}" type="pres">
      <dgm:prSet presAssocID="{9DA60082-B8C2-4D16-B1F8-CC500D831742}" presName="vNodes" presStyleCnt="0"/>
      <dgm:spPr/>
    </dgm:pt>
    <dgm:pt modelId="{BB361300-BB81-4041-90EA-A2BA438A4D94}" type="pres">
      <dgm:prSet presAssocID="{9C56E017-26C3-4B1B-90CF-3C896684225F}" presName="node" presStyleLbl="node1" presStyleIdx="0" presStyleCnt="3">
        <dgm:presLayoutVars>
          <dgm:bulletEnabled val="1"/>
        </dgm:presLayoutVars>
      </dgm:prSet>
      <dgm:spPr/>
    </dgm:pt>
    <dgm:pt modelId="{CD2C1AD4-12A4-4239-9628-0EE3DCDEDEB2}" type="pres">
      <dgm:prSet presAssocID="{5724747D-8648-4C45-A7FE-FDE4E100FBAA}" presName="spacerT" presStyleCnt="0"/>
      <dgm:spPr/>
    </dgm:pt>
    <dgm:pt modelId="{3A69C8B5-D970-4EB9-8B6E-7B7EBB6321C3}" type="pres">
      <dgm:prSet presAssocID="{5724747D-8648-4C45-A7FE-FDE4E100FBAA}" presName="sibTrans" presStyleLbl="sibTrans2D1" presStyleIdx="0" presStyleCnt="2"/>
      <dgm:spPr/>
    </dgm:pt>
    <dgm:pt modelId="{A7BD2F38-C88E-4578-B64E-05A5F653B327}" type="pres">
      <dgm:prSet presAssocID="{5724747D-8648-4C45-A7FE-FDE4E100FBAA}" presName="spacerB" presStyleCnt="0"/>
      <dgm:spPr/>
    </dgm:pt>
    <dgm:pt modelId="{930FE971-C361-4475-A8CC-20E8CE6E99F9}" type="pres">
      <dgm:prSet presAssocID="{79C64373-98F3-4C19-8CBB-739B658139DE}" presName="node" presStyleLbl="node1" presStyleIdx="1" presStyleCnt="3">
        <dgm:presLayoutVars>
          <dgm:bulletEnabled val="1"/>
        </dgm:presLayoutVars>
      </dgm:prSet>
      <dgm:spPr/>
    </dgm:pt>
    <dgm:pt modelId="{74135A3E-2E52-4B8B-B116-4579A0A635EA}" type="pres">
      <dgm:prSet presAssocID="{9DA60082-B8C2-4D16-B1F8-CC500D831742}" presName="sibTransLast" presStyleLbl="sibTrans2D1" presStyleIdx="1" presStyleCnt="2"/>
      <dgm:spPr/>
    </dgm:pt>
    <dgm:pt modelId="{42496588-26F4-4266-B095-892412589291}" type="pres">
      <dgm:prSet presAssocID="{9DA60082-B8C2-4D16-B1F8-CC500D831742}" presName="connectorText" presStyleLbl="sibTrans2D1" presStyleIdx="1" presStyleCnt="2"/>
      <dgm:spPr/>
    </dgm:pt>
    <dgm:pt modelId="{6E5936FE-69EA-46AC-A654-90D273F8934E}" type="pres">
      <dgm:prSet presAssocID="{9DA60082-B8C2-4D16-B1F8-CC500D83174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5887902-1490-4277-9934-F52AD8416E46}" type="presOf" srcId="{79C64373-98F3-4C19-8CBB-739B658139DE}" destId="{930FE971-C361-4475-A8CC-20E8CE6E99F9}" srcOrd="0" destOrd="0" presId="urn:microsoft.com/office/officeart/2005/8/layout/equation2#1"/>
    <dgm:cxn modelId="{DB833206-7DBF-4925-B5CC-BD8E0024F4C0}" type="presOf" srcId="{9DA60082-B8C2-4D16-B1F8-CC500D831742}" destId="{138DD541-6D6A-4C35-92A5-8F9082240B2C}" srcOrd="0" destOrd="0" presId="urn:microsoft.com/office/officeart/2005/8/layout/equation2#1"/>
    <dgm:cxn modelId="{017FE934-94BD-48D1-A3A2-4DB08F2AC75A}" type="presOf" srcId="{B91DCB06-5430-4226-98F7-33B400DCDB89}" destId="{6E5936FE-69EA-46AC-A654-90D273F8934E}" srcOrd="0" destOrd="0" presId="urn:microsoft.com/office/officeart/2005/8/layout/equation2#1"/>
    <dgm:cxn modelId="{C3864147-2011-4C80-998F-46416A710A0F}" type="presOf" srcId="{9C56E017-26C3-4B1B-90CF-3C896684225F}" destId="{BB361300-BB81-4041-90EA-A2BA438A4D94}" srcOrd="0" destOrd="0" presId="urn:microsoft.com/office/officeart/2005/8/layout/equation2#1"/>
    <dgm:cxn modelId="{40A61953-B35F-4CAC-B9DE-C0227F556227}" type="presOf" srcId="{5724747D-8648-4C45-A7FE-FDE4E100FBAA}" destId="{3A69C8B5-D970-4EB9-8B6E-7B7EBB6321C3}" srcOrd="0" destOrd="0" presId="urn:microsoft.com/office/officeart/2005/8/layout/equation2#1"/>
    <dgm:cxn modelId="{3F53C992-6930-441E-A83D-40AB7E9D6922}" srcId="{9DA60082-B8C2-4D16-B1F8-CC500D831742}" destId="{9C56E017-26C3-4B1B-90CF-3C896684225F}" srcOrd="0" destOrd="0" parTransId="{39B44B4C-B9A1-495B-86A1-B526E4962941}" sibTransId="{5724747D-8648-4C45-A7FE-FDE4E100FBAA}"/>
    <dgm:cxn modelId="{61B282B2-0AD4-4E5B-BF61-64F658425D87}" type="presOf" srcId="{44829B3A-840D-4714-A8E4-3811528F6239}" destId="{42496588-26F4-4266-B095-892412589291}" srcOrd="1" destOrd="0" presId="urn:microsoft.com/office/officeart/2005/8/layout/equation2#1"/>
    <dgm:cxn modelId="{CE1ECBB6-639E-415E-88C7-B2721D086A75}" srcId="{9DA60082-B8C2-4D16-B1F8-CC500D831742}" destId="{79C64373-98F3-4C19-8CBB-739B658139DE}" srcOrd="1" destOrd="0" parTransId="{F4C275D6-573B-4611-AA9C-5E1551F8E2B1}" sibTransId="{44829B3A-840D-4714-A8E4-3811528F6239}"/>
    <dgm:cxn modelId="{DDC572E2-3CCB-48BB-94E2-7B1B302C9AD6}" type="presOf" srcId="{44829B3A-840D-4714-A8E4-3811528F6239}" destId="{74135A3E-2E52-4B8B-B116-4579A0A635EA}" srcOrd="0" destOrd="0" presId="urn:microsoft.com/office/officeart/2005/8/layout/equation2#1"/>
    <dgm:cxn modelId="{D291A8F3-23B8-441A-A8D2-B298989C8F5F}" srcId="{9DA60082-B8C2-4D16-B1F8-CC500D831742}" destId="{B91DCB06-5430-4226-98F7-33B400DCDB89}" srcOrd="2" destOrd="0" parTransId="{0704294B-C8C2-408D-B19B-7CD459DA14DA}" sibTransId="{51E26148-45FB-4987-9D4E-72042761F833}"/>
    <dgm:cxn modelId="{A61B2F86-724E-4313-A49C-B5A50D53472A}" type="presParOf" srcId="{138DD541-6D6A-4C35-92A5-8F9082240B2C}" destId="{A4BD0D19-C1CF-4207-B0FE-A2C32A5B6314}" srcOrd="0" destOrd="0" presId="urn:microsoft.com/office/officeart/2005/8/layout/equation2#1"/>
    <dgm:cxn modelId="{2BFFCEB3-F413-4391-B3D8-E4BF125DA26D}" type="presParOf" srcId="{A4BD0D19-C1CF-4207-B0FE-A2C32A5B6314}" destId="{BB361300-BB81-4041-90EA-A2BA438A4D94}" srcOrd="0" destOrd="0" presId="urn:microsoft.com/office/officeart/2005/8/layout/equation2#1"/>
    <dgm:cxn modelId="{45B9059C-5F55-4D6D-8587-E1B6ECD26D69}" type="presParOf" srcId="{A4BD0D19-C1CF-4207-B0FE-A2C32A5B6314}" destId="{CD2C1AD4-12A4-4239-9628-0EE3DCDEDEB2}" srcOrd="1" destOrd="0" presId="urn:microsoft.com/office/officeart/2005/8/layout/equation2#1"/>
    <dgm:cxn modelId="{C4BF5711-CFE1-4557-B83A-2C77AEE290B4}" type="presParOf" srcId="{A4BD0D19-C1CF-4207-B0FE-A2C32A5B6314}" destId="{3A69C8B5-D970-4EB9-8B6E-7B7EBB6321C3}" srcOrd="2" destOrd="0" presId="urn:microsoft.com/office/officeart/2005/8/layout/equation2#1"/>
    <dgm:cxn modelId="{5DB8EB04-EEEB-4D48-AFAE-28CEF116B0F8}" type="presParOf" srcId="{A4BD0D19-C1CF-4207-B0FE-A2C32A5B6314}" destId="{A7BD2F38-C88E-4578-B64E-05A5F653B327}" srcOrd="3" destOrd="0" presId="urn:microsoft.com/office/officeart/2005/8/layout/equation2#1"/>
    <dgm:cxn modelId="{38B2B8B3-4C4C-46F8-933F-1DDA622F85D3}" type="presParOf" srcId="{A4BD0D19-C1CF-4207-B0FE-A2C32A5B6314}" destId="{930FE971-C361-4475-A8CC-20E8CE6E99F9}" srcOrd="4" destOrd="0" presId="urn:microsoft.com/office/officeart/2005/8/layout/equation2#1"/>
    <dgm:cxn modelId="{913804D1-8B06-4BA1-8226-AA2C2EF1B7A4}" type="presParOf" srcId="{138DD541-6D6A-4C35-92A5-8F9082240B2C}" destId="{74135A3E-2E52-4B8B-B116-4579A0A635EA}" srcOrd="1" destOrd="0" presId="urn:microsoft.com/office/officeart/2005/8/layout/equation2#1"/>
    <dgm:cxn modelId="{948C8E62-D0F4-4F25-983D-9745F925D92E}" type="presParOf" srcId="{74135A3E-2E52-4B8B-B116-4579A0A635EA}" destId="{42496588-26F4-4266-B095-892412589291}" srcOrd="0" destOrd="0" presId="urn:microsoft.com/office/officeart/2005/8/layout/equation2#1"/>
    <dgm:cxn modelId="{71EC0A27-FF2D-45A3-A5D7-A72F1391C5DC}" type="presParOf" srcId="{138DD541-6D6A-4C35-92A5-8F9082240B2C}" destId="{6E5936FE-69EA-46AC-A654-90D273F8934E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55CE8-7762-44EF-B7FF-FCBE7EEA1DC9}" type="doc">
      <dgm:prSet loTypeId="urn:microsoft.com/office/officeart/2005/8/layout/architecture" loCatId="list" qsTypeId="urn:microsoft.com/office/officeart/2005/8/quickstyle/simple1#23" qsCatId="simple" csTypeId="urn:microsoft.com/office/officeart/2005/8/colors/accent1_2#23" csCatId="accent1" phldr="1"/>
      <dgm:spPr/>
      <dgm:t>
        <a:bodyPr/>
        <a:lstStyle/>
        <a:p>
          <a:endParaRPr lang="en-US"/>
        </a:p>
      </dgm:t>
    </dgm:pt>
    <dgm:pt modelId="{98526830-7F3C-447F-8279-B3D387F58929}">
      <dgm:prSet phldrT="[Text]" custT="1"/>
      <dgm:spPr>
        <a:solidFill>
          <a:schemeClr val="accent6"/>
        </a:solidFill>
      </dgm:spPr>
      <dgm:t>
        <a:bodyPr/>
        <a:lstStyle/>
        <a:p>
          <a:pPr>
            <a:lnSpc>
              <a:spcPct val="120000"/>
            </a:lnSpc>
          </a:pPr>
          <a:r>
            <a:rPr lang="zh-CN" alt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请替换标题文字</a:t>
          </a:r>
          <a:endParaRPr lang="en-US" sz="3200" dirty="0"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F5601836-EA20-4ACF-96B3-DBAE4F9D9B4D}" type="parTrans" cxnId="{770A0145-39AA-4FDF-B7E4-3B98FFB7B881}">
      <dgm:prSet/>
      <dgm:spPr/>
      <dgm:t>
        <a:bodyPr/>
        <a:lstStyle/>
        <a:p>
          <a:endParaRPr lang="en-US"/>
        </a:p>
      </dgm:t>
    </dgm:pt>
    <dgm:pt modelId="{33570993-B260-461C-9C2E-851D1C0EA970}" type="sibTrans" cxnId="{770A0145-39AA-4FDF-B7E4-3B98FFB7B881}">
      <dgm:prSet/>
      <dgm:spPr/>
      <dgm:t>
        <a:bodyPr/>
        <a:lstStyle/>
        <a:p>
          <a:endParaRPr lang="en-US"/>
        </a:p>
      </dgm:t>
    </dgm:pt>
    <dgm:pt modelId="{78FC54D1-DE48-429F-B4FB-9DFB7218E99B}">
      <dgm:prSet phldrT="[Text]" custT="1"/>
      <dgm:spPr>
        <a:solidFill>
          <a:schemeClr val="accent5"/>
        </a:solidFill>
      </dgm:spPr>
      <dgm:t>
        <a:bodyPr/>
        <a:lstStyle/>
        <a:p>
          <a:pPr>
            <a:lnSpc>
              <a:spcPct val="120000"/>
            </a:lnSpc>
          </a:pPr>
          <a:r>
            <a:rPr lang="zh-CN" alt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请替换标题文字</a:t>
          </a:r>
          <a:endParaRPr lang="en-US" sz="3200" dirty="0"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E5E594C8-151D-4BED-8FB5-97FA6D9E04DC}" type="parTrans" cxnId="{185EC43A-9219-43FF-ABB5-5A8E27AA8145}">
      <dgm:prSet/>
      <dgm:spPr/>
      <dgm:t>
        <a:bodyPr/>
        <a:lstStyle/>
        <a:p>
          <a:endParaRPr lang="en-US"/>
        </a:p>
      </dgm:t>
    </dgm:pt>
    <dgm:pt modelId="{716C3564-385E-418B-9380-01E85769A9C4}" type="sibTrans" cxnId="{185EC43A-9219-43FF-ABB5-5A8E27AA8145}">
      <dgm:prSet/>
      <dgm:spPr/>
      <dgm:t>
        <a:bodyPr/>
        <a:lstStyle/>
        <a:p>
          <a:endParaRPr lang="en-US"/>
        </a:p>
      </dgm:t>
    </dgm:pt>
    <dgm:pt modelId="{35F5B049-C021-4DA4-96A0-FF1946B6D163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DCBA2145-B1AC-48ED-83BB-09EE0F9B647A}" type="parTrans" cxnId="{05B049E9-A17A-41FC-8FB3-68DAD7FD22FF}">
      <dgm:prSet/>
      <dgm:spPr/>
      <dgm:t>
        <a:bodyPr/>
        <a:lstStyle/>
        <a:p>
          <a:endParaRPr lang="en-US"/>
        </a:p>
      </dgm:t>
    </dgm:pt>
    <dgm:pt modelId="{35019C9F-4D1C-4216-ABC4-B6A6F8FA2979}" type="sibTrans" cxnId="{05B049E9-A17A-41FC-8FB3-68DAD7FD22FF}">
      <dgm:prSet/>
      <dgm:spPr/>
      <dgm:t>
        <a:bodyPr/>
        <a:lstStyle/>
        <a:p>
          <a:endParaRPr lang="en-US"/>
        </a:p>
      </dgm:t>
    </dgm:pt>
    <dgm:pt modelId="{ACC93084-4AFE-4932-BF21-602CBD1B2DF1}">
      <dgm:prSet phldrT="[Text]"/>
      <dgm:spPr>
        <a:solidFill>
          <a:schemeClr val="accent2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F2ADB910-E358-4A17-BE0A-2018346B49E5}" type="parTrans" cxnId="{1C8625B1-4BDA-4CAD-A9DB-A7E2168AA332}">
      <dgm:prSet/>
      <dgm:spPr/>
      <dgm:t>
        <a:bodyPr/>
        <a:lstStyle/>
        <a:p>
          <a:endParaRPr lang="en-US"/>
        </a:p>
      </dgm:t>
    </dgm:pt>
    <dgm:pt modelId="{852B5FF1-9379-4839-88B5-00D619FB3256}" type="sibTrans" cxnId="{1C8625B1-4BDA-4CAD-A9DB-A7E2168AA332}">
      <dgm:prSet/>
      <dgm:spPr/>
      <dgm:t>
        <a:bodyPr/>
        <a:lstStyle/>
        <a:p>
          <a:endParaRPr lang="en-US"/>
        </a:p>
      </dgm:t>
    </dgm:pt>
    <dgm:pt modelId="{03E1CDE4-0FDC-4DCD-8EF3-E78937D414AB}">
      <dgm:prSet phldrT="[Text]"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EA8762FE-DDE7-4D07-8030-E13657E1860F}" type="parTrans" cxnId="{A4025D66-7FDE-4F04-B5AC-BE07C286C5B3}">
      <dgm:prSet/>
      <dgm:spPr/>
      <dgm:t>
        <a:bodyPr/>
        <a:lstStyle/>
        <a:p>
          <a:endParaRPr lang="en-US"/>
        </a:p>
      </dgm:t>
    </dgm:pt>
    <dgm:pt modelId="{7BAD6E1F-A2C6-47BA-BD32-909ABE515123}" type="sibTrans" cxnId="{A4025D66-7FDE-4F04-B5AC-BE07C286C5B3}">
      <dgm:prSet/>
      <dgm:spPr/>
      <dgm:t>
        <a:bodyPr/>
        <a:lstStyle/>
        <a:p>
          <a:endParaRPr lang="en-US"/>
        </a:p>
      </dgm:t>
    </dgm:pt>
    <dgm:pt modelId="{52B205F5-00C8-4134-A2E6-F5DACC683016}">
      <dgm:prSet phldrT="[Text]"/>
      <dgm:spPr>
        <a:solidFill>
          <a:schemeClr val="accent3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1276510B-B240-4C72-894D-0158D64DF3BE}" type="parTrans" cxnId="{4FC73FC2-9042-4ABC-861E-975EE4ABF3A2}">
      <dgm:prSet/>
      <dgm:spPr/>
      <dgm:t>
        <a:bodyPr/>
        <a:lstStyle/>
        <a:p>
          <a:endParaRPr lang="en-US"/>
        </a:p>
      </dgm:t>
    </dgm:pt>
    <dgm:pt modelId="{E130CC7D-005D-41C9-9B64-325BDCECABB2}" type="sibTrans" cxnId="{4FC73FC2-9042-4ABC-861E-975EE4ABF3A2}">
      <dgm:prSet/>
      <dgm:spPr/>
      <dgm:t>
        <a:bodyPr/>
        <a:lstStyle/>
        <a:p>
          <a:endParaRPr lang="en-US"/>
        </a:p>
      </dgm:t>
    </dgm:pt>
    <dgm:pt modelId="{92B5A3B9-51C3-4851-A88A-AB74047CF3B2}" type="pres">
      <dgm:prSet presAssocID="{AD755CE8-7762-44EF-B7FF-FCBE7EEA1D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1EA0B1-246D-4824-B2A4-4C9968FA11B3}" type="pres">
      <dgm:prSet presAssocID="{98526830-7F3C-447F-8279-B3D387F58929}" presName="vertOne" presStyleCnt="0"/>
      <dgm:spPr/>
    </dgm:pt>
    <dgm:pt modelId="{8B356037-76D1-4555-BFC5-DC9788E01A2C}" type="pres">
      <dgm:prSet presAssocID="{98526830-7F3C-447F-8279-B3D387F58929}" presName="txOne" presStyleLbl="node0" presStyleIdx="0" presStyleCnt="1">
        <dgm:presLayoutVars>
          <dgm:chPref val="3"/>
        </dgm:presLayoutVars>
      </dgm:prSet>
      <dgm:spPr/>
    </dgm:pt>
    <dgm:pt modelId="{1FA8300B-4E82-4A85-8213-387BFE089E2F}" type="pres">
      <dgm:prSet presAssocID="{98526830-7F3C-447F-8279-B3D387F58929}" presName="parTransOne" presStyleCnt="0"/>
      <dgm:spPr/>
    </dgm:pt>
    <dgm:pt modelId="{9792E0B3-2F12-4769-9F76-18A7DE268AB1}" type="pres">
      <dgm:prSet presAssocID="{98526830-7F3C-447F-8279-B3D387F58929}" presName="horzOne" presStyleCnt="0"/>
      <dgm:spPr/>
    </dgm:pt>
    <dgm:pt modelId="{87245E36-C034-4067-AF5E-0BA44C84B647}" type="pres">
      <dgm:prSet presAssocID="{78FC54D1-DE48-429F-B4FB-9DFB7218E99B}" presName="vertTwo" presStyleCnt="0"/>
      <dgm:spPr/>
    </dgm:pt>
    <dgm:pt modelId="{411F32F8-56FB-401B-B094-C1D49B9C34CB}" type="pres">
      <dgm:prSet presAssocID="{78FC54D1-DE48-429F-B4FB-9DFB7218E99B}" presName="txTwo" presStyleLbl="node2" presStyleIdx="0" presStyleCnt="2">
        <dgm:presLayoutVars>
          <dgm:chPref val="3"/>
        </dgm:presLayoutVars>
      </dgm:prSet>
      <dgm:spPr/>
    </dgm:pt>
    <dgm:pt modelId="{21A9DA2E-C36D-4F44-8165-59508971D71D}" type="pres">
      <dgm:prSet presAssocID="{78FC54D1-DE48-429F-B4FB-9DFB7218E99B}" presName="parTransTwo" presStyleCnt="0"/>
      <dgm:spPr/>
    </dgm:pt>
    <dgm:pt modelId="{E37E5197-FF80-49AF-B973-4EAF98FF0F76}" type="pres">
      <dgm:prSet presAssocID="{78FC54D1-DE48-429F-B4FB-9DFB7218E99B}" presName="horzTwo" presStyleCnt="0"/>
      <dgm:spPr/>
    </dgm:pt>
    <dgm:pt modelId="{726252A8-0438-433F-B8BF-F8398E840448}" type="pres">
      <dgm:prSet presAssocID="{35F5B049-C021-4DA4-96A0-FF1946B6D163}" presName="vertThree" presStyleCnt="0"/>
      <dgm:spPr/>
    </dgm:pt>
    <dgm:pt modelId="{9C932755-CBD2-4C52-B23D-44BBDABB3420}" type="pres">
      <dgm:prSet presAssocID="{35F5B049-C021-4DA4-96A0-FF1946B6D163}" presName="txThree" presStyleLbl="node3" presStyleIdx="0" presStyleCnt="3">
        <dgm:presLayoutVars>
          <dgm:chPref val="3"/>
        </dgm:presLayoutVars>
      </dgm:prSet>
      <dgm:spPr/>
    </dgm:pt>
    <dgm:pt modelId="{716B2BB1-E272-48F7-A6EC-21B0BD5F8053}" type="pres">
      <dgm:prSet presAssocID="{35F5B049-C021-4DA4-96A0-FF1946B6D163}" presName="horzThree" presStyleCnt="0"/>
      <dgm:spPr/>
    </dgm:pt>
    <dgm:pt modelId="{2E56511B-B899-440F-939C-F474989EAE8D}" type="pres">
      <dgm:prSet presAssocID="{35019C9F-4D1C-4216-ABC4-B6A6F8FA2979}" presName="sibSpaceThree" presStyleCnt="0"/>
      <dgm:spPr/>
    </dgm:pt>
    <dgm:pt modelId="{A641E818-D197-49C2-81F3-0A87E3FE0F57}" type="pres">
      <dgm:prSet presAssocID="{ACC93084-4AFE-4932-BF21-602CBD1B2DF1}" presName="vertThree" presStyleCnt="0"/>
      <dgm:spPr/>
    </dgm:pt>
    <dgm:pt modelId="{B6FFF6D2-0BE2-4AA0-9874-D9B8944A2B7C}" type="pres">
      <dgm:prSet presAssocID="{ACC93084-4AFE-4932-BF21-602CBD1B2DF1}" presName="txThree" presStyleLbl="node3" presStyleIdx="1" presStyleCnt="3">
        <dgm:presLayoutVars>
          <dgm:chPref val="3"/>
        </dgm:presLayoutVars>
      </dgm:prSet>
      <dgm:spPr/>
    </dgm:pt>
    <dgm:pt modelId="{866323D7-8E24-412A-83EA-EF9753D07189}" type="pres">
      <dgm:prSet presAssocID="{ACC93084-4AFE-4932-BF21-602CBD1B2DF1}" presName="horzThree" presStyleCnt="0"/>
      <dgm:spPr/>
    </dgm:pt>
    <dgm:pt modelId="{3D26C275-F855-467A-BC79-712BCA697157}" type="pres">
      <dgm:prSet presAssocID="{716C3564-385E-418B-9380-01E85769A9C4}" presName="sibSpaceTwo" presStyleCnt="0"/>
      <dgm:spPr/>
    </dgm:pt>
    <dgm:pt modelId="{F60187DB-4754-4DC3-9D69-0BC095924EF3}" type="pres">
      <dgm:prSet presAssocID="{03E1CDE4-0FDC-4DCD-8EF3-E78937D414AB}" presName="vertTwo" presStyleCnt="0"/>
      <dgm:spPr/>
    </dgm:pt>
    <dgm:pt modelId="{600B3D34-9C53-43BE-B6D7-57D987DA52FE}" type="pres">
      <dgm:prSet presAssocID="{03E1CDE4-0FDC-4DCD-8EF3-E78937D414AB}" presName="txTwo" presStyleLbl="node2" presStyleIdx="1" presStyleCnt="2">
        <dgm:presLayoutVars>
          <dgm:chPref val="3"/>
        </dgm:presLayoutVars>
      </dgm:prSet>
      <dgm:spPr/>
    </dgm:pt>
    <dgm:pt modelId="{78137FEC-340B-47D3-81B7-73816C7BFFC4}" type="pres">
      <dgm:prSet presAssocID="{03E1CDE4-0FDC-4DCD-8EF3-E78937D414AB}" presName="parTransTwo" presStyleCnt="0"/>
      <dgm:spPr/>
    </dgm:pt>
    <dgm:pt modelId="{8EDB2C7A-ACFC-4B05-9FEF-FA08DCEFCD60}" type="pres">
      <dgm:prSet presAssocID="{03E1CDE4-0FDC-4DCD-8EF3-E78937D414AB}" presName="horzTwo" presStyleCnt="0"/>
      <dgm:spPr/>
    </dgm:pt>
    <dgm:pt modelId="{99F51EC8-1B4B-4114-9DC6-07BFF3989552}" type="pres">
      <dgm:prSet presAssocID="{52B205F5-00C8-4134-A2E6-F5DACC683016}" presName="vertThree" presStyleCnt="0"/>
      <dgm:spPr/>
    </dgm:pt>
    <dgm:pt modelId="{AB8715E3-ED54-445C-BA9C-221B02B69013}" type="pres">
      <dgm:prSet presAssocID="{52B205F5-00C8-4134-A2E6-F5DACC683016}" presName="txThree" presStyleLbl="node3" presStyleIdx="2" presStyleCnt="3">
        <dgm:presLayoutVars>
          <dgm:chPref val="3"/>
        </dgm:presLayoutVars>
      </dgm:prSet>
      <dgm:spPr/>
    </dgm:pt>
    <dgm:pt modelId="{5897B537-7129-44B0-A8AC-B23DCFF42F3B}" type="pres">
      <dgm:prSet presAssocID="{52B205F5-00C8-4134-A2E6-F5DACC683016}" presName="horzThree" presStyleCnt="0"/>
      <dgm:spPr/>
    </dgm:pt>
  </dgm:ptLst>
  <dgm:cxnLst>
    <dgm:cxn modelId="{798F0E2C-BD63-4FB3-A4BD-946E3F2FEC7D}" type="presOf" srcId="{ACC93084-4AFE-4932-BF21-602CBD1B2DF1}" destId="{B6FFF6D2-0BE2-4AA0-9874-D9B8944A2B7C}" srcOrd="0" destOrd="0" presId="urn:microsoft.com/office/officeart/2005/8/layout/architecture"/>
    <dgm:cxn modelId="{D0D2F02F-23D6-4AF0-AF8F-3B83ADFE0920}" type="presOf" srcId="{03E1CDE4-0FDC-4DCD-8EF3-E78937D414AB}" destId="{600B3D34-9C53-43BE-B6D7-57D987DA52FE}" srcOrd="0" destOrd="0" presId="urn:microsoft.com/office/officeart/2005/8/layout/architecture"/>
    <dgm:cxn modelId="{B14A5430-9F81-4CDF-879F-B57BA88FC2EA}" type="presOf" srcId="{AD755CE8-7762-44EF-B7FF-FCBE7EEA1DC9}" destId="{92B5A3B9-51C3-4851-A88A-AB74047CF3B2}" srcOrd="0" destOrd="0" presId="urn:microsoft.com/office/officeart/2005/8/layout/architecture"/>
    <dgm:cxn modelId="{2EDCF138-7C66-44A7-9967-1E36F5825850}" type="presOf" srcId="{35F5B049-C021-4DA4-96A0-FF1946B6D163}" destId="{9C932755-CBD2-4C52-B23D-44BBDABB3420}" srcOrd="0" destOrd="0" presId="urn:microsoft.com/office/officeart/2005/8/layout/architecture"/>
    <dgm:cxn modelId="{185EC43A-9219-43FF-ABB5-5A8E27AA8145}" srcId="{98526830-7F3C-447F-8279-B3D387F58929}" destId="{78FC54D1-DE48-429F-B4FB-9DFB7218E99B}" srcOrd="0" destOrd="0" parTransId="{E5E594C8-151D-4BED-8FB5-97FA6D9E04DC}" sibTransId="{716C3564-385E-418B-9380-01E85769A9C4}"/>
    <dgm:cxn modelId="{770A0145-39AA-4FDF-B7E4-3B98FFB7B881}" srcId="{AD755CE8-7762-44EF-B7FF-FCBE7EEA1DC9}" destId="{98526830-7F3C-447F-8279-B3D387F58929}" srcOrd="0" destOrd="0" parTransId="{F5601836-EA20-4ACF-96B3-DBAE4F9D9B4D}" sibTransId="{33570993-B260-461C-9C2E-851D1C0EA970}"/>
    <dgm:cxn modelId="{A4025D66-7FDE-4F04-B5AC-BE07C286C5B3}" srcId="{98526830-7F3C-447F-8279-B3D387F58929}" destId="{03E1CDE4-0FDC-4DCD-8EF3-E78937D414AB}" srcOrd="1" destOrd="0" parTransId="{EA8762FE-DDE7-4D07-8030-E13657E1860F}" sibTransId="{7BAD6E1F-A2C6-47BA-BD32-909ABE515123}"/>
    <dgm:cxn modelId="{C40B3D4E-7BD5-4D14-9F6A-CCA0935A3420}" type="presOf" srcId="{78FC54D1-DE48-429F-B4FB-9DFB7218E99B}" destId="{411F32F8-56FB-401B-B094-C1D49B9C34CB}" srcOrd="0" destOrd="0" presId="urn:microsoft.com/office/officeart/2005/8/layout/architecture"/>
    <dgm:cxn modelId="{1C8625B1-4BDA-4CAD-A9DB-A7E2168AA332}" srcId="{78FC54D1-DE48-429F-B4FB-9DFB7218E99B}" destId="{ACC93084-4AFE-4932-BF21-602CBD1B2DF1}" srcOrd="1" destOrd="0" parTransId="{F2ADB910-E358-4A17-BE0A-2018346B49E5}" sibTransId="{852B5FF1-9379-4839-88B5-00D619FB3256}"/>
    <dgm:cxn modelId="{979CC8B1-B0BF-42CF-81EE-05023AB2C6F6}" type="presOf" srcId="{52B205F5-00C8-4134-A2E6-F5DACC683016}" destId="{AB8715E3-ED54-445C-BA9C-221B02B69013}" srcOrd="0" destOrd="0" presId="urn:microsoft.com/office/officeart/2005/8/layout/architecture"/>
    <dgm:cxn modelId="{4FC73FC2-9042-4ABC-861E-975EE4ABF3A2}" srcId="{03E1CDE4-0FDC-4DCD-8EF3-E78937D414AB}" destId="{52B205F5-00C8-4134-A2E6-F5DACC683016}" srcOrd="0" destOrd="0" parTransId="{1276510B-B240-4C72-894D-0158D64DF3BE}" sibTransId="{E130CC7D-005D-41C9-9B64-325BDCECABB2}"/>
    <dgm:cxn modelId="{3ECDC3D3-94BA-4AF9-87A6-B0F05FF2206A}" type="presOf" srcId="{98526830-7F3C-447F-8279-B3D387F58929}" destId="{8B356037-76D1-4555-BFC5-DC9788E01A2C}" srcOrd="0" destOrd="0" presId="urn:microsoft.com/office/officeart/2005/8/layout/architecture"/>
    <dgm:cxn modelId="{05B049E9-A17A-41FC-8FB3-68DAD7FD22FF}" srcId="{78FC54D1-DE48-429F-B4FB-9DFB7218E99B}" destId="{35F5B049-C021-4DA4-96A0-FF1946B6D163}" srcOrd="0" destOrd="0" parTransId="{DCBA2145-B1AC-48ED-83BB-09EE0F9B647A}" sibTransId="{35019C9F-4D1C-4216-ABC4-B6A6F8FA2979}"/>
    <dgm:cxn modelId="{4C069DF0-B062-4A3F-90C9-61698ACD75DA}" type="presParOf" srcId="{92B5A3B9-51C3-4851-A88A-AB74047CF3B2}" destId="{341EA0B1-246D-4824-B2A4-4C9968FA11B3}" srcOrd="0" destOrd="0" presId="urn:microsoft.com/office/officeart/2005/8/layout/architecture"/>
    <dgm:cxn modelId="{138403E7-C904-4892-BFDE-D43218706510}" type="presParOf" srcId="{341EA0B1-246D-4824-B2A4-4C9968FA11B3}" destId="{8B356037-76D1-4555-BFC5-DC9788E01A2C}" srcOrd="0" destOrd="0" presId="urn:microsoft.com/office/officeart/2005/8/layout/architecture"/>
    <dgm:cxn modelId="{09C47715-38A0-4549-BE5B-B7561C60E942}" type="presParOf" srcId="{341EA0B1-246D-4824-B2A4-4C9968FA11B3}" destId="{1FA8300B-4E82-4A85-8213-387BFE089E2F}" srcOrd="1" destOrd="0" presId="urn:microsoft.com/office/officeart/2005/8/layout/architecture"/>
    <dgm:cxn modelId="{B255EE0B-B71A-4206-A32B-7FC7CADA7D35}" type="presParOf" srcId="{341EA0B1-246D-4824-B2A4-4C9968FA11B3}" destId="{9792E0B3-2F12-4769-9F76-18A7DE268AB1}" srcOrd="2" destOrd="0" presId="urn:microsoft.com/office/officeart/2005/8/layout/architecture"/>
    <dgm:cxn modelId="{ED73E192-8469-4ACC-A195-A4668A4A688D}" type="presParOf" srcId="{9792E0B3-2F12-4769-9F76-18A7DE268AB1}" destId="{87245E36-C034-4067-AF5E-0BA44C84B647}" srcOrd="0" destOrd="0" presId="urn:microsoft.com/office/officeart/2005/8/layout/architecture"/>
    <dgm:cxn modelId="{130709F9-22EE-4FBE-8274-09BFDDC224AA}" type="presParOf" srcId="{87245E36-C034-4067-AF5E-0BA44C84B647}" destId="{411F32F8-56FB-401B-B094-C1D49B9C34CB}" srcOrd="0" destOrd="0" presId="urn:microsoft.com/office/officeart/2005/8/layout/architecture"/>
    <dgm:cxn modelId="{F534D7C8-A9E1-4A9D-B40C-04D7E8A1EC47}" type="presParOf" srcId="{87245E36-C034-4067-AF5E-0BA44C84B647}" destId="{21A9DA2E-C36D-4F44-8165-59508971D71D}" srcOrd="1" destOrd="0" presId="urn:microsoft.com/office/officeart/2005/8/layout/architecture"/>
    <dgm:cxn modelId="{13640829-CCD2-4F0B-AA97-D7E6BE9FE2E2}" type="presParOf" srcId="{87245E36-C034-4067-AF5E-0BA44C84B647}" destId="{E37E5197-FF80-49AF-B973-4EAF98FF0F76}" srcOrd="2" destOrd="0" presId="urn:microsoft.com/office/officeart/2005/8/layout/architecture"/>
    <dgm:cxn modelId="{1B7714C3-CC09-477B-8FE5-3D9184A9223E}" type="presParOf" srcId="{E37E5197-FF80-49AF-B973-4EAF98FF0F76}" destId="{726252A8-0438-433F-B8BF-F8398E840448}" srcOrd="0" destOrd="0" presId="urn:microsoft.com/office/officeart/2005/8/layout/architecture"/>
    <dgm:cxn modelId="{FA43E8D2-3FC2-49A8-96FE-FE7D35C00ECC}" type="presParOf" srcId="{726252A8-0438-433F-B8BF-F8398E840448}" destId="{9C932755-CBD2-4C52-B23D-44BBDABB3420}" srcOrd="0" destOrd="0" presId="urn:microsoft.com/office/officeart/2005/8/layout/architecture"/>
    <dgm:cxn modelId="{FCC1955C-D0A8-4DF9-836F-DF5E416280B3}" type="presParOf" srcId="{726252A8-0438-433F-B8BF-F8398E840448}" destId="{716B2BB1-E272-48F7-A6EC-21B0BD5F8053}" srcOrd="1" destOrd="0" presId="urn:microsoft.com/office/officeart/2005/8/layout/architecture"/>
    <dgm:cxn modelId="{2324F765-DFB5-4BFA-8DFC-DB09EE5DC8B8}" type="presParOf" srcId="{E37E5197-FF80-49AF-B973-4EAF98FF0F76}" destId="{2E56511B-B899-440F-939C-F474989EAE8D}" srcOrd="1" destOrd="0" presId="urn:microsoft.com/office/officeart/2005/8/layout/architecture"/>
    <dgm:cxn modelId="{B3DCDDD4-75AF-4337-B133-E12E1E943C00}" type="presParOf" srcId="{E37E5197-FF80-49AF-B973-4EAF98FF0F76}" destId="{A641E818-D197-49C2-81F3-0A87E3FE0F57}" srcOrd="2" destOrd="0" presId="urn:microsoft.com/office/officeart/2005/8/layout/architecture"/>
    <dgm:cxn modelId="{124140E7-AD0C-48D4-8DD3-529C8A169634}" type="presParOf" srcId="{A641E818-D197-49C2-81F3-0A87E3FE0F57}" destId="{B6FFF6D2-0BE2-4AA0-9874-D9B8944A2B7C}" srcOrd="0" destOrd="0" presId="urn:microsoft.com/office/officeart/2005/8/layout/architecture"/>
    <dgm:cxn modelId="{4181B19E-5335-4CD4-B2F2-268AEF266D08}" type="presParOf" srcId="{A641E818-D197-49C2-81F3-0A87E3FE0F57}" destId="{866323D7-8E24-412A-83EA-EF9753D07189}" srcOrd="1" destOrd="0" presId="urn:microsoft.com/office/officeart/2005/8/layout/architecture"/>
    <dgm:cxn modelId="{2F5258F5-7130-4745-BBFB-E4D54D9C1776}" type="presParOf" srcId="{9792E0B3-2F12-4769-9F76-18A7DE268AB1}" destId="{3D26C275-F855-467A-BC79-712BCA697157}" srcOrd="1" destOrd="0" presId="urn:microsoft.com/office/officeart/2005/8/layout/architecture"/>
    <dgm:cxn modelId="{F7202F82-CC7B-41E6-8062-4AF33FD33EFB}" type="presParOf" srcId="{9792E0B3-2F12-4769-9F76-18A7DE268AB1}" destId="{F60187DB-4754-4DC3-9D69-0BC095924EF3}" srcOrd="2" destOrd="0" presId="urn:microsoft.com/office/officeart/2005/8/layout/architecture"/>
    <dgm:cxn modelId="{EDE3B0AC-C008-4553-802B-B0C65B9EDCD3}" type="presParOf" srcId="{F60187DB-4754-4DC3-9D69-0BC095924EF3}" destId="{600B3D34-9C53-43BE-B6D7-57D987DA52FE}" srcOrd="0" destOrd="0" presId="urn:microsoft.com/office/officeart/2005/8/layout/architecture"/>
    <dgm:cxn modelId="{B7A2A50B-632A-43DF-88DD-A6E9AD5CABE7}" type="presParOf" srcId="{F60187DB-4754-4DC3-9D69-0BC095924EF3}" destId="{78137FEC-340B-47D3-81B7-73816C7BFFC4}" srcOrd="1" destOrd="0" presId="urn:microsoft.com/office/officeart/2005/8/layout/architecture"/>
    <dgm:cxn modelId="{CA0BD633-6743-4DF4-B270-F2FE084E2AEF}" type="presParOf" srcId="{F60187DB-4754-4DC3-9D69-0BC095924EF3}" destId="{8EDB2C7A-ACFC-4B05-9FEF-FA08DCEFCD60}" srcOrd="2" destOrd="0" presId="urn:microsoft.com/office/officeart/2005/8/layout/architecture"/>
    <dgm:cxn modelId="{F935918F-4AF7-4EE3-9A0D-B27EE9B82EDB}" type="presParOf" srcId="{8EDB2C7A-ACFC-4B05-9FEF-FA08DCEFCD60}" destId="{99F51EC8-1B4B-4114-9DC6-07BFF3989552}" srcOrd="0" destOrd="0" presId="urn:microsoft.com/office/officeart/2005/8/layout/architecture"/>
    <dgm:cxn modelId="{2921FE7F-58C5-49ED-A885-6E563ED0702C}" type="presParOf" srcId="{99F51EC8-1B4B-4114-9DC6-07BFF3989552}" destId="{AB8715E3-ED54-445C-BA9C-221B02B69013}" srcOrd="0" destOrd="0" presId="urn:microsoft.com/office/officeart/2005/8/layout/architecture"/>
    <dgm:cxn modelId="{2D395151-83C7-47CC-846C-AAE0B0AF4ECD}" type="presParOf" srcId="{99F51EC8-1B4B-4114-9DC6-07BFF3989552}" destId="{5897B537-7129-44B0-A8AC-B23DCFF42F3B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F7CE8-3FD9-4E37-9CC1-7EA98C932C94}" type="doc">
      <dgm:prSet loTypeId="urn:microsoft.com/office/officeart/2005/8/layout/pyramid4" loCatId="pyramid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31615B3B-DE84-4370-A3BB-4D084FE717FB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BBF29532-63F4-4916-9545-287A621A89BC}" type="parTrans" cxnId="{449F6876-EA87-44FA-98C4-09B3B2E38B1E}">
      <dgm:prSet/>
      <dgm:spPr/>
      <dgm:t>
        <a:bodyPr/>
        <a:lstStyle/>
        <a:p>
          <a:endParaRPr lang="en-US"/>
        </a:p>
      </dgm:t>
    </dgm:pt>
    <dgm:pt modelId="{25BA93F8-360D-4EDC-9147-989501FDF6B0}" type="sibTrans" cxnId="{449F6876-EA87-44FA-98C4-09B3B2E38B1E}">
      <dgm:prSet/>
      <dgm:spPr/>
      <dgm:t>
        <a:bodyPr/>
        <a:lstStyle/>
        <a:p>
          <a:endParaRPr lang="en-US"/>
        </a:p>
      </dgm:t>
    </dgm:pt>
    <dgm:pt modelId="{DAEAC744-DA5D-482A-AF06-D6D6C8FCDFDE}">
      <dgm:prSet phldrT="[Text]"/>
      <dgm:spPr>
        <a:solidFill>
          <a:schemeClr val="accent3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F77D2F60-E8E9-44AD-BD4C-1828ED8D4535}" type="parTrans" cxnId="{6F6F1558-1AEB-45AF-8B52-52022DB01620}">
      <dgm:prSet/>
      <dgm:spPr/>
      <dgm:t>
        <a:bodyPr/>
        <a:lstStyle/>
        <a:p>
          <a:endParaRPr lang="en-US"/>
        </a:p>
      </dgm:t>
    </dgm:pt>
    <dgm:pt modelId="{CC2A2E55-744B-4E6F-99C3-9455016F55CA}" type="sibTrans" cxnId="{6F6F1558-1AEB-45AF-8B52-52022DB01620}">
      <dgm:prSet/>
      <dgm:spPr/>
      <dgm:t>
        <a:bodyPr/>
        <a:lstStyle/>
        <a:p>
          <a:endParaRPr lang="en-US"/>
        </a:p>
      </dgm:t>
    </dgm:pt>
    <dgm:pt modelId="{B1D1B86E-AEF5-4865-BDAC-E67043FF74A8}">
      <dgm:prSet phldrT="[Text]"/>
      <dgm:spPr>
        <a:solidFill>
          <a:schemeClr val="accent2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6D6FE968-106D-4239-A9D2-0AF4BF7848A7}" type="parTrans" cxnId="{A8C8DA6C-C661-4762-85EF-A15E48880AFA}">
      <dgm:prSet/>
      <dgm:spPr/>
      <dgm:t>
        <a:bodyPr/>
        <a:lstStyle/>
        <a:p>
          <a:endParaRPr lang="en-US"/>
        </a:p>
      </dgm:t>
    </dgm:pt>
    <dgm:pt modelId="{08B284EE-0EFA-495B-80C9-F493C529FA59}" type="sibTrans" cxnId="{A8C8DA6C-C661-4762-85EF-A15E48880AFA}">
      <dgm:prSet/>
      <dgm:spPr/>
      <dgm:t>
        <a:bodyPr/>
        <a:lstStyle/>
        <a:p>
          <a:endParaRPr lang="en-US"/>
        </a:p>
      </dgm:t>
    </dgm:pt>
    <dgm:pt modelId="{31BE2602-AEB8-4A4C-AEC0-D0B188F04866}">
      <dgm:prSet phldrT="[Text]"/>
      <dgm:spPr>
        <a:solidFill>
          <a:schemeClr val="accent4"/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gm:t>
    </dgm:pt>
    <dgm:pt modelId="{83047151-D737-4B35-BD26-F0D4655B12B0}" type="parTrans" cxnId="{58337DD8-EAAD-458A-8405-2913636E34B9}">
      <dgm:prSet/>
      <dgm:spPr/>
      <dgm:t>
        <a:bodyPr/>
        <a:lstStyle/>
        <a:p>
          <a:endParaRPr lang="en-US"/>
        </a:p>
      </dgm:t>
    </dgm:pt>
    <dgm:pt modelId="{76CF0A9B-FFCD-4990-BA9D-2109EA5B72C0}" type="sibTrans" cxnId="{58337DD8-EAAD-458A-8405-2913636E34B9}">
      <dgm:prSet/>
      <dgm:spPr/>
      <dgm:t>
        <a:bodyPr/>
        <a:lstStyle/>
        <a:p>
          <a:endParaRPr lang="en-US"/>
        </a:p>
      </dgm:t>
    </dgm:pt>
    <dgm:pt modelId="{25DC95EC-76B9-44A9-85B8-8D0E055EDA64}" type="pres">
      <dgm:prSet presAssocID="{94FF7CE8-3FD9-4E37-9CC1-7EA98C932C94}" presName="compositeShape" presStyleCnt="0">
        <dgm:presLayoutVars>
          <dgm:chMax val="9"/>
          <dgm:dir/>
          <dgm:resizeHandles val="exact"/>
        </dgm:presLayoutVars>
      </dgm:prSet>
      <dgm:spPr/>
    </dgm:pt>
    <dgm:pt modelId="{4E9BC872-30D5-4D99-A081-6D296E239E3E}" type="pres">
      <dgm:prSet presAssocID="{94FF7CE8-3FD9-4E37-9CC1-7EA98C932C94}" presName="triangle1" presStyleLbl="node1" presStyleIdx="0" presStyleCnt="4">
        <dgm:presLayoutVars>
          <dgm:bulletEnabled val="1"/>
        </dgm:presLayoutVars>
      </dgm:prSet>
      <dgm:spPr/>
    </dgm:pt>
    <dgm:pt modelId="{40930399-BE81-4F37-9B67-ABCD3EAEFE86}" type="pres">
      <dgm:prSet presAssocID="{94FF7CE8-3FD9-4E37-9CC1-7EA98C932C94}" presName="triangle2" presStyleLbl="node1" presStyleIdx="1" presStyleCnt="4">
        <dgm:presLayoutVars>
          <dgm:bulletEnabled val="1"/>
        </dgm:presLayoutVars>
      </dgm:prSet>
      <dgm:spPr/>
    </dgm:pt>
    <dgm:pt modelId="{336DC081-020F-4469-944F-98389FF8B876}" type="pres">
      <dgm:prSet presAssocID="{94FF7CE8-3FD9-4E37-9CC1-7EA98C932C94}" presName="triangle3" presStyleLbl="node1" presStyleIdx="2" presStyleCnt="4">
        <dgm:presLayoutVars>
          <dgm:bulletEnabled val="1"/>
        </dgm:presLayoutVars>
      </dgm:prSet>
      <dgm:spPr/>
    </dgm:pt>
    <dgm:pt modelId="{2B105943-BE15-4809-BFB3-9C9A65B12D1E}" type="pres">
      <dgm:prSet presAssocID="{94FF7CE8-3FD9-4E37-9CC1-7EA98C932C94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063FAD0E-396F-4466-95B3-3E7F17B24D47}" type="presOf" srcId="{DAEAC744-DA5D-482A-AF06-D6D6C8FCDFDE}" destId="{40930399-BE81-4F37-9B67-ABCD3EAEFE86}" srcOrd="0" destOrd="0" presId="urn:microsoft.com/office/officeart/2005/8/layout/pyramid4"/>
    <dgm:cxn modelId="{A8C8DA6C-C661-4762-85EF-A15E48880AFA}" srcId="{94FF7CE8-3FD9-4E37-9CC1-7EA98C932C94}" destId="{B1D1B86E-AEF5-4865-BDAC-E67043FF74A8}" srcOrd="2" destOrd="0" parTransId="{6D6FE968-106D-4239-A9D2-0AF4BF7848A7}" sibTransId="{08B284EE-0EFA-495B-80C9-F493C529FA59}"/>
    <dgm:cxn modelId="{449F6876-EA87-44FA-98C4-09B3B2E38B1E}" srcId="{94FF7CE8-3FD9-4E37-9CC1-7EA98C932C94}" destId="{31615B3B-DE84-4370-A3BB-4D084FE717FB}" srcOrd="0" destOrd="0" parTransId="{BBF29532-63F4-4916-9545-287A621A89BC}" sibTransId="{25BA93F8-360D-4EDC-9147-989501FDF6B0}"/>
    <dgm:cxn modelId="{6F6F1558-1AEB-45AF-8B52-52022DB01620}" srcId="{94FF7CE8-3FD9-4E37-9CC1-7EA98C932C94}" destId="{DAEAC744-DA5D-482A-AF06-D6D6C8FCDFDE}" srcOrd="1" destOrd="0" parTransId="{F77D2F60-E8E9-44AD-BD4C-1828ED8D4535}" sibTransId="{CC2A2E55-744B-4E6F-99C3-9455016F55CA}"/>
    <dgm:cxn modelId="{0731B983-86D2-4BDA-ABC4-7294859685BE}" type="presOf" srcId="{B1D1B86E-AEF5-4865-BDAC-E67043FF74A8}" destId="{336DC081-020F-4469-944F-98389FF8B876}" srcOrd="0" destOrd="0" presId="urn:microsoft.com/office/officeart/2005/8/layout/pyramid4"/>
    <dgm:cxn modelId="{58337DD8-EAAD-458A-8405-2913636E34B9}" srcId="{94FF7CE8-3FD9-4E37-9CC1-7EA98C932C94}" destId="{31BE2602-AEB8-4A4C-AEC0-D0B188F04866}" srcOrd="3" destOrd="0" parTransId="{83047151-D737-4B35-BD26-F0D4655B12B0}" sibTransId="{76CF0A9B-FFCD-4990-BA9D-2109EA5B72C0}"/>
    <dgm:cxn modelId="{8FF02ADF-F19E-4325-A345-83B4A37329CE}" type="presOf" srcId="{31BE2602-AEB8-4A4C-AEC0-D0B188F04866}" destId="{2B105943-BE15-4809-BFB3-9C9A65B12D1E}" srcOrd="0" destOrd="0" presId="urn:microsoft.com/office/officeart/2005/8/layout/pyramid4"/>
    <dgm:cxn modelId="{CDBA3FFD-7280-489F-8F91-114B0225CB0C}" type="presOf" srcId="{94FF7CE8-3FD9-4E37-9CC1-7EA98C932C94}" destId="{25DC95EC-76B9-44A9-85B8-8D0E055EDA64}" srcOrd="0" destOrd="0" presId="urn:microsoft.com/office/officeart/2005/8/layout/pyramid4"/>
    <dgm:cxn modelId="{9EA55BFE-FC48-4193-9BA1-F0019BE9BC57}" type="presOf" srcId="{31615B3B-DE84-4370-A3BB-4D084FE717FB}" destId="{4E9BC872-30D5-4D99-A081-6D296E239E3E}" srcOrd="0" destOrd="0" presId="urn:microsoft.com/office/officeart/2005/8/layout/pyramid4"/>
    <dgm:cxn modelId="{9F36E91E-A298-4D23-BA64-0EE521DDA34D}" type="presParOf" srcId="{25DC95EC-76B9-44A9-85B8-8D0E055EDA64}" destId="{4E9BC872-30D5-4D99-A081-6D296E239E3E}" srcOrd="0" destOrd="0" presId="urn:microsoft.com/office/officeart/2005/8/layout/pyramid4"/>
    <dgm:cxn modelId="{6EBC9606-64AE-468C-8C20-CDAA909CB022}" type="presParOf" srcId="{25DC95EC-76B9-44A9-85B8-8D0E055EDA64}" destId="{40930399-BE81-4F37-9B67-ABCD3EAEFE86}" srcOrd="1" destOrd="0" presId="urn:microsoft.com/office/officeart/2005/8/layout/pyramid4"/>
    <dgm:cxn modelId="{D8384C87-6B2B-4A75-8AD4-BB99F3C5588B}" type="presParOf" srcId="{25DC95EC-76B9-44A9-85B8-8D0E055EDA64}" destId="{336DC081-020F-4469-944F-98389FF8B876}" srcOrd="2" destOrd="0" presId="urn:microsoft.com/office/officeart/2005/8/layout/pyramid4"/>
    <dgm:cxn modelId="{6D9744CF-BFAE-4883-B728-F5FC58DF708E}" type="presParOf" srcId="{25DC95EC-76B9-44A9-85B8-8D0E055EDA64}" destId="{2B105943-BE15-4809-BFB3-9C9A65B12D1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DC4DF-2F25-437F-96D2-49AB014127CE}">
      <dsp:nvSpPr>
        <dsp:cNvPr id="0" name=""/>
        <dsp:cNvSpPr/>
      </dsp:nvSpPr>
      <dsp:spPr>
        <a:xfrm rot="5400000">
          <a:off x="255" y="1203608"/>
          <a:ext cx="3330862" cy="333137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465BB-BEA5-450C-B576-B088F04BC6F2}">
      <dsp:nvSpPr>
        <dsp:cNvPr id="0" name=""/>
        <dsp:cNvSpPr/>
      </dsp:nvSpPr>
      <dsp:spPr>
        <a:xfrm rot="16200000">
          <a:off x="3428395" y="1203608"/>
          <a:ext cx="3330862" cy="333137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83C14-D2D6-4437-94EB-EB107BFFFB0D}">
      <dsp:nvSpPr>
        <dsp:cNvPr id="0" name=""/>
        <dsp:cNvSpPr/>
      </dsp:nvSpPr>
      <dsp:spPr>
        <a:xfrm>
          <a:off x="3822260" y="4097232"/>
          <a:ext cx="2529021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3822260" y="4097232"/>
        <a:ext cx="2529021" cy="666385"/>
      </dsp:txXfrm>
    </dsp:sp>
    <dsp:sp modelId="{A2142BB1-6849-40F4-80C7-E841782A26E2}">
      <dsp:nvSpPr>
        <dsp:cNvPr id="0" name=""/>
        <dsp:cNvSpPr/>
      </dsp:nvSpPr>
      <dsp:spPr>
        <a:xfrm rot="5400000">
          <a:off x="3321550" y="1203608"/>
          <a:ext cx="3330862" cy="333137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78907-3BBA-4442-98EB-5438895F06DA}">
      <dsp:nvSpPr>
        <dsp:cNvPr id="0" name=""/>
        <dsp:cNvSpPr/>
      </dsp:nvSpPr>
      <dsp:spPr>
        <a:xfrm rot="16200000">
          <a:off x="6748682" y="1203608"/>
          <a:ext cx="3330862" cy="333137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944F4-E4AD-4DBC-8230-FAEC14A4D7E5}">
      <dsp:nvSpPr>
        <dsp:cNvPr id="0" name=""/>
        <dsp:cNvSpPr/>
      </dsp:nvSpPr>
      <dsp:spPr>
        <a:xfrm>
          <a:off x="6899623" y="4097232"/>
          <a:ext cx="2529021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6899623" y="4097232"/>
        <a:ext cx="2529021" cy="666385"/>
      </dsp:txXfrm>
    </dsp:sp>
    <dsp:sp modelId="{80645580-0E02-4063-932A-EB88EC03C1E0}">
      <dsp:nvSpPr>
        <dsp:cNvPr id="0" name=""/>
        <dsp:cNvSpPr/>
      </dsp:nvSpPr>
      <dsp:spPr>
        <a:xfrm>
          <a:off x="3740996" y="2159630"/>
          <a:ext cx="1526122" cy="152612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3954103" y="2339593"/>
        <a:ext cx="879926" cy="1166196"/>
      </dsp:txXfrm>
    </dsp:sp>
    <dsp:sp modelId="{0A5DD244-7D8C-48D5-B018-DCDE4CF9C5A2}">
      <dsp:nvSpPr>
        <dsp:cNvPr id="0" name=""/>
        <dsp:cNvSpPr/>
      </dsp:nvSpPr>
      <dsp:spPr>
        <a:xfrm>
          <a:off x="4840904" y="2159630"/>
          <a:ext cx="1526122" cy="1526122"/>
        </a:xfrm>
        <a:prstGeom prst="ellipse">
          <a:avLst/>
        </a:prstGeom>
        <a:solidFill>
          <a:schemeClr val="accent3">
            <a:alpha val="9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5273993" y="2339593"/>
        <a:ext cx="879926" cy="1166196"/>
      </dsp:txXfrm>
    </dsp:sp>
    <dsp:sp modelId="{C70BB71F-A114-4685-9429-29030D678C20}">
      <dsp:nvSpPr>
        <dsp:cNvPr id="0" name=""/>
        <dsp:cNvSpPr/>
      </dsp:nvSpPr>
      <dsp:spPr>
        <a:xfrm>
          <a:off x="960777" y="1709510"/>
          <a:ext cx="1055413" cy="105543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1115339" y="1864075"/>
        <a:ext cx="746289" cy="746307"/>
      </dsp:txXfrm>
    </dsp:sp>
    <dsp:sp modelId="{91E8B551-5BCC-437C-9159-4F390E49CDEB}">
      <dsp:nvSpPr>
        <dsp:cNvPr id="0" name=""/>
        <dsp:cNvSpPr/>
      </dsp:nvSpPr>
      <dsp:spPr>
        <a:xfrm>
          <a:off x="571524" y="2591902"/>
          <a:ext cx="518426" cy="51821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D152D0-F225-4325-9CA0-0E99BCB1802E}">
      <dsp:nvSpPr>
        <dsp:cNvPr id="0" name=""/>
        <dsp:cNvSpPr/>
      </dsp:nvSpPr>
      <dsp:spPr>
        <a:xfrm>
          <a:off x="2102801" y="1917118"/>
          <a:ext cx="301652" cy="30145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2F8850-4B06-4942-BD48-0D1E377F0A65}">
      <dsp:nvSpPr>
        <dsp:cNvPr id="0" name=""/>
        <dsp:cNvSpPr/>
      </dsp:nvSpPr>
      <dsp:spPr>
        <a:xfrm>
          <a:off x="1990702" y="2339888"/>
          <a:ext cx="1055413" cy="105543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2145264" y="2494453"/>
        <a:ext cx="746289" cy="746307"/>
      </dsp:txXfrm>
    </dsp:sp>
    <dsp:sp modelId="{9B732E20-E788-43A9-86C1-E6FBD2DBE223}">
      <dsp:nvSpPr>
        <dsp:cNvPr id="0" name=""/>
        <dsp:cNvSpPr/>
      </dsp:nvSpPr>
      <dsp:spPr>
        <a:xfrm>
          <a:off x="2101069" y="3459875"/>
          <a:ext cx="301652" cy="30145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C573CB-D074-4F3A-BF05-8BFD1787BDB9}">
      <dsp:nvSpPr>
        <dsp:cNvPr id="0" name=""/>
        <dsp:cNvSpPr/>
      </dsp:nvSpPr>
      <dsp:spPr>
        <a:xfrm>
          <a:off x="979584" y="2943028"/>
          <a:ext cx="1055413" cy="1055437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1134146" y="3097593"/>
        <a:ext cx="746289" cy="746307"/>
      </dsp:txXfrm>
    </dsp:sp>
    <dsp:sp modelId="{C16E95DA-D6E1-4F23-A631-C418AF045F1B}">
      <dsp:nvSpPr>
        <dsp:cNvPr id="0" name=""/>
        <dsp:cNvSpPr/>
      </dsp:nvSpPr>
      <dsp:spPr>
        <a:xfrm>
          <a:off x="7186897" y="1892320"/>
          <a:ext cx="1945401" cy="1945049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7471794" y="2177166"/>
        <a:ext cx="1375607" cy="1375357"/>
      </dsp:txXfrm>
    </dsp:sp>
    <dsp:sp modelId="{92EE50AF-BE35-4E56-B992-D1DEF206FBA6}">
      <dsp:nvSpPr>
        <dsp:cNvPr id="0" name=""/>
        <dsp:cNvSpPr/>
      </dsp:nvSpPr>
      <dsp:spPr>
        <a:xfrm>
          <a:off x="625955" y="4097232"/>
          <a:ext cx="2529021" cy="66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625955" y="4097232"/>
        <a:ext cx="2529021" cy="666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61300-BB81-4041-90EA-A2BA438A4D94}">
      <dsp:nvSpPr>
        <dsp:cNvPr id="0" name=""/>
        <dsp:cNvSpPr/>
      </dsp:nvSpPr>
      <dsp:spPr>
        <a:xfrm>
          <a:off x="560539" y="97"/>
          <a:ext cx="1616550" cy="1616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797277" y="236835"/>
        <a:ext cx="1143074" cy="1143074"/>
      </dsp:txXfrm>
    </dsp:sp>
    <dsp:sp modelId="{3A69C8B5-D970-4EB9-8B6E-7B7EBB6321C3}">
      <dsp:nvSpPr>
        <dsp:cNvPr id="0" name=""/>
        <dsp:cNvSpPr/>
      </dsp:nvSpPr>
      <dsp:spPr>
        <a:xfrm>
          <a:off x="900015" y="1747912"/>
          <a:ext cx="937599" cy="937599"/>
        </a:xfrm>
        <a:prstGeom prst="mathPlus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024294" y="2106450"/>
        <a:ext cx="689041" cy="220523"/>
      </dsp:txXfrm>
    </dsp:sp>
    <dsp:sp modelId="{930FE971-C361-4475-A8CC-20E8CE6E99F9}">
      <dsp:nvSpPr>
        <dsp:cNvPr id="0" name=""/>
        <dsp:cNvSpPr/>
      </dsp:nvSpPr>
      <dsp:spPr>
        <a:xfrm>
          <a:off x="560539" y="2816775"/>
          <a:ext cx="1616550" cy="161655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797277" y="3053513"/>
        <a:ext cx="1143074" cy="1143074"/>
      </dsp:txXfrm>
    </dsp:sp>
    <dsp:sp modelId="{74135A3E-2E52-4B8B-B116-4579A0A635EA}">
      <dsp:nvSpPr>
        <dsp:cNvPr id="0" name=""/>
        <dsp:cNvSpPr/>
      </dsp:nvSpPr>
      <dsp:spPr>
        <a:xfrm>
          <a:off x="2419573" y="1916033"/>
          <a:ext cx="514063" cy="601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419573" y="2036304"/>
        <a:ext cx="359844" cy="360814"/>
      </dsp:txXfrm>
    </dsp:sp>
    <dsp:sp modelId="{6E5936FE-69EA-46AC-A654-90D273F8934E}">
      <dsp:nvSpPr>
        <dsp:cNvPr id="0" name=""/>
        <dsp:cNvSpPr/>
      </dsp:nvSpPr>
      <dsp:spPr>
        <a:xfrm>
          <a:off x="3147020" y="600161"/>
          <a:ext cx="3233101" cy="323310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3620497" y="1073638"/>
        <a:ext cx="2286147" cy="2286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56037-76D1-4555-BFC5-DC9788E01A2C}">
      <dsp:nvSpPr>
        <dsp:cNvPr id="0" name=""/>
        <dsp:cNvSpPr/>
      </dsp:nvSpPr>
      <dsp:spPr>
        <a:xfrm>
          <a:off x="642" y="2923141"/>
          <a:ext cx="5600202" cy="136051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请替换标题文字</a:t>
          </a:r>
          <a:endParaRPr lang="en-US" sz="3200" kern="1200" dirty="0"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0490" y="2962989"/>
        <a:ext cx="5520506" cy="1280815"/>
      </dsp:txXfrm>
    </dsp:sp>
    <dsp:sp modelId="{411F32F8-56FB-401B-B094-C1D49B9C34CB}">
      <dsp:nvSpPr>
        <dsp:cNvPr id="0" name=""/>
        <dsp:cNvSpPr/>
      </dsp:nvSpPr>
      <dsp:spPr>
        <a:xfrm>
          <a:off x="642" y="1463072"/>
          <a:ext cx="3658225" cy="136051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请替换标题文字</a:t>
          </a:r>
          <a:endParaRPr lang="en-US" sz="3200" kern="1200" dirty="0"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0490" y="1502920"/>
        <a:ext cx="3578529" cy="1280815"/>
      </dsp:txXfrm>
    </dsp:sp>
    <dsp:sp modelId="{9C932755-CBD2-4C52-B23D-44BBDABB3420}">
      <dsp:nvSpPr>
        <dsp:cNvPr id="0" name=""/>
        <dsp:cNvSpPr/>
      </dsp:nvSpPr>
      <dsp:spPr>
        <a:xfrm>
          <a:off x="642" y="3003"/>
          <a:ext cx="1791491" cy="136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40490" y="42851"/>
        <a:ext cx="1711795" cy="1280815"/>
      </dsp:txXfrm>
    </dsp:sp>
    <dsp:sp modelId="{B6FFF6D2-0BE2-4AA0-9874-D9B8944A2B7C}">
      <dsp:nvSpPr>
        <dsp:cNvPr id="0" name=""/>
        <dsp:cNvSpPr/>
      </dsp:nvSpPr>
      <dsp:spPr>
        <a:xfrm>
          <a:off x="1867376" y="3003"/>
          <a:ext cx="1791491" cy="136051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1907224" y="42851"/>
        <a:ext cx="1711795" cy="1280815"/>
      </dsp:txXfrm>
    </dsp:sp>
    <dsp:sp modelId="{600B3D34-9C53-43BE-B6D7-57D987DA52FE}">
      <dsp:nvSpPr>
        <dsp:cNvPr id="0" name=""/>
        <dsp:cNvSpPr/>
      </dsp:nvSpPr>
      <dsp:spPr>
        <a:xfrm>
          <a:off x="3809353" y="1463072"/>
          <a:ext cx="1791491" cy="136051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3849201" y="1502920"/>
        <a:ext cx="1711795" cy="1280815"/>
      </dsp:txXfrm>
    </dsp:sp>
    <dsp:sp modelId="{AB8715E3-ED54-445C-BA9C-221B02B69013}">
      <dsp:nvSpPr>
        <dsp:cNvPr id="0" name=""/>
        <dsp:cNvSpPr/>
      </dsp:nvSpPr>
      <dsp:spPr>
        <a:xfrm>
          <a:off x="3809353" y="3003"/>
          <a:ext cx="1791491" cy="136051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3849201" y="42851"/>
        <a:ext cx="1711795" cy="1280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BC872-30D5-4D99-A081-6D296E239E3E}">
      <dsp:nvSpPr>
        <dsp:cNvPr id="0" name=""/>
        <dsp:cNvSpPr/>
      </dsp:nvSpPr>
      <dsp:spPr>
        <a:xfrm>
          <a:off x="2495050" y="0"/>
          <a:ext cx="2238555" cy="22385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3054689" y="1119278"/>
        <a:ext cx="1119277" cy="1119277"/>
      </dsp:txXfrm>
    </dsp:sp>
    <dsp:sp modelId="{40930399-BE81-4F37-9B67-ABCD3EAEFE86}">
      <dsp:nvSpPr>
        <dsp:cNvPr id="0" name=""/>
        <dsp:cNvSpPr/>
      </dsp:nvSpPr>
      <dsp:spPr>
        <a:xfrm>
          <a:off x="1375772" y="2238555"/>
          <a:ext cx="2238555" cy="2238555"/>
        </a:xfrm>
        <a:prstGeom prst="triangl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1935411" y="3357833"/>
        <a:ext cx="1119277" cy="1119277"/>
      </dsp:txXfrm>
    </dsp:sp>
    <dsp:sp modelId="{336DC081-020F-4469-944F-98389FF8B876}">
      <dsp:nvSpPr>
        <dsp:cNvPr id="0" name=""/>
        <dsp:cNvSpPr/>
      </dsp:nvSpPr>
      <dsp:spPr>
        <a:xfrm rot="10800000">
          <a:off x="2495050" y="2238555"/>
          <a:ext cx="2238555" cy="2238555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 rot="10800000">
        <a:off x="3054689" y="2238555"/>
        <a:ext cx="1119277" cy="1119277"/>
      </dsp:txXfrm>
    </dsp:sp>
    <dsp:sp modelId="{2B105943-BE15-4809-BFB3-9C9A65B12D1E}">
      <dsp:nvSpPr>
        <dsp:cNvPr id="0" name=""/>
        <dsp:cNvSpPr/>
      </dsp:nvSpPr>
      <dsp:spPr>
        <a:xfrm>
          <a:off x="3614328" y="2238555"/>
          <a:ext cx="2238555" cy="2238555"/>
        </a:xfrm>
        <a:prstGeom prst="triangl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rPr>
            <a:t> </a:t>
          </a:r>
        </a:p>
      </dsp:txBody>
      <dsp:txXfrm>
        <a:off x="4173967" y="3357833"/>
        <a:ext cx="1119277" cy="1119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7475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22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t>23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812751" y="0"/>
            <a:ext cx="12045646" cy="723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.png"/><Relationship Id="rId1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png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2.wdp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2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bu - Sunbur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970208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08146" y="-166493"/>
            <a:ext cx="3834368" cy="391121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989107" y="2804441"/>
            <a:ext cx="6880534" cy="1406104"/>
          </a:xfrm>
          <a:prstGeom prst="rect">
            <a:avLst/>
          </a:prstGeom>
          <a:noFill/>
        </p:spPr>
        <p:txBody>
          <a:bodyPr wrap="square" lIns="96406" tIns="48203" rIns="96406" bIns="4820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6185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Clear Sans Light" pitchFamily="34" charset="0"/>
              </a:rPr>
              <a:t>工商银行工作计划</a:t>
            </a:r>
            <a:endParaRPr lang="id-ID" altLang="zh-CN" sz="6185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Clear Sans Ligh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909094" y="4277397"/>
            <a:ext cx="5040561" cy="319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fontAlgn="base" hangingPunct="1">
              <a:buClrTx/>
              <a:buSzTx/>
              <a:buFontTx/>
              <a:buNone/>
            </a:pPr>
            <a:r>
              <a:rPr lang="zh-CN" altLang="en-US" sz="1475" spc="600" dirty="0">
                <a:solidFill>
                  <a:schemeClr val="accent1"/>
                </a:solidFill>
                <a:latin typeface="Verdana" panose="020B0604030504040204" pitchFamily="34" charset="0"/>
              </a:rPr>
              <a:t>年度工作总结</a:t>
            </a:r>
            <a:r>
              <a:rPr lang="en-US" altLang="zh-CN" sz="1475" spc="6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475" spc="600" dirty="0">
                <a:solidFill>
                  <a:schemeClr val="accent1"/>
                </a:solidFill>
                <a:latin typeface="Verdana" panose="020B0604030504040204" pitchFamily="34" charset="0"/>
              </a:rPr>
              <a:t>述职报告</a:t>
            </a:r>
            <a:r>
              <a:rPr lang="en-US" altLang="zh-CN" sz="1475" spc="6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475" spc="600" dirty="0">
                <a:solidFill>
                  <a:schemeClr val="accent1"/>
                </a:solidFill>
                <a:latin typeface="Verdana" panose="020B0604030504040204" pitchFamily="34" charset="0"/>
              </a:rPr>
              <a:t>新年计划</a:t>
            </a:r>
            <a:endParaRPr lang="en-US" altLang="zh-CN" sz="1475" spc="60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15408" y="5531079"/>
            <a:ext cx="3027933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6517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10" grpId="0" build="p"/>
          <p:bldP spid="11" grpId="0" animBg="1"/>
          <p:bldP spid="1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10" grpId="0" build="p"/>
          <p:bldP spid="11" grpId="0" animBg="1"/>
          <p:bldP spid="12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5720" y="1206397"/>
            <a:ext cx="6719865" cy="5375892"/>
            <a:chOff x="491892" y="1395083"/>
            <a:chExt cx="6719865" cy="5375892"/>
          </a:xfrm>
        </p:grpSpPr>
        <p:sp>
          <p:nvSpPr>
            <p:cNvPr id="4" name="椭圆 3"/>
            <p:cNvSpPr/>
            <p:nvPr/>
          </p:nvSpPr>
          <p:spPr>
            <a:xfrm>
              <a:off x="491892" y="2739056"/>
              <a:ext cx="4031919" cy="4031919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298276" y="3545440"/>
              <a:ext cx="2419151" cy="24191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104660" y="4351824"/>
              <a:ext cx="806383" cy="80638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195798" y="1395083"/>
              <a:ext cx="2015959" cy="1175976"/>
            </a:xfrm>
            <a:custGeom>
              <a:avLst/>
              <a:gdLst>
                <a:gd name="connsiteX0" fmla="*/ 0 w 2015959"/>
                <a:gd name="connsiteY0" fmla="*/ 0 h 1175976"/>
                <a:gd name="connsiteX1" fmla="*/ 2015959 w 2015959"/>
                <a:gd name="connsiteY1" fmla="*/ 0 h 1175976"/>
                <a:gd name="connsiteX2" fmla="*/ 2015959 w 2015959"/>
                <a:gd name="connsiteY2" fmla="*/ 1175976 h 1175976"/>
                <a:gd name="connsiteX3" fmla="*/ 0 w 2015959"/>
                <a:gd name="connsiteY3" fmla="*/ 1175976 h 1175976"/>
                <a:gd name="connsiteX4" fmla="*/ 0 w 2015959"/>
                <a:gd name="connsiteY4" fmla="*/ 0 h 117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959" h="1175976">
                  <a:moveTo>
                    <a:pt x="0" y="0"/>
                  </a:moveTo>
                  <a:lnTo>
                    <a:pt x="2015959" y="0"/>
                  </a:lnTo>
                  <a:lnTo>
                    <a:pt x="2015959" y="1175976"/>
                  </a:lnTo>
                  <a:lnTo>
                    <a:pt x="0" y="1175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78740" rIns="78740" bIns="78740" numCol="1" spcCol="1270" anchor="ctr" anchorCtr="0">
              <a:noAutofit/>
            </a:bodyPr>
            <a:lstStyle/>
            <a:p>
              <a:pPr lvl="0" algn="l" defTabSz="27559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200" kern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直接连接符 7"/>
            <p:cNvSpPr/>
            <p:nvPr/>
          </p:nvSpPr>
          <p:spPr>
            <a:xfrm>
              <a:off x="4691808" y="1983071"/>
              <a:ext cx="503989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直接连接符 8"/>
            <p:cNvSpPr/>
            <p:nvPr/>
          </p:nvSpPr>
          <p:spPr>
            <a:xfrm rot="5400000">
              <a:off x="2213186" y="2278409"/>
              <a:ext cx="2771272" cy="218194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195798" y="2571059"/>
              <a:ext cx="2015959" cy="1175976"/>
            </a:xfrm>
            <a:custGeom>
              <a:avLst/>
              <a:gdLst>
                <a:gd name="connsiteX0" fmla="*/ 0 w 2015959"/>
                <a:gd name="connsiteY0" fmla="*/ 0 h 1175976"/>
                <a:gd name="connsiteX1" fmla="*/ 2015959 w 2015959"/>
                <a:gd name="connsiteY1" fmla="*/ 0 h 1175976"/>
                <a:gd name="connsiteX2" fmla="*/ 2015959 w 2015959"/>
                <a:gd name="connsiteY2" fmla="*/ 1175976 h 1175976"/>
                <a:gd name="connsiteX3" fmla="*/ 0 w 2015959"/>
                <a:gd name="connsiteY3" fmla="*/ 1175976 h 1175976"/>
                <a:gd name="connsiteX4" fmla="*/ 0 w 2015959"/>
                <a:gd name="connsiteY4" fmla="*/ 0 h 117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959" h="1175976">
                  <a:moveTo>
                    <a:pt x="0" y="0"/>
                  </a:moveTo>
                  <a:lnTo>
                    <a:pt x="2015959" y="0"/>
                  </a:lnTo>
                  <a:lnTo>
                    <a:pt x="2015959" y="1175976"/>
                  </a:lnTo>
                  <a:lnTo>
                    <a:pt x="0" y="1175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78740" rIns="78740" bIns="78740" numCol="1" spcCol="1270" anchor="ctr" anchorCtr="0">
              <a:noAutofit/>
            </a:bodyPr>
            <a:lstStyle/>
            <a:p>
              <a:pPr lvl="0" algn="l" defTabSz="27559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200" kern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4691808" y="3159047"/>
              <a:ext cx="503989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直接连接符 12"/>
            <p:cNvSpPr/>
            <p:nvPr/>
          </p:nvSpPr>
          <p:spPr>
            <a:xfrm rot="5400000">
              <a:off x="2808028" y="3436040"/>
              <a:ext cx="2159496" cy="1604032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195798" y="3747036"/>
              <a:ext cx="2015959" cy="1175976"/>
            </a:xfrm>
            <a:custGeom>
              <a:avLst/>
              <a:gdLst>
                <a:gd name="connsiteX0" fmla="*/ 0 w 2015959"/>
                <a:gd name="connsiteY0" fmla="*/ 0 h 1175976"/>
                <a:gd name="connsiteX1" fmla="*/ 2015959 w 2015959"/>
                <a:gd name="connsiteY1" fmla="*/ 0 h 1175976"/>
                <a:gd name="connsiteX2" fmla="*/ 2015959 w 2015959"/>
                <a:gd name="connsiteY2" fmla="*/ 1175976 h 1175976"/>
                <a:gd name="connsiteX3" fmla="*/ 0 w 2015959"/>
                <a:gd name="connsiteY3" fmla="*/ 1175976 h 1175976"/>
                <a:gd name="connsiteX4" fmla="*/ 0 w 2015959"/>
                <a:gd name="connsiteY4" fmla="*/ 0 h 117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959" h="1175976">
                  <a:moveTo>
                    <a:pt x="0" y="0"/>
                  </a:moveTo>
                  <a:lnTo>
                    <a:pt x="2015959" y="0"/>
                  </a:lnTo>
                  <a:lnTo>
                    <a:pt x="2015959" y="1175976"/>
                  </a:lnTo>
                  <a:lnTo>
                    <a:pt x="0" y="1175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944" tIns="78740" rIns="78740" bIns="78740" numCol="1" spcCol="1270" anchor="ctr" anchorCtr="0">
              <a:noAutofit/>
            </a:bodyPr>
            <a:lstStyle/>
            <a:p>
              <a:pPr lvl="0" algn="l" defTabSz="27559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200" kern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0" name="直接连接符 19"/>
            <p:cNvSpPr/>
            <p:nvPr/>
          </p:nvSpPr>
          <p:spPr>
            <a:xfrm>
              <a:off x="4691808" y="4335024"/>
              <a:ext cx="503989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直接连接符 20"/>
            <p:cNvSpPr/>
            <p:nvPr/>
          </p:nvSpPr>
          <p:spPr>
            <a:xfrm rot="5400000">
              <a:off x="3403610" y="4592731"/>
              <a:ext cx="1542881" cy="1026123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574518" y="1761295"/>
            <a:ext cx="51834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4518" y="1430550"/>
            <a:ext cx="518344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56312" y="1430552"/>
            <a:ext cx="726060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5231" y="1643171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74518" y="2918896"/>
            <a:ext cx="51834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4518" y="2588151"/>
            <a:ext cx="518344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56312" y="2588152"/>
            <a:ext cx="726060" cy="726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74518" y="4185171"/>
            <a:ext cx="51834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4518" y="3854426"/>
            <a:ext cx="518344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56312" y="3854427"/>
            <a:ext cx="726060" cy="7244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5231" y="2799198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931" y="4065472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15048" y="1579273"/>
          <a:ext cx="7228656" cy="447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5855" name="Picture 3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76603" y="285561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3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76603" y="442113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3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91450" y="514719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3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82232" y="514404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49"/>
          <p:cNvSpPr/>
          <p:nvPr/>
        </p:nvSpPr>
        <p:spPr>
          <a:xfrm>
            <a:off x="911177" y="2479474"/>
            <a:ext cx="726061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val 52"/>
          <p:cNvSpPr/>
          <p:nvPr/>
        </p:nvSpPr>
        <p:spPr>
          <a:xfrm>
            <a:off x="911177" y="3662274"/>
            <a:ext cx="726061" cy="726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val 55"/>
          <p:cNvSpPr/>
          <p:nvPr/>
        </p:nvSpPr>
        <p:spPr>
          <a:xfrm>
            <a:off x="911177" y="4843501"/>
            <a:ext cx="726061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Picture 5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23797" y="268736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25372" y="386544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23797" y="5076596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61"/>
          <p:cNvSpPr/>
          <p:nvPr/>
        </p:nvSpPr>
        <p:spPr>
          <a:xfrm>
            <a:off x="11129365" y="2479474"/>
            <a:ext cx="726060" cy="7244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64"/>
          <p:cNvSpPr/>
          <p:nvPr/>
        </p:nvSpPr>
        <p:spPr>
          <a:xfrm>
            <a:off x="11129365" y="3660701"/>
            <a:ext cx="726060" cy="7260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67"/>
          <p:cNvSpPr/>
          <p:nvPr/>
        </p:nvSpPr>
        <p:spPr>
          <a:xfrm>
            <a:off x="11129365" y="4841928"/>
            <a:ext cx="726060" cy="7260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Picture 6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341984" y="268736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341984" y="386387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341984" y="5054546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7"/>
          <p:cNvSpPr/>
          <p:nvPr/>
        </p:nvSpPr>
        <p:spPr>
          <a:xfrm>
            <a:off x="1752210" y="2810218"/>
            <a:ext cx="2611297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8"/>
          <p:cNvSpPr txBox="1"/>
          <p:nvPr/>
        </p:nvSpPr>
        <p:spPr>
          <a:xfrm>
            <a:off x="1752210" y="2479473"/>
            <a:ext cx="2872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23"/>
          <p:cNvSpPr/>
          <p:nvPr/>
        </p:nvSpPr>
        <p:spPr>
          <a:xfrm>
            <a:off x="1752210" y="3991445"/>
            <a:ext cx="2611297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1752210" y="3660699"/>
            <a:ext cx="2872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30"/>
          <p:cNvSpPr/>
          <p:nvPr/>
        </p:nvSpPr>
        <p:spPr>
          <a:xfrm>
            <a:off x="1752210" y="5174245"/>
            <a:ext cx="2611297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1752210" y="4841926"/>
            <a:ext cx="2872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Rectangle 34"/>
          <p:cNvSpPr/>
          <p:nvPr/>
        </p:nvSpPr>
        <p:spPr>
          <a:xfrm>
            <a:off x="8497591" y="2810218"/>
            <a:ext cx="250262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35"/>
          <p:cNvSpPr txBox="1"/>
          <p:nvPr/>
        </p:nvSpPr>
        <p:spPr>
          <a:xfrm>
            <a:off x="8127473" y="2479473"/>
            <a:ext cx="2872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Rectangle 37"/>
          <p:cNvSpPr/>
          <p:nvPr/>
        </p:nvSpPr>
        <p:spPr>
          <a:xfrm>
            <a:off x="8497591" y="3991445"/>
            <a:ext cx="250262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38"/>
          <p:cNvSpPr txBox="1"/>
          <p:nvPr/>
        </p:nvSpPr>
        <p:spPr>
          <a:xfrm>
            <a:off x="8127473" y="3660699"/>
            <a:ext cx="2872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40"/>
          <p:cNvSpPr/>
          <p:nvPr/>
        </p:nvSpPr>
        <p:spPr>
          <a:xfrm>
            <a:off x="8497591" y="5174245"/>
            <a:ext cx="250262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41"/>
          <p:cNvSpPr txBox="1"/>
          <p:nvPr/>
        </p:nvSpPr>
        <p:spPr>
          <a:xfrm>
            <a:off x="8127473" y="4841926"/>
            <a:ext cx="28727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6"/>
          <p:cNvGraphicFramePr/>
          <p:nvPr/>
        </p:nvGraphicFramePr>
        <p:xfrm>
          <a:off x="742788" y="2290920"/>
          <a:ext cx="6955297" cy="37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24"/>
          <p:cNvSpPr/>
          <p:nvPr/>
        </p:nvSpPr>
        <p:spPr>
          <a:xfrm>
            <a:off x="8412586" y="3159054"/>
            <a:ext cx="32032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8412587" y="2826736"/>
            <a:ext cx="2567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26"/>
          <p:cNvSpPr/>
          <p:nvPr/>
        </p:nvSpPr>
        <p:spPr>
          <a:xfrm>
            <a:off x="7494381" y="2826737"/>
            <a:ext cx="726060" cy="7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3300" y="3039356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4"/>
          <p:cNvSpPr/>
          <p:nvPr/>
        </p:nvSpPr>
        <p:spPr>
          <a:xfrm>
            <a:off x="8408791" y="4642365"/>
            <a:ext cx="32032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8408792" y="4310047"/>
            <a:ext cx="2567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6"/>
          <p:cNvSpPr/>
          <p:nvPr/>
        </p:nvSpPr>
        <p:spPr>
          <a:xfrm>
            <a:off x="7490586" y="4310048"/>
            <a:ext cx="726060" cy="726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09505" y="452266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85013" y="892411"/>
            <a:ext cx="2667228" cy="2720682"/>
          </a:xfrm>
          <a:prstGeom prst="rect">
            <a:avLst/>
          </a:prstGeom>
        </p:spPr>
      </p:pic>
      <p:sp>
        <p:nvSpPr>
          <p:cNvPr id="23" name="MH_Title"/>
          <p:cNvSpPr txBox="1"/>
          <p:nvPr>
            <p:custDataLst>
              <p:tags r:id="rId1"/>
            </p:custDataLst>
          </p:nvPr>
        </p:nvSpPr>
        <p:spPr>
          <a:xfrm>
            <a:off x="4629175" y="3256285"/>
            <a:ext cx="4514112" cy="26737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添加标题文字</a:t>
            </a:r>
            <a:endParaRPr lang="en-US" altLang="zh-CN" sz="40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MH_Number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41343" y="2277770"/>
            <a:ext cx="976435" cy="978515"/>
          </a:xfrm>
          <a:prstGeom prst="ellipse">
            <a:avLst/>
          </a:prstGeom>
          <a:solidFill>
            <a:srgbClr val="EC7C18">
              <a:alpha val="50196"/>
            </a:srgb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640" kern="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zh-CN" sz="464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0"/>
          <p:cNvGraphicFramePr/>
          <p:nvPr/>
        </p:nvGraphicFramePr>
        <p:xfrm>
          <a:off x="944162" y="1295224"/>
          <a:ext cx="11000354" cy="395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24"/>
          <p:cNvSpPr/>
          <p:nvPr/>
        </p:nvSpPr>
        <p:spPr>
          <a:xfrm>
            <a:off x="2061829" y="5937765"/>
            <a:ext cx="25673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2061829" y="5605447"/>
            <a:ext cx="25673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26"/>
          <p:cNvSpPr/>
          <p:nvPr/>
        </p:nvSpPr>
        <p:spPr>
          <a:xfrm>
            <a:off x="1143623" y="5605448"/>
            <a:ext cx="726060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62542" y="581806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4"/>
          <p:cNvSpPr/>
          <p:nvPr/>
        </p:nvSpPr>
        <p:spPr>
          <a:xfrm>
            <a:off x="5666420" y="5937765"/>
            <a:ext cx="25673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5666420" y="5605447"/>
            <a:ext cx="2567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26"/>
          <p:cNvSpPr/>
          <p:nvPr/>
        </p:nvSpPr>
        <p:spPr>
          <a:xfrm>
            <a:off x="4748214" y="5605448"/>
            <a:ext cx="726060" cy="7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7133" y="581806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4"/>
          <p:cNvSpPr/>
          <p:nvPr/>
        </p:nvSpPr>
        <p:spPr>
          <a:xfrm>
            <a:off x="9151742" y="5937765"/>
            <a:ext cx="25673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9151742" y="5605447"/>
            <a:ext cx="2567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6"/>
          <p:cNvSpPr/>
          <p:nvPr/>
        </p:nvSpPr>
        <p:spPr>
          <a:xfrm>
            <a:off x="8233536" y="5605448"/>
            <a:ext cx="726060" cy="726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52455" y="581806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 animBg="1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50617" y="2294465"/>
            <a:ext cx="2643317" cy="2264028"/>
            <a:chOff x="7443622" y="2175612"/>
            <a:chExt cx="2506394" cy="2146752"/>
          </a:xfrm>
        </p:grpSpPr>
        <p:sp>
          <p:nvSpPr>
            <p:cNvPr id="15" name="Freeform 14"/>
            <p:cNvSpPr/>
            <p:nvPr/>
          </p:nvSpPr>
          <p:spPr bwMode="auto">
            <a:xfrm>
              <a:off x="7443622" y="2175612"/>
              <a:ext cx="2506394" cy="2146752"/>
            </a:xfrm>
            <a:custGeom>
              <a:avLst/>
              <a:gdLst>
                <a:gd name="T0" fmla="*/ 317 w 332"/>
                <a:gd name="T1" fmla="*/ 168 h 282"/>
                <a:gd name="T2" fmla="*/ 317 w 332"/>
                <a:gd name="T3" fmla="*/ 114 h 282"/>
                <a:gd name="T4" fmla="*/ 218 w 332"/>
                <a:gd name="T5" fmla="*/ 15 h 282"/>
                <a:gd name="T6" fmla="*/ 191 w 332"/>
                <a:gd name="T7" fmla="*/ 26 h 282"/>
                <a:gd name="T8" fmla="*/ 191 w 332"/>
                <a:gd name="T9" fmla="*/ 26 h 282"/>
                <a:gd name="T10" fmla="*/ 153 w 332"/>
                <a:gd name="T11" fmla="*/ 65 h 282"/>
                <a:gd name="T12" fmla="*/ 38 w 332"/>
                <a:gd name="T13" fmla="*/ 65 h 282"/>
                <a:gd name="T14" fmla="*/ 0 w 332"/>
                <a:gd name="T15" fmla="*/ 103 h 282"/>
                <a:gd name="T16" fmla="*/ 0 w 332"/>
                <a:gd name="T17" fmla="*/ 179 h 282"/>
                <a:gd name="T18" fmla="*/ 38 w 332"/>
                <a:gd name="T19" fmla="*/ 218 h 282"/>
                <a:gd name="T20" fmla="*/ 153 w 332"/>
                <a:gd name="T21" fmla="*/ 218 h 282"/>
                <a:gd name="T22" fmla="*/ 191 w 332"/>
                <a:gd name="T23" fmla="*/ 256 h 282"/>
                <a:gd name="T24" fmla="*/ 191 w 332"/>
                <a:gd name="T25" fmla="*/ 256 h 282"/>
                <a:gd name="T26" fmla="*/ 218 w 332"/>
                <a:gd name="T27" fmla="*/ 267 h 282"/>
                <a:gd name="T28" fmla="*/ 317 w 332"/>
                <a:gd name="T29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282">
                  <a:moveTo>
                    <a:pt x="317" y="168"/>
                  </a:moveTo>
                  <a:cubicBezTo>
                    <a:pt x="332" y="153"/>
                    <a:pt x="332" y="129"/>
                    <a:pt x="317" y="1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03" y="0"/>
                    <a:pt x="191" y="5"/>
                    <a:pt x="191" y="26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91" y="47"/>
                    <a:pt x="174" y="65"/>
                    <a:pt x="153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17" y="65"/>
                    <a:pt x="0" y="82"/>
                    <a:pt x="0" y="10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0"/>
                    <a:pt x="17" y="218"/>
                    <a:pt x="38" y="218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74" y="218"/>
                    <a:pt x="191" y="235"/>
                    <a:pt x="191" y="256"/>
                  </a:cubicBezTo>
                  <a:cubicBezTo>
                    <a:pt x="191" y="256"/>
                    <a:pt x="191" y="256"/>
                    <a:pt x="191" y="256"/>
                  </a:cubicBezTo>
                  <a:cubicBezTo>
                    <a:pt x="191" y="277"/>
                    <a:pt x="203" y="282"/>
                    <a:pt x="218" y="267"/>
                  </a:cubicBezTo>
                  <a:lnTo>
                    <a:pt x="317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 flipH="1">
              <a:off x="9372206" y="2879656"/>
              <a:ext cx="410567" cy="7994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>
                <a:lnSpc>
                  <a:spcPct val="120000"/>
                </a:lnSpc>
              </a:pPr>
              <a:r>
                <a:rPr lang="en-CA" sz="4640" spc="-21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21314" y="4578654"/>
            <a:ext cx="2273824" cy="1384334"/>
            <a:chOff x="7458614" y="4457599"/>
            <a:chExt cx="2156040" cy="1312626"/>
          </a:xfrm>
        </p:grpSpPr>
        <p:sp>
          <p:nvSpPr>
            <p:cNvPr id="66" name="TextBox 65"/>
            <p:cNvSpPr txBox="1"/>
            <p:nvPr/>
          </p:nvSpPr>
          <p:spPr>
            <a:xfrm>
              <a:off x="7458614" y="4457599"/>
              <a:ext cx="1946786" cy="39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Served Market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58614" y="4894723"/>
              <a:ext cx="2156040" cy="87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21509" y="4578654"/>
            <a:ext cx="2273824" cy="1384334"/>
            <a:chOff x="7458614" y="4457599"/>
            <a:chExt cx="2156040" cy="1312626"/>
          </a:xfrm>
        </p:grpSpPr>
        <p:sp>
          <p:nvSpPr>
            <p:cNvPr id="69" name="TextBox 68"/>
            <p:cNvSpPr txBox="1"/>
            <p:nvPr/>
          </p:nvSpPr>
          <p:spPr>
            <a:xfrm>
              <a:off x="7458614" y="4457599"/>
              <a:ext cx="1946786" cy="39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 City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58614" y="4894723"/>
              <a:ext cx="2156040" cy="87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31011" y="4578654"/>
            <a:ext cx="2273824" cy="1384334"/>
            <a:chOff x="7458614" y="4457599"/>
            <a:chExt cx="2156040" cy="1312626"/>
          </a:xfrm>
        </p:grpSpPr>
        <p:sp>
          <p:nvSpPr>
            <p:cNvPr id="72" name="TextBox 71"/>
            <p:cNvSpPr txBox="1"/>
            <p:nvPr/>
          </p:nvSpPr>
          <p:spPr>
            <a:xfrm>
              <a:off x="7458614" y="4457599"/>
              <a:ext cx="1946786" cy="39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Market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58614" y="4894723"/>
              <a:ext cx="2156040" cy="87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430685" y="4578654"/>
            <a:ext cx="2273824" cy="1384334"/>
            <a:chOff x="7458614" y="4457599"/>
            <a:chExt cx="2156040" cy="1312626"/>
          </a:xfrm>
        </p:grpSpPr>
        <p:sp>
          <p:nvSpPr>
            <p:cNvPr id="75" name="TextBox 74"/>
            <p:cNvSpPr txBox="1"/>
            <p:nvPr/>
          </p:nvSpPr>
          <p:spPr>
            <a:xfrm>
              <a:off x="7458614" y="4457599"/>
              <a:ext cx="1946786" cy="39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Total Available 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58614" y="4894723"/>
              <a:ext cx="2156040" cy="87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04723" y="4652073"/>
            <a:ext cx="283633" cy="283633"/>
            <a:chOff x="1751239" y="4767788"/>
            <a:chExt cx="268941" cy="268941"/>
          </a:xfrm>
        </p:grpSpPr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818506" y="4834918"/>
              <a:ext cx="134408" cy="13468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751239" y="4767788"/>
              <a:ext cx="268941" cy="26894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731941" y="4652073"/>
            <a:ext cx="283633" cy="283633"/>
            <a:chOff x="1751239" y="4767788"/>
            <a:chExt cx="268941" cy="268941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818506" y="4834918"/>
              <a:ext cx="134408" cy="1346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751239" y="4767788"/>
              <a:ext cx="268941" cy="268941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26136" y="4652073"/>
            <a:ext cx="283633" cy="283633"/>
            <a:chOff x="1751239" y="4767788"/>
            <a:chExt cx="268941" cy="268941"/>
          </a:xfrm>
        </p:grpSpPr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818506" y="4834918"/>
              <a:ext cx="134408" cy="13468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751239" y="4767788"/>
              <a:ext cx="268941" cy="268941"/>
            </a:xfrm>
            <a:prstGeom prst="ellipse">
              <a:avLst/>
            </a:prstGeom>
            <a:noFill/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126356" y="4652073"/>
            <a:ext cx="283633" cy="283633"/>
            <a:chOff x="1751239" y="4767788"/>
            <a:chExt cx="268941" cy="268941"/>
          </a:xfrm>
        </p:grpSpPr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818506" y="4834918"/>
              <a:ext cx="134408" cy="13468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51239" y="4767788"/>
              <a:ext cx="268941" cy="268941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20064" y="2294465"/>
            <a:ext cx="2643317" cy="2264028"/>
            <a:chOff x="5707891" y="2175612"/>
            <a:chExt cx="2506394" cy="2146752"/>
          </a:xfrm>
        </p:grpSpPr>
        <p:sp>
          <p:nvSpPr>
            <p:cNvPr id="21" name="Freeform 20"/>
            <p:cNvSpPr/>
            <p:nvPr/>
          </p:nvSpPr>
          <p:spPr bwMode="auto">
            <a:xfrm>
              <a:off x="5707891" y="2175612"/>
              <a:ext cx="2506394" cy="2146752"/>
            </a:xfrm>
            <a:custGeom>
              <a:avLst/>
              <a:gdLst>
                <a:gd name="T0" fmla="*/ 317 w 332"/>
                <a:gd name="T1" fmla="*/ 168 h 282"/>
                <a:gd name="T2" fmla="*/ 317 w 332"/>
                <a:gd name="T3" fmla="*/ 114 h 282"/>
                <a:gd name="T4" fmla="*/ 219 w 332"/>
                <a:gd name="T5" fmla="*/ 15 h 282"/>
                <a:gd name="T6" fmla="*/ 191 w 332"/>
                <a:gd name="T7" fmla="*/ 26 h 282"/>
                <a:gd name="T8" fmla="*/ 191 w 332"/>
                <a:gd name="T9" fmla="*/ 26 h 282"/>
                <a:gd name="T10" fmla="*/ 153 w 332"/>
                <a:gd name="T11" fmla="*/ 65 h 282"/>
                <a:gd name="T12" fmla="*/ 39 w 332"/>
                <a:gd name="T13" fmla="*/ 65 h 282"/>
                <a:gd name="T14" fmla="*/ 0 w 332"/>
                <a:gd name="T15" fmla="*/ 103 h 282"/>
                <a:gd name="T16" fmla="*/ 0 w 332"/>
                <a:gd name="T17" fmla="*/ 179 h 282"/>
                <a:gd name="T18" fmla="*/ 39 w 332"/>
                <a:gd name="T19" fmla="*/ 218 h 282"/>
                <a:gd name="T20" fmla="*/ 153 w 332"/>
                <a:gd name="T21" fmla="*/ 218 h 282"/>
                <a:gd name="T22" fmla="*/ 191 w 332"/>
                <a:gd name="T23" fmla="*/ 256 h 282"/>
                <a:gd name="T24" fmla="*/ 191 w 332"/>
                <a:gd name="T25" fmla="*/ 256 h 282"/>
                <a:gd name="T26" fmla="*/ 219 w 332"/>
                <a:gd name="T27" fmla="*/ 267 h 282"/>
                <a:gd name="T28" fmla="*/ 317 w 332"/>
                <a:gd name="T29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282">
                  <a:moveTo>
                    <a:pt x="317" y="168"/>
                  </a:moveTo>
                  <a:cubicBezTo>
                    <a:pt x="332" y="153"/>
                    <a:pt x="332" y="129"/>
                    <a:pt x="317" y="114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04" y="0"/>
                    <a:pt x="191" y="5"/>
                    <a:pt x="191" y="26"/>
                  </a:cubicBezTo>
                  <a:cubicBezTo>
                    <a:pt x="191" y="26"/>
                    <a:pt x="191" y="26"/>
                    <a:pt x="191" y="26"/>
                  </a:cubicBezTo>
                  <a:cubicBezTo>
                    <a:pt x="191" y="47"/>
                    <a:pt x="174" y="65"/>
                    <a:pt x="153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18" y="65"/>
                    <a:pt x="0" y="82"/>
                    <a:pt x="0" y="10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0"/>
                    <a:pt x="18" y="218"/>
                    <a:pt x="39" y="218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74" y="218"/>
                    <a:pt x="191" y="235"/>
                    <a:pt x="191" y="256"/>
                  </a:cubicBezTo>
                  <a:cubicBezTo>
                    <a:pt x="191" y="256"/>
                    <a:pt x="191" y="256"/>
                    <a:pt x="191" y="256"/>
                  </a:cubicBezTo>
                  <a:cubicBezTo>
                    <a:pt x="191" y="277"/>
                    <a:pt x="204" y="282"/>
                    <a:pt x="219" y="267"/>
                  </a:cubicBezTo>
                  <a:lnTo>
                    <a:pt x="317" y="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 flipH="1">
              <a:off x="7615977" y="2879656"/>
              <a:ext cx="410567" cy="7994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>
                <a:lnSpc>
                  <a:spcPct val="120000"/>
                </a:lnSpc>
              </a:pPr>
              <a:r>
                <a:rPr lang="en-CA" sz="4640" spc="-21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96835" y="2294465"/>
            <a:ext cx="2643317" cy="2264028"/>
            <a:chOff x="3979105" y="2175612"/>
            <a:chExt cx="2506394" cy="2146752"/>
          </a:xfrm>
        </p:grpSpPr>
        <p:grpSp>
          <p:nvGrpSpPr>
            <p:cNvPr id="24" name="组合 14"/>
            <p:cNvGrpSpPr/>
            <p:nvPr/>
          </p:nvGrpSpPr>
          <p:grpSpPr>
            <a:xfrm>
              <a:off x="3979105" y="2175612"/>
              <a:ext cx="2506394" cy="2146752"/>
              <a:chOff x="4690935" y="2857879"/>
              <a:chExt cx="2632331" cy="2254618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4690935" y="2857879"/>
                <a:ext cx="2632331" cy="2254618"/>
              </a:xfrm>
              <a:custGeom>
                <a:avLst/>
                <a:gdLst>
                  <a:gd name="T0" fmla="*/ 317 w 332"/>
                  <a:gd name="T1" fmla="*/ 168 h 282"/>
                  <a:gd name="T2" fmla="*/ 317 w 332"/>
                  <a:gd name="T3" fmla="*/ 114 h 282"/>
                  <a:gd name="T4" fmla="*/ 218 w 332"/>
                  <a:gd name="T5" fmla="*/ 15 h 282"/>
                  <a:gd name="T6" fmla="*/ 191 w 332"/>
                  <a:gd name="T7" fmla="*/ 26 h 282"/>
                  <a:gd name="T8" fmla="*/ 191 w 332"/>
                  <a:gd name="T9" fmla="*/ 26 h 282"/>
                  <a:gd name="T10" fmla="*/ 153 w 332"/>
                  <a:gd name="T11" fmla="*/ 65 h 282"/>
                  <a:gd name="T12" fmla="*/ 38 w 332"/>
                  <a:gd name="T13" fmla="*/ 65 h 282"/>
                  <a:gd name="T14" fmla="*/ 0 w 332"/>
                  <a:gd name="T15" fmla="*/ 103 h 282"/>
                  <a:gd name="T16" fmla="*/ 0 w 332"/>
                  <a:gd name="T17" fmla="*/ 179 h 282"/>
                  <a:gd name="T18" fmla="*/ 38 w 332"/>
                  <a:gd name="T19" fmla="*/ 218 h 282"/>
                  <a:gd name="T20" fmla="*/ 153 w 332"/>
                  <a:gd name="T21" fmla="*/ 218 h 282"/>
                  <a:gd name="T22" fmla="*/ 191 w 332"/>
                  <a:gd name="T23" fmla="*/ 256 h 282"/>
                  <a:gd name="T24" fmla="*/ 191 w 332"/>
                  <a:gd name="T25" fmla="*/ 256 h 282"/>
                  <a:gd name="T26" fmla="*/ 218 w 332"/>
                  <a:gd name="T27" fmla="*/ 267 h 282"/>
                  <a:gd name="T28" fmla="*/ 317 w 332"/>
                  <a:gd name="T29" fmla="*/ 16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82">
                    <a:moveTo>
                      <a:pt x="317" y="168"/>
                    </a:moveTo>
                    <a:cubicBezTo>
                      <a:pt x="332" y="153"/>
                      <a:pt x="332" y="129"/>
                      <a:pt x="317" y="114"/>
                    </a:cubicBezTo>
                    <a:cubicBezTo>
                      <a:pt x="218" y="15"/>
                      <a:pt x="218" y="15"/>
                      <a:pt x="218" y="15"/>
                    </a:cubicBezTo>
                    <a:cubicBezTo>
                      <a:pt x="203" y="0"/>
                      <a:pt x="191" y="5"/>
                      <a:pt x="191" y="26"/>
                    </a:cubicBezTo>
                    <a:cubicBezTo>
                      <a:pt x="191" y="26"/>
                      <a:pt x="191" y="26"/>
                      <a:pt x="191" y="26"/>
                    </a:cubicBezTo>
                    <a:cubicBezTo>
                      <a:pt x="191" y="47"/>
                      <a:pt x="174" y="65"/>
                      <a:pt x="153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17" y="65"/>
                      <a:pt x="0" y="82"/>
                      <a:pt x="0" y="103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0"/>
                      <a:pt x="17" y="218"/>
                      <a:pt x="38" y="218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174" y="218"/>
                      <a:pt x="191" y="235"/>
                      <a:pt x="191" y="256"/>
                    </a:cubicBezTo>
                    <a:cubicBezTo>
                      <a:pt x="191" y="256"/>
                      <a:pt x="191" y="256"/>
                      <a:pt x="191" y="256"/>
                    </a:cubicBezTo>
                    <a:cubicBezTo>
                      <a:pt x="191" y="277"/>
                      <a:pt x="203" y="282"/>
                      <a:pt x="218" y="267"/>
                    </a:cubicBezTo>
                    <a:lnTo>
                      <a:pt x="317" y="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90935" y="3377054"/>
                <a:ext cx="934805" cy="1223561"/>
              </a:xfrm>
              <a:custGeom>
                <a:avLst/>
                <a:gdLst>
                  <a:gd name="T0" fmla="*/ 0 w 118"/>
                  <a:gd name="T1" fmla="*/ 38 h 153"/>
                  <a:gd name="T2" fmla="*/ 0 w 118"/>
                  <a:gd name="T3" fmla="*/ 114 h 153"/>
                  <a:gd name="T4" fmla="*/ 38 w 118"/>
                  <a:gd name="T5" fmla="*/ 153 h 153"/>
                  <a:gd name="T6" fmla="*/ 54 w 118"/>
                  <a:gd name="T7" fmla="*/ 153 h 153"/>
                  <a:gd name="T8" fmla="*/ 103 w 118"/>
                  <a:gd name="T9" fmla="*/ 103 h 153"/>
                  <a:gd name="T10" fmla="*/ 103 w 118"/>
                  <a:gd name="T11" fmla="*/ 49 h 153"/>
                  <a:gd name="T12" fmla="*/ 54 w 118"/>
                  <a:gd name="T13" fmla="*/ 0 h 153"/>
                  <a:gd name="T14" fmla="*/ 38 w 118"/>
                  <a:gd name="T15" fmla="*/ 0 h 153"/>
                  <a:gd name="T16" fmla="*/ 0 w 118"/>
                  <a:gd name="T17" fmla="*/ 3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3">
                    <a:moveTo>
                      <a:pt x="0" y="38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5"/>
                      <a:pt x="17" y="153"/>
                      <a:pt x="38" y="153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18" y="88"/>
                      <a:pt x="118" y="64"/>
                      <a:pt x="103" y="49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zh-CN" altLang="en-US" b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 flipH="1">
              <a:off x="5890717" y="2879656"/>
              <a:ext cx="410567" cy="7994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>
                <a:lnSpc>
                  <a:spcPct val="120000"/>
                </a:lnSpc>
              </a:pPr>
              <a:r>
                <a:rPr lang="en-CA" sz="4640" spc="-21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64816" y="2297520"/>
            <a:ext cx="2643317" cy="2264027"/>
            <a:chOff x="2241984" y="2178508"/>
            <a:chExt cx="2506394" cy="2146751"/>
          </a:xfrm>
        </p:grpSpPr>
        <p:sp>
          <p:nvSpPr>
            <p:cNvPr id="39" name="Freeform 11"/>
            <p:cNvSpPr/>
            <p:nvPr/>
          </p:nvSpPr>
          <p:spPr bwMode="auto">
            <a:xfrm>
              <a:off x="2241984" y="2178508"/>
              <a:ext cx="2506394" cy="2146751"/>
            </a:xfrm>
            <a:custGeom>
              <a:avLst/>
              <a:gdLst>
                <a:gd name="T0" fmla="*/ 318 w 332"/>
                <a:gd name="T1" fmla="*/ 168 h 282"/>
                <a:gd name="T2" fmla="*/ 318 w 332"/>
                <a:gd name="T3" fmla="*/ 114 h 282"/>
                <a:gd name="T4" fmla="*/ 219 w 332"/>
                <a:gd name="T5" fmla="*/ 15 h 282"/>
                <a:gd name="T6" fmla="*/ 192 w 332"/>
                <a:gd name="T7" fmla="*/ 26 h 282"/>
                <a:gd name="T8" fmla="*/ 192 w 332"/>
                <a:gd name="T9" fmla="*/ 26 h 282"/>
                <a:gd name="T10" fmla="*/ 153 w 332"/>
                <a:gd name="T11" fmla="*/ 65 h 282"/>
                <a:gd name="T12" fmla="*/ 39 w 332"/>
                <a:gd name="T13" fmla="*/ 65 h 282"/>
                <a:gd name="T14" fmla="*/ 0 w 332"/>
                <a:gd name="T15" fmla="*/ 103 h 282"/>
                <a:gd name="T16" fmla="*/ 0 w 332"/>
                <a:gd name="T17" fmla="*/ 179 h 282"/>
                <a:gd name="T18" fmla="*/ 39 w 332"/>
                <a:gd name="T19" fmla="*/ 218 h 282"/>
                <a:gd name="T20" fmla="*/ 153 w 332"/>
                <a:gd name="T21" fmla="*/ 218 h 282"/>
                <a:gd name="T22" fmla="*/ 192 w 332"/>
                <a:gd name="T23" fmla="*/ 256 h 282"/>
                <a:gd name="T24" fmla="*/ 192 w 332"/>
                <a:gd name="T25" fmla="*/ 256 h 282"/>
                <a:gd name="T26" fmla="*/ 219 w 332"/>
                <a:gd name="T27" fmla="*/ 267 h 282"/>
                <a:gd name="T28" fmla="*/ 318 w 332"/>
                <a:gd name="T29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282">
                  <a:moveTo>
                    <a:pt x="318" y="168"/>
                  </a:moveTo>
                  <a:cubicBezTo>
                    <a:pt x="332" y="153"/>
                    <a:pt x="332" y="129"/>
                    <a:pt x="318" y="114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04" y="0"/>
                    <a:pt x="192" y="5"/>
                    <a:pt x="192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2" y="47"/>
                    <a:pt x="174" y="65"/>
                    <a:pt x="153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18" y="65"/>
                    <a:pt x="0" y="82"/>
                    <a:pt x="0" y="10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0"/>
                    <a:pt x="18" y="218"/>
                    <a:pt x="39" y="218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74" y="218"/>
                    <a:pt x="192" y="235"/>
                    <a:pt x="192" y="256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2" y="277"/>
                    <a:pt x="204" y="282"/>
                    <a:pt x="219" y="267"/>
                  </a:cubicBezTo>
                  <a:lnTo>
                    <a:pt x="318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 flipH="1">
              <a:off x="4036410" y="2879656"/>
              <a:ext cx="410567" cy="7994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>
                <a:lnSpc>
                  <a:spcPct val="120000"/>
                </a:lnSpc>
              </a:pPr>
              <a:r>
                <a:rPr lang="en-CA" sz="4640" spc="-21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0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>
          <a:xfrm>
            <a:off x="3275289" y="3579266"/>
            <a:ext cx="1879574" cy="187957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8591214" y="2830805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27" idx="4"/>
          </p:cNvCxnSpPr>
          <p:nvPr/>
        </p:nvCxnSpPr>
        <p:spPr>
          <a:xfrm rot="5400000">
            <a:off x="4247073" y="4514488"/>
            <a:ext cx="305335" cy="2194040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H="1" flipV="1">
            <a:off x="3141034" y="2852773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28141" y="2576691"/>
            <a:ext cx="2346317" cy="1266551"/>
            <a:chOff x="1062044" y="1543335"/>
            <a:chExt cx="1852823" cy="1200945"/>
          </a:xfrm>
        </p:grpSpPr>
        <p:sp>
          <p:nvSpPr>
            <p:cNvPr id="15" name="TextBox 14"/>
            <p:cNvSpPr txBox="1"/>
            <p:nvPr/>
          </p:nvSpPr>
          <p:spPr>
            <a:xfrm>
              <a:off x="1166660" y="1945992"/>
              <a:ext cx="1685081" cy="79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6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2"/>
            <p:cNvSpPr txBox="1"/>
            <p:nvPr/>
          </p:nvSpPr>
          <p:spPr>
            <a:xfrm>
              <a:off x="1062044" y="1543335"/>
              <a:ext cx="1852823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GB" sz="168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Product Features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4720" y="5193493"/>
            <a:ext cx="2549740" cy="1253484"/>
            <a:chOff x="901408" y="4024589"/>
            <a:chExt cx="2013460" cy="1188555"/>
          </a:xfrm>
        </p:grpSpPr>
        <p:sp>
          <p:nvSpPr>
            <p:cNvPr id="18" name="TextBox 17"/>
            <p:cNvSpPr txBox="1"/>
            <p:nvPr/>
          </p:nvSpPr>
          <p:spPr>
            <a:xfrm>
              <a:off x="1166660" y="4414856"/>
              <a:ext cx="1685081" cy="79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6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 Placeholder 2"/>
            <p:cNvSpPr txBox="1"/>
            <p:nvPr/>
          </p:nvSpPr>
          <p:spPr>
            <a:xfrm>
              <a:off x="901408" y="40245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GB" sz="168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Product </a:t>
              </a:r>
              <a:r>
                <a:rPr lang="zh-CN" altLang="en-US" sz="168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r>
                <a:rPr lang="en-GB" sz="168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es</a:t>
              </a:r>
              <a:endParaRPr lang="en-GB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73571" y="2576691"/>
            <a:ext cx="2545474" cy="1266551"/>
            <a:chOff x="1066508" y="1543335"/>
            <a:chExt cx="2013460" cy="1200945"/>
          </a:xfrm>
        </p:grpSpPr>
        <p:sp>
          <p:nvSpPr>
            <p:cNvPr id="21" name="TextBox 20"/>
            <p:cNvSpPr txBox="1"/>
            <p:nvPr/>
          </p:nvSpPr>
          <p:spPr>
            <a:xfrm>
              <a:off x="1166660" y="1945992"/>
              <a:ext cx="1685081" cy="79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6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1066508" y="1543335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GB" sz="168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Product Quality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673569" y="5198337"/>
            <a:ext cx="3020501" cy="1266551"/>
            <a:chOff x="1066507" y="1543335"/>
            <a:chExt cx="2389205" cy="1200945"/>
          </a:xfrm>
        </p:grpSpPr>
        <p:sp>
          <p:nvSpPr>
            <p:cNvPr id="24" name="TextBox 23"/>
            <p:cNvSpPr txBox="1"/>
            <p:nvPr/>
          </p:nvSpPr>
          <p:spPr>
            <a:xfrm>
              <a:off x="1166660" y="1945992"/>
              <a:ext cx="1685081" cy="79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65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26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 Placeholder 2"/>
            <p:cNvSpPr txBox="1"/>
            <p:nvPr/>
          </p:nvSpPr>
          <p:spPr>
            <a:xfrm>
              <a:off x="1066507" y="1543335"/>
              <a:ext cx="2389205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GB" sz="168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Profit</a:t>
              </a:r>
            </a:p>
          </p:txBody>
        </p:sp>
      </p:grpSp>
      <p:sp>
        <p:nvSpPr>
          <p:cNvPr id="34" name="Oval 33"/>
          <p:cNvSpPr>
            <a:spLocks noChangeAspect="1"/>
          </p:cNvSpPr>
          <p:nvPr/>
        </p:nvSpPr>
        <p:spPr>
          <a:xfrm>
            <a:off x="7690797" y="3579266"/>
            <a:ext cx="1879574" cy="1879574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91736" y="3048796"/>
            <a:ext cx="4297276" cy="2410045"/>
            <a:chOff x="4500890" y="3393861"/>
            <a:chExt cx="3177807" cy="1782212"/>
          </a:xfrm>
        </p:grpSpPr>
        <p:grpSp>
          <p:nvGrpSpPr>
            <p:cNvPr id="26" name="Group 25"/>
            <p:cNvGrpSpPr/>
            <p:nvPr/>
          </p:nvGrpSpPr>
          <p:grpSpPr>
            <a:xfrm>
              <a:off x="4500890" y="3393861"/>
              <a:ext cx="1782212" cy="1782212"/>
              <a:chOff x="4500890" y="2493976"/>
              <a:chExt cx="1782212" cy="1782212"/>
            </a:xfrm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500890" y="2493976"/>
                <a:ext cx="1782212" cy="1782212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Group 447"/>
              <p:cNvGrpSpPr/>
              <p:nvPr/>
            </p:nvGrpSpPr>
            <p:grpSpPr bwMode="auto">
              <a:xfrm>
                <a:off x="5214969" y="3169108"/>
                <a:ext cx="438619" cy="438619"/>
                <a:chOff x="0" y="0"/>
                <a:chExt cx="575" cy="575"/>
              </a:xfrm>
              <a:solidFill>
                <a:schemeClr val="bg1"/>
              </a:solidFill>
            </p:grpSpPr>
            <p:sp>
              <p:nvSpPr>
                <p:cNvPr id="29" name="AutoShape 443"/>
                <p:cNvSpPr/>
                <p:nvPr/>
              </p:nvSpPr>
              <p:spPr bwMode="auto">
                <a:xfrm>
                  <a:off x="0" y="296"/>
                  <a:ext cx="279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16948" y="3429"/>
                      </a:moveTo>
                      <a:lnTo>
                        <a:pt x="9450" y="10928"/>
                      </a:lnTo>
                      <a:lnTo>
                        <a:pt x="8117" y="9596"/>
                      </a:lnTo>
                      <a:lnTo>
                        <a:pt x="15616" y="2098"/>
                      </a:lnTo>
                      <a:lnTo>
                        <a:pt x="13520" y="0"/>
                      </a:lnTo>
                      <a:lnTo>
                        <a:pt x="3894" y="9626"/>
                      </a:lnTo>
                      <a:lnTo>
                        <a:pt x="3890" y="9626"/>
                      </a:lnTo>
                      <a:lnTo>
                        <a:pt x="3890" y="9630"/>
                      </a:lnTo>
                      <a:lnTo>
                        <a:pt x="3889" y="9630"/>
                      </a:lnTo>
                      <a:lnTo>
                        <a:pt x="3890" y="9630"/>
                      </a:lnTo>
                      <a:lnTo>
                        <a:pt x="0" y="21600"/>
                      </a:lnTo>
                      <a:lnTo>
                        <a:pt x="11971" y="17712"/>
                      </a:lnTo>
                      <a:lnTo>
                        <a:pt x="11972" y="17712"/>
                      </a:lnTo>
                      <a:lnTo>
                        <a:pt x="11975" y="17711"/>
                      </a:lnTo>
                      <a:lnTo>
                        <a:pt x="11975" y="17709"/>
                      </a:lnTo>
                      <a:lnTo>
                        <a:pt x="21600" y="8083"/>
                      </a:lnTo>
                      <a:lnTo>
                        <a:pt x="16948" y="3429"/>
                      </a:lnTo>
                      <a:close/>
                      <a:moveTo>
                        <a:pt x="16948" y="342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lnSpc>
                      <a:spcPct val="120000"/>
                    </a:lnSpc>
                  </a:pPr>
                  <a:endParaRPr lang="en-US" sz="253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AutoShape 444"/>
                <p:cNvSpPr/>
                <p:nvPr/>
              </p:nvSpPr>
              <p:spPr bwMode="auto">
                <a:xfrm>
                  <a:off x="296" y="104"/>
                  <a:ext cx="176" cy="1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3324" y="12115"/>
                      </a:moveTo>
                      <a:lnTo>
                        <a:pt x="8825" y="6614"/>
                      </a:lnTo>
                      <a:lnTo>
                        <a:pt x="10935" y="8723"/>
                      </a:lnTo>
                      <a:lnTo>
                        <a:pt x="5434" y="14225"/>
                      </a:lnTo>
                      <a:lnTo>
                        <a:pt x="12808" y="21600"/>
                      </a:lnTo>
                      <a:lnTo>
                        <a:pt x="21600" y="12807"/>
                      </a:lnTo>
                      <a:lnTo>
                        <a:pt x="8790" y="0"/>
                      </a:lnTo>
                      <a:lnTo>
                        <a:pt x="0" y="8791"/>
                      </a:lnTo>
                      <a:lnTo>
                        <a:pt x="3324" y="12115"/>
                      </a:lnTo>
                      <a:close/>
                      <a:moveTo>
                        <a:pt x="3324" y="12115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lnSpc>
                      <a:spcPct val="120000"/>
                    </a:lnSpc>
                  </a:pPr>
                  <a:endParaRPr lang="en-US" sz="253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AutoShape 445"/>
                <p:cNvSpPr/>
                <p:nvPr/>
              </p:nvSpPr>
              <p:spPr bwMode="auto">
                <a:xfrm>
                  <a:off x="400" y="0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8576"/>
                      </a:moveTo>
                      <a:lnTo>
                        <a:pt x="8573" y="0"/>
                      </a:lnTo>
                      <a:lnTo>
                        <a:pt x="21600" y="13024"/>
                      </a:lnTo>
                      <a:lnTo>
                        <a:pt x="13027" y="21600"/>
                      </a:lnTo>
                      <a:lnTo>
                        <a:pt x="0" y="8576"/>
                      </a:lnTo>
                      <a:close/>
                      <a:moveTo>
                        <a:pt x="0" y="8576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lnSpc>
                      <a:spcPct val="120000"/>
                    </a:lnSpc>
                  </a:pPr>
                  <a:endParaRPr lang="en-US" sz="253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AutoShape 446"/>
                <p:cNvSpPr/>
                <p:nvPr/>
              </p:nvSpPr>
              <p:spPr bwMode="auto">
                <a:xfrm>
                  <a:off x="0" y="0"/>
                  <a:ext cx="575" cy="5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6712" y="12177"/>
                      </a:moveTo>
                      <a:cubicBezTo>
                        <a:pt x="16247" y="12177"/>
                        <a:pt x="15748" y="12329"/>
                        <a:pt x="15257" y="12582"/>
                      </a:cubicBezTo>
                      <a:lnTo>
                        <a:pt x="9013" y="6331"/>
                      </a:lnTo>
                      <a:cubicBezTo>
                        <a:pt x="9263" y="5840"/>
                        <a:pt x="9413" y="5346"/>
                        <a:pt x="9413" y="4893"/>
                      </a:cubicBezTo>
                      <a:cubicBezTo>
                        <a:pt x="9413" y="2407"/>
                        <a:pt x="7052" y="0"/>
                        <a:pt x="4571" y="0"/>
                      </a:cubicBezTo>
                      <a:cubicBezTo>
                        <a:pt x="4555" y="0"/>
                        <a:pt x="4540" y="0"/>
                        <a:pt x="4525" y="0"/>
                      </a:cubicBezTo>
                      <a:cubicBezTo>
                        <a:pt x="4515" y="0"/>
                        <a:pt x="4233" y="287"/>
                        <a:pt x="4079" y="441"/>
                      </a:cubicBezTo>
                      <a:cubicBezTo>
                        <a:pt x="6081" y="2445"/>
                        <a:pt x="5916" y="2120"/>
                        <a:pt x="5916" y="3349"/>
                      </a:cubicBezTo>
                      <a:cubicBezTo>
                        <a:pt x="5916" y="4347"/>
                        <a:pt x="4320" y="5922"/>
                        <a:pt x="3346" y="5922"/>
                      </a:cubicBezTo>
                      <a:cubicBezTo>
                        <a:pt x="3132" y="5922"/>
                        <a:pt x="2966" y="5928"/>
                        <a:pt x="2828" y="5928"/>
                      </a:cubicBezTo>
                      <a:cubicBezTo>
                        <a:pt x="2150" y="5928"/>
                        <a:pt x="2140" y="5784"/>
                        <a:pt x="441" y="4083"/>
                      </a:cubicBezTo>
                      <a:cubicBezTo>
                        <a:pt x="282" y="4242"/>
                        <a:pt x="0" y="4520"/>
                        <a:pt x="0" y="4529"/>
                      </a:cubicBezTo>
                      <a:cubicBezTo>
                        <a:pt x="31" y="7031"/>
                        <a:pt x="2390" y="9422"/>
                        <a:pt x="4888" y="9422"/>
                      </a:cubicBezTo>
                      <a:cubicBezTo>
                        <a:pt x="5341" y="9422"/>
                        <a:pt x="5824" y="9278"/>
                        <a:pt x="6302" y="9038"/>
                      </a:cubicBezTo>
                      <a:lnTo>
                        <a:pt x="12567" y="15310"/>
                      </a:lnTo>
                      <a:cubicBezTo>
                        <a:pt x="12329" y="15787"/>
                        <a:pt x="12187" y="16267"/>
                        <a:pt x="12187" y="16706"/>
                      </a:cubicBezTo>
                      <a:cubicBezTo>
                        <a:pt x="12187" y="19193"/>
                        <a:pt x="14548" y="21600"/>
                        <a:pt x="17030" y="21600"/>
                      </a:cubicBezTo>
                      <a:cubicBezTo>
                        <a:pt x="17045" y="21600"/>
                        <a:pt x="17060" y="21600"/>
                        <a:pt x="17075" y="21600"/>
                      </a:cubicBezTo>
                      <a:cubicBezTo>
                        <a:pt x="17085" y="21600"/>
                        <a:pt x="17367" y="21313"/>
                        <a:pt x="17521" y="21159"/>
                      </a:cubicBezTo>
                      <a:cubicBezTo>
                        <a:pt x="15519" y="19155"/>
                        <a:pt x="15684" y="19480"/>
                        <a:pt x="15684" y="18251"/>
                      </a:cubicBezTo>
                      <a:cubicBezTo>
                        <a:pt x="15684" y="17253"/>
                        <a:pt x="17280" y="15678"/>
                        <a:pt x="18254" y="15678"/>
                      </a:cubicBezTo>
                      <a:cubicBezTo>
                        <a:pt x="18467" y="15678"/>
                        <a:pt x="18633" y="15672"/>
                        <a:pt x="18771" y="15672"/>
                      </a:cubicBezTo>
                      <a:cubicBezTo>
                        <a:pt x="19449" y="15672"/>
                        <a:pt x="19460" y="15816"/>
                        <a:pt x="21159" y="17517"/>
                      </a:cubicBezTo>
                      <a:cubicBezTo>
                        <a:pt x="21318" y="17358"/>
                        <a:pt x="21599" y="17080"/>
                        <a:pt x="21600" y="17071"/>
                      </a:cubicBezTo>
                      <a:cubicBezTo>
                        <a:pt x="21570" y="14569"/>
                        <a:pt x="19210" y="12177"/>
                        <a:pt x="16712" y="12177"/>
                      </a:cubicBezTo>
                      <a:close/>
                      <a:moveTo>
                        <a:pt x="16712" y="12177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pPr>
                    <a:lnSpc>
                      <a:spcPct val="120000"/>
                    </a:lnSpc>
                  </a:pPr>
                  <a:endParaRPr lang="en-US" sz="253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5896485" y="3393861"/>
              <a:ext cx="1782212" cy="1782212"/>
              <a:chOff x="5896485" y="2493976"/>
              <a:chExt cx="1782212" cy="1782212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5896485" y="2493976"/>
                <a:ext cx="1782212" cy="1782212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7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28"/>
              <p:cNvSpPr/>
              <p:nvPr/>
            </p:nvSpPr>
            <p:spPr bwMode="auto">
              <a:xfrm>
                <a:off x="6587691" y="3178556"/>
                <a:ext cx="452346" cy="450538"/>
              </a:xfrm>
              <a:custGeom>
                <a:avLst/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6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6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55" name="Elbow Connector 54"/>
          <p:cNvCxnSpPr/>
          <p:nvPr/>
        </p:nvCxnSpPr>
        <p:spPr>
          <a:xfrm rot="16200000" flipH="1">
            <a:off x="8334365" y="4514488"/>
            <a:ext cx="305335" cy="2194040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475750" y="2807970"/>
            <a:ext cx="4710808" cy="2228180"/>
            <a:chOff x="6139972" y="2552418"/>
            <a:chExt cx="4466789" cy="2112761"/>
          </a:xfrm>
        </p:grpSpPr>
        <p:grpSp>
          <p:nvGrpSpPr>
            <p:cNvPr id="8" name="Group 7"/>
            <p:cNvGrpSpPr/>
            <p:nvPr/>
          </p:nvGrpSpPr>
          <p:grpSpPr>
            <a:xfrm>
              <a:off x="6139972" y="2553710"/>
              <a:ext cx="4466789" cy="2111469"/>
              <a:chOff x="6139972" y="2553710"/>
              <a:chExt cx="4466789" cy="2111469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 rot="5400000">
                <a:off x="8060338" y="781916"/>
                <a:ext cx="774628" cy="431821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139972" y="2553710"/>
                <a:ext cx="313032" cy="2111469"/>
                <a:chOff x="5974083" y="2444589"/>
                <a:chExt cx="338721" cy="3333058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974083" y="2444589"/>
                  <a:ext cx="161777" cy="333305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34847" y="2457173"/>
                  <a:ext cx="177957" cy="33196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502922" y="2552418"/>
              <a:ext cx="2597309" cy="731924"/>
              <a:chOff x="7243178" y="1543663"/>
              <a:chExt cx="2777821" cy="78278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243178" y="1543663"/>
                <a:ext cx="1946786" cy="355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Service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43178" y="1783372"/>
                <a:ext cx="2777821" cy="543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804844" y="4433736"/>
            <a:ext cx="4612184" cy="1623346"/>
            <a:chOff x="6452020" y="4093969"/>
            <a:chExt cx="4373274" cy="1539257"/>
          </a:xfrm>
        </p:grpSpPr>
        <p:grpSp>
          <p:nvGrpSpPr>
            <p:cNvPr id="21" name="Group 20"/>
            <p:cNvGrpSpPr/>
            <p:nvPr/>
          </p:nvGrpSpPr>
          <p:grpSpPr>
            <a:xfrm>
              <a:off x="6452020" y="4103715"/>
              <a:ext cx="4373274" cy="1529511"/>
              <a:chOff x="6452020" y="4103715"/>
              <a:chExt cx="4373274" cy="1529511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5400000">
                <a:off x="8328071" y="2381122"/>
                <a:ext cx="774628" cy="421981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6452020" y="4103715"/>
                <a:ext cx="306265" cy="1529511"/>
                <a:chOff x="6311751" y="4121800"/>
                <a:chExt cx="331400" cy="165503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6311751" y="4121800"/>
                  <a:ext cx="166051" cy="165503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477802" y="4133095"/>
                  <a:ext cx="165349" cy="164373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6744222" y="4093969"/>
              <a:ext cx="2790303" cy="731923"/>
              <a:chOff x="7243178" y="1543663"/>
              <a:chExt cx="2984228" cy="78278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243178" y="1543663"/>
                <a:ext cx="2984228" cy="333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文字内容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3179" y="1783372"/>
                <a:ext cx="2811845" cy="543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691092" y="2004652"/>
            <a:ext cx="4785330" cy="4053848"/>
            <a:chOff x="1603159" y="1790712"/>
            <a:chExt cx="4537451" cy="3843859"/>
          </a:xfrm>
        </p:grpSpPr>
        <p:grpSp>
          <p:nvGrpSpPr>
            <p:cNvPr id="3" name="Group 2"/>
            <p:cNvGrpSpPr/>
            <p:nvPr/>
          </p:nvGrpSpPr>
          <p:grpSpPr>
            <a:xfrm>
              <a:off x="1603159" y="1790712"/>
              <a:ext cx="4537451" cy="3843859"/>
              <a:chOff x="1603159" y="1790712"/>
              <a:chExt cx="4537451" cy="3843859"/>
            </a:xfrm>
          </p:grpSpPr>
          <p:sp>
            <p:nvSpPr>
              <p:cNvPr id="4" name="Round Same Side Corner Rectangle 3"/>
              <p:cNvSpPr/>
              <p:nvPr/>
            </p:nvSpPr>
            <p:spPr>
              <a:xfrm rot="16200000">
                <a:off x="3402482" y="-8609"/>
                <a:ext cx="774628" cy="43732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807499" y="1790712"/>
                <a:ext cx="333111" cy="3843859"/>
                <a:chOff x="5614336" y="1618973"/>
                <a:chExt cx="360449" cy="415931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614336" y="1618973"/>
                  <a:ext cx="191264" cy="415931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797895" y="1618973"/>
                  <a:ext cx="176890" cy="415931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3023490" y="1790712"/>
              <a:ext cx="2637602" cy="731923"/>
              <a:chOff x="8335175" y="1543663"/>
              <a:chExt cx="2820914" cy="78278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8832348" y="1543663"/>
                <a:ext cx="2299935" cy="3558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Product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335175" y="1783372"/>
                <a:ext cx="2820914" cy="543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328194" y="3622940"/>
            <a:ext cx="4800866" cy="1837300"/>
            <a:chOff x="1259059" y="3325173"/>
            <a:chExt cx="4552182" cy="1742128"/>
          </a:xfrm>
        </p:grpSpPr>
        <p:grpSp>
          <p:nvGrpSpPr>
            <p:cNvPr id="2" name="Group 1"/>
            <p:cNvGrpSpPr/>
            <p:nvPr/>
          </p:nvGrpSpPr>
          <p:grpSpPr>
            <a:xfrm>
              <a:off x="1259059" y="3329089"/>
              <a:ext cx="4552182" cy="1738212"/>
              <a:chOff x="1259059" y="3329089"/>
              <a:chExt cx="4552182" cy="1738212"/>
            </a:xfrm>
          </p:grpSpPr>
          <p:sp>
            <p:nvSpPr>
              <p:cNvPr id="5" name="Round Same Side Corner Rectangle 4"/>
              <p:cNvSpPr/>
              <p:nvPr/>
            </p:nvSpPr>
            <p:spPr>
              <a:xfrm rot="16200000">
                <a:off x="3058382" y="1529766"/>
                <a:ext cx="774628" cy="43732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467826" y="3329089"/>
                <a:ext cx="343415" cy="1738212"/>
                <a:chOff x="5246786" y="3283601"/>
                <a:chExt cx="371598" cy="2493235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246786" y="3750697"/>
                  <a:ext cx="176950" cy="2026139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423735" y="3283601"/>
                  <a:ext cx="194649" cy="249323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14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2682101" y="3325173"/>
              <a:ext cx="2648794" cy="731923"/>
              <a:chOff x="8323206" y="1543663"/>
              <a:chExt cx="2832883" cy="78278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185497" y="1543663"/>
                <a:ext cx="1946786" cy="333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文字内容</a:t>
                </a:r>
                <a:r>
                  <a:rPr 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es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23206" y="1783372"/>
                <a:ext cx="2832883" cy="543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8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/>
          <p:nvPr/>
        </p:nvSpPr>
        <p:spPr>
          <a:xfrm rot="21558471">
            <a:off x="4586639" y="3574805"/>
            <a:ext cx="3458481" cy="3588869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txBody>
          <a:bodyPr lIns="128566" tIns="64283" rIns="128566" bIns="64283"/>
          <a:lstStyle/>
          <a:p>
            <a:endParaRPr lang="zh-CN" altLang="en-US" sz="1405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3407873" y="4391829"/>
            <a:ext cx="708438" cy="709871"/>
            <a:chOff x="5202" y="5131"/>
            <a:chExt cx="1058" cy="1060"/>
          </a:xfrm>
        </p:grpSpPr>
        <p:sp>
          <p:nvSpPr>
            <p:cNvPr id="6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43"/>
            <p:cNvSpPr/>
            <p:nvPr/>
          </p:nvSpPr>
          <p:spPr>
            <a:xfrm>
              <a:off x="5394" y="5396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8701250" y="4285347"/>
            <a:ext cx="712454" cy="712549"/>
            <a:chOff x="9978" y="7833"/>
            <a:chExt cx="1064" cy="1064"/>
          </a:xfrm>
        </p:grpSpPr>
        <p:sp>
          <p:nvSpPr>
            <p:cNvPr id="9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avLst/>
              <a:gdLst>
                <a:gd name="txL" fmla="*/ 0 w 273"/>
                <a:gd name="txT" fmla="*/ 0 h 273"/>
                <a:gd name="txR" fmla="*/ 273 w 273"/>
                <a:gd name="txB" fmla="*/ 273 h 273"/>
              </a:gdLst>
              <a:ahLst/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l="txL" t="txT" r="txR" b="txB"/>
              <a:pathLst>
                <a:path w="273" h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53"/>
            <p:cNvSpPr/>
            <p:nvPr/>
          </p:nvSpPr>
          <p:spPr>
            <a:xfrm>
              <a:off x="10251" y="8102"/>
              <a:ext cx="478" cy="321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54"/>
            <p:cNvSpPr/>
            <p:nvPr/>
          </p:nvSpPr>
          <p:spPr>
            <a:xfrm>
              <a:off x="10303" y="8357"/>
              <a:ext cx="478" cy="318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11"/>
          <p:cNvGrpSpPr/>
          <p:nvPr/>
        </p:nvGrpSpPr>
        <p:grpSpPr>
          <a:xfrm>
            <a:off x="5933204" y="2505575"/>
            <a:ext cx="709776" cy="705854"/>
            <a:chOff x="8470" y="2554"/>
            <a:chExt cx="1060" cy="1054"/>
          </a:xfrm>
        </p:grpSpPr>
        <p:sp>
          <p:nvSpPr>
            <p:cNvPr id="13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4378793" y="2981459"/>
            <a:ext cx="633441" cy="636206"/>
            <a:chOff x="4704" y="4364"/>
            <a:chExt cx="946" cy="950"/>
          </a:xfrm>
        </p:grpSpPr>
        <p:sp>
          <p:nvSpPr>
            <p:cNvPr id="16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7542845" y="2976774"/>
            <a:ext cx="709107" cy="711880"/>
            <a:chOff x="4030" y="4930"/>
            <a:chExt cx="840" cy="843"/>
          </a:xfrm>
        </p:grpSpPr>
        <p:sp>
          <p:nvSpPr>
            <p:cNvPr id="19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405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210"/>
          <p:cNvSpPr/>
          <p:nvPr/>
        </p:nvSpPr>
        <p:spPr>
          <a:xfrm>
            <a:off x="2305835" y="2564467"/>
            <a:ext cx="1558075" cy="3892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8566" tIns="64283" rIns="128566" bIns="64283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09558" y="2941279"/>
            <a:ext cx="2587332" cy="562504"/>
          </a:xfrm>
          <a:prstGeom prst="rect">
            <a:avLst/>
          </a:prstGeom>
          <a:noFill/>
        </p:spPr>
        <p:txBody>
          <a:bodyPr wrap="square" lIns="128566" tIns="64283" rIns="128566" bIns="64283" rtlCol="0">
            <a:spAutoFit/>
          </a:bodyPr>
          <a:lstStyle/>
          <a:p>
            <a:pPr defTabSz="1283335">
              <a:spcBef>
                <a:spcPct val="20000"/>
              </a:spcBef>
              <a:defRPr/>
            </a:pPr>
            <a:r>
              <a:rPr lang="zh-CN" alt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210"/>
          <p:cNvSpPr/>
          <p:nvPr/>
        </p:nvSpPr>
        <p:spPr>
          <a:xfrm>
            <a:off x="1551196" y="4363254"/>
            <a:ext cx="1558075" cy="3892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8566" tIns="64283" rIns="128566" bIns="64283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6797" y="4740065"/>
            <a:ext cx="2587332" cy="562504"/>
          </a:xfrm>
          <a:prstGeom prst="rect">
            <a:avLst/>
          </a:prstGeom>
          <a:noFill/>
        </p:spPr>
        <p:txBody>
          <a:bodyPr wrap="square" lIns="128566" tIns="64283" rIns="128566" bIns="64283" rtlCol="0">
            <a:spAutoFit/>
          </a:bodyPr>
          <a:lstStyle/>
          <a:p>
            <a:pPr defTabSz="1283335">
              <a:spcBef>
                <a:spcPct val="20000"/>
              </a:spcBef>
              <a:defRPr/>
            </a:pPr>
            <a:r>
              <a:rPr lang="zh-CN" alt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5403674" y="1342548"/>
            <a:ext cx="1558075" cy="3892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8566" tIns="64283" rIns="128566" bIns="64283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95534" y="1705295"/>
            <a:ext cx="2587332" cy="562504"/>
          </a:xfrm>
          <a:prstGeom prst="rect">
            <a:avLst/>
          </a:prstGeom>
          <a:noFill/>
        </p:spPr>
        <p:txBody>
          <a:bodyPr wrap="square" lIns="128566" tIns="64283" rIns="128566" bIns="64283" rtlCol="0">
            <a:spAutoFit/>
          </a:bodyPr>
          <a:lstStyle/>
          <a:p>
            <a:pPr defTabSz="1283335">
              <a:spcBef>
                <a:spcPct val="20000"/>
              </a:spcBef>
              <a:defRPr/>
            </a:pPr>
            <a:r>
              <a:rPr lang="zh-CN" alt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8564107" y="2516250"/>
            <a:ext cx="1558075" cy="3892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8566" tIns="64283" rIns="128566" bIns="64283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42996" y="2850201"/>
            <a:ext cx="2587332" cy="562504"/>
          </a:xfrm>
          <a:prstGeom prst="rect">
            <a:avLst/>
          </a:prstGeom>
          <a:noFill/>
        </p:spPr>
        <p:txBody>
          <a:bodyPr wrap="square" lIns="128566" tIns="64283" rIns="128566" bIns="64283" rtlCol="0">
            <a:spAutoFit/>
          </a:bodyPr>
          <a:lstStyle/>
          <a:p>
            <a:pPr defTabSz="1283335">
              <a:spcBef>
                <a:spcPct val="20000"/>
              </a:spcBef>
              <a:defRPr/>
            </a:pPr>
            <a:r>
              <a:rPr lang="zh-CN" alt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210"/>
          <p:cNvSpPr/>
          <p:nvPr/>
        </p:nvSpPr>
        <p:spPr>
          <a:xfrm>
            <a:off x="9729210" y="4161677"/>
            <a:ext cx="1558075" cy="3892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8566" tIns="64283" rIns="128566" bIns="64283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808099" y="4495629"/>
            <a:ext cx="2587332" cy="562504"/>
          </a:xfrm>
          <a:prstGeom prst="rect">
            <a:avLst/>
          </a:prstGeom>
          <a:noFill/>
        </p:spPr>
        <p:txBody>
          <a:bodyPr wrap="square" lIns="128566" tIns="64283" rIns="128566" bIns="64283" rtlCol="0">
            <a:spAutoFit/>
          </a:bodyPr>
          <a:lstStyle/>
          <a:p>
            <a:pPr defTabSz="1283335">
              <a:spcBef>
                <a:spcPct val="20000"/>
              </a:spcBef>
              <a:defRPr/>
            </a:pPr>
            <a:r>
              <a:rPr lang="zh-CN" alt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85013" y="892411"/>
            <a:ext cx="2667228" cy="2720682"/>
          </a:xfrm>
          <a:prstGeom prst="rect">
            <a:avLst/>
          </a:prstGeom>
        </p:spPr>
      </p:pic>
      <p:sp>
        <p:nvSpPr>
          <p:cNvPr id="23" name="MH_Title"/>
          <p:cNvSpPr txBox="1"/>
          <p:nvPr>
            <p:custDataLst>
              <p:tags r:id="rId1"/>
            </p:custDataLst>
          </p:nvPr>
        </p:nvSpPr>
        <p:spPr>
          <a:xfrm>
            <a:off x="4629175" y="3256285"/>
            <a:ext cx="4514112" cy="26737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添加标题文字</a:t>
            </a:r>
            <a:endParaRPr lang="en-US" altLang="zh-CN" sz="40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MH_Number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41343" y="2277770"/>
            <a:ext cx="976435" cy="978515"/>
          </a:xfrm>
          <a:prstGeom prst="ellipse">
            <a:avLst/>
          </a:prstGeom>
          <a:solidFill>
            <a:srgbClr val="EC7C18">
              <a:alpha val="50196"/>
            </a:srgb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640" kern="0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zh-CN" sz="464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14308" y="1692467"/>
            <a:ext cx="708790" cy="708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53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34955" y="1692467"/>
            <a:ext cx="4748416" cy="708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4" name="矩形 13"/>
          <p:cNvSpPr/>
          <p:nvPr/>
        </p:nvSpPr>
        <p:spPr>
          <a:xfrm>
            <a:off x="5214308" y="2868942"/>
            <a:ext cx="708790" cy="708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53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34955" y="2868942"/>
            <a:ext cx="4748416" cy="708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6" name="矩形 15"/>
          <p:cNvSpPr/>
          <p:nvPr/>
        </p:nvSpPr>
        <p:spPr>
          <a:xfrm>
            <a:off x="5214308" y="4045416"/>
            <a:ext cx="708790" cy="708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53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34955" y="4045416"/>
            <a:ext cx="4748416" cy="708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工作成果展示</a:t>
            </a:r>
          </a:p>
        </p:txBody>
      </p:sp>
      <p:sp>
        <p:nvSpPr>
          <p:cNvPr id="18" name="矩形 17"/>
          <p:cNvSpPr/>
          <p:nvPr/>
        </p:nvSpPr>
        <p:spPr>
          <a:xfrm>
            <a:off x="5214308" y="5221891"/>
            <a:ext cx="708790" cy="708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53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34955" y="5221891"/>
            <a:ext cx="4748416" cy="708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52911" y="1540431"/>
            <a:ext cx="1136786" cy="460728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>
              <a:defRPr/>
            </a:pPr>
            <a:r>
              <a:rPr lang="en-US" altLang="zh-CN" sz="6185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428927" y="1289292"/>
            <a:ext cx="1136786" cy="23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618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en-US" altLang="zh-CN" sz="618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店chenying0907 6"/>
          <p:cNvSpPr/>
          <p:nvPr/>
        </p:nvSpPr>
        <p:spPr bwMode="auto">
          <a:xfrm>
            <a:off x="1580344" y="3791412"/>
            <a:ext cx="1315859" cy="887526"/>
          </a:xfrm>
          <a:custGeom>
            <a:avLst/>
            <a:gdLst>
              <a:gd name="T0" fmla="*/ 445 w 657"/>
              <a:gd name="T1" fmla="*/ 443 h 443"/>
              <a:gd name="T2" fmla="*/ 0 w 657"/>
              <a:gd name="T3" fmla="*/ 443 h 443"/>
              <a:gd name="T4" fmla="*/ 211 w 657"/>
              <a:gd name="T5" fmla="*/ 220 h 443"/>
              <a:gd name="T6" fmla="*/ 0 w 657"/>
              <a:gd name="T7" fmla="*/ 0 h 443"/>
              <a:gd name="T8" fmla="*/ 445 w 657"/>
              <a:gd name="T9" fmla="*/ 0 h 443"/>
              <a:gd name="T10" fmla="*/ 657 w 657"/>
              <a:gd name="T11" fmla="*/ 220 h 443"/>
              <a:gd name="T12" fmla="*/ 445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443"/>
                </a:moveTo>
                <a:lnTo>
                  <a:pt x="0" y="443"/>
                </a:lnTo>
                <a:lnTo>
                  <a:pt x="211" y="220"/>
                </a:lnTo>
                <a:lnTo>
                  <a:pt x="0" y="0"/>
                </a:lnTo>
                <a:lnTo>
                  <a:pt x="445" y="0"/>
                </a:lnTo>
                <a:lnTo>
                  <a:pt x="657" y="220"/>
                </a:lnTo>
                <a:lnTo>
                  <a:pt x="445" y="4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40" tIns="64270" rIns="128540" bIns="64270" numCol="1" anchor="ctr" anchorCtr="0" compatLnSpc="1"/>
          <a:lstStyle/>
          <a:p>
            <a:pPr algn="ctr"/>
            <a:endParaRPr lang="zh-CN" altLang="en-US" sz="14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淘宝店chenying0907 7"/>
          <p:cNvSpPr/>
          <p:nvPr/>
        </p:nvSpPr>
        <p:spPr bwMode="auto">
          <a:xfrm>
            <a:off x="2199222" y="3791413"/>
            <a:ext cx="839186" cy="1324277"/>
          </a:xfrm>
          <a:custGeom>
            <a:avLst/>
            <a:gdLst>
              <a:gd name="T0" fmla="*/ 205 w 419"/>
              <a:gd name="T1" fmla="*/ 0 h 661"/>
              <a:gd name="T2" fmla="*/ 419 w 419"/>
              <a:gd name="T3" fmla="*/ 220 h 661"/>
              <a:gd name="T4" fmla="*/ 0 w 419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0"/>
                </a:moveTo>
                <a:lnTo>
                  <a:pt x="419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40" tIns="64270" rIns="128540" bIns="64270" numCol="1" anchor="t" anchorCtr="0" compatLnSpc="1"/>
          <a:lstStyle/>
          <a:p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淘宝店chenying0907 8"/>
          <p:cNvSpPr/>
          <p:nvPr/>
        </p:nvSpPr>
        <p:spPr bwMode="auto">
          <a:xfrm>
            <a:off x="3713358" y="3791412"/>
            <a:ext cx="1315859" cy="887526"/>
          </a:xfrm>
          <a:custGeom>
            <a:avLst/>
            <a:gdLst>
              <a:gd name="T0" fmla="*/ 445 w 657"/>
              <a:gd name="T1" fmla="*/ 0 h 443"/>
              <a:gd name="T2" fmla="*/ 0 w 657"/>
              <a:gd name="T3" fmla="*/ 0 h 443"/>
              <a:gd name="T4" fmla="*/ 212 w 657"/>
              <a:gd name="T5" fmla="*/ 220 h 443"/>
              <a:gd name="T6" fmla="*/ 0 w 657"/>
              <a:gd name="T7" fmla="*/ 443 h 443"/>
              <a:gd name="T8" fmla="*/ 445 w 657"/>
              <a:gd name="T9" fmla="*/ 443 h 443"/>
              <a:gd name="T10" fmla="*/ 657 w 657"/>
              <a:gd name="T11" fmla="*/ 220 h 443"/>
              <a:gd name="T12" fmla="*/ 445 w 657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0"/>
                </a:moveTo>
                <a:lnTo>
                  <a:pt x="0" y="0"/>
                </a:lnTo>
                <a:lnTo>
                  <a:pt x="212" y="220"/>
                </a:lnTo>
                <a:lnTo>
                  <a:pt x="0" y="443"/>
                </a:lnTo>
                <a:lnTo>
                  <a:pt x="445" y="443"/>
                </a:lnTo>
                <a:lnTo>
                  <a:pt x="657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0" tIns="64270" rIns="128540" bIns="64270" numCol="1" anchor="ctr" anchorCtr="0" compatLnSpc="1"/>
          <a:lstStyle/>
          <a:p>
            <a:pPr algn="ctr"/>
            <a:endParaRPr lang="zh-CN" altLang="en-US" sz="14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淘宝店chenying0907 9"/>
          <p:cNvSpPr/>
          <p:nvPr/>
        </p:nvSpPr>
        <p:spPr bwMode="auto">
          <a:xfrm>
            <a:off x="4332232" y="3354660"/>
            <a:ext cx="839186" cy="1324277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40" tIns="64270" rIns="128540" bIns="64270" numCol="1" anchor="t" anchorCtr="0" compatLnSpc="1"/>
          <a:lstStyle/>
          <a:p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淘宝店chenying0907 10"/>
          <p:cNvSpPr/>
          <p:nvPr/>
        </p:nvSpPr>
        <p:spPr bwMode="auto">
          <a:xfrm>
            <a:off x="5854379" y="3791412"/>
            <a:ext cx="1315859" cy="887526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40" tIns="64270" rIns="128540" bIns="64270" numCol="1" anchor="ctr" anchorCtr="0" compatLnSpc="1"/>
          <a:lstStyle/>
          <a:p>
            <a:pPr algn="ctr"/>
            <a:endParaRPr lang="zh-CN" altLang="en-US" sz="14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淘宝店chenying0907 11"/>
          <p:cNvSpPr/>
          <p:nvPr/>
        </p:nvSpPr>
        <p:spPr bwMode="auto">
          <a:xfrm>
            <a:off x="6473256" y="3791413"/>
            <a:ext cx="841188" cy="1324277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40" tIns="64270" rIns="128540" bIns="64270" numCol="1" anchor="t" anchorCtr="0" compatLnSpc="1"/>
          <a:lstStyle/>
          <a:p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淘宝店chenying0907 12"/>
          <p:cNvSpPr/>
          <p:nvPr/>
        </p:nvSpPr>
        <p:spPr bwMode="auto">
          <a:xfrm>
            <a:off x="10138432" y="3791412"/>
            <a:ext cx="1315859" cy="887526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40" tIns="64270" rIns="128540" bIns="64270" numCol="1" anchor="ctr" anchorCtr="0" compatLnSpc="1"/>
          <a:lstStyle/>
          <a:p>
            <a:pPr algn="ctr"/>
            <a:endParaRPr lang="zh-CN" altLang="en-US" sz="14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淘宝店chenying0907 13"/>
          <p:cNvSpPr/>
          <p:nvPr/>
        </p:nvSpPr>
        <p:spPr bwMode="auto">
          <a:xfrm>
            <a:off x="10757305" y="3791413"/>
            <a:ext cx="841188" cy="1324277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40" tIns="64270" rIns="128540" bIns="64270" numCol="1" anchor="t" anchorCtr="0" compatLnSpc="1"/>
          <a:lstStyle/>
          <a:p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淘宝店chenying0907 14"/>
          <p:cNvSpPr/>
          <p:nvPr/>
        </p:nvSpPr>
        <p:spPr bwMode="auto">
          <a:xfrm>
            <a:off x="7989398" y="3791412"/>
            <a:ext cx="1313855" cy="887526"/>
          </a:xfrm>
          <a:custGeom>
            <a:avLst/>
            <a:gdLst>
              <a:gd name="T0" fmla="*/ 445 w 656"/>
              <a:gd name="T1" fmla="*/ 0 h 443"/>
              <a:gd name="T2" fmla="*/ 0 w 656"/>
              <a:gd name="T3" fmla="*/ 0 h 443"/>
              <a:gd name="T4" fmla="*/ 211 w 656"/>
              <a:gd name="T5" fmla="*/ 220 h 443"/>
              <a:gd name="T6" fmla="*/ 0 w 656"/>
              <a:gd name="T7" fmla="*/ 443 h 443"/>
              <a:gd name="T8" fmla="*/ 445 w 656"/>
              <a:gd name="T9" fmla="*/ 443 h 443"/>
              <a:gd name="T10" fmla="*/ 656 w 656"/>
              <a:gd name="T11" fmla="*/ 220 h 443"/>
              <a:gd name="T12" fmla="*/ 445 w 656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443">
                <a:moveTo>
                  <a:pt x="445" y="0"/>
                </a:moveTo>
                <a:lnTo>
                  <a:pt x="0" y="0"/>
                </a:lnTo>
                <a:lnTo>
                  <a:pt x="211" y="220"/>
                </a:lnTo>
                <a:lnTo>
                  <a:pt x="0" y="443"/>
                </a:lnTo>
                <a:lnTo>
                  <a:pt x="445" y="443"/>
                </a:lnTo>
                <a:lnTo>
                  <a:pt x="656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40" tIns="64270" rIns="128540" bIns="64270" numCol="1" anchor="ctr" anchorCtr="0" compatLnSpc="1"/>
          <a:lstStyle/>
          <a:p>
            <a:pPr algn="ctr"/>
            <a:endParaRPr lang="zh-CN" altLang="en-US" sz="140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淘宝店chenying0907 15"/>
          <p:cNvSpPr/>
          <p:nvPr/>
        </p:nvSpPr>
        <p:spPr bwMode="auto">
          <a:xfrm>
            <a:off x="8608272" y="3354660"/>
            <a:ext cx="839186" cy="1324277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40" tIns="64270" rIns="128540" bIns="64270" numCol="1" anchor="t" anchorCtr="0" compatLnSpc="1"/>
          <a:lstStyle/>
          <a:p>
            <a:endParaRPr lang="zh-CN" alt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淘宝店chenying0907 17"/>
          <p:cNvSpPr/>
          <p:nvPr/>
        </p:nvSpPr>
        <p:spPr>
          <a:xfrm>
            <a:off x="1199531" y="5599719"/>
            <a:ext cx="1999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10"/>
              </a:lnSpc>
            </a:pPr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199533" y="5295953"/>
            <a:ext cx="1999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TOPIC HEADER HERE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3326019" y="2524940"/>
            <a:ext cx="1999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10"/>
              </a:lnSpc>
            </a:pPr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3326020" y="2221173"/>
            <a:ext cx="1999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TOPIC HEADER HERE</a:t>
            </a:r>
          </a:p>
        </p:txBody>
      </p:sp>
      <p:sp>
        <p:nvSpPr>
          <p:cNvPr id="22" name="淘宝店chenying0907 21"/>
          <p:cNvSpPr/>
          <p:nvPr/>
        </p:nvSpPr>
        <p:spPr>
          <a:xfrm>
            <a:off x="5484225" y="5599719"/>
            <a:ext cx="1999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10"/>
              </a:lnSpc>
            </a:pPr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5484226" y="5295953"/>
            <a:ext cx="1999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TOPIC HEADER HERE</a:t>
            </a:r>
          </a:p>
        </p:txBody>
      </p:sp>
      <p:sp>
        <p:nvSpPr>
          <p:cNvPr id="24" name="淘宝店chenying0907 23"/>
          <p:cNvSpPr/>
          <p:nvPr/>
        </p:nvSpPr>
        <p:spPr>
          <a:xfrm>
            <a:off x="7610713" y="2524940"/>
            <a:ext cx="1999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10"/>
              </a:lnSpc>
            </a:pPr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10715" y="2221173"/>
            <a:ext cx="1999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TOPIC HEADER HERE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9768915" y="5599719"/>
            <a:ext cx="1999377" cy="10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10"/>
              </a:lnSpc>
            </a:pPr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768916" y="5295953"/>
            <a:ext cx="199937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TOPIC HEADER HERE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031006" y="4126979"/>
            <a:ext cx="5493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zh-CN" altLang="en-US" sz="1405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245629" y="4126979"/>
            <a:ext cx="5493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zh-CN" altLang="en-US" sz="1405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387977" y="4126979"/>
            <a:ext cx="5493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zh-CN" altLang="en-US" sz="1405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7567581" y="4126979"/>
            <a:ext cx="5493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zh-CN" altLang="en-US" sz="1405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9691298" y="4126979"/>
            <a:ext cx="549338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5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zh-CN" altLang="en-US" sz="1405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淘宝店chenying0907 33"/>
          <p:cNvSpPr>
            <a:spLocks noEditPoints="1"/>
          </p:cNvSpPr>
          <p:nvPr/>
        </p:nvSpPr>
        <p:spPr bwMode="auto">
          <a:xfrm>
            <a:off x="2199220" y="4039184"/>
            <a:ext cx="313607" cy="290175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53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淘宝店chenying0907 35"/>
          <p:cNvSpPr>
            <a:spLocks noEditPoints="1"/>
          </p:cNvSpPr>
          <p:nvPr/>
        </p:nvSpPr>
        <p:spPr bwMode="auto">
          <a:xfrm>
            <a:off x="8646322" y="4036951"/>
            <a:ext cx="272447" cy="347032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53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淘宝店chenying0907 36"/>
          <p:cNvSpPr>
            <a:spLocks noEditPoints="1"/>
          </p:cNvSpPr>
          <p:nvPr/>
        </p:nvSpPr>
        <p:spPr bwMode="auto">
          <a:xfrm>
            <a:off x="10797713" y="4059417"/>
            <a:ext cx="231283" cy="311739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53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淘宝店chenying0907 37"/>
          <p:cNvSpPr>
            <a:spLocks noEditPoints="1"/>
          </p:cNvSpPr>
          <p:nvPr/>
        </p:nvSpPr>
        <p:spPr bwMode="auto">
          <a:xfrm>
            <a:off x="4371287" y="4078325"/>
            <a:ext cx="272447" cy="313701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53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淘宝店chenying0907 38"/>
          <p:cNvSpPr>
            <a:spLocks noEditPoints="1"/>
          </p:cNvSpPr>
          <p:nvPr/>
        </p:nvSpPr>
        <p:spPr bwMode="auto">
          <a:xfrm>
            <a:off x="6512309" y="4086166"/>
            <a:ext cx="256766" cy="305859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53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/>
          <p:cNvSpPr/>
          <p:nvPr/>
        </p:nvSpPr>
        <p:spPr>
          <a:xfrm>
            <a:off x="2177665" y="2538658"/>
            <a:ext cx="2422467" cy="2422795"/>
          </a:xfrm>
          <a:custGeom>
            <a:avLst/>
            <a:gdLst>
              <a:gd name="connsiteX0" fmla="*/ 0 w 2297295"/>
              <a:gd name="connsiteY0" fmla="*/ 1148648 h 2297295"/>
              <a:gd name="connsiteX1" fmla="*/ 1148648 w 2297295"/>
              <a:gd name="connsiteY1" fmla="*/ 0 h 2297295"/>
              <a:gd name="connsiteX2" fmla="*/ 2297296 w 2297295"/>
              <a:gd name="connsiteY2" fmla="*/ 1148648 h 2297295"/>
              <a:gd name="connsiteX3" fmla="*/ 1148648 w 2297295"/>
              <a:gd name="connsiteY3" fmla="*/ 2297296 h 2297295"/>
              <a:gd name="connsiteX4" fmla="*/ 0 w 2297295"/>
              <a:gd name="connsiteY4" fmla="*/ 1148648 h 22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295" h="2297295">
                <a:moveTo>
                  <a:pt x="0" y="1148648"/>
                </a:moveTo>
                <a:cubicBezTo>
                  <a:pt x="0" y="514267"/>
                  <a:pt x="514267" y="0"/>
                  <a:pt x="1148648" y="0"/>
                </a:cubicBezTo>
                <a:cubicBezTo>
                  <a:pt x="1783029" y="0"/>
                  <a:pt x="2297296" y="514267"/>
                  <a:pt x="2297296" y="1148648"/>
                </a:cubicBezTo>
                <a:cubicBezTo>
                  <a:pt x="2297296" y="1783029"/>
                  <a:pt x="1783029" y="2297296"/>
                  <a:pt x="1148648" y="2297296"/>
                </a:cubicBezTo>
                <a:cubicBezTo>
                  <a:pt x="514267" y="2297296"/>
                  <a:pt x="0" y="1783029"/>
                  <a:pt x="0" y="1148648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 w="635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8091" tIns="417716" rIns="488091" bIns="417716" numCol="1" spcCol="1270" anchor="ctr" anchorCtr="0">
            <a:noAutofit/>
          </a:bodyPr>
          <a:lstStyle/>
          <a:p>
            <a:pPr algn="ctr" defTabSz="2202815">
              <a:lnSpc>
                <a:spcPct val="90000"/>
              </a:lnSpc>
              <a:spcAft>
                <a:spcPct val="35000"/>
              </a:spcAft>
            </a:pPr>
            <a:endParaRPr lang="id-ID" sz="492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6"/>
          <p:cNvSpPr/>
          <p:nvPr/>
        </p:nvSpPr>
        <p:spPr>
          <a:xfrm>
            <a:off x="5164226" y="2559660"/>
            <a:ext cx="2422467" cy="2422795"/>
          </a:xfrm>
          <a:custGeom>
            <a:avLst/>
            <a:gdLst>
              <a:gd name="connsiteX0" fmla="*/ 0 w 2297295"/>
              <a:gd name="connsiteY0" fmla="*/ 1148648 h 2297295"/>
              <a:gd name="connsiteX1" fmla="*/ 1148648 w 2297295"/>
              <a:gd name="connsiteY1" fmla="*/ 0 h 2297295"/>
              <a:gd name="connsiteX2" fmla="*/ 2297296 w 2297295"/>
              <a:gd name="connsiteY2" fmla="*/ 1148648 h 2297295"/>
              <a:gd name="connsiteX3" fmla="*/ 1148648 w 2297295"/>
              <a:gd name="connsiteY3" fmla="*/ 2297296 h 2297295"/>
              <a:gd name="connsiteX4" fmla="*/ 0 w 2297295"/>
              <a:gd name="connsiteY4" fmla="*/ 1148648 h 22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295" h="2297295">
                <a:moveTo>
                  <a:pt x="0" y="1148648"/>
                </a:moveTo>
                <a:cubicBezTo>
                  <a:pt x="0" y="514267"/>
                  <a:pt x="514267" y="0"/>
                  <a:pt x="1148648" y="0"/>
                </a:cubicBezTo>
                <a:cubicBezTo>
                  <a:pt x="1783029" y="0"/>
                  <a:pt x="2297296" y="514267"/>
                  <a:pt x="2297296" y="1148648"/>
                </a:cubicBezTo>
                <a:cubicBezTo>
                  <a:pt x="2297296" y="1783029"/>
                  <a:pt x="1783029" y="2297296"/>
                  <a:pt x="1148648" y="2297296"/>
                </a:cubicBezTo>
                <a:cubicBezTo>
                  <a:pt x="514267" y="2297296"/>
                  <a:pt x="0" y="1783029"/>
                  <a:pt x="0" y="1148648"/>
                </a:cubicBez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 w="635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8091" tIns="417716" rIns="488091" bIns="417716" numCol="1" spcCol="1270" anchor="ctr" anchorCtr="0">
            <a:noAutofit/>
          </a:bodyPr>
          <a:lstStyle/>
          <a:p>
            <a:pPr algn="ctr" defTabSz="2202815">
              <a:lnSpc>
                <a:spcPct val="90000"/>
              </a:lnSpc>
              <a:spcAft>
                <a:spcPct val="35000"/>
              </a:spcAft>
            </a:pPr>
            <a:endParaRPr lang="id-ID" sz="492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7"/>
          <p:cNvSpPr/>
          <p:nvPr/>
        </p:nvSpPr>
        <p:spPr>
          <a:xfrm>
            <a:off x="7991594" y="2538658"/>
            <a:ext cx="2422467" cy="2422795"/>
          </a:xfrm>
          <a:custGeom>
            <a:avLst/>
            <a:gdLst>
              <a:gd name="connsiteX0" fmla="*/ 0 w 2297295"/>
              <a:gd name="connsiteY0" fmla="*/ 1148648 h 2297295"/>
              <a:gd name="connsiteX1" fmla="*/ 1148648 w 2297295"/>
              <a:gd name="connsiteY1" fmla="*/ 0 h 2297295"/>
              <a:gd name="connsiteX2" fmla="*/ 2297296 w 2297295"/>
              <a:gd name="connsiteY2" fmla="*/ 1148648 h 2297295"/>
              <a:gd name="connsiteX3" fmla="*/ 1148648 w 2297295"/>
              <a:gd name="connsiteY3" fmla="*/ 2297296 h 2297295"/>
              <a:gd name="connsiteX4" fmla="*/ 0 w 2297295"/>
              <a:gd name="connsiteY4" fmla="*/ 1148648 h 22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295" h="2297295">
                <a:moveTo>
                  <a:pt x="0" y="1148648"/>
                </a:moveTo>
                <a:cubicBezTo>
                  <a:pt x="0" y="514267"/>
                  <a:pt x="514267" y="0"/>
                  <a:pt x="1148648" y="0"/>
                </a:cubicBezTo>
                <a:cubicBezTo>
                  <a:pt x="1783029" y="0"/>
                  <a:pt x="2297296" y="514267"/>
                  <a:pt x="2297296" y="1148648"/>
                </a:cubicBezTo>
                <a:cubicBezTo>
                  <a:pt x="2297296" y="1783029"/>
                  <a:pt x="1783029" y="2297296"/>
                  <a:pt x="1148648" y="2297296"/>
                </a:cubicBezTo>
                <a:cubicBezTo>
                  <a:pt x="514267" y="2297296"/>
                  <a:pt x="0" y="1783029"/>
                  <a:pt x="0" y="1148648"/>
                </a:cubicBez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 w="63500"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8091" tIns="417716" rIns="488091" bIns="417716" numCol="1" spcCol="1270" anchor="ctr" anchorCtr="0">
            <a:noAutofit/>
          </a:bodyPr>
          <a:lstStyle/>
          <a:p>
            <a:pPr algn="ctr" defTabSz="2202815">
              <a:lnSpc>
                <a:spcPct val="90000"/>
              </a:lnSpc>
              <a:spcAft>
                <a:spcPct val="35000"/>
              </a:spcAft>
            </a:pPr>
            <a:endParaRPr lang="id-ID" sz="492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0537795" y="3483964"/>
            <a:ext cx="1369109" cy="574191"/>
            <a:chOff x="9992129" y="3303494"/>
            <a:chExt cx="1298364" cy="544448"/>
          </a:xfrm>
        </p:grpSpPr>
        <p:sp>
          <p:nvSpPr>
            <p:cNvPr id="8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 rot="10800000">
            <a:off x="684825" y="3483961"/>
            <a:ext cx="1369109" cy="574191"/>
            <a:chOff x="9992129" y="3303494"/>
            <a:chExt cx="1298364" cy="544448"/>
          </a:xfrm>
        </p:grpSpPr>
        <p:sp>
          <p:nvSpPr>
            <p:cNvPr id="12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1773051" y="5388507"/>
            <a:ext cx="9312651" cy="692055"/>
          </a:xfrm>
          <a:prstGeom prst="rect">
            <a:avLst/>
          </a:prstGeom>
        </p:spPr>
        <p:txBody>
          <a:bodyPr vert="horz" lIns="96425" tIns="48212" rIns="96425" bIns="48212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573363" y="2022165"/>
            <a:ext cx="980793" cy="981097"/>
            <a:chOff x="10874515" y="2395387"/>
            <a:chExt cx="930275" cy="930275"/>
          </a:xfrm>
          <a:solidFill>
            <a:schemeClr val="accent3"/>
          </a:solidFill>
        </p:grpSpPr>
        <p:sp>
          <p:nvSpPr>
            <p:cNvPr id="6" name="Freeform 245"/>
            <p:cNvSpPr/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246"/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7003343" y="1794471"/>
            <a:ext cx="2445289" cy="2446042"/>
            <a:chOff x="7488377" y="2179487"/>
            <a:chExt cx="2319338" cy="2319337"/>
          </a:xfrm>
          <a:solidFill>
            <a:schemeClr val="accent1"/>
          </a:solidFill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247"/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8985013" y="2834164"/>
            <a:ext cx="2811829" cy="2812698"/>
            <a:chOff x="9367977" y="3165325"/>
            <a:chExt cx="2667000" cy="2667000"/>
          </a:xfrm>
          <a:solidFill>
            <a:schemeClr val="accent4"/>
          </a:solidFill>
        </p:grpSpPr>
        <p:sp>
          <p:nvSpPr>
            <p:cNvPr id="12" name="Freeform 239"/>
            <p:cNvSpPr>
              <a:spLocks noEditPoints="1"/>
            </p:cNvSpPr>
            <p:nvPr/>
          </p:nvSpPr>
          <p:spPr bwMode="auto">
            <a:xfrm>
              <a:off x="9367977" y="316532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48"/>
            <p:cNvSpPr>
              <a:spLocks noEditPoints="1"/>
            </p:cNvSpPr>
            <p:nvPr/>
          </p:nvSpPr>
          <p:spPr bwMode="auto">
            <a:xfrm>
              <a:off x="10353815" y="4136875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9038572" y="990844"/>
            <a:ext cx="1774131" cy="1774678"/>
            <a:chOff x="9418777" y="1417488"/>
            <a:chExt cx="1682750" cy="1682750"/>
          </a:xfrm>
          <a:solidFill>
            <a:schemeClr val="accent2"/>
          </a:solidFill>
        </p:grpSpPr>
        <p:sp>
          <p:nvSpPr>
            <p:cNvPr id="15" name="Freeform 241"/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49"/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7823227" y="4539491"/>
            <a:ext cx="1508012" cy="1506802"/>
            <a:chOff x="8266030" y="4782316"/>
            <a:chExt cx="1430338" cy="1428750"/>
          </a:xfrm>
          <a:solidFill>
            <a:schemeClr val="accent1"/>
          </a:solidFill>
        </p:grpSpPr>
        <p:sp>
          <p:nvSpPr>
            <p:cNvPr id="18" name="Freeform 242"/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50"/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5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Text Placeholder 32"/>
          <p:cNvSpPr txBox="1"/>
          <p:nvPr/>
        </p:nvSpPr>
        <p:spPr bwMode="auto">
          <a:xfrm>
            <a:off x="772244" y="2172732"/>
            <a:ext cx="5385991" cy="77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zh-CN" sz="1265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 鼠标点击修改的地方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defRPr/>
            </a:pP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 鼠标点击修改的地方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defRPr/>
            </a:pP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3"/>
          <p:cNvSpPr txBox="1"/>
          <p:nvPr/>
        </p:nvSpPr>
        <p:spPr>
          <a:xfrm>
            <a:off x="772243" y="2043280"/>
            <a:ext cx="5506499" cy="28964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2620">
              <a:buNone/>
              <a:defRPr/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AU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/>
          <p:nvPr/>
        </p:nvSpPr>
        <p:spPr bwMode="auto">
          <a:xfrm>
            <a:off x="1518716" y="3605330"/>
            <a:ext cx="1822669" cy="5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33"/>
          <p:cNvSpPr txBox="1"/>
          <p:nvPr/>
        </p:nvSpPr>
        <p:spPr bwMode="auto">
          <a:xfrm>
            <a:off x="1518716" y="3458266"/>
            <a:ext cx="1648603" cy="3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42620">
              <a:defRPr/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AU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 bwMode="auto">
          <a:xfrm>
            <a:off x="1518717" y="4599821"/>
            <a:ext cx="1846101" cy="5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1518716" y="4452754"/>
            <a:ext cx="1648603" cy="3365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42620">
              <a:buNone/>
              <a:defRPr/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AU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3" name="Text Placeholder 32"/>
          <p:cNvSpPr txBox="1"/>
          <p:nvPr/>
        </p:nvSpPr>
        <p:spPr bwMode="auto">
          <a:xfrm>
            <a:off x="4417580" y="3605330"/>
            <a:ext cx="1861163" cy="5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33"/>
          <p:cNvSpPr txBox="1"/>
          <p:nvPr/>
        </p:nvSpPr>
        <p:spPr bwMode="auto">
          <a:xfrm>
            <a:off x="4417578" y="3458266"/>
            <a:ext cx="1648603" cy="3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42620">
              <a:defRPr/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AU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6" name="Text Placeholder 32"/>
          <p:cNvSpPr txBox="1"/>
          <p:nvPr/>
        </p:nvSpPr>
        <p:spPr bwMode="auto">
          <a:xfrm>
            <a:off x="4417580" y="4599821"/>
            <a:ext cx="1861163" cy="5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33"/>
          <p:cNvSpPr txBox="1"/>
          <p:nvPr/>
        </p:nvSpPr>
        <p:spPr>
          <a:xfrm>
            <a:off x="4417578" y="4452754"/>
            <a:ext cx="1648603" cy="3365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42620">
              <a:buNone/>
              <a:defRPr/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AU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69" name="Text Placeholder 32"/>
          <p:cNvSpPr txBox="1"/>
          <p:nvPr/>
        </p:nvSpPr>
        <p:spPr bwMode="auto">
          <a:xfrm>
            <a:off x="1518717" y="5755036"/>
            <a:ext cx="1846101" cy="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Placeholder 33"/>
          <p:cNvSpPr txBox="1"/>
          <p:nvPr/>
        </p:nvSpPr>
        <p:spPr>
          <a:xfrm>
            <a:off x="1518716" y="5607970"/>
            <a:ext cx="1648603" cy="3365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42620">
              <a:buNone/>
              <a:defRPr/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AU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2" name="Text Placeholder 32"/>
          <p:cNvSpPr txBox="1"/>
          <p:nvPr/>
        </p:nvSpPr>
        <p:spPr bwMode="auto">
          <a:xfrm>
            <a:off x="4417580" y="5755036"/>
            <a:ext cx="1861163" cy="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所有文字都可以随意更改成您的文字内容</a:t>
            </a:r>
            <a:endParaRPr lang="en-US" altLang="zh-CN" sz="126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Placeholder 33"/>
          <p:cNvSpPr txBox="1"/>
          <p:nvPr/>
        </p:nvSpPr>
        <p:spPr>
          <a:xfrm>
            <a:off x="4417578" y="5607970"/>
            <a:ext cx="1648603" cy="3365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42620">
              <a:buNone/>
              <a:defRPr/>
            </a:pPr>
            <a:r>
              <a:rPr lang="zh-CN" altLang="en-US" sz="168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AU" altLang="zh-CN" sz="168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1" name="Group 19"/>
          <p:cNvGrpSpPr/>
          <p:nvPr/>
        </p:nvGrpSpPr>
        <p:grpSpPr bwMode="auto">
          <a:xfrm>
            <a:off x="772244" y="3365916"/>
            <a:ext cx="580777" cy="582629"/>
            <a:chOff x="729881" y="3037332"/>
            <a:chExt cx="551992" cy="551992"/>
          </a:xfrm>
        </p:grpSpPr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729881" y="3037332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6"/>
            <p:cNvSpPr>
              <a:spLocks noChangeArrowheads="1"/>
            </p:cNvSpPr>
            <p:nvPr/>
          </p:nvSpPr>
          <p:spPr bwMode="auto">
            <a:xfrm>
              <a:off x="863478" y="3193464"/>
              <a:ext cx="298016" cy="261093"/>
            </a:xfrm>
            <a:custGeom>
              <a:avLst/>
              <a:gdLst>
                <a:gd name="T0" fmla="*/ 265036 w 497"/>
                <a:gd name="T1" fmla="*/ 0 h 435"/>
                <a:gd name="T2" fmla="*/ 265036 w 497"/>
                <a:gd name="T3" fmla="*/ 0 h 435"/>
                <a:gd name="T4" fmla="*/ 31780 w 497"/>
                <a:gd name="T5" fmla="*/ 0 h 435"/>
                <a:gd name="T6" fmla="*/ 0 w 497"/>
                <a:gd name="T7" fmla="*/ 26409 h 435"/>
                <a:gd name="T8" fmla="*/ 0 w 497"/>
                <a:gd name="T9" fmla="*/ 191468 h 435"/>
                <a:gd name="T10" fmla="*/ 26384 w 497"/>
                <a:gd name="T11" fmla="*/ 228681 h 435"/>
                <a:gd name="T12" fmla="*/ 95941 w 497"/>
                <a:gd name="T13" fmla="*/ 239485 h 435"/>
                <a:gd name="T14" fmla="*/ 73754 w 497"/>
                <a:gd name="T15" fmla="*/ 260493 h 435"/>
                <a:gd name="T16" fmla="*/ 223062 w 497"/>
                <a:gd name="T17" fmla="*/ 260493 h 435"/>
                <a:gd name="T18" fmla="*/ 201476 w 497"/>
                <a:gd name="T19" fmla="*/ 239485 h 435"/>
                <a:gd name="T20" fmla="*/ 270433 w 497"/>
                <a:gd name="T21" fmla="*/ 228681 h 435"/>
                <a:gd name="T22" fmla="*/ 297416 w 497"/>
                <a:gd name="T23" fmla="*/ 191468 h 435"/>
                <a:gd name="T24" fmla="*/ 297416 w 497"/>
                <a:gd name="T25" fmla="*/ 26409 h 435"/>
                <a:gd name="T26" fmla="*/ 265036 w 497"/>
                <a:gd name="T27" fmla="*/ 0 h 435"/>
                <a:gd name="T28" fmla="*/ 265036 w 497"/>
                <a:gd name="T29" fmla="*/ 191468 h 435"/>
                <a:gd name="T30" fmla="*/ 265036 w 497"/>
                <a:gd name="T31" fmla="*/ 191468 h 435"/>
                <a:gd name="T32" fmla="*/ 31780 w 497"/>
                <a:gd name="T33" fmla="*/ 191468 h 435"/>
                <a:gd name="T34" fmla="*/ 31780 w 497"/>
                <a:gd name="T35" fmla="*/ 26409 h 435"/>
                <a:gd name="T36" fmla="*/ 265036 w 497"/>
                <a:gd name="T37" fmla="*/ 26409 h 435"/>
                <a:gd name="T38" fmla="*/ 265036 w 497"/>
                <a:gd name="T39" fmla="*/ 191468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7" h="435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0"/>
          <p:cNvGrpSpPr/>
          <p:nvPr/>
        </p:nvGrpSpPr>
        <p:grpSpPr bwMode="auto">
          <a:xfrm>
            <a:off x="3681147" y="3404424"/>
            <a:ext cx="582451" cy="582629"/>
            <a:chOff x="3480075" y="3037332"/>
            <a:chExt cx="551992" cy="55199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3480075" y="3037332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29"/>
            <p:cNvSpPr>
              <a:spLocks noChangeArrowheads="1"/>
            </p:cNvSpPr>
            <p:nvPr/>
          </p:nvSpPr>
          <p:spPr bwMode="auto">
            <a:xfrm>
              <a:off x="3623496" y="3174870"/>
              <a:ext cx="266367" cy="276915"/>
            </a:xfrm>
            <a:custGeom>
              <a:avLst/>
              <a:gdLst>
                <a:gd name="T0" fmla="*/ 148782 w 444"/>
                <a:gd name="T1" fmla="*/ 201992 h 462"/>
                <a:gd name="T2" fmla="*/ 148782 w 444"/>
                <a:gd name="T3" fmla="*/ 201992 h 462"/>
                <a:gd name="T4" fmla="*/ 191976 w 444"/>
                <a:gd name="T5" fmla="*/ 154041 h 462"/>
                <a:gd name="T6" fmla="*/ 265767 w 444"/>
                <a:gd name="T7" fmla="*/ 42556 h 462"/>
                <a:gd name="T8" fmla="*/ 255568 w 444"/>
                <a:gd name="T9" fmla="*/ 31767 h 462"/>
                <a:gd name="T10" fmla="*/ 207574 w 444"/>
                <a:gd name="T11" fmla="*/ 31767 h 462"/>
                <a:gd name="T12" fmla="*/ 133184 w 444"/>
                <a:gd name="T13" fmla="*/ 0 h 462"/>
                <a:gd name="T14" fmla="*/ 58793 w 444"/>
                <a:gd name="T15" fmla="*/ 31767 h 462"/>
                <a:gd name="T16" fmla="*/ 10799 w 444"/>
                <a:gd name="T17" fmla="*/ 31767 h 462"/>
                <a:gd name="T18" fmla="*/ 0 w 444"/>
                <a:gd name="T19" fmla="*/ 42556 h 462"/>
                <a:gd name="T20" fmla="*/ 74391 w 444"/>
                <a:gd name="T21" fmla="*/ 154041 h 462"/>
                <a:gd name="T22" fmla="*/ 116986 w 444"/>
                <a:gd name="T23" fmla="*/ 201992 h 462"/>
                <a:gd name="T24" fmla="*/ 116986 w 444"/>
                <a:gd name="T25" fmla="*/ 222971 h 462"/>
                <a:gd name="T26" fmla="*/ 64192 w 444"/>
                <a:gd name="T27" fmla="*/ 249343 h 462"/>
                <a:gd name="T28" fmla="*/ 133184 w 444"/>
                <a:gd name="T29" fmla="*/ 276316 h 462"/>
                <a:gd name="T30" fmla="*/ 196776 w 444"/>
                <a:gd name="T31" fmla="*/ 249343 h 462"/>
                <a:gd name="T32" fmla="*/ 148782 w 444"/>
                <a:gd name="T33" fmla="*/ 222971 h 462"/>
                <a:gd name="T34" fmla="*/ 148782 w 444"/>
                <a:gd name="T35" fmla="*/ 201992 h 462"/>
                <a:gd name="T36" fmla="*/ 191976 w 444"/>
                <a:gd name="T37" fmla="*/ 127069 h 462"/>
                <a:gd name="T38" fmla="*/ 191976 w 444"/>
                <a:gd name="T39" fmla="*/ 127069 h 462"/>
                <a:gd name="T40" fmla="*/ 207574 w 444"/>
                <a:gd name="T41" fmla="*/ 53345 h 462"/>
                <a:gd name="T42" fmla="*/ 244770 w 444"/>
                <a:gd name="T43" fmla="*/ 53345 h 462"/>
                <a:gd name="T44" fmla="*/ 191976 w 444"/>
                <a:gd name="T45" fmla="*/ 127069 h 462"/>
                <a:gd name="T46" fmla="*/ 133184 w 444"/>
                <a:gd name="T47" fmla="*/ 21578 h 462"/>
                <a:gd name="T48" fmla="*/ 133184 w 444"/>
                <a:gd name="T49" fmla="*/ 21578 h 462"/>
                <a:gd name="T50" fmla="*/ 191976 w 444"/>
                <a:gd name="T51" fmla="*/ 42556 h 462"/>
                <a:gd name="T52" fmla="*/ 133184 w 444"/>
                <a:gd name="T53" fmla="*/ 68929 h 462"/>
                <a:gd name="T54" fmla="*/ 74391 w 444"/>
                <a:gd name="T55" fmla="*/ 42556 h 462"/>
                <a:gd name="T56" fmla="*/ 133184 w 444"/>
                <a:gd name="T57" fmla="*/ 21578 h 462"/>
                <a:gd name="T58" fmla="*/ 21597 w 444"/>
                <a:gd name="T59" fmla="*/ 53345 h 462"/>
                <a:gd name="T60" fmla="*/ 21597 w 444"/>
                <a:gd name="T61" fmla="*/ 53345 h 462"/>
                <a:gd name="T62" fmla="*/ 58793 w 444"/>
                <a:gd name="T63" fmla="*/ 53345 h 462"/>
                <a:gd name="T64" fmla="*/ 74391 w 444"/>
                <a:gd name="T65" fmla="*/ 127069 h 462"/>
                <a:gd name="T66" fmla="*/ 21597 w 444"/>
                <a:gd name="T67" fmla="*/ 53345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3"/>
          <p:cNvGrpSpPr/>
          <p:nvPr/>
        </p:nvGrpSpPr>
        <p:grpSpPr bwMode="auto">
          <a:xfrm>
            <a:off x="772244" y="4360407"/>
            <a:ext cx="580777" cy="582629"/>
            <a:chOff x="729881" y="3980449"/>
            <a:chExt cx="551992" cy="551992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29881" y="3980449"/>
              <a:ext cx="551992" cy="551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2530">
                <a:solidFill>
                  <a:srgbClr val="F337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66"/>
            <p:cNvSpPr>
              <a:spLocks noChangeArrowheads="1"/>
            </p:cNvSpPr>
            <p:nvPr/>
          </p:nvSpPr>
          <p:spPr bwMode="auto">
            <a:xfrm>
              <a:off x="876178" y="4109234"/>
              <a:ext cx="232083" cy="266367"/>
            </a:xfrm>
            <a:custGeom>
              <a:avLst/>
              <a:gdLst>
                <a:gd name="T0" fmla="*/ 220776 w 390"/>
                <a:gd name="T1" fmla="*/ 0 h 445"/>
                <a:gd name="T2" fmla="*/ 220776 w 390"/>
                <a:gd name="T3" fmla="*/ 0 h 445"/>
                <a:gd name="T4" fmla="*/ 184476 w 390"/>
                <a:gd name="T5" fmla="*/ 0 h 445"/>
                <a:gd name="T6" fmla="*/ 173765 w 390"/>
                <a:gd name="T7" fmla="*/ 16760 h 445"/>
                <a:gd name="T8" fmla="*/ 173765 w 390"/>
                <a:gd name="T9" fmla="*/ 265768 h 445"/>
                <a:gd name="T10" fmla="*/ 231488 w 390"/>
                <a:gd name="T11" fmla="*/ 265768 h 445"/>
                <a:gd name="T12" fmla="*/ 231488 w 390"/>
                <a:gd name="T13" fmla="*/ 16760 h 445"/>
                <a:gd name="T14" fmla="*/ 220776 w 390"/>
                <a:gd name="T15" fmla="*/ 0 h 445"/>
                <a:gd name="T16" fmla="*/ 131514 w 390"/>
                <a:gd name="T17" fmla="*/ 90385 h 445"/>
                <a:gd name="T18" fmla="*/ 131514 w 390"/>
                <a:gd name="T19" fmla="*/ 90385 h 445"/>
                <a:gd name="T20" fmla="*/ 99974 w 390"/>
                <a:gd name="T21" fmla="*/ 90385 h 445"/>
                <a:gd name="T22" fmla="*/ 83907 w 390"/>
                <a:gd name="T23" fmla="*/ 106547 h 445"/>
                <a:gd name="T24" fmla="*/ 83907 w 390"/>
                <a:gd name="T25" fmla="*/ 265768 h 445"/>
                <a:gd name="T26" fmla="*/ 147581 w 390"/>
                <a:gd name="T27" fmla="*/ 265768 h 445"/>
                <a:gd name="T28" fmla="*/ 147581 w 390"/>
                <a:gd name="T29" fmla="*/ 106547 h 445"/>
                <a:gd name="T30" fmla="*/ 131514 w 390"/>
                <a:gd name="T31" fmla="*/ 90385 h 445"/>
                <a:gd name="T32" fmla="*/ 41656 w 390"/>
                <a:gd name="T33" fmla="*/ 180770 h 445"/>
                <a:gd name="T34" fmla="*/ 41656 w 390"/>
                <a:gd name="T35" fmla="*/ 180770 h 445"/>
                <a:gd name="T36" fmla="*/ 10116 w 390"/>
                <a:gd name="T37" fmla="*/ 180770 h 445"/>
                <a:gd name="T38" fmla="*/ 0 w 390"/>
                <a:gd name="T39" fmla="*/ 190946 h 445"/>
                <a:gd name="T40" fmla="*/ 0 w 390"/>
                <a:gd name="T41" fmla="*/ 265768 h 445"/>
                <a:gd name="T42" fmla="*/ 57723 w 390"/>
                <a:gd name="T43" fmla="*/ 265768 h 445"/>
                <a:gd name="T44" fmla="*/ 57723 w 390"/>
                <a:gd name="T45" fmla="*/ 190946 h 445"/>
                <a:gd name="T46" fmla="*/ 41656 w 390"/>
                <a:gd name="T47" fmla="*/ 180770 h 4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0" h="445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4"/>
          <p:cNvGrpSpPr/>
          <p:nvPr/>
        </p:nvGrpSpPr>
        <p:grpSpPr bwMode="auto">
          <a:xfrm>
            <a:off x="3671104" y="4360407"/>
            <a:ext cx="582451" cy="582629"/>
            <a:chOff x="3480075" y="3980449"/>
            <a:chExt cx="551992" cy="55199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480075" y="3980449"/>
              <a:ext cx="551992" cy="5519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2530">
                <a:solidFill>
                  <a:srgbClr val="F337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36"/>
            <p:cNvSpPr>
              <a:spLocks noChangeArrowheads="1"/>
            </p:cNvSpPr>
            <p:nvPr/>
          </p:nvSpPr>
          <p:spPr bwMode="auto">
            <a:xfrm>
              <a:off x="3627670" y="4125899"/>
              <a:ext cx="287467" cy="261092"/>
            </a:xfrm>
            <a:custGeom>
              <a:avLst/>
              <a:gdLst>
                <a:gd name="T0" fmla="*/ 143135 w 480"/>
                <a:gd name="T1" fmla="*/ 196418 h 436"/>
                <a:gd name="T2" fmla="*/ 143135 w 480"/>
                <a:gd name="T3" fmla="*/ 196418 h 436"/>
                <a:gd name="T4" fmla="*/ 111393 w 480"/>
                <a:gd name="T5" fmla="*/ 228755 h 436"/>
                <a:gd name="T6" fmla="*/ 143135 w 480"/>
                <a:gd name="T7" fmla="*/ 260493 h 436"/>
                <a:gd name="T8" fmla="*/ 174876 w 480"/>
                <a:gd name="T9" fmla="*/ 228755 h 436"/>
                <a:gd name="T10" fmla="*/ 143135 w 480"/>
                <a:gd name="T11" fmla="*/ 196418 h 436"/>
                <a:gd name="T12" fmla="*/ 79652 w 480"/>
                <a:gd name="T13" fmla="*/ 164680 h 436"/>
                <a:gd name="T14" fmla="*/ 79652 w 480"/>
                <a:gd name="T15" fmla="*/ 164680 h 436"/>
                <a:gd name="T16" fmla="*/ 100613 w 480"/>
                <a:gd name="T17" fmla="*/ 186238 h 436"/>
                <a:gd name="T18" fmla="*/ 185656 w 480"/>
                <a:gd name="T19" fmla="*/ 186238 h 436"/>
                <a:gd name="T20" fmla="*/ 206617 w 480"/>
                <a:gd name="T21" fmla="*/ 164680 h 436"/>
                <a:gd name="T22" fmla="*/ 79652 w 480"/>
                <a:gd name="T23" fmla="*/ 164680 h 436"/>
                <a:gd name="T24" fmla="*/ 37131 w 480"/>
                <a:gd name="T25" fmla="*/ 122162 h 436"/>
                <a:gd name="T26" fmla="*/ 37131 w 480"/>
                <a:gd name="T27" fmla="*/ 122162 h 436"/>
                <a:gd name="T28" fmla="*/ 58691 w 480"/>
                <a:gd name="T29" fmla="*/ 143720 h 436"/>
                <a:gd name="T30" fmla="*/ 228177 w 480"/>
                <a:gd name="T31" fmla="*/ 143720 h 436"/>
                <a:gd name="T32" fmla="*/ 249737 w 480"/>
                <a:gd name="T33" fmla="*/ 122162 h 436"/>
                <a:gd name="T34" fmla="*/ 37131 w 480"/>
                <a:gd name="T35" fmla="*/ 122162 h 436"/>
                <a:gd name="T36" fmla="*/ 0 w 480"/>
                <a:gd name="T37" fmla="*/ 80244 h 436"/>
                <a:gd name="T38" fmla="*/ 0 w 480"/>
                <a:gd name="T39" fmla="*/ 80244 h 436"/>
                <a:gd name="T40" fmla="*/ 15571 w 480"/>
                <a:gd name="T41" fmla="*/ 101203 h 436"/>
                <a:gd name="T42" fmla="*/ 265308 w 480"/>
                <a:gd name="T43" fmla="*/ 101203 h 436"/>
                <a:gd name="T44" fmla="*/ 286868 w 480"/>
                <a:gd name="T45" fmla="*/ 80244 h 436"/>
                <a:gd name="T46" fmla="*/ 0 w 480"/>
                <a:gd name="T47" fmla="*/ 80244 h 4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36">
                  <a:moveTo>
                    <a:pt x="239" y="328"/>
                  </a:moveTo>
                  <a:lnTo>
                    <a:pt x="239" y="328"/>
                  </a:lnTo>
                  <a:cubicBezTo>
                    <a:pt x="213" y="328"/>
                    <a:pt x="186" y="355"/>
                    <a:pt x="186" y="382"/>
                  </a:cubicBezTo>
                  <a:cubicBezTo>
                    <a:pt x="186" y="409"/>
                    <a:pt x="213" y="435"/>
                    <a:pt x="239" y="435"/>
                  </a:cubicBezTo>
                  <a:cubicBezTo>
                    <a:pt x="266" y="435"/>
                    <a:pt x="292" y="409"/>
                    <a:pt x="292" y="382"/>
                  </a:cubicBezTo>
                  <a:cubicBezTo>
                    <a:pt x="292" y="355"/>
                    <a:pt x="266" y="328"/>
                    <a:pt x="239" y="328"/>
                  </a:cubicBezTo>
                  <a:close/>
                  <a:moveTo>
                    <a:pt x="133" y="275"/>
                  </a:moveTo>
                  <a:lnTo>
                    <a:pt x="133" y="275"/>
                  </a:lnTo>
                  <a:cubicBezTo>
                    <a:pt x="168" y="311"/>
                    <a:pt x="168" y="311"/>
                    <a:pt x="168" y="311"/>
                  </a:cubicBezTo>
                  <a:cubicBezTo>
                    <a:pt x="204" y="275"/>
                    <a:pt x="266" y="275"/>
                    <a:pt x="310" y="311"/>
                  </a:cubicBezTo>
                  <a:cubicBezTo>
                    <a:pt x="345" y="275"/>
                    <a:pt x="345" y="275"/>
                    <a:pt x="345" y="275"/>
                  </a:cubicBezTo>
                  <a:cubicBezTo>
                    <a:pt x="283" y="222"/>
                    <a:pt x="195" y="222"/>
                    <a:pt x="133" y="275"/>
                  </a:cubicBezTo>
                  <a:close/>
                  <a:moveTo>
                    <a:pt x="62" y="204"/>
                  </a:moveTo>
                  <a:lnTo>
                    <a:pt x="62" y="204"/>
                  </a:lnTo>
                  <a:cubicBezTo>
                    <a:pt x="98" y="240"/>
                    <a:pt x="98" y="240"/>
                    <a:pt x="98" y="240"/>
                  </a:cubicBezTo>
                  <a:cubicBezTo>
                    <a:pt x="177" y="169"/>
                    <a:pt x="301" y="169"/>
                    <a:pt x="381" y="240"/>
                  </a:cubicBezTo>
                  <a:cubicBezTo>
                    <a:pt x="417" y="204"/>
                    <a:pt x="417" y="204"/>
                    <a:pt x="417" y="204"/>
                  </a:cubicBezTo>
                  <a:cubicBezTo>
                    <a:pt x="319" y="107"/>
                    <a:pt x="160" y="107"/>
                    <a:pt x="62" y="204"/>
                  </a:cubicBezTo>
                  <a:close/>
                  <a:moveTo>
                    <a:pt x="0" y="134"/>
                  </a:moveTo>
                  <a:lnTo>
                    <a:pt x="0" y="134"/>
                  </a:lnTo>
                  <a:cubicBezTo>
                    <a:pt x="26" y="169"/>
                    <a:pt x="26" y="169"/>
                    <a:pt x="26" y="169"/>
                  </a:cubicBezTo>
                  <a:cubicBezTo>
                    <a:pt x="142" y="54"/>
                    <a:pt x="328" y="54"/>
                    <a:pt x="443" y="169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345" y="0"/>
                    <a:pt x="133" y="0"/>
                    <a:pt x="0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5"/>
          <p:cNvGrpSpPr/>
          <p:nvPr/>
        </p:nvGrpSpPr>
        <p:grpSpPr bwMode="auto">
          <a:xfrm>
            <a:off x="772244" y="5517296"/>
            <a:ext cx="580777" cy="580956"/>
            <a:chOff x="729881" y="5076304"/>
            <a:chExt cx="551992" cy="55199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729881" y="507630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54"/>
            <p:cNvSpPr>
              <a:spLocks noChangeArrowheads="1"/>
            </p:cNvSpPr>
            <p:nvPr/>
          </p:nvSpPr>
          <p:spPr bwMode="auto">
            <a:xfrm>
              <a:off x="897145" y="5211710"/>
              <a:ext cx="213623" cy="290103"/>
            </a:xfrm>
            <a:custGeom>
              <a:avLst/>
              <a:gdLst>
                <a:gd name="T0" fmla="*/ 208207 w 355"/>
                <a:gd name="T1" fmla="*/ 78632 h 487"/>
                <a:gd name="T2" fmla="*/ 208207 w 355"/>
                <a:gd name="T3" fmla="*/ 78632 h 487"/>
                <a:gd name="T4" fmla="*/ 69804 w 355"/>
                <a:gd name="T5" fmla="*/ 10127 h 487"/>
                <a:gd name="T6" fmla="*/ 5416 w 355"/>
                <a:gd name="T7" fmla="*/ 31572 h 487"/>
                <a:gd name="T8" fmla="*/ 0 w 355"/>
                <a:gd name="T9" fmla="*/ 47060 h 487"/>
                <a:gd name="T10" fmla="*/ 5416 w 355"/>
                <a:gd name="T11" fmla="*/ 205514 h 487"/>
                <a:gd name="T12" fmla="*/ 10832 w 355"/>
                <a:gd name="T13" fmla="*/ 216237 h 487"/>
                <a:gd name="T14" fmla="*/ 133590 w 355"/>
                <a:gd name="T15" fmla="*/ 289507 h 487"/>
                <a:gd name="T16" fmla="*/ 139005 w 355"/>
                <a:gd name="T17" fmla="*/ 289507 h 487"/>
                <a:gd name="T18" fmla="*/ 144421 w 355"/>
                <a:gd name="T19" fmla="*/ 289507 h 487"/>
                <a:gd name="T20" fmla="*/ 149235 w 355"/>
                <a:gd name="T21" fmla="*/ 284742 h 487"/>
                <a:gd name="T22" fmla="*/ 149235 w 355"/>
                <a:gd name="T23" fmla="*/ 120926 h 487"/>
                <a:gd name="T24" fmla="*/ 144421 w 355"/>
                <a:gd name="T25" fmla="*/ 110203 h 487"/>
                <a:gd name="T26" fmla="*/ 26477 w 355"/>
                <a:gd name="T27" fmla="*/ 41699 h 487"/>
                <a:gd name="T28" fmla="*/ 42725 w 355"/>
                <a:gd name="T29" fmla="*/ 31572 h 487"/>
                <a:gd name="T30" fmla="*/ 64388 w 355"/>
                <a:gd name="T31" fmla="*/ 26211 h 487"/>
                <a:gd name="T32" fmla="*/ 181128 w 355"/>
                <a:gd name="T33" fmla="*/ 89354 h 487"/>
                <a:gd name="T34" fmla="*/ 186544 w 355"/>
                <a:gd name="T35" fmla="*/ 94715 h 487"/>
                <a:gd name="T36" fmla="*/ 186544 w 355"/>
                <a:gd name="T37" fmla="*/ 253170 h 487"/>
                <a:gd name="T38" fmla="*/ 197376 w 355"/>
                <a:gd name="T39" fmla="*/ 263297 h 487"/>
                <a:gd name="T40" fmla="*/ 213021 w 355"/>
                <a:gd name="T41" fmla="*/ 253170 h 487"/>
                <a:gd name="T42" fmla="*/ 213021 w 355"/>
                <a:gd name="T43" fmla="*/ 83993 h 487"/>
                <a:gd name="T44" fmla="*/ 208207 w 355"/>
                <a:gd name="T45" fmla="*/ 78632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6"/>
          <p:cNvGrpSpPr/>
          <p:nvPr/>
        </p:nvGrpSpPr>
        <p:grpSpPr bwMode="auto">
          <a:xfrm>
            <a:off x="3671104" y="5517296"/>
            <a:ext cx="582451" cy="580956"/>
            <a:chOff x="3480075" y="5076304"/>
            <a:chExt cx="551992" cy="55199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3480075" y="5076304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zh-CN" altLang="zh-CN" sz="253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23"/>
            <p:cNvSpPr>
              <a:spLocks noChangeArrowheads="1"/>
            </p:cNvSpPr>
            <p:nvPr/>
          </p:nvSpPr>
          <p:spPr bwMode="auto">
            <a:xfrm>
              <a:off x="3619012" y="5225081"/>
              <a:ext cx="271641" cy="276915"/>
            </a:xfrm>
            <a:custGeom>
              <a:avLst/>
              <a:gdLst>
                <a:gd name="T0" fmla="*/ 165268 w 452"/>
                <a:gd name="T1" fmla="*/ 180414 h 462"/>
                <a:gd name="T2" fmla="*/ 165268 w 452"/>
                <a:gd name="T3" fmla="*/ 180414 h 462"/>
                <a:gd name="T4" fmla="*/ 260823 w 452"/>
                <a:gd name="T5" fmla="*/ 15584 h 462"/>
                <a:gd name="T6" fmla="*/ 260823 w 452"/>
                <a:gd name="T7" fmla="*/ 10789 h 462"/>
                <a:gd name="T8" fmla="*/ 255415 w 452"/>
                <a:gd name="T9" fmla="*/ 10789 h 462"/>
                <a:gd name="T10" fmla="*/ 95555 w 452"/>
                <a:gd name="T11" fmla="*/ 106690 h 462"/>
                <a:gd name="T12" fmla="*/ 5409 w 452"/>
                <a:gd name="T13" fmla="*/ 180414 h 462"/>
                <a:gd name="T14" fmla="*/ 21034 w 452"/>
                <a:gd name="T15" fmla="*/ 196598 h 462"/>
                <a:gd name="T16" fmla="*/ 52886 w 452"/>
                <a:gd name="T17" fmla="*/ 185809 h 462"/>
                <a:gd name="T18" fmla="*/ 90747 w 452"/>
                <a:gd name="T19" fmla="*/ 222971 h 462"/>
                <a:gd name="T20" fmla="*/ 79930 w 452"/>
                <a:gd name="T21" fmla="*/ 254738 h 462"/>
                <a:gd name="T22" fmla="*/ 90747 w 452"/>
                <a:gd name="T23" fmla="*/ 270921 h 462"/>
                <a:gd name="T24" fmla="*/ 165268 w 452"/>
                <a:gd name="T25" fmla="*/ 180414 h 462"/>
                <a:gd name="T26" fmla="*/ 180894 w 452"/>
                <a:gd name="T27" fmla="*/ 89907 h 462"/>
                <a:gd name="T28" fmla="*/ 180894 w 452"/>
                <a:gd name="T29" fmla="*/ 89907 h 462"/>
                <a:gd name="T30" fmla="*/ 180894 w 452"/>
                <a:gd name="T31" fmla="*/ 58140 h 462"/>
                <a:gd name="T32" fmla="*/ 212745 w 452"/>
                <a:gd name="T33" fmla="*/ 58140 h 462"/>
                <a:gd name="T34" fmla="*/ 212745 w 452"/>
                <a:gd name="T35" fmla="*/ 89907 h 462"/>
                <a:gd name="T36" fmla="*/ 180894 w 452"/>
                <a:gd name="T37" fmla="*/ 89907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58" grpId="0"/>
      <p:bldP spid="60" grpId="0"/>
      <p:bldP spid="61" grpId="0"/>
      <p:bldP spid="63" grpId="0"/>
      <p:bldP spid="64" grpId="0"/>
      <p:bldP spid="66" grpId="0"/>
      <p:bldP spid="67" grpId="0"/>
      <p:bldP spid="69" grpId="0"/>
      <p:bldP spid="70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/>
          <p:nvPr/>
        </p:nvSpPr>
        <p:spPr bwMode="auto">
          <a:xfrm>
            <a:off x="1430846" y="2297037"/>
            <a:ext cx="5700288" cy="2839766"/>
          </a:xfrm>
          <a:custGeom>
            <a:avLst/>
            <a:gdLst>
              <a:gd name="T0" fmla="*/ 5124450 w 21600"/>
              <a:gd name="T1" fmla="*/ 2533650 h 21600"/>
              <a:gd name="T2" fmla="*/ 5124450 w 21600"/>
              <a:gd name="T3" fmla="*/ 2533650 h 21600"/>
              <a:gd name="T4" fmla="*/ 5124450 w 21600"/>
              <a:gd name="T5" fmla="*/ 2533650 h 21600"/>
              <a:gd name="T6" fmla="*/ 5124450 w 21600"/>
              <a:gd name="T7" fmla="*/ 25336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418" tIns="48209" rIns="96418" bIns="48209" rtlCol="0" anchor="ctr"/>
          <a:lstStyle/>
          <a:p>
            <a:endParaRPr lang="zh-CN" altLang="en-US" sz="2005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555" name="AutoShape 3"/>
          <p:cNvSpPr/>
          <p:nvPr/>
        </p:nvSpPr>
        <p:spPr bwMode="auto">
          <a:xfrm>
            <a:off x="1437542" y="1611447"/>
            <a:ext cx="9918394" cy="500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2110"/>
              </a:lnSpc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3563" name="AutoShape 11"/>
          <p:cNvSpPr/>
          <p:nvPr/>
        </p:nvSpPr>
        <p:spPr bwMode="auto">
          <a:xfrm>
            <a:off x="1437542" y="5691426"/>
            <a:ext cx="9918394" cy="5014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2110"/>
              </a:lnSpc>
            </a:pPr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23564" name="AutoShape 12"/>
          <p:cNvSpPr/>
          <p:nvPr/>
        </p:nvSpPr>
        <p:spPr bwMode="auto">
          <a:xfrm>
            <a:off x="1440889" y="5332409"/>
            <a:ext cx="6576000" cy="3214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82" tIns="20082" rIns="20082" bIns="20082" anchor="ctr"/>
          <a:lstStyle/>
          <a:p>
            <a:r>
              <a:rPr lang="zh-CN" altLang="en-US" sz="168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在此添加标题</a:t>
            </a:r>
            <a:endParaRPr lang="id-ID" altLang="zh-CN" sz="168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4" name="Text Box 552"/>
          <p:cNvSpPr txBox="1">
            <a:spLocks noChangeArrowheads="1"/>
          </p:cNvSpPr>
          <p:nvPr/>
        </p:nvSpPr>
        <p:spPr bwMode="auto">
          <a:xfrm>
            <a:off x="1595020" y="2803875"/>
            <a:ext cx="4513016" cy="37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418" tIns="48209" rIns="96418" bIns="48209">
            <a:spAutoFit/>
          </a:bodyPr>
          <a:lstStyle/>
          <a:p>
            <a:pPr algn="ctr"/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在此添加标题</a:t>
            </a:r>
            <a:endParaRPr lang="id-ID" altLang="zh-CN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5" name="Text Box 552"/>
          <p:cNvSpPr txBox="1">
            <a:spLocks noChangeArrowheads="1"/>
          </p:cNvSpPr>
          <p:nvPr/>
        </p:nvSpPr>
        <p:spPr bwMode="auto">
          <a:xfrm>
            <a:off x="1595015" y="3490031"/>
            <a:ext cx="5087499" cy="60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418" tIns="48209" rIns="96418" bIns="48209">
            <a:spAutoFit/>
          </a:bodyPr>
          <a:lstStyle/>
          <a:p>
            <a:pPr>
              <a:lnSpc>
                <a:spcPts val="2110"/>
              </a:lnSpc>
            </a:pPr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65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0" name="AutoShape 2"/>
          <p:cNvSpPr/>
          <p:nvPr/>
        </p:nvSpPr>
        <p:spPr bwMode="auto">
          <a:xfrm>
            <a:off x="7131133" y="2297037"/>
            <a:ext cx="3918409" cy="2839766"/>
          </a:xfrm>
          <a:custGeom>
            <a:avLst/>
            <a:gdLst>
              <a:gd name="T0" fmla="*/ 5124450 w 21600"/>
              <a:gd name="T1" fmla="*/ 2533650 h 21600"/>
              <a:gd name="T2" fmla="*/ 5124450 w 21600"/>
              <a:gd name="T3" fmla="*/ 2533650 h 21600"/>
              <a:gd name="T4" fmla="*/ 5124450 w 21600"/>
              <a:gd name="T5" fmla="*/ 2533650 h 21600"/>
              <a:gd name="T6" fmla="*/ 5124450 w 21600"/>
              <a:gd name="T7" fmla="*/ 25336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6418" tIns="48209" rIns="96418" bIns="48209" rtlCol="0" anchor="ctr"/>
          <a:lstStyle/>
          <a:p>
            <a:endParaRPr lang="zh-CN" altLang="en-US" sz="2005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utoUpdateAnimBg="0"/>
      <p:bldP spid="23563" grpId="0" autoUpdateAnimBg="0"/>
      <p:bldP spid="23564" grpId="0" autoUpdateAnimBg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/>
          <p:nvPr/>
        </p:nvGrpSpPr>
        <p:grpSpPr>
          <a:xfrm>
            <a:off x="4536414" y="1211642"/>
            <a:ext cx="135569" cy="5856963"/>
            <a:chOff x="3225404" y="829867"/>
            <a:chExt cx="96440" cy="3868340"/>
          </a:xfrm>
        </p:grpSpPr>
        <p:cxnSp>
          <p:nvCxnSpPr>
            <p:cNvPr id="30" name="直接连接符 13"/>
            <p:cNvCxnSpPr>
              <a:cxnSpLocks noChangeShapeType="1"/>
            </p:cNvCxnSpPr>
            <p:nvPr/>
          </p:nvCxnSpPr>
          <p:spPr bwMode="auto">
            <a:xfrm>
              <a:off x="3276600" y="829867"/>
              <a:ext cx="0" cy="3868340"/>
            </a:xfrm>
            <a:prstGeom prst="lin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椭圆 14"/>
            <p:cNvSpPr>
              <a:spLocks noChangeArrowheads="1"/>
            </p:cNvSpPr>
            <p:nvPr/>
          </p:nvSpPr>
          <p:spPr bwMode="auto">
            <a:xfrm>
              <a:off x="3225404" y="1458517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253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15"/>
            <p:cNvSpPr>
              <a:spLocks noChangeArrowheads="1"/>
            </p:cNvSpPr>
            <p:nvPr/>
          </p:nvSpPr>
          <p:spPr bwMode="auto">
            <a:xfrm>
              <a:off x="3225404" y="2365443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253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3225404" y="4083839"/>
              <a:ext cx="96440" cy="9644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253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15"/>
            <p:cNvSpPr>
              <a:spLocks noChangeArrowheads="1"/>
            </p:cNvSpPr>
            <p:nvPr/>
          </p:nvSpPr>
          <p:spPr bwMode="auto">
            <a:xfrm>
              <a:off x="3225404" y="3197857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chemeClr val="accent1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253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2905894" y="1189466"/>
            <a:ext cx="1230859" cy="5229359"/>
            <a:chOff x="2065502" y="1044318"/>
            <a:chExt cx="875596" cy="3718859"/>
          </a:xfrm>
        </p:grpSpPr>
        <p:sp>
          <p:nvSpPr>
            <p:cNvPr id="37" name="泪滴形 7"/>
            <p:cNvSpPr/>
            <p:nvPr/>
          </p:nvSpPr>
          <p:spPr bwMode="auto">
            <a:xfrm rot="2700000">
              <a:off x="2066047" y="1043773"/>
              <a:ext cx="874470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253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17"/>
            <p:cNvSpPr txBox="1">
              <a:spLocks noChangeArrowheads="1"/>
            </p:cNvSpPr>
            <p:nvPr/>
          </p:nvSpPr>
          <p:spPr bwMode="auto">
            <a:xfrm>
              <a:off x="2213858" y="1250456"/>
              <a:ext cx="657266" cy="34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53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泪滴形 9"/>
            <p:cNvSpPr/>
            <p:nvPr/>
          </p:nvSpPr>
          <p:spPr bwMode="auto">
            <a:xfrm rot="2700000">
              <a:off x="2065537" y="1989856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253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18"/>
            <p:cNvSpPr txBox="1">
              <a:spLocks noChangeArrowheads="1"/>
            </p:cNvSpPr>
            <p:nvPr/>
          </p:nvSpPr>
          <p:spPr bwMode="auto">
            <a:xfrm>
              <a:off x="2215761" y="2228952"/>
              <a:ext cx="657266" cy="34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53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泪滴形 12"/>
            <p:cNvSpPr/>
            <p:nvPr/>
          </p:nvSpPr>
          <p:spPr bwMode="auto">
            <a:xfrm rot="2700000">
              <a:off x="2065538" y="2944251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197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19"/>
            <p:cNvSpPr txBox="1">
              <a:spLocks noChangeArrowheads="1"/>
            </p:cNvSpPr>
            <p:nvPr/>
          </p:nvSpPr>
          <p:spPr bwMode="auto">
            <a:xfrm>
              <a:off x="2215762" y="3155985"/>
              <a:ext cx="657266" cy="34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53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泪滴形 12"/>
            <p:cNvSpPr/>
            <p:nvPr/>
          </p:nvSpPr>
          <p:spPr bwMode="auto">
            <a:xfrm rot="2700000">
              <a:off x="2065539" y="3887618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06" tIns="48203" rIns="96406" bIns="48203" rtlCol="0" anchor="ctr"/>
            <a:lstStyle/>
            <a:p>
              <a:pPr algn="ctr"/>
              <a:endParaRPr lang="zh-CN" altLang="en-US" sz="197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19"/>
            <p:cNvSpPr txBox="1">
              <a:spLocks noChangeArrowheads="1"/>
            </p:cNvSpPr>
            <p:nvPr/>
          </p:nvSpPr>
          <p:spPr bwMode="auto">
            <a:xfrm>
              <a:off x="2215763" y="4099352"/>
              <a:ext cx="657266" cy="34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53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矩形 20"/>
          <p:cNvSpPr>
            <a:spLocks noChangeArrowheads="1"/>
          </p:cNvSpPr>
          <p:nvPr/>
        </p:nvSpPr>
        <p:spPr bwMode="auto">
          <a:xfrm>
            <a:off x="5016768" y="1679250"/>
            <a:ext cx="2878778" cy="396791"/>
          </a:xfrm>
          <a:prstGeom prst="rect">
            <a:avLst/>
          </a:prstGeom>
          <a:solidFill>
            <a:schemeClr val="accent1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/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889565" y="2156403"/>
            <a:ext cx="5066314" cy="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</a:t>
            </a: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>
            <a:off x="5016768" y="3043884"/>
            <a:ext cx="2878778" cy="398465"/>
          </a:xfrm>
          <a:prstGeom prst="rect">
            <a:avLst/>
          </a:prstGeom>
          <a:solidFill>
            <a:schemeClr val="accent2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/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4889565" y="3522713"/>
            <a:ext cx="5066314" cy="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</a:t>
            </a:r>
          </a:p>
        </p:txBody>
      </p:sp>
      <p:sp>
        <p:nvSpPr>
          <p:cNvPr id="49" name="矩形 24"/>
          <p:cNvSpPr>
            <a:spLocks noChangeArrowheads="1"/>
          </p:cNvSpPr>
          <p:nvPr/>
        </p:nvSpPr>
        <p:spPr bwMode="auto">
          <a:xfrm>
            <a:off x="5062845" y="4375509"/>
            <a:ext cx="2878778" cy="398465"/>
          </a:xfrm>
          <a:prstGeom prst="rect">
            <a:avLst/>
          </a:prstGeom>
          <a:solidFill>
            <a:schemeClr val="accent3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/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4889565" y="4874717"/>
            <a:ext cx="5066314" cy="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</a:t>
            </a:r>
          </a:p>
        </p:txBody>
      </p:sp>
      <p:sp>
        <p:nvSpPr>
          <p:cNvPr id="51" name="矩形 24"/>
          <p:cNvSpPr>
            <a:spLocks noChangeArrowheads="1"/>
          </p:cNvSpPr>
          <p:nvPr/>
        </p:nvSpPr>
        <p:spPr bwMode="auto">
          <a:xfrm>
            <a:off x="5016768" y="5631465"/>
            <a:ext cx="2878778" cy="398465"/>
          </a:xfrm>
          <a:prstGeom prst="rect">
            <a:avLst/>
          </a:prstGeom>
          <a:solidFill>
            <a:schemeClr val="accent4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6" tIns="48203" rIns="96406" bIns="48203" rtlCol="0" anchor="ctr"/>
          <a:lstStyle/>
          <a:p>
            <a:pPr algn="ctr"/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4889565" y="6110294"/>
            <a:ext cx="5066314" cy="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</a:t>
            </a:r>
          </a:p>
        </p:txBody>
      </p:sp>
      <p:sp>
        <p:nvSpPr>
          <p:cNvPr id="25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85013" y="892411"/>
            <a:ext cx="2667228" cy="2720682"/>
          </a:xfrm>
          <a:prstGeom prst="rect">
            <a:avLst/>
          </a:prstGeom>
        </p:spPr>
      </p:pic>
      <p:sp>
        <p:nvSpPr>
          <p:cNvPr id="23" name="MH_Title"/>
          <p:cNvSpPr txBox="1"/>
          <p:nvPr>
            <p:custDataLst>
              <p:tags r:id="rId1"/>
            </p:custDataLst>
          </p:nvPr>
        </p:nvSpPr>
        <p:spPr>
          <a:xfrm>
            <a:off x="4629175" y="3256285"/>
            <a:ext cx="4514112" cy="26737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添加标题文字</a:t>
            </a:r>
            <a:endParaRPr lang="en-US" altLang="zh-CN" sz="40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MH_Number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41343" y="2277770"/>
            <a:ext cx="976435" cy="978515"/>
          </a:xfrm>
          <a:prstGeom prst="ellipse">
            <a:avLst/>
          </a:prstGeom>
          <a:solidFill>
            <a:srgbClr val="EC7C18">
              <a:alpha val="50196"/>
            </a:srgb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640" kern="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zh-CN" sz="464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812751" y="1812093"/>
            <a:ext cx="12095759" cy="1450547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812751" y="3298863"/>
            <a:ext cx="12095759" cy="1450547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812751" y="4785634"/>
            <a:ext cx="12095759" cy="1450547"/>
          </a:xfrm>
          <a:prstGeom prst="downArrow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12751" y="2290883"/>
            <a:ext cx="1209575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请替换文字内容，修改文字内容，也可以直接复制你的内容到此。，修改文字内容，也可以直接复制你的内容到此。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2751" y="1960141"/>
            <a:ext cx="1209575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12751" y="3774504"/>
            <a:ext cx="1209575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请替换文字内容，修改文字内容，也可以直接复制你的内容到此。，修改文字内容，也可以直接复制你的内容到此。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12751" y="3443761"/>
            <a:ext cx="1209575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12751" y="5229775"/>
            <a:ext cx="1209575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请替换文字内容，修改文字内容，也可以直接复制你的内容到此。，修改文字内容，也可以直接复制你的内容到此。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12751" y="4899032"/>
            <a:ext cx="12095759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1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/>
      <p:bldP spid="26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797939" y="5419168"/>
            <a:ext cx="5457266" cy="11229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97937" y="4587586"/>
            <a:ext cx="4981625" cy="1122952"/>
          </a:xfrm>
          <a:prstGeom prst="cub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797937" y="3748124"/>
            <a:ext cx="4391013" cy="1122953"/>
          </a:xfrm>
          <a:prstGeom prst="cub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797939" y="2905519"/>
            <a:ext cx="3743700" cy="1122952"/>
          </a:xfrm>
          <a:prstGeom prst="cub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797937" y="2059760"/>
            <a:ext cx="3181437" cy="1124527"/>
          </a:xfrm>
          <a:prstGeom prst="cub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3346" y="5751485"/>
            <a:ext cx="5225746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3344" y="5419167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3853" y="4908877"/>
            <a:ext cx="5224171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3852" y="4578134"/>
            <a:ext cx="2871167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82862" y="4077295"/>
            <a:ext cx="5225746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2861" y="3746550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3123" y="3236261"/>
            <a:ext cx="5225746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3122" y="2905516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5810" y="2376328"/>
            <a:ext cx="5225746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5809" y="2045584"/>
            <a:ext cx="2872743" cy="39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169" name="TextBox 36"/>
          <p:cNvSpPr txBox="1">
            <a:spLocks noChangeArrowheads="1"/>
          </p:cNvSpPr>
          <p:nvPr/>
        </p:nvSpPr>
        <p:spPr bwMode="auto">
          <a:xfrm>
            <a:off x="952284" y="5912133"/>
            <a:ext cx="2872743" cy="5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 – 201X</a:t>
            </a:r>
          </a:p>
        </p:txBody>
      </p:sp>
      <p:sp>
        <p:nvSpPr>
          <p:cNvPr id="49170" name="TextBox 37"/>
          <p:cNvSpPr txBox="1">
            <a:spLocks noChangeArrowheads="1"/>
          </p:cNvSpPr>
          <p:nvPr/>
        </p:nvSpPr>
        <p:spPr bwMode="auto">
          <a:xfrm>
            <a:off x="952284" y="5088424"/>
            <a:ext cx="2872743" cy="5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 – 201X</a:t>
            </a:r>
          </a:p>
        </p:txBody>
      </p:sp>
      <p:sp>
        <p:nvSpPr>
          <p:cNvPr id="49171" name="TextBox 38"/>
          <p:cNvSpPr txBox="1">
            <a:spLocks noChangeArrowheads="1"/>
          </p:cNvSpPr>
          <p:nvPr/>
        </p:nvSpPr>
        <p:spPr bwMode="auto">
          <a:xfrm>
            <a:off x="952284" y="4234791"/>
            <a:ext cx="2872743" cy="5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 – 201X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52284" y="3400057"/>
            <a:ext cx="2872743" cy="5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 – 201X</a:t>
            </a:r>
          </a:p>
        </p:txBody>
      </p:sp>
      <p:sp>
        <p:nvSpPr>
          <p:cNvPr id="49173" name="TextBox 40"/>
          <p:cNvSpPr txBox="1">
            <a:spLocks noChangeArrowheads="1"/>
          </p:cNvSpPr>
          <p:nvPr/>
        </p:nvSpPr>
        <p:spPr bwMode="auto">
          <a:xfrm>
            <a:off x="947559" y="2579499"/>
            <a:ext cx="2872743" cy="5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3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 – 201X</a:t>
            </a:r>
          </a:p>
        </p:txBody>
      </p:sp>
      <p:sp>
        <p:nvSpPr>
          <p:cNvPr id="23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91071" y="457312"/>
          <a:ext cx="10079800" cy="596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Rectangle 24"/>
          <p:cNvSpPr/>
          <p:nvPr/>
        </p:nvSpPr>
        <p:spPr>
          <a:xfrm>
            <a:off x="1790566" y="5116897"/>
            <a:ext cx="4885553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0566" y="4786153"/>
            <a:ext cx="26340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72360" y="4786155"/>
            <a:ext cx="726060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92855" y="499719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790566" y="6098102"/>
            <a:ext cx="4885553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0566" y="5765783"/>
            <a:ext cx="26340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72360" y="5765784"/>
            <a:ext cx="726060" cy="7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92855" y="597840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539730" y="5116897"/>
            <a:ext cx="4885553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39730" y="4786153"/>
            <a:ext cx="26340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621522" y="4786155"/>
            <a:ext cx="726061" cy="726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39730" y="6098102"/>
            <a:ext cx="4885553" cy="2948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39730" y="5765783"/>
            <a:ext cx="26340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21522" y="5765784"/>
            <a:ext cx="726061" cy="726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2567" y="5016098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32567" y="5978403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464341" y="3030062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54639" y="3225358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8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933050" y="3176535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958460" y="3215908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10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969169" y="3801796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11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969169" y="2571747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33" grpId="0" animBg="1"/>
      <p:bldP spid="42" grpId="0" animBg="1"/>
      <p:bldP spid="46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3723" y="1915850"/>
          <a:ext cx="6940662" cy="443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8025528" y="2638763"/>
            <a:ext cx="36196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5528" y="2196195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07321" y="2308020"/>
            <a:ext cx="726060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27816" y="2519064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25528" y="3619967"/>
            <a:ext cx="36046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5528" y="3194725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07321" y="3287650"/>
            <a:ext cx="726060" cy="7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25528" y="4599598"/>
            <a:ext cx="36196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5528" y="4175932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07321" y="4268855"/>
            <a:ext cx="726060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25528" y="5577655"/>
            <a:ext cx="36046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5528" y="5153987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07321" y="5246911"/>
            <a:ext cx="726060" cy="726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27816" y="350027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19940" y="447989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19940" y="547528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22501" y="2408816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4" name="Picture 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03601" y="5265809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Picture 4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858264" y="3572717"/>
            <a:ext cx="1209576" cy="12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 animBg="1"/>
      <p:bldP spid="25" grpId="0" animBg="1"/>
      <p:bldP spid="29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85013" y="892411"/>
            <a:ext cx="2667228" cy="2720682"/>
          </a:xfrm>
          <a:prstGeom prst="rect">
            <a:avLst/>
          </a:prstGeom>
        </p:spPr>
      </p:pic>
      <p:sp>
        <p:nvSpPr>
          <p:cNvPr id="23" name="MH_Title"/>
          <p:cNvSpPr txBox="1"/>
          <p:nvPr>
            <p:custDataLst>
              <p:tags r:id="rId1"/>
            </p:custDataLst>
          </p:nvPr>
        </p:nvSpPr>
        <p:spPr>
          <a:xfrm>
            <a:off x="4629175" y="3256285"/>
            <a:ext cx="4514112" cy="26737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添加标题文字</a:t>
            </a:r>
            <a:endParaRPr lang="en-US" altLang="zh-CN" sz="40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MH_Number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41343" y="2277770"/>
            <a:ext cx="976435" cy="978515"/>
          </a:xfrm>
          <a:prstGeom prst="ellipse">
            <a:avLst/>
          </a:prstGeom>
          <a:solidFill>
            <a:srgbClr val="EC7C18">
              <a:alpha val="50196"/>
            </a:srgb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640" kern="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zh-CN" sz="464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827888" y="1933977"/>
          <a:ext cx="5601488" cy="428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33974" y="3783763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18812" y="2356842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61924" y="2322192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62324" y="2356842"/>
            <a:ext cx="604788" cy="6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1"/>
          <p:cNvSpPr/>
          <p:nvPr/>
        </p:nvSpPr>
        <p:spPr>
          <a:xfrm>
            <a:off x="8025528" y="2638763"/>
            <a:ext cx="36196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8025528" y="2196195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Oval 15"/>
          <p:cNvSpPr/>
          <p:nvPr/>
        </p:nvSpPr>
        <p:spPr>
          <a:xfrm>
            <a:off x="7107321" y="2308020"/>
            <a:ext cx="726060" cy="726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27816" y="2519064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7"/>
          <p:cNvSpPr/>
          <p:nvPr/>
        </p:nvSpPr>
        <p:spPr>
          <a:xfrm>
            <a:off x="8025528" y="3619967"/>
            <a:ext cx="36046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8"/>
          <p:cNvSpPr txBox="1"/>
          <p:nvPr/>
        </p:nvSpPr>
        <p:spPr>
          <a:xfrm>
            <a:off x="8025528" y="3194725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24"/>
          <p:cNvSpPr/>
          <p:nvPr/>
        </p:nvSpPr>
        <p:spPr>
          <a:xfrm>
            <a:off x="7107321" y="3287650"/>
            <a:ext cx="726060" cy="7260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25"/>
          <p:cNvSpPr/>
          <p:nvPr/>
        </p:nvSpPr>
        <p:spPr>
          <a:xfrm>
            <a:off x="8025528" y="4599598"/>
            <a:ext cx="36196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8025528" y="4175932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28"/>
          <p:cNvSpPr/>
          <p:nvPr/>
        </p:nvSpPr>
        <p:spPr>
          <a:xfrm>
            <a:off x="7107321" y="4268855"/>
            <a:ext cx="726060" cy="726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29"/>
          <p:cNvSpPr/>
          <p:nvPr/>
        </p:nvSpPr>
        <p:spPr>
          <a:xfrm>
            <a:off x="8025528" y="5577655"/>
            <a:ext cx="36046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8025528" y="5153987"/>
            <a:ext cx="36046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Oval 31"/>
          <p:cNvSpPr/>
          <p:nvPr/>
        </p:nvSpPr>
        <p:spPr>
          <a:xfrm>
            <a:off x="7107321" y="5246911"/>
            <a:ext cx="726060" cy="726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Picture 3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327816" y="350027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319940" y="4479899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19940" y="5475280"/>
            <a:ext cx="302394" cy="3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H_Title"/>
          <p:cNvSpPr txBox="1"/>
          <p:nvPr>
            <p:custDataLst>
              <p:tags r:id="rId1"/>
            </p:custDataLst>
          </p:nvPr>
        </p:nvSpPr>
        <p:spPr>
          <a:xfrm>
            <a:off x="-131621" y="3832349"/>
            <a:ext cx="944372" cy="3240360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+mn-ea"/>
                <a:sym typeface="+mn-lt"/>
              </a:rPr>
              <a:t>添加标题文字</a:t>
            </a:r>
            <a:endParaRPr lang="en-US" altLang="zh-CN" sz="3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0389815" y="72724"/>
            <a:ext cx="2180903" cy="60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7" grpId="0" animBg="1"/>
      <p:bldP spid="39" grpId="0" animBg="1"/>
      <p:bldP spid="42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5D20E08-F8FA-431A-AEAE-181CEC76157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0u1h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0u1hJuOc88l4AAABjAAAAHAAAAHVuaXZlcnNhbC9sb2NhbF9zZXR0aW5ncy54bWwNyr0OQEAMAODdUzTd/W0Gx2a04AEaGpH0WnFHeHu3fcPX9q8XePgKh6nDuqgQWFfbDt0dLvOQNwghkm4kpuxQDaHvslZsJZk4xhQDnEIfXzP7hMgj+TSHWwTLLvs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S7WEm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Cuu1hJ6GRO6OgvAADpWwAAFwAAAHVuaXZlcnNhbC91bml2ZXJzYWwucG5n7XwLVFNX2qgd+9t2BkudmY5EHmlLW2tpwRCUV0jq0EKtD1REtAKpjRitQoSAEMjD1inYGoj4CsgjpagU0KRoJQTysLUmQEKCWoyakKghOTwMMTmGcPK8CdqROnbd+9/7z733X0vXcoXss79vf+9Hzt77qzWrk+f+ccEfZ82aNXf5h++vmzXrP+JmzZqd9/wc78jPtXM2ej+eIa5L/vsstjxo1PvlWfyyVctmzWpn/Mm55T+831/Y/eEm4qxZL170/X9GQvhu66xZm6nL31+2vjjLOERgnMGTtJSs1Kz3st57veGHdV+3olucp1vrkt99bdmqFV+9si5w4by0Bc3zXnn16psftHz1/j/uHPso6vPW/T9seP+jnfta937z15Wpgc+HF0w4ou9ejaVA1ePVm0oVo+fZEPkkY1Jmj965zRR72d2+zRGcnopxmxmcLJrL2gZ33ytXUu/tg8/y/av7sn3ztouyY7E28UBNWFv87OnBpl3Hm8YbwWSMfS0p0Teyl3gsBywZcdI8Js/R6GnIzmdvxGhvJ197xvd4xbEKMJgGMWmbsl7wPdz9wtk8YVPXH3x/3zoUEKdY4/4LRLufTFufJTFDrud88PGJACyyIGEX1eNDMTHxlV893D5Qrhm+ynL/0GhAnA7ock8xPFPvCq1nCEe5CV90k6nYqZ/mswmeoxzySb5beGbKpbCNLkSbv7J0ZVCvFtajJg67u/Q8GSC9+wsQO4zQsLV4HwW9Ja8lAimuX1IyXT9FOH8K1F1UuNSKzATrL6nKVtU5wqUBq8J9A9MdcgI5olcyaE6dkimYunNAb9S+CHeNJLOuP39UYVzKsJ7nUIz2jmR4HJgQqDJHmwBLqqiIqF3oUgONIJ5qwLNZqmJPXrncUSz0LnxBpftqbr2q/ZV9vQr3XUUWYzuov7/BO/JqRChefAk6y72aI+lVdRpx+qUwStv4hk1LCgwOYvxfDS7Em3Km9hrFvxw3fJod/2XjX7zoKnWaMnnPwcikr/waMK6rGApF1VMdmcsct7g7c0OwaEsVg59HGj7apOviY2hq89scfv2y4X1w5y1rjiWPeCMgT5ytEzajuQ7Lnrn1JAwTMJo/UmjtZ7RdwncuFoZLVYlsuK2/UNcBLeHQg5T6nUu1BP5nUbbe7+OyVsVho7V4lEIguYFWZqBr4QsJHrfJ4w5kHGZ4RB6bhyoFmCoDWpeHu/QS/7MRme3anoEgbTSohxoW0NwgJVIosQQRu8kshkTK0fEAWxgXLkrhGYvrArQrBnXDlo9yo9HudzivcULic0vLZIwqYJ0r1mdCcqXAOVKyNaqnByE+Sf8SXLyU8Q0v1+8vumQ8Ej0sJJWqw5X9s/WdmZpKczu4Z05Vngq1Gr1HA1e8Cif4HW9GcfNUju+9JIk+qOH0HzQTyGzcfemHR8ctPPw96SvV4+BONlypNzqPj7vHaS6O0gQY1TTql1vZgQwkOilcWkhC83LVe1BUjbBfRwficpG18DACQOwH+13ILAMO6FJvC+nNz8yNR5symIxotsi/rUxOpkOlUSKDojRcYUvxCheiBtikyhhbsHcpvyYdVCnpVy6yBTISNHAGUggHS9ckyFe1NiIZCTQCgBDjAB3Q3o18nYGQ77teKfCZE1T6bSJe/Dn9+ar0tRW3d9JDYX8ty1NlsD5/temnAHgZ/S+8IfImjWL/ca4EVzme70BsHzaLja/ZVOgNE6VjxO4UL1Vn/L7SHa2GgYbLiMRP2IrdUVuDFoR+MsFq3OFs8OehmQqbVFfpuZUSgvMyLC/GEIBJLqkO4m0wSI5rKxVkA5JAZ/LIqGZ+AqMNMecadHZhjn6gxqQy/7HPeRzj4JHjLRXLIvO1GUs1ctuAVykKnMGBd587aLqUgQ4JFceu9bJp4Xck4sMDQ4GDa5cwKCrkVvpJnmtSsdgXO2AT+mQlcruMo1mQmDTnqzMZrGU76KG4t3qvL/ZnJmrgNhVVDU3y+slao+NiiyLHEZNypbWRGOLo6AgdDvgL8cY7oVvYiveOIyIZ8XN6MhpUw2lVKkf2Lzep9B4XwJUQZcYJS8xmEJeDsakxlj3hcMYSUcLwWShWU340ET/nJ7PgOBa0yvQ6Bc19Gv/XIG0oFNKn4uWSTXQJnc+S1GBfCOaZpjBzt/FWWWOieykdWglvl8O6gBtoGLdQ2QoV1KkTksJJE7x3FIXxDT4bBowad4Xcb47u6HpYSn4t6RWZSofWKfNuFJ9M37oxyPYVytC5y5EHrMXF7996+obwbJgSL4vR8ypUmnJiUJwkLA5QDe889DmS83MQ46jU4qiXKFQwjCQgbhjNmwhPBDLh+J3U00aAenWgRqJ119aRPgAmp3UT69XDMrGAz5JKXooR2REWq9woMYpVF4vVPba+qbh0LQ0iHhpvk/B6Jx1xlusqracOw7vbgf+wQVLMJmXxVjV4yBhfHOUPqQZqLr/CZKR/kP1+zXPlpKmebxYzXtENfqJDiPdXPfMaNxgexkAkMfKGViXiQ0KVwB6dC3G3zqIWO2y3g8rlfhk8xZQ9Wy0Li0Y6s1+SFeq0N4O4/Tn5DnU4t7cQWmLSbhsJ4vgl6PM6DIoianzugrjQJsMUsg6oai9STwpPh8SBQAJNLtnr5WagZtxgquDXOwzjDSq9MS9zF7wItVp4CrRhqf0OqCSdQTz82YgaPVmMUSAYLEmIqFmnqwRiGghom5ksxtFBX+bp9EvZOiKbWpxUtkm8jx5Milcy4H+qIKFkhbCXxYXg94eqFs3+uTPX7286qq5LjYETMlgSFiEQ9qFYNzypi2XZ1RPSrxvDsLWIBRssJAJ2Wayb0uf3Je4f3gDqpYnOydkaEMTExwTBufYA0HQjYLFkbwlTcuM4RmsEGhwMoFYKSPocsGiJxIiWH/7+jo3mbui3bdTAQ7HhcO1sUqkTUthuTjXIQWkhrifIIOkfqLZJ1vBtLi6lrna9Vpl3FSfRwCIxWtRk56pcDMZXoOx2N/QM9B4+/+nIHfKTE658gFTml+lfq6X5Mng3sqDh1UTlRYPNVxjcmvCr9+XuC5eQBdNJfL5iYDqxZ6ASF04nePPvTeAXOUdZ7tGXp5++8Z8G/09OuJAfIbh/ZTCMw8+33tzJyVy+Tv5F3Quxga1I3dIHE9Zh7VeYbOrURTj6ePTro5y+GweR38bFx5Wt9j79pEU0dUBUHLXjwyubpbC19cHB09i/P/J6YRo+WTK95DtvLM8cvHEZMU3HiuXr0gv3FDxEfeiXtKcg/3+AjEaWWAfTOQ00N9Rm4wMJSo2VXZQpAOtNqDDSah2k5xlixwMeAZ8EI/bdvpqCyaw8ALyjuHGdRG8914Qbedb77NgVyCZDKo4k3nmjh6jUpz9aXS4iOhFWVR8Rc3J+VvHty5vjymdCpc/dzxxmZw+j9NQu0cwH3OAXI/ozF4QCmaZmx5l/Gt+iehq4PUZKu+G8NB9LLmjjcphYKmTnrVcgclWofI0XjWcmmmgG7RyxraQyr7YjFMgxNS+ZyQ4hftaLwAZrUFPbglgCEXOmbeYyg88H+J7hOLVJ8gFo/UyOPnuWPo0ztTQUP0JulVdWTteaGz8CsEv+IOalJUi+G/s9oHbj0t8Dqu429sDiWL8RT8XevNw0BSKpCBabCKQ+0nCcp3XeYvmZsdikrvHfA1r9ezDoF+tTZpiBsy3pQgy3FZiKKUDPFA9nwTM6dWuDTvdkThj/KeQBChS4kkRKfjITcdl3f3niIoiu8estYMuTFDMRjmuWN4/dHQmI8wbnvScL3Gmhn9RtHiTSc7jB8YVPYgW3fmjb7yyUlzr0ewtxBO2pTyZbuer3SFCtr6j/rVa4wbPKARbNffldjdvrCF9aYsU5qsrHJnnNlTkS3v841v6m22907cQ9Tnozi2p/V3f7ZI/XueiPYbKpiYqjoU9wx3QsxTrW0tzwdvnPxGNAHcCWch4xnZkE89N63DbmvjuxfcQl+SEzyHi9ZYZ/LB+bYcGHuh6tfOgE+78bSAJPCPUTsnzdK8H80nRMxCidHy9hp3AF9TMVcX+4ZIIHsDWQvEh4KTUlodBqkUZgugZJRwHn633vQewiwfgY5FVyQW+tVEJSlGqIrj3CN6Mrango5Th/BmEpbESBPHuW7AJz3r2g0kNNd5AKFNF63xtcS0z92Xcpt7+cz9ZqSj9obgRRbTPBPhtZyXKoAXaEoi0O1BlhzvxNuZisG9VY0H1QVRH5R28z2WX8MAbLTF8vVzIkC5SArtJCbVB2rrpZGgLFQEHiQlV+ZghBmNKHkyeaJvMASRC2bS2aSV6tsyOOVRoU74qVqSkdM5nuG/D23zAgn5TU2dMWGMq5L/s+es5PeBZl0o4QW3Hfy9pe99kMFhudFRzHlj5fbSNmTrC4RNXakGhLMW8VG44DioXQkn1bbChLO0il1mPEGQ07J+KZ6SUGRDIUgDsoI8JsMDhSybDkia2kuoxoKgqt2ImSZGDQHnJIydkZvrwwXdyBCJJHCivgo/ILTJWMs122O4YNrzCH6ydxu1byUIzDUst1cH+1pN8oORjToHiL2y8J1NvX2lD5FLFYEDlmQDeZgwBvrUwF7x2P/LQSiBJuAK0kp3oho9uVsa5hfDIygTojhvUerXr3YkZZx6ZweKI+wGQQU/K7X92HC18BLdFlZQ1VNxIcG2FOg8PQAS3R2xFvn/I2bdH9Cv1SBQ41sapiC5HfGqkochfvQDUj+nIDmXqc3ghBw8RgG6chxWod1M1w0IYMXLWqbcEdCzVrUax/SVXV7qg5F9VLOdUyHV1yUxORn9ln1RmPjBtu51HDh8DO/oEaAzxNQTEoQiuAqAZPR94m9LXiD0Y3JK1LBGaY/5XDYU2bo8+mJWaI+caAariy0q9EhYiYjc0ais2aF+vZWNzHoDHS1xvsqhfrSxWhQ3tGZJIQzpiMoxIT+9owXAWNvHqRItuNmDriGI4dVtJbVPCTnIkmCWemJ60OjiOKIIkAHEfNMXSZ/9h7BL4Qvg8nlvBZqpN+FJ6rmIaSv2XzrgFLkuwtvgp+yA2OuzpVZYNIDINEtgYGTVU59PYjNpBsQCBnm4rdJHoGJiQsdNR5/vLh3zhtZKQ89NM08cWxpTAg8t4H4m7o6FFeStbJGDarnE//HOYRF/KGAt5ORV9zUkOKQuDI1wxLdWm1Xt5stVptGIMpGRLejOpX7HA4udiL6lw6q2o8n7UWvboBz5YCWXPbSpz/rcPaU5D/yyBj55VZpVHZj/VFv6yIEBRYm+CukcsnXl1OS5OX1c37Z2yRUiApVmh320Se7TcPnmgbR76KTyzcpi6bxjirs3h6mVm37sDipn80PoCfJmhWeMN/0YTizWR9GJZnnygSlU53g1drS11WpXbq5vD4fYxb4nlLVFlkhhQ091gRzVbEQd9v9M909XGcfYPdWtfExT4gepgoB7Ioq2JefMBvRln8kADuvPVcurfNXActMZK9fWT4cz+W3xGYKCar8hv7zd1+DztJDsW4k7Etvv7KIhw+68dNFTT/tVlDmygVneSHE/wKS/gWnNHXj/ZxTNcIbgPh2D5t4mRLCqXV+XHejYcVWUmkXuJp45jufjk/661yYXk4RpxFEXTuepTgnfoIJlZ3e8TzY6PE7AQVTCwynPnPrOosbR5UxliwMM4cNPU1zBUsZagz45/AWaXG85adQf4u0VlqINZ5Z76UE8zs/TUdqVZhhG6hTcAJsk2FUcmujQ9pap7sJ1DBMW+bwj/G9QrIOjgu9bYq+mSm84RRDxWikt7gwuF4B8IgNiarbMnRQ+yzNvOkfZIrch3jmFs8877FugaxAnfVBNZ5Ccsf1Jt/9Kfes3f1GHO72IfGwerBwotOBJfBtAGMonQoeiUXG/8rT2NsfVqRqUTZ/aBY6T2nQDtG/oaBvUS8UaoBG36lgUo/o3bzgIZuarxI80unazuf9XnexClV2iRak8URue2bhWLYM21bOMg5tyPIt/+k14M6gzE9i6S3W3hkJ2K1+zbcfbtpxXg+JQTPMSOQn1Fd41hawSjWGi8C4wmo5tRhbeQQ1dW58qFCu49UIUM/KZP7fX4xAC35vljViOTCGeZfUlMysb4Okp+3KSutBkskUQUtGfAmM7UhPevluK7RPTpdvyUjxXiSmVVyVTnlNSVC7FihIf1neZPBm6nCopNZrrt4znPSgMThgI+IjryhYrozLlxqrYo8XinFe+M+bn0wE8CdMNE8Doa1T+7cfApUVkqzHzh4Vw4sWPINxFNQJi6fxCwyARb60dGOREBdXAjs+UQ2Ui0Fx1fp7QEVNhz15OgqbumVfoywIa9zwf1cXEgc8uPcCHgiEBCFzK9UvT9H4sfYEY/eVrcSKhSS/eqhAFB/juRXH6EAah05tK3ucAuhptJrQv0PTKhQJW6LlVTzcvivIROVPL96XWwFjQCeUulxuQmrQQaHNpIIf/s5gSpgn6HYOjzVfo80Uoft3yQ4lM+/YjnMcg7XhpvK5PRmUunSOTLnW86ANZIwDNGl4x8iHku3y2lJvF+lr1o6R/LZiZXgGthgDqELNSQZiM3aEYfWrOK2oXIhszWCaj6gP1i0GTcgu1CzBeHNsIl4equkc8fA3TJ5K1md101vsJkJBUkNiVb8UemnvwqPGVNwyhvCXEoC4/K5rqFi+TnJu16viMF0hIDf1KRvPeUstn/dSDS9XK9SAWlN4EiNtIPb3Ub/eZCVHl7+0GQ7Khp3O+BTy0k0p6OeFJ+4RYMubyQ6Vd/qJNcJXUOHJyQYt3nQG3k4R0I1Of37tmnguDtTayczGtKLK1s/z0OJkzH2y9GZmrn1YFs0N79WTXBUw7ZcnRT9mfb1b5cKr2hf7Mm+z+OzpMAzRPp+3PYVuj2D20nYRPwCxuWhieXc4D+YPosvqJyXHxUO97yILxvwY+ncEMISRR2mZIQwkAUGcEE/Iz6r8DgmHTSmVFUVO2YIZAVMJA6L9nZno+N5kSKDKwPNOI7rpPMTRFjX9uLogg35rCgNPEeboiNt4LbRJdS6ENvRCq8viNvevNqJwumcnynUBLfgO/eQLHeE35LnEDBsnbNN97yBWOhESrMXP6hMh847t9tRH1eu3e3Q3d0Rv27brtNJ8vt3zymyMHJU9Unn/E4i6Q3bcp3r8qTrCKP0qvFtXTu8mX/o7IJ7uTudpXWgqKJmLdHvgIqGJIYsS03qGdMO0uksEt34/HEVQ8KhqwASPf1QZSQV3VKFRDtv+zNp23gPo/eiIUJK/lTpdo1NaDv62+E7GBl4UP+yYJC1Wc56GGVt2knMsz8b9Vq/M251vvthlOzyuAdF9nT9/mSTz6ch4BiIf1iwupie/SlL7uTFs+y/NPdhuuuiH5bI1+5/7k/+Jsg84rVY6daHs4+jHTcUx0JDuOClCGq7E5RCkQ9ktGMVh2/5KPZWXrwC4yFDABN86PNXutwQxgP4lk6E29f85onw3pcRR7zIdBJlxIFfC4IOweTNnUqP+idvRl/fEMjd8mtxUGu/7U8rtp6MoLSgHlUGN8cj3Hci+v4tdUeLYPrFtIlq6073stc36HGyPH+JqSYTgFKUdrz0Ub90XumxYz3jY6Vah2bQnzZ1MZn5Ydw6SCO3FQuVtkfrfsbh31lxxTwuVLb9c/mb0oFFCfQHmrqk+t/8Uk/zveQmWe8ciMhyTb/9RLtGU7C+wodacAA9rdPd5skSb7uiFLmt0fx6vQ7/10OVVzw+7YyFwqGeQW/62mz3MYLp0lOnJXDrjtEak4ifcwnj1mGEIZsjf966u5dD0t9QrZ3TiGI63w5uJDP0jrdpbJFXlfwdPytYIL8VqaQYkCxSwWj/dDW09wBXqfOrh0Uhf5Bl03vvWfbwz4JtWNeYdeDt4JNmV8HVg7H+jUO2umkRdRaXJsgHamgLF3NG1MekAC1+8eyVc2qvu2u/IKXd7Aw3tL+p1E/q3Louejxsky8vg+0il5HAZCzM/FiRYFNbizGiQ8TNbrrWkFb/Ty46OSOyC4ewhAWfRv5j22nYRVwu69X8I+lNH7ADucH6PKRm60jv3prbyKbVGoVeZ7Z8JD+iGm4XS6SOVzM/g0BKLeYil1c/k0IDrYkYX7xtr6wQFNXUqBjwIkUbgouxN1Tl8/+IxHnjpk2BA3T0LUg9Qtz2EXGoOL4ivWs58/g0kk/OKnUv1u9wvkVK6uV/m8//lEgt1B9EbAvZGpkkV+K/hyXiJzCe7SUaeXYaLJGohQa/JfFrcyMy/w6BtRhlKaYL7fb/kjTMeeB/8wmc1HI5fT8YtiRZJ+lLFTPNoYZz0Mu1sPz8TeLj5qZ7iy7K99zqNRIWEPM99FYibH23OTkOsAgQQkarxYUQDzyGyy8M9iY3uwDWJJuUyJB9Wzt73/t47mFeLv8mErd9AsMcz69dG7KQWSEZqlxGqgQlzPB2xNZKzHiTXy0U0ldYpepXEpAzafsa9hqoG4a9geO/RuR/ivS4DQHYT0OWEVVqGv+P74oMQlxPXbJibVZ9rPgyIr9Soqr8Rmc23F6oOF8ig6g8Su5VQdzqj9PcKw2lO/yOl06KV/9q1HGFI7LqSLGctPWG8AtiyHbDMoTeax9+lTCMpO19ogrSAitx/wiy9eIYaxcSGJ8v0ZPo8wqOSNRZxyS1LGIILr7sI2CNu86gMBzESKGQGtFzulPtV6c9O4Mv8Dbbb9Qnk6xm1B4550jDr0xFJDYXQBXt4Kkq5K9mzmxMLQn4L/uinH535CvnL5ceqtwolIAC4Yy3D6UCt308XWu/xmVjjf8RlPr48/8Wr03WK30FTRvNQfAYB0VT8z13xljOw7R8qzfdze/cDWXJbQVCLpigeQTyS5bWPcnlaFwTRdgE1/2rF5bp/yUYS9CT7fkBz1S+8dtxZjrxp4sHTVbBo9h/s23B+3txN2fG/FbEszGnfjsl8Q7HdV4k/jFNZApSZT3iy5hW8WrVq3fjtdCLz1l7U6hnnRTg+uTMcP+Z3wuJQDssDv44xp8GSLvK5OU7OI9Sz2Sr+ODigpDaRnDLYwS97lcv2TZCrn6K+inqp6j/l1FPxiQCvlCwc7Bws8cocnG5UzI8GhQXqlRFVJeSJuA734Q2ipxSEdk1uQpuCmcp7k0UiRwVknqTx99zG8PvEDgz7s6MPYMBfy6T4+ILR5w/L0TnuQBDKsu+nuTa0BcTGzj7dmay9MNBfXRvZyxavgoewZLmYFhbhApUrhxuOiIREGYGo/QlZf9oBK+vhsV5pDQoIp3mBmjevj7nOb4AgwPXVKej3dcIrmvWD2Oy3o0t+4nPUumXttiv81axFYWkujxoT3GQt9M2WCAdfTx/EztQkZ3h23KmNl8/R6A5VOksjxPgEM5R1NAeUHfmh5mZIw33YUAcw3ikkcj/MzH+lnE5eGE+DrUSWsLMfoVOL4e9ILIJTJk0unOE5K0/oKlFXBYmaWtG0Oxd4uuQRCcxplL7JfB9W0+YoeGX26Binqf4tJnkz/N0mlDbDUY1mlGlokuJLBSXLMvbpGEn/eLoeML6ee4KOenC+AnzmGSLX/ki0bb9K3FT0jXVW3ajkpZU5mbXBTHiky7zM+fWkyZAUX3Nj/lkNOwVrvJSMa1aNAdUgZJAJgCdcMZNiFwxbU9Q0+bYgg1MSWf4xU/m/JQHFV/aKpZmoP2/0KE3Q3lW/vF8/joi/evBgVjs30AgdQmGO4b2IsUxpCB1sFPx0ROUJSeN1Om7/Kpxd4NsvOVz5PzXovbhNZwyuV8jKNLF0tC6pfWQF0n03PpoCrXN+K8klR5K9O2vdN3QsNrzhvY8L3upJo/IZ8FxiuIa7tWAP5ebm27j+DLGGWDwG1L3gjgJQ8xIp2z7a7CC5oxn6ZL1IEosssVKc8RhyeBkJw2dZSUUGCA6wBy/gupgn32SmMvk/K58d57F70C04NM801G6rktNC/kL8tltnwTp9+CKZS/FijDDED3y7UqAKan3COR5jgx0bu2P+V5N1jIQrUnyng9rJNLvYmkJkbsMlgwMtgFYjG6GoDNPVGvZ6nDlY0lyywhqaSJw8QlW2D8ALX6CnJAF6JVPUIBfvf/Vp6ifon6K+v8EdVXjYZ09kKYjHHm8nrV60193kLci7rXZfzPezqCcDvrgX8eNBJqqLe72LUtCw2/q6jE7iPF4u3yPFRvx3J9vndWXxmt1/6Ym4pdFLgfNY4qN2cF+VAKk9r00WW8il++zDy/EQCNFH9uXP0JVf2haMDc3zMAB8wm2JefppKeT/hcmeYsnsFbrNAz+KYK/26omKjJLIT0TnkkkTm8c0fh2agiABBNv8u45BbrLYAxTOMIVOCGFKhgF5UBR7yMjL/zIV1Fmj5DHWprZ5fL5WLK5ZITf/73t/tUULGMfL2XY6Mci4EkhRbA3ABV+mOzbOqPVTMqLhODlzcxNj5yieesIqqP7xXqYo4FkqEk2uU7kXpeGvUesdcZFM+iwuZLnuygnt04UXS3UWaB2pLDSQecmg5Kvasvk5Drz14OI7XKuYiAeM1HMV+9xl8gUFKErNv0xxvM8FXI/KpeUtjXrco1Kn3ydmx0ka3ufSCm7BA026LrobbyJTFOJMhCXrQlhAksVGI/TSomMMuj0FtRqdqAeN4yGAng0qxr5oaHLnGGZDHhHYgR3alJ4Q1PF0EbciGzjcd9eeIqYiAIeRZS4N7xdge+Ht1cjLmom046lwRZKXqk2R9gCE7eIr5Dosu+qVcNK9UIlI/KIQZeNqouAX8T3UUBzkrfCyckXXV4VmiPugSRjRBGCvSERb1Wnoq9N6vq5CcrHFqmPK6i8PLE0FJ+Wtahm2WLcFrGML1hSdgnxljyNCaBBTpOZil5NF+sI0u9qPs/n3yH6tYJGiYQTgiPzMxq4XLngUYeyutfbtTT71cPcYgZRe0ottPv7V8BtmhcPEnFrgvRGVFY4i+aH1g07v5bzzNSslprPC9dXHFHl16IUZBk0qSPpdx4cB8QSFdq2omVGfIssCFFllsvNTTdgc5F35uq6Pvs+KHS4OHtr34ex4itGxgWFsgIeqlAt0m1Biyct/D8Q6dXeulSnozuG3YMDNZLjEqk6lyxUNSL1vMrLS1g61Gm5AqEgxH/dgHvM/ifiCrbxpT3co5GvV3K52XelPcx5iyNnyTGTaHF/BtdVNeXH0FHBsEhAChbrtHo1uhxy+VWRnOaNoK7CEgMS+13ETQ1XOynUYAVCVClRVzbDsrkM4sRjblBa5wmoqnzMpJcmNnc8Ng9Z8Nnm/+mkUnUj0cmUcIcKeHLRv2oEpKU5T3FBLEyZ/QTnPjWPKFQPkHiP4eweH4B8b34Y1brBWtwAf9Ry3wkqsNgQ3xtP10ZHzb+4C/byDYHLIo3AihLE/XyPb/eaPace/7iES0fIvl1vDSVjLePYctLUL1DabzHlXBqogW9ilcunDNEiEkUg5zzGki2hQHjvpz+lK1CgzKoaHUzHLiloID22zurguDbPyJpCUlm/b1+jHfP3I58jlYqLzf+CzishyP+Peu112f5Yz+ba6MwGCzZLMVCTXjzGf7RZbuyIt8/e0zfQgkt/miOeTvp/OSl7ZLjTfZVmT2FQm0+y1j89mfAU5CnIU5CnIE9BnoI8BXkK8hTkKchTkKcgT0GegjwF+beB+PYvM075LS/ZGRv66JflktGTTDb1fhM84XjUv1z2wIugQdJ03/FO+KrAQwWFlDeHd30np6sW/5svqfBOKJX4U+/tC5u+S2vFtv+yc0+a5YlAkcgx1IaZ2ofptFdopyra/Mm3Zqf7NlMrVjekN2Ab8A0EK2maGo0huPXm3vAPGmhOjcmlqe9oVS+1wWycEMe6YUgLbCgCGsFA7ZR40LfX+1jKZIYeMpDSWf4+YGDUt5f4hrBnIm9rWx+wgSI/pzZc2dOp6jGN5qA93V3gAGRm0PjkL4BwRbedHKL03cvl2xIkuvcn0W7rUQ5Z/y7TcxnuujxYjr7fuBMO9SRr8hNsgO/uA91Oz2gKzb5K2S+K4A2Rh94R4XV7fJsuNQVDnc4OESfaBSP9Gd7UPfQcZurHIQWY1+/xVx+egrekYs8bfdxllPG3G5c7KaMZFN8RLYxpU27qkO15S6njBLa62MvYuvRhlGkMJAXB6NSxZupYCaqVrS0Za2nW5G9KupLRsPZdqgFPNdiVRmMnHLqJvyVTOgHqBKAJiEe+Wak9MHWD5boRmDymjhAZhLyhznBaeGSIocs8SdZ+ZMUPLyfTBSo9sV8HKPLZLJPthNoW9iN4nRsblOCV317pwfm7UaAMqdeSKk/Y1fhBSuXrIkmK5VJcUUhc28LCRa0KYD2sLDJGr/RLHszZButtnfc251at5CTqWk4IQ8LkOFALDIN0WDQ4ucdP9l29to1fn1fibKhoLFCH00LEYWRkkJwjnL57Jf+d4Fw7Mn9M0gMs1mi6M9GAGYCEZfKXOc+K+ts6HhLE2tDmZhOjBgF02wQxChKw0bbUgLiUKOrPto6LW8vOkk53fZVewD6sPWw0Zc750dkV/A04WXw+W9yDiNq2OIj7lRl4NfTO5GANiWayTZ7ChDZT6fx6TPOQUXwrFjt5Yghom19Opo/hFCjfgiCT1t1uL5XPS2N5TncpLg+bOClj2vGoAvQpRFyast/yNQ96ufAofacubZ9aNGbL9atXXY4gECQ/BXDhYtwGrqns51o3HTUh6TQauwBbTKtJ4lhDubupkPXoY9f0VXVwHNoikvLSKHO3eeX8FuanLIq7KHuEvBJX0MquzSk/tUl8JoMwnNFmF5TGl8vHzBcHSKWDkoY0G8//wUeLFqrXLiLQAgclc2bNisEnuxmm9a2cH72Er3V5fScLWtL5p0QAt6AptXDoIDxZOLoUFgsSQjd4lobawjBUNEMKii7XSCWMZomTUCDPd5ibtAi3S5axNGTndUd0nO1XTjQTjaDvPOWgV2+sLIHTIl3I+A0tLSV1VchWxlyv/3o1xFMcpXFjz46NL/YqbSvNspC2jhqcO54TGMcdmuySrKWgGeNLE/FJMjOhJDcbFeiZV70l/r08jKVQfiuaSrCUIsQyv68gSu9LCeIRBNmgRDwvt/XqZLM/FV+C0Kr2vGsuWKweN6zQZzZIVUsK3GMc99ig7yxDstaIGfX33POXqva0MhLaJq7yRnknxizfoSe9UulIFc05N4ab7bs8kEDWBa5wl84BTtk/lrU6gja5/YYVf7ee75zrlVjf9qg5J2p30XYVB2DOCgcTQlJWC69Bl+8FXDR0huvudIZzvg1iKjyIbxFfVKr6RUW4IzI9VEh4X2YqLSTV2RGWahxK0E+8EbgZnm51BcReyCLpjyZrR9OVhHTOiHN4IYZEyQzXOuBCr+G1OtSvwxcq3khTagtI6+GlG4bwKt9O6PF5nV3GnDR4oDemBum120+7s4iBpMaeDdTPdmewRCa5Um+qFkG1IuiYiNjPrdGbvtUhWll8KU7f5ewSsFMp73otK44UDgUBUjFRBlTZQNKw6yO2QhlBUGAlPTqDxVlPEiquLcIeuJ3nFqxOXLjb5DXYgMRP+5ZtHHrTEmok+u4y7Jv3vf36OaORcGh2bKJuuzCXj6GeeUDoEUXOEeD76Lt7Hug+10JAbqA1887ULsBh3ZVFqZBjmy0G6t7JhtNS1O6EHOeROwHzTN/aS7wiL0gCr1eLiApmPw2uPTYOFk1EeQRRTfgFWIZg0l1JC2x2l9aXrb6lSdMyIBojCWZrVflFn0+IaWMk1BK6zysn94Cco9MCPGH2+MmxtU5/QwsOb233ph95rzcQso7SWLwDUWJuz4VY7NIyOWQ6CHtDkhJQ+XlkP+PckqzqSNHHkbZVULeKrFK1Ct88N4auX4sW5d1YlQh0CiMnDiviaRHBiaY9A8FYrYAztMiCb7Ifv+vN7Ta2nRrEuSL7sTt6uMIj2X5k35LyHKvnSBq8tEPg2sXJo1h3nvQKbQytgtN6PKXHFEtWu+ZNPrC9wwvN2E0pqqocfl8kIT0RT548xxIIyXTaDsLpQE5+XXI/ojXXs7po86By64ahZmQ0GkgtkwdgJXkOo3LxxM4RGatibOdZb72h7h5z5B3xbGlhww1w/epST8Qma7s3bJcJxNbBh7JZb8F821xZt/ZB2FnnyjSw17nZ1T++K95bM79y2E7aL10zX6WiS1qOSwTmtwfMRecRz2qUKXfSbKMnyGxSLuS0/L2xtkyeo2rPp3fvoH45ctcbpr8TvlnqVx/v9u22SVegHXet8P2bwqWFg5S93FYhPHnQExgltergy0LSuAemCfErrRhvw4Y9CBtn6pYN6o8+lMeYKbKoMFWHOYEs60SsO+W3F1p+ETJt1Fn89pyDBo/jXunn8Ahj7tiOhAcSOWzhS4B6BXiqkehG4RyfnoCSrxFd5KFPRpyenG5jIaPJTn4bhgDLraPNLKFdj3Xr27CO89jSw1j7SWyXPZ4GmDK04lsvCLzi+yHhfUKkW/J6mjL5X2SnTnJLkJ7Z5yhHgVUc+2n0Um+VFAtdeA69xk0xhF9xfi1HGObi9gdG/ABr0k6amloCx8VhQWDROTNuXOWJhDLXYw97Y/7qBSzJ1KJePkus3MbHaDmRnnPEHW7b8nKzlXIlEe/e5Z2WUCavMJGB+HSayeQSjCOQtDUEi0rkUim5vTlE1lj7XtZ3QrikseTqCi1XzJg9rByzP4hq389whAKxZ/cJ0l0Zh0QrdXz3kF4ZHp06Ta+mpyM4DucMJjqwmaL+jdGiyPsdtGbBcuuSGp+yzSQZp2dlESxOQnsrmlv/nMZ4IGeGtfGq0ne5nQoPOTZ3Q75K3Vzyzq2F3mgBid5Bexir3tDubBrzJCyYjrqpMI9JMzNQAEsNnE1uyRsmhufH1lzsA1sEA0XmQL12R26YsWLX4EAs9S6qwhyhN20knT6TJwrgDK/kuhZdql2PZfhkeJwFOovGjAOxtMrEMhmZYjm/n1/voCtKHX844QiIA/HeqOItzg/79szYk68Ar4JL3de09s3pHoPWWdvmO66HnG+YPlLv+eoPucdme12Yd2DMgTB45t891Y7U4nAyKafUc4E4bQa5h/aVkNVj9tpwxgNTuIbaI0/jnpmWKQ/ynd630GQLI783zq2ESnNyD4tS+pn4TqleZ2oiOd4EXZHOCqnk+eLWsXGENw31gjepCZbQuzwyfwFSyVBsCeP2Kl8nELC7okIW0tLhzAqOSVcpTHS/M6x432odCYhbCDH89NrhumRZD2GCNuXvuf2xRpPlYXjMGKE92TMCP5q4AOAssBWfG3Pow72K6NkSI/75iCf9LS3u4hT3vSSI2haCf2AiDUHs2NNt4+sKH+QXINxy/saGIbb9uq9mHvHd+tonUgZlWs9Xp9liuzDQYcwi0d+45o659YTyMbDGNSRyFHGwl5YwqjexuRc3htcSDjOvuvtFULQ2Pz48ccld87ZBmzRzvZaR6NZyzIQm9XrxgNliT/hNvXLGGINqzd38QPnW52j3ntNrcypP2+N8+feG76yxZXz35jJ5b2pKgvXUM8jWLe90cB2+u06ZXJ0z7WIIYQNFpP7A6oqRhi0Eaa/IMH0NFmqWnaqC/8cDPikPPnLUUfmnxiYflkW+a7AgW21Tq9Cb/NHJRz199hbMWbRXwmXy8pYFk/8U4JMLtckKb6nQ7hbIV6Q+KNXGvD3GZw9KqxP2y1bn5mLVlneY/Vxz0zjzzK/oNjgZ69FJXktqeM53JapUdHmjKwHY36qgecW/f7pEYnkyYXELRZM7RRvckv1un4wJ9E9JpaUUN+59jAfEeE6Z6dK1c0v5m6yu/PlQ9NJWU+/C0aWeynLgGd8NpBucgtGg9SyHr1BF9YpEGtJIhvmjE47dtenRFDfIEoUUdiRuAwgeo4hijfDoRe8kR8lVNKfXhN5tCiFM2jxubYQIO3FHSLv/CqOesZZyt2Yac6zlLz8MenuA1zxvZltJivzaMWFylVY3BqIH68vlKzJ/IXS/6NlHu+fPpo4yqS1BUWG8nInUhL/dS7cQctQSz4d6hMliKi4O8ZoX87YQ+7plT3f/hsLh9A6N5EDBBKog6w78bDf5tnDyPCfTs7neVKp19G0hThm1buO4ariDl2LdOH3Fc3jEcMyd6yTVmbHvcAR0s6O4Su4loJOT/tpQeWrW0JHbkZ4sPHVrtCg3WU6zp3hGrYz7hrhQX1t7wcU7ETy2dKIrLeG+whO+ekEc/GvfvbDpvosyOL6tNdG92Tx213Tf+P3v9rC2St+RkHc4j26TNtvHOcz06U4644tddaYpb0OZMeNCad2YR9H2AHrFkRxkpn/9qFfOns2al6YxB2VfDRIgCk75bmxOxzhv+0vjn5nmdd+u6huRnta2No9/w9HZbPoh4nrf+PIPVr/P/vsnX/wPUEsDBBQAAgAIAK67WEnWRSspTQAAAGsAAAAbAAAAdW5pdmVyc2FsL3VuaXZlcnNhbC5wbmcueG1ss7GvyM1RKEstKs7Mz7NVMtQzULK34+WyKShKLctMLVeoAIoBBSFASaHSVsnECMEtz0wpyQCqMDA2QwhmpGamZ5TYKpmbm8MF9YFmAgBQSwECAAAUAAIACABDlFdHDcAxHsABAADaAwAADwAAAAAAAAABAAAAAAAAAAAAbm9uZS9wbGF5ZXIueG1sUEsBAgAAFAACAAgAtLtYST08L9HBAAAA5QEAABoAAAAAAAAAAQAAAAAA7QEAAHVuaXZlcnNhbC9pMThuX3ByZXNldHMueG1sUEsBAgAAFAACAAgAtLtYSbjnPPJeAAAAYwAAABwAAAAAAAAAAQAAAAAA5gIAAHVuaXZlcnNhbC9sb2NhbF9zZXR0aW5ncy54bWxQSwECAAAUAAIACABElFdHI7RO+/sCAACwCAAAFAAAAAAAAAABAAAAAAB+AwAAdW5pdmVyc2FsL3BsYXllci54bWxQSwECAAAUAAIACAC0u1hJt34rbWQBAADvAgAAKQAAAAAAAAABAAAAAACrBgAAdW5pdmVyc2FsL3NraW5fY3VzdG9taXphdGlvbl9zZXR0aW5ncy54bWxQSwECAAAUAAIACACuu1hJ6GRO6OgvAADpWwAAFwAAAAAAAAAAAAAAAABWCAAAdW5pdmVyc2FsL3VuaXZlcnNhbC5wbmdQSwECAAAUAAIACACuu1hJ1kUrKU0AAABrAAAAGwAAAAAAAAABAAAAAABzOAAAdW5pdmVyc2FsL3VuaXZlcnNhbC5wbmcueG1sUEsFBgAAAAAHAAcA9gEAAPk4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3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heme/theme1.xml><?xml version="1.0" encoding="utf-8"?>
<a:theme xmlns:a="http://schemas.openxmlformats.org/drawingml/2006/main" name="1_自定义设计方案">
  <a:themeElements>
    <a:clrScheme name="自定义 19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C7C18"/>
      </a:accent2>
      <a:accent3>
        <a:srgbClr val="D00403"/>
      </a:accent3>
      <a:accent4>
        <a:srgbClr val="EC7C18"/>
      </a:accent4>
      <a:accent5>
        <a:srgbClr val="D00403"/>
      </a:accent5>
      <a:accent6>
        <a:srgbClr val="EC7C18"/>
      </a:accent6>
      <a:hlink>
        <a:srgbClr val="D00403"/>
      </a:hlink>
      <a:folHlink>
        <a:srgbClr val="EC7C1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2034</Words>
  <Application>Microsoft Office PowerPoint</Application>
  <PresentationFormat>自定义</PresentationFormat>
  <Paragraphs>254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方正尚酷简体</vt:lpstr>
      <vt:lpstr>微软雅黑</vt:lpstr>
      <vt:lpstr>造字工房悦黑体验版细体</vt:lpstr>
      <vt:lpstr>Arial</vt:lpstr>
      <vt:lpstr>Calibri</vt:lpstr>
      <vt:lpstr>Verdana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303</dc:title>
  <dc:creator/>
  <cp:lastModifiedBy/>
  <cp:revision>2</cp:revision>
  <dcterms:created xsi:type="dcterms:W3CDTF">2017-10-11T07:33:00Z</dcterms:created>
  <dcterms:modified xsi:type="dcterms:W3CDTF">2021-01-06T00:38:17Z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