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81" r:id="rId5"/>
    <p:sldId id="265" r:id="rId6"/>
    <p:sldId id="271" r:id="rId7"/>
    <p:sldId id="274" r:id="rId8"/>
    <p:sldId id="266" r:id="rId9"/>
    <p:sldId id="259" r:id="rId10"/>
    <p:sldId id="269" r:id="rId11"/>
    <p:sldId id="268" r:id="rId12"/>
    <p:sldId id="272" r:id="rId13"/>
    <p:sldId id="270" r:id="rId14"/>
    <p:sldId id="273" r:id="rId15"/>
    <p:sldId id="260" r:id="rId16"/>
    <p:sldId id="262" r:id="rId17"/>
    <p:sldId id="277" r:id="rId18"/>
    <p:sldId id="279" r:id="rId19"/>
    <p:sldId id="280" r:id="rId20"/>
    <p:sldId id="263" r:id="rId21"/>
    <p:sldId id="261" r:id="rId22"/>
    <p:sldId id="264" r:id="rId23"/>
    <p:sldId id="267" r:id="rId24"/>
    <p:sldId id="275" r:id="rId25"/>
    <p:sldId id="276" r:id="rId26"/>
    <p:sldId id="278" r:id="rId27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3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25C0B7"/>
            </a:solidFill>
          </c:spPr>
          <c:dPt>
            <c:idx val="0"/>
            <c:bubble3D val="0"/>
            <c:spPr>
              <a:solidFill>
                <a:srgbClr val="CB1B3D"/>
              </a:solidFill>
            </c:spPr>
            <c:extLst>
              <c:ext xmlns:c16="http://schemas.microsoft.com/office/drawing/2014/chart" uri="{C3380CC4-5D6E-409C-BE32-E72D297353CC}">
                <c16:uniqueId val="{00000001-AE23-47E5-9512-24EF757F7566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AE23-47E5-9512-24EF757F7566}"/>
              </c:ext>
            </c:extLst>
          </c:dPt>
          <c:dPt>
            <c:idx val="2"/>
            <c:bubble3D val="0"/>
            <c:spPr>
              <a:solidFill>
                <a:srgbClr val="CB1B3D">
                  <a:alpha val="79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5-AE23-47E5-9512-24EF757F7566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  <a:alpha val="79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AE23-47E5-9512-24EF757F756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en-US"/>
                      <a:t> 90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E23-47E5-9512-24EF757F756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en-US" dirty="0"/>
                      <a:t> 12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E23-47E5-9512-24EF757F756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en-US"/>
                      <a:t> 3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E23-47E5-9512-24EF757F75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20</c:v>
                </c:pt>
                <c:pt idx="2">
                  <c:v>12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23-47E5-9512-24EF757F7566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64F07-E560-4FF3-ACE9-8BD908E0A4C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0C3B0-1DC3-42C1-9812-9FFA373658A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467A-0C67-4DB6-8AB3-BF4416BF1D4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3CB9-D589-44FC-86E1-CF83D811BD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467A-0C67-4DB6-8AB3-BF4416BF1D4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3CB9-D589-44FC-86E1-CF83D811BD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467A-0C67-4DB6-8AB3-BF4416BF1D4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3CB9-D589-44FC-86E1-CF83D811BD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217714" y="754743"/>
            <a:ext cx="8694057" cy="4194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 userDrawn="1"/>
        </p:nvSpPr>
        <p:spPr>
          <a:xfrm>
            <a:off x="217714" y="293078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945695" y="134424"/>
            <a:ext cx="876280" cy="8716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467A-0C67-4DB6-8AB3-BF4416BF1D4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3CB9-D589-44FC-86E1-CF83D811BD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467A-0C67-4DB6-8AB3-BF4416BF1D4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3CB9-D589-44FC-86E1-CF83D811BD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467A-0C67-4DB6-8AB3-BF4416BF1D4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3CB9-D589-44FC-86E1-CF83D811BD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467A-0C67-4DB6-8AB3-BF4416BF1D4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3CB9-D589-44FC-86E1-CF83D811BD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467A-0C67-4DB6-8AB3-BF4416BF1D4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3CB9-D589-44FC-86E1-CF83D811BD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467A-0C67-4DB6-8AB3-BF4416BF1D4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3CB9-D589-44FC-86E1-CF83D811BD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467A-0C67-4DB6-8AB3-BF4416BF1D4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3CB9-D589-44FC-86E1-CF83D811BD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4467A-0C67-4DB6-8AB3-BF4416BF1D4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B3CB9-D589-44FC-86E1-CF83D811BD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31035" y="0"/>
            <a:ext cx="3012965" cy="2032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945508"/>
            <a:ext cx="9144000" cy="219799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419949" y="491492"/>
            <a:ext cx="2304097" cy="2291906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030277" y="2886559"/>
            <a:ext cx="5083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工商银行工作汇报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919943" y="3494276"/>
            <a:ext cx="3304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68916" y="3965826"/>
            <a:ext cx="29017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xiazaii    </a:t>
            </a:r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时间：</a:t>
            </a:r>
            <a:r>
              <a:rPr lang="en-US" altLang="zh-CN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4" decel="28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4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4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Box 137"/>
          <p:cNvSpPr txBox="1"/>
          <p:nvPr/>
        </p:nvSpPr>
        <p:spPr>
          <a:xfrm>
            <a:off x="5793590" y="2180402"/>
            <a:ext cx="2895792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您的内容打在这里，或者通过复制您的内容，您的内容打在这里，或者通过复制您的内容，</a:t>
            </a:r>
          </a:p>
        </p:txBody>
      </p:sp>
      <p:sp>
        <p:nvSpPr>
          <p:cNvPr id="55" name="空心弧 2"/>
          <p:cNvSpPr/>
          <p:nvPr/>
        </p:nvSpPr>
        <p:spPr bwMode="auto">
          <a:xfrm rot="13247034">
            <a:off x="1048212" y="1776001"/>
            <a:ext cx="2174496" cy="2174496"/>
          </a:xfrm>
          <a:custGeom>
            <a:avLst/>
            <a:gdLst>
              <a:gd name="T0" fmla="*/ 2950 w 21600"/>
              <a:gd name="T1" fmla="*/ 15226 h 21600"/>
              <a:gd name="T2" fmla="*/ 1788 w 21600"/>
              <a:gd name="T3" fmla="*/ 10800 h 21600"/>
              <a:gd name="T4" fmla="*/ 10800 w 21600"/>
              <a:gd name="T5" fmla="*/ 1788 h 21600"/>
              <a:gd name="T6" fmla="*/ 19812 w 21600"/>
              <a:gd name="T7" fmla="*/ 10800 h 21600"/>
              <a:gd name="T8" fmla="*/ 18649 w 21600"/>
              <a:gd name="T9" fmla="*/ 15226 h 21600"/>
              <a:gd name="T10" fmla="*/ 20207 w 21600"/>
              <a:gd name="T11" fmla="*/ 16105 h 21600"/>
              <a:gd name="T12" fmla="*/ 21600 w 21600"/>
              <a:gd name="T13" fmla="*/ 10800 h 21600"/>
              <a:gd name="T14" fmla="*/ 10800 w 21600"/>
              <a:gd name="T15" fmla="*/ 0 h 21600"/>
              <a:gd name="T16" fmla="*/ 0 w 21600"/>
              <a:gd name="T17" fmla="*/ 10800 h 21600"/>
              <a:gd name="T18" fmla="*/ 1392 w 21600"/>
              <a:gd name="T19" fmla="*/ 16105 h 21600"/>
              <a:gd name="T20" fmla="*/ 2950 w 21600"/>
              <a:gd name="T21" fmla="*/ 15226 h 21600"/>
              <a:gd name="T22" fmla="*/ 0 w 21600"/>
              <a:gd name="T23" fmla="*/ 0 h 21600"/>
              <a:gd name="T24" fmla="*/ 21600 w 21600"/>
              <a:gd name="T25" fmla="*/ 1369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600" h="21600">
                <a:moveTo>
                  <a:pt x="2950" y="15226"/>
                </a:moveTo>
                <a:cubicBezTo>
                  <a:pt x="2188" y="13875"/>
                  <a:pt x="1788" y="12351"/>
                  <a:pt x="1788" y="10800"/>
                </a:cubicBezTo>
                <a:cubicBezTo>
                  <a:pt x="1788" y="5822"/>
                  <a:pt x="5822" y="1788"/>
                  <a:pt x="10800" y="1788"/>
                </a:cubicBezTo>
                <a:cubicBezTo>
                  <a:pt x="15777" y="1788"/>
                  <a:pt x="19812" y="5822"/>
                  <a:pt x="19812" y="10800"/>
                </a:cubicBezTo>
                <a:cubicBezTo>
                  <a:pt x="19812" y="12351"/>
                  <a:pt x="19411" y="13875"/>
                  <a:pt x="18649" y="15226"/>
                </a:cubicBezTo>
                <a:lnTo>
                  <a:pt x="20207" y="16105"/>
                </a:lnTo>
                <a:cubicBezTo>
                  <a:pt x="21120" y="14486"/>
                  <a:pt x="21600" y="12658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2658"/>
                  <a:pt x="479" y="14486"/>
                  <a:pt x="1392" y="16105"/>
                </a:cubicBezTo>
                <a:lnTo>
                  <a:pt x="2950" y="15226"/>
                </a:lnTo>
                <a:close/>
              </a:path>
            </a:pathLst>
          </a:custGeom>
          <a:solidFill>
            <a:srgbClr val="CB1B3D">
              <a:alpha val="59000"/>
            </a:srgbClr>
          </a:solidFill>
          <a:ln>
            <a:noFill/>
          </a:ln>
        </p:spPr>
        <p:txBody>
          <a:bodyPr anchor="ctr"/>
          <a:lstStyle/>
          <a:p>
            <a:endParaRPr lang="zh-CN" altLang="en-US" sz="1015"/>
          </a:p>
        </p:txBody>
      </p:sp>
      <p:sp>
        <p:nvSpPr>
          <p:cNvPr id="57" name="空心弧 4"/>
          <p:cNvSpPr/>
          <p:nvPr/>
        </p:nvSpPr>
        <p:spPr bwMode="auto">
          <a:xfrm rot="16200000">
            <a:off x="854942" y="1598209"/>
            <a:ext cx="2532459" cy="2532461"/>
          </a:xfrm>
          <a:custGeom>
            <a:avLst/>
            <a:gdLst>
              <a:gd name="T0" fmla="*/ 6106 w 21600"/>
              <a:gd name="T1" fmla="*/ 18536 h 21600"/>
              <a:gd name="T2" fmla="*/ 1751 w 21600"/>
              <a:gd name="T3" fmla="*/ 10800 h 21600"/>
              <a:gd name="T4" fmla="*/ 10800 w 21600"/>
              <a:gd name="T5" fmla="*/ 1751 h 21600"/>
              <a:gd name="T6" fmla="*/ 19849 w 21600"/>
              <a:gd name="T7" fmla="*/ 10800 h 21600"/>
              <a:gd name="T8" fmla="*/ 15493 w 21600"/>
              <a:gd name="T9" fmla="*/ 18536 h 21600"/>
              <a:gd name="T10" fmla="*/ 16401 w 21600"/>
              <a:gd name="T11" fmla="*/ 20033 h 21600"/>
              <a:gd name="T12" fmla="*/ 21600 w 21600"/>
              <a:gd name="T13" fmla="*/ 10800 h 21600"/>
              <a:gd name="T14" fmla="*/ 10800 w 21600"/>
              <a:gd name="T15" fmla="*/ 0 h 21600"/>
              <a:gd name="T16" fmla="*/ 0 w 21600"/>
              <a:gd name="T17" fmla="*/ 10800 h 21600"/>
              <a:gd name="T18" fmla="*/ 5198 w 21600"/>
              <a:gd name="T19" fmla="*/ 20033 h 21600"/>
              <a:gd name="T20" fmla="*/ 6106 w 21600"/>
              <a:gd name="T21" fmla="*/ 18536 h 21600"/>
              <a:gd name="T22" fmla="*/ 0 w 21600"/>
              <a:gd name="T23" fmla="*/ 0 h 21600"/>
              <a:gd name="T24" fmla="*/ 21600 w 21600"/>
              <a:gd name="T25" fmla="*/ 1877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600" h="21600">
                <a:moveTo>
                  <a:pt x="6106" y="18536"/>
                </a:moveTo>
                <a:cubicBezTo>
                  <a:pt x="3402" y="16896"/>
                  <a:pt x="1751" y="13962"/>
                  <a:pt x="1751" y="10800"/>
                </a:cubicBezTo>
                <a:cubicBezTo>
                  <a:pt x="1751" y="5802"/>
                  <a:pt x="5802" y="1751"/>
                  <a:pt x="10800" y="1751"/>
                </a:cubicBezTo>
                <a:cubicBezTo>
                  <a:pt x="15797" y="1751"/>
                  <a:pt x="19849" y="5802"/>
                  <a:pt x="19849" y="10800"/>
                </a:cubicBezTo>
                <a:cubicBezTo>
                  <a:pt x="19849" y="13962"/>
                  <a:pt x="18197" y="16896"/>
                  <a:pt x="15493" y="18536"/>
                </a:cubicBezTo>
                <a:lnTo>
                  <a:pt x="16401" y="20033"/>
                </a:lnTo>
                <a:cubicBezTo>
                  <a:pt x="19628" y="18075"/>
                  <a:pt x="21600" y="1457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4574"/>
                  <a:pt x="1971" y="18075"/>
                  <a:pt x="5198" y="20033"/>
                </a:cubicBezTo>
                <a:lnTo>
                  <a:pt x="6106" y="18536"/>
                </a:lnTo>
                <a:close/>
              </a:path>
            </a:pathLst>
          </a:custGeom>
          <a:solidFill>
            <a:srgbClr val="CB1B3D">
              <a:alpha val="84000"/>
            </a:srgbClr>
          </a:solidFill>
          <a:ln>
            <a:noFill/>
          </a:ln>
        </p:spPr>
        <p:txBody>
          <a:bodyPr anchor="ctr"/>
          <a:lstStyle/>
          <a:p>
            <a:endParaRPr lang="zh-CN" altLang="en-US" sz="1015"/>
          </a:p>
        </p:txBody>
      </p:sp>
      <p:sp>
        <p:nvSpPr>
          <p:cNvPr id="58" name="矩形 5"/>
          <p:cNvSpPr>
            <a:spLocks noChangeArrowheads="1"/>
          </p:cNvSpPr>
          <p:nvPr/>
        </p:nvSpPr>
        <p:spPr bwMode="auto">
          <a:xfrm>
            <a:off x="1539283" y="2668231"/>
            <a:ext cx="124332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100" b="1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添加内容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5305708" y="1831356"/>
            <a:ext cx="1600751" cy="346249"/>
            <a:chOff x="7073484" y="2441806"/>
            <a:chExt cx="2134334" cy="461665"/>
          </a:xfrm>
        </p:grpSpPr>
        <p:sp>
          <p:nvSpPr>
            <p:cNvPr id="139" name="TextBox 138"/>
            <p:cNvSpPr txBox="1"/>
            <p:nvPr/>
          </p:nvSpPr>
          <p:spPr>
            <a:xfrm>
              <a:off x="7433543" y="2441806"/>
              <a:ext cx="1774275" cy="461665"/>
            </a:xfrm>
            <a:prstGeom prst="rect">
              <a:avLst/>
            </a:prstGeom>
            <a:noFill/>
          </p:spPr>
          <p:txBody>
            <a:bodyPr wrap="square" lIns="68573" tIns="0" rIns="68573" bIns="0" rtlCol="0" anchor="t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500" dirty="0">
                  <a:solidFill>
                    <a:srgbClr val="CB1B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rPr>
                <a:t>添加标题</a:t>
              </a:r>
            </a:p>
          </p:txBody>
        </p:sp>
        <p:sp>
          <p:nvSpPr>
            <p:cNvPr id="60" name="矩形 22"/>
            <p:cNvSpPr>
              <a:spLocks noChangeArrowheads="1"/>
            </p:cNvSpPr>
            <p:nvPr/>
          </p:nvSpPr>
          <p:spPr bwMode="auto">
            <a:xfrm>
              <a:off x="7073484" y="2574698"/>
              <a:ext cx="360058" cy="230796"/>
            </a:xfrm>
            <a:prstGeom prst="rect">
              <a:avLst/>
            </a:prstGeom>
            <a:solidFill>
              <a:srgbClr val="CB1B3D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5793590" y="2953622"/>
            <a:ext cx="2788241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您的内容打在这里，或者通过复制您的内容，您的内容打在这里，或者通过复制您的内容，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5283728" y="2604577"/>
            <a:ext cx="1600751" cy="346249"/>
            <a:chOff x="7073484" y="3472766"/>
            <a:chExt cx="2134334" cy="461665"/>
          </a:xfrm>
        </p:grpSpPr>
        <p:sp>
          <p:nvSpPr>
            <p:cNvPr id="73" name="TextBox 72"/>
            <p:cNvSpPr txBox="1"/>
            <p:nvPr/>
          </p:nvSpPr>
          <p:spPr>
            <a:xfrm>
              <a:off x="7433543" y="3472766"/>
              <a:ext cx="1774275" cy="461665"/>
            </a:xfrm>
            <a:prstGeom prst="rect">
              <a:avLst/>
            </a:prstGeom>
            <a:noFill/>
          </p:spPr>
          <p:txBody>
            <a:bodyPr wrap="square" lIns="68573" tIns="0" rIns="68573" bIns="0" rtlCol="0" anchor="t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rPr>
                <a:t>添加标题</a:t>
              </a:r>
            </a:p>
          </p:txBody>
        </p:sp>
        <p:sp>
          <p:nvSpPr>
            <p:cNvPr id="74" name="矩形 22"/>
            <p:cNvSpPr>
              <a:spLocks noChangeArrowheads="1"/>
            </p:cNvSpPr>
            <p:nvPr/>
          </p:nvSpPr>
          <p:spPr bwMode="auto">
            <a:xfrm>
              <a:off x="7073484" y="3605658"/>
              <a:ext cx="360058" cy="23079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5793590" y="3750105"/>
            <a:ext cx="2895792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您的内容打在这里，或者通过复制您的内容，您的内容打在这里，或者通过复制您的内容，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5305708" y="3401059"/>
            <a:ext cx="1600751" cy="346249"/>
            <a:chOff x="7073484" y="4534743"/>
            <a:chExt cx="2134334" cy="461665"/>
          </a:xfrm>
        </p:grpSpPr>
        <p:sp>
          <p:nvSpPr>
            <p:cNvPr id="76" name="TextBox 75"/>
            <p:cNvSpPr txBox="1"/>
            <p:nvPr/>
          </p:nvSpPr>
          <p:spPr>
            <a:xfrm>
              <a:off x="7433543" y="4534743"/>
              <a:ext cx="1774275" cy="461665"/>
            </a:xfrm>
            <a:prstGeom prst="rect">
              <a:avLst/>
            </a:prstGeom>
            <a:noFill/>
          </p:spPr>
          <p:txBody>
            <a:bodyPr wrap="square" lIns="68573" tIns="0" rIns="68573" bIns="0" rtlCol="0" anchor="t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500" dirty="0">
                  <a:solidFill>
                    <a:srgbClr val="CB1B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rPr>
                <a:t>添加标题</a:t>
              </a:r>
            </a:p>
          </p:txBody>
        </p:sp>
        <p:sp>
          <p:nvSpPr>
            <p:cNvPr id="77" name="矩形 22"/>
            <p:cNvSpPr>
              <a:spLocks noChangeArrowheads="1"/>
            </p:cNvSpPr>
            <p:nvPr/>
          </p:nvSpPr>
          <p:spPr bwMode="auto">
            <a:xfrm>
              <a:off x="7073484" y="4667635"/>
              <a:ext cx="360058" cy="230796"/>
            </a:xfrm>
            <a:prstGeom prst="rect">
              <a:avLst/>
            </a:prstGeom>
            <a:solidFill>
              <a:srgbClr val="CB1B3D">
                <a:alpha val="40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 rot="1561121">
            <a:off x="1232692" y="1961266"/>
            <a:ext cx="1805537" cy="1803965"/>
            <a:chOff x="1642796" y="2615022"/>
            <a:chExt cx="2407382" cy="2405286"/>
          </a:xfrm>
        </p:grpSpPr>
        <p:sp>
          <p:nvSpPr>
            <p:cNvPr id="56" name="空心弧 3"/>
            <p:cNvSpPr/>
            <p:nvPr/>
          </p:nvSpPr>
          <p:spPr bwMode="auto">
            <a:xfrm rot="15302329">
              <a:off x="1643844" y="2613974"/>
              <a:ext cx="2405286" cy="2407382"/>
            </a:xfrm>
            <a:custGeom>
              <a:avLst/>
              <a:gdLst>
                <a:gd name="T0" fmla="*/ 2643 w 21600"/>
                <a:gd name="T1" fmla="*/ 7715 h 21600"/>
                <a:gd name="T2" fmla="*/ 10799 w 21600"/>
                <a:gd name="T3" fmla="*/ 2080 h 21600"/>
                <a:gd name="T4" fmla="*/ 18956 w 21600"/>
                <a:gd name="T5" fmla="*/ 7715 h 21600"/>
                <a:gd name="T6" fmla="*/ 20901 w 21600"/>
                <a:gd name="T7" fmla="*/ 6979 h 21600"/>
                <a:gd name="T8" fmla="*/ 10800 w 21600"/>
                <a:gd name="T9" fmla="*/ 0 h 21600"/>
                <a:gd name="T10" fmla="*/ 698 w 21600"/>
                <a:gd name="T11" fmla="*/ 6979 h 21600"/>
                <a:gd name="T12" fmla="*/ 2643 w 21600"/>
                <a:gd name="T13" fmla="*/ 7715 h 21600"/>
                <a:gd name="T14" fmla="*/ 0 w 21600"/>
                <a:gd name="T15" fmla="*/ 0 h 21600"/>
                <a:gd name="T16" fmla="*/ 21600 w 21600"/>
                <a:gd name="T17" fmla="*/ 39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1600" h="21600">
                  <a:moveTo>
                    <a:pt x="2643" y="7715"/>
                  </a:moveTo>
                  <a:cubicBezTo>
                    <a:pt x="3926" y="4323"/>
                    <a:pt x="7173" y="2080"/>
                    <a:pt x="10799" y="2080"/>
                  </a:cubicBezTo>
                  <a:cubicBezTo>
                    <a:pt x="14426" y="2079"/>
                    <a:pt x="17673" y="4323"/>
                    <a:pt x="18956" y="7715"/>
                  </a:cubicBezTo>
                  <a:lnTo>
                    <a:pt x="20901" y="6979"/>
                  </a:lnTo>
                  <a:cubicBezTo>
                    <a:pt x="19313" y="2779"/>
                    <a:pt x="15290" y="0"/>
                    <a:pt x="10800" y="0"/>
                  </a:cubicBezTo>
                  <a:cubicBezTo>
                    <a:pt x="6309" y="-1"/>
                    <a:pt x="2286" y="2779"/>
                    <a:pt x="698" y="6979"/>
                  </a:cubicBezTo>
                  <a:lnTo>
                    <a:pt x="2643" y="771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zh-CN" altLang="en-US" sz="1015"/>
            </a:p>
          </p:txBody>
        </p:sp>
        <p:sp>
          <p:nvSpPr>
            <p:cNvPr id="102" name="空心弧 3"/>
            <p:cNvSpPr/>
            <p:nvPr/>
          </p:nvSpPr>
          <p:spPr bwMode="auto">
            <a:xfrm rot="7872149">
              <a:off x="1643844" y="2613974"/>
              <a:ext cx="2405286" cy="2407382"/>
            </a:xfrm>
            <a:custGeom>
              <a:avLst/>
              <a:gdLst>
                <a:gd name="T0" fmla="*/ 2643 w 21600"/>
                <a:gd name="T1" fmla="*/ 7715 h 21600"/>
                <a:gd name="T2" fmla="*/ 10799 w 21600"/>
                <a:gd name="T3" fmla="*/ 2080 h 21600"/>
                <a:gd name="T4" fmla="*/ 18956 w 21600"/>
                <a:gd name="T5" fmla="*/ 7715 h 21600"/>
                <a:gd name="T6" fmla="*/ 20901 w 21600"/>
                <a:gd name="T7" fmla="*/ 6979 h 21600"/>
                <a:gd name="T8" fmla="*/ 10800 w 21600"/>
                <a:gd name="T9" fmla="*/ 0 h 21600"/>
                <a:gd name="T10" fmla="*/ 698 w 21600"/>
                <a:gd name="T11" fmla="*/ 6979 h 21600"/>
                <a:gd name="T12" fmla="*/ 2643 w 21600"/>
                <a:gd name="T13" fmla="*/ 7715 h 21600"/>
                <a:gd name="T14" fmla="*/ 0 w 21600"/>
                <a:gd name="T15" fmla="*/ 0 h 21600"/>
                <a:gd name="T16" fmla="*/ 21600 w 21600"/>
                <a:gd name="T17" fmla="*/ 39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1600" h="21600">
                  <a:moveTo>
                    <a:pt x="2643" y="7715"/>
                  </a:moveTo>
                  <a:cubicBezTo>
                    <a:pt x="3926" y="4323"/>
                    <a:pt x="7173" y="2080"/>
                    <a:pt x="10799" y="2080"/>
                  </a:cubicBezTo>
                  <a:cubicBezTo>
                    <a:pt x="14426" y="2079"/>
                    <a:pt x="17673" y="4323"/>
                    <a:pt x="18956" y="7715"/>
                  </a:cubicBezTo>
                  <a:lnTo>
                    <a:pt x="20901" y="6979"/>
                  </a:lnTo>
                  <a:cubicBezTo>
                    <a:pt x="19313" y="2779"/>
                    <a:pt x="15290" y="0"/>
                    <a:pt x="10800" y="0"/>
                  </a:cubicBezTo>
                  <a:cubicBezTo>
                    <a:pt x="6309" y="-1"/>
                    <a:pt x="2286" y="2779"/>
                    <a:pt x="698" y="6979"/>
                  </a:cubicBezTo>
                  <a:lnTo>
                    <a:pt x="2643" y="771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zh-CN" altLang="en-US" sz="1015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010584" y="1999226"/>
            <a:ext cx="2295126" cy="1588049"/>
            <a:chOff x="4013318" y="2665635"/>
            <a:chExt cx="3060168" cy="2117398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4150990" y="2665635"/>
              <a:ext cx="2922494" cy="24156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连接符 103"/>
            <p:cNvCxnSpPr>
              <a:stCxn id="77" idx="1"/>
            </p:cNvCxnSpPr>
            <p:nvPr/>
          </p:nvCxnSpPr>
          <p:spPr>
            <a:xfrm flipH="1" flipV="1">
              <a:off x="4150990" y="4534743"/>
              <a:ext cx="2922494" cy="24829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接连接符 105"/>
            <p:cNvCxnSpPr/>
            <p:nvPr/>
          </p:nvCxnSpPr>
          <p:spPr>
            <a:xfrm flipH="1">
              <a:off x="4013318" y="3708825"/>
              <a:ext cx="3060168" cy="10884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矩形 63"/>
          <p:cNvSpPr/>
          <p:nvPr/>
        </p:nvSpPr>
        <p:spPr>
          <a:xfrm>
            <a:off x="-33115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65" name="矩形 64"/>
          <p:cNvSpPr/>
          <p:nvPr/>
        </p:nvSpPr>
        <p:spPr>
          <a:xfrm>
            <a:off x="3027061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66" name="矩形 65"/>
          <p:cNvSpPr/>
          <p:nvPr/>
        </p:nvSpPr>
        <p:spPr>
          <a:xfrm>
            <a:off x="6084104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  <p:bldP spid="55" grpId="0" animBg="1"/>
      <p:bldP spid="57" grpId="0" animBg="1"/>
      <p:bldP spid="58" grpId="0"/>
      <p:bldP spid="72" grpId="0"/>
      <p:bldP spid="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组合 107"/>
          <p:cNvGrpSpPr/>
          <p:nvPr/>
        </p:nvGrpSpPr>
        <p:grpSpPr>
          <a:xfrm>
            <a:off x="2809925" y="2305197"/>
            <a:ext cx="259922" cy="1003370"/>
            <a:chOff x="3782125" y="3735613"/>
            <a:chExt cx="352507" cy="1360782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9" name="下箭头 108"/>
            <p:cNvSpPr/>
            <p:nvPr/>
          </p:nvSpPr>
          <p:spPr>
            <a:xfrm rot="14874362">
              <a:off x="3737418" y="3780320"/>
              <a:ext cx="426959" cy="337546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110" name="下箭头 109"/>
            <p:cNvSpPr/>
            <p:nvPr/>
          </p:nvSpPr>
          <p:spPr>
            <a:xfrm rot="6725638" flipV="1">
              <a:off x="3752379" y="4714143"/>
              <a:ext cx="426959" cy="337546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6693157" y="2137796"/>
            <a:ext cx="1341611" cy="1248051"/>
            <a:chOff x="8778556" y="3509613"/>
            <a:chExt cx="1819507" cy="1692622"/>
          </a:xfrm>
        </p:grpSpPr>
        <p:sp>
          <p:nvSpPr>
            <p:cNvPr id="112" name="Oval 85"/>
            <p:cNvSpPr>
              <a:spLocks noChangeArrowheads="1"/>
            </p:cNvSpPr>
            <p:nvPr/>
          </p:nvSpPr>
          <p:spPr bwMode="auto">
            <a:xfrm>
              <a:off x="8778556" y="3509613"/>
              <a:ext cx="1675174" cy="1692622"/>
            </a:xfrm>
            <a:prstGeom prst="ellipse">
              <a:avLst/>
            </a:prstGeom>
            <a:noFill/>
            <a:ln w="381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3" name="Oval 85"/>
            <p:cNvSpPr>
              <a:spLocks noChangeArrowheads="1"/>
            </p:cNvSpPr>
            <p:nvPr/>
          </p:nvSpPr>
          <p:spPr bwMode="auto">
            <a:xfrm>
              <a:off x="8926347" y="3658945"/>
              <a:ext cx="1379592" cy="139395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33655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9219128" y="3940425"/>
              <a:ext cx="1378935" cy="8765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1800" dirty="0">
                  <a:solidFill>
                    <a:schemeClr val="bg1"/>
                  </a:solidFill>
                  <a:latin typeface="方正黑体_GBK" pitchFamily="65" charset="-122"/>
                  <a:ea typeface="方正黑体_GBK" pitchFamily="65" charset="-122"/>
                </a:rPr>
                <a:t>添加</a:t>
              </a:r>
              <a:endParaRPr lang="en-US" altLang="zh-CN" sz="1800" dirty="0">
                <a:solidFill>
                  <a:schemeClr val="bg1"/>
                </a:solidFill>
                <a:latin typeface="方正黑体_GBK" pitchFamily="65" charset="-122"/>
                <a:ea typeface="方正黑体_GBK" pitchFamily="65" charset="-122"/>
              </a:endParaRPr>
            </a:p>
            <a:p>
              <a:r>
                <a:rPr lang="zh-CN" altLang="en-US" sz="1800" dirty="0">
                  <a:solidFill>
                    <a:schemeClr val="bg1"/>
                  </a:solidFill>
                  <a:latin typeface="方正黑体_GBK" pitchFamily="65" charset="-122"/>
                  <a:ea typeface="方正黑体_GBK" pitchFamily="65" charset="-122"/>
                </a:rPr>
                <a:t>标题</a:t>
              </a: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4386222" y="2158982"/>
            <a:ext cx="231126" cy="1477260"/>
            <a:chOff x="5478152" y="3535239"/>
            <a:chExt cx="313456" cy="2003477"/>
          </a:xfrm>
        </p:grpSpPr>
        <p:sp>
          <p:nvSpPr>
            <p:cNvPr id="116" name="Freeform 76"/>
            <p:cNvSpPr/>
            <p:nvPr/>
          </p:nvSpPr>
          <p:spPr bwMode="auto">
            <a:xfrm>
              <a:off x="5478152" y="3535239"/>
              <a:ext cx="313456" cy="2003477"/>
            </a:xfrm>
            <a:custGeom>
              <a:avLst/>
              <a:gdLst>
                <a:gd name="T0" fmla="*/ 0 w 83"/>
                <a:gd name="T1" fmla="*/ 0 h 529"/>
                <a:gd name="T2" fmla="*/ 0 w 83"/>
                <a:gd name="T3" fmla="*/ 529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3" h="529">
                  <a:moveTo>
                    <a:pt x="0" y="0"/>
                  </a:moveTo>
                  <a:cubicBezTo>
                    <a:pt x="83" y="185"/>
                    <a:pt x="82" y="362"/>
                    <a:pt x="0" y="529"/>
                  </a:cubicBezTo>
                </a:path>
              </a:pathLst>
            </a:custGeom>
            <a:noFill/>
            <a:ln w="15875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5660280" y="4352946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 dirty="0"/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3473262" y="2367607"/>
            <a:ext cx="147588" cy="1023725"/>
            <a:chOff x="4495750" y="3860476"/>
            <a:chExt cx="200159" cy="1255714"/>
          </a:xfrm>
        </p:grpSpPr>
        <p:sp>
          <p:nvSpPr>
            <p:cNvPr id="119" name="Freeform 75"/>
            <p:cNvSpPr/>
            <p:nvPr/>
          </p:nvSpPr>
          <p:spPr bwMode="auto">
            <a:xfrm>
              <a:off x="4495750" y="3860476"/>
              <a:ext cx="200159" cy="1255714"/>
            </a:xfrm>
            <a:custGeom>
              <a:avLst/>
              <a:gdLst>
                <a:gd name="T0" fmla="*/ 0 w 53"/>
                <a:gd name="T1" fmla="*/ 0 h 332"/>
                <a:gd name="T2" fmla="*/ 0 w 53"/>
                <a:gd name="T3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3" h="332">
                  <a:moveTo>
                    <a:pt x="0" y="0"/>
                  </a:moveTo>
                  <a:cubicBezTo>
                    <a:pt x="53" y="116"/>
                    <a:pt x="52" y="227"/>
                    <a:pt x="0" y="332"/>
                  </a:cubicBezTo>
                </a:path>
              </a:pathLst>
            </a:custGeom>
            <a:noFill/>
            <a:ln w="15875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20" name="椭圆 119"/>
            <p:cNvSpPr/>
            <p:nvPr/>
          </p:nvSpPr>
          <p:spPr>
            <a:xfrm>
              <a:off x="4612456" y="4383646"/>
              <a:ext cx="72000" cy="72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 dirty="0"/>
            </a:p>
          </p:txBody>
        </p:sp>
      </p:grpSp>
      <p:grpSp>
        <p:nvGrpSpPr>
          <p:cNvPr id="125" name="组合 124"/>
          <p:cNvGrpSpPr/>
          <p:nvPr/>
        </p:nvGrpSpPr>
        <p:grpSpPr>
          <a:xfrm>
            <a:off x="5131352" y="1786588"/>
            <a:ext cx="1444371" cy="2311016"/>
            <a:chOff x="6694975" y="3029177"/>
            <a:chExt cx="1958872" cy="3134228"/>
          </a:xfrm>
        </p:grpSpPr>
        <p:sp>
          <p:nvSpPr>
            <p:cNvPr id="126" name="椭圆 125"/>
            <p:cNvSpPr/>
            <p:nvPr/>
          </p:nvSpPr>
          <p:spPr>
            <a:xfrm>
              <a:off x="8445027" y="4302536"/>
              <a:ext cx="208820" cy="2088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 dirty="0"/>
            </a:p>
          </p:txBody>
        </p:sp>
        <p:grpSp>
          <p:nvGrpSpPr>
            <p:cNvPr id="127" name="组合 126"/>
            <p:cNvGrpSpPr/>
            <p:nvPr/>
          </p:nvGrpSpPr>
          <p:grpSpPr>
            <a:xfrm>
              <a:off x="6694975" y="3029177"/>
              <a:ext cx="1873938" cy="3134228"/>
              <a:chOff x="6772437" y="2859183"/>
              <a:chExt cx="1537338" cy="2571255"/>
            </a:xfrm>
          </p:grpSpPr>
          <p:cxnSp>
            <p:nvCxnSpPr>
              <p:cNvPr id="128" name="直接连接符 127"/>
              <p:cNvCxnSpPr/>
              <p:nvPr/>
            </p:nvCxnSpPr>
            <p:spPr>
              <a:xfrm flipV="1">
                <a:off x="6938132" y="4002416"/>
                <a:ext cx="1371643" cy="1428022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接连接符 128"/>
              <p:cNvCxnSpPr/>
              <p:nvPr/>
            </p:nvCxnSpPr>
            <p:spPr>
              <a:xfrm>
                <a:off x="6772437" y="2859183"/>
                <a:ext cx="1537338" cy="1143233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0" name="Oval 80"/>
          <p:cNvSpPr>
            <a:spLocks noChangeArrowheads="1"/>
          </p:cNvSpPr>
          <p:nvPr/>
        </p:nvSpPr>
        <p:spPr bwMode="auto">
          <a:xfrm>
            <a:off x="5028812" y="1556002"/>
            <a:ext cx="551361" cy="552753"/>
          </a:xfrm>
          <a:prstGeom prst="ellipse">
            <a:avLst/>
          </a:prstGeom>
          <a:solidFill>
            <a:srgbClr val="CB1B3D"/>
          </a:solidFill>
          <a:ln w="22225" cap="flat">
            <a:noFill/>
            <a:prstDash val="solid"/>
            <a:miter lim="800000"/>
          </a:ln>
        </p:spPr>
        <p:txBody>
          <a:bodyPr vert="horz" wrap="square" lIns="68573" tIns="34286" rIns="68573" bIns="34286" numCol="1" anchor="t" anchorCtr="0" compatLnSpc="1"/>
          <a:lstStyle/>
          <a:p>
            <a:pPr algn="ctr"/>
            <a:r>
              <a:rPr lang="en-US" altLang="zh-CN" sz="2325" dirty="0">
                <a:solidFill>
                  <a:schemeClr val="bg1"/>
                </a:solidFill>
              </a:rPr>
              <a:t>C</a:t>
            </a:r>
            <a:endParaRPr lang="zh-CN" altLang="en-US" sz="2325" dirty="0">
              <a:solidFill>
                <a:schemeClr val="bg1"/>
              </a:solidFill>
            </a:endParaRPr>
          </a:p>
        </p:txBody>
      </p:sp>
      <p:grpSp>
        <p:nvGrpSpPr>
          <p:cNvPr id="131" name="组合 130"/>
          <p:cNvGrpSpPr/>
          <p:nvPr/>
        </p:nvGrpSpPr>
        <p:grpSpPr>
          <a:xfrm>
            <a:off x="5363484" y="2130580"/>
            <a:ext cx="167634" cy="1661048"/>
            <a:chOff x="6637879" y="3495267"/>
            <a:chExt cx="227346" cy="2252731"/>
          </a:xfrm>
        </p:grpSpPr>
        <p:sp>
          <p:nvSpPr>
            <p:cNvPr id="132" name="Freeform 77"/>
            <p:cNvSpPr/>
            <p:nvPr/>
          </p:nvSpPr>
          <p:spPr bwMode="auto">
            <a:xfrm>
              <a:off x="6637879" y="3495267"/>
              <a:ext cx="211489" cy="2252731"/>
            </a:xfrm>
            <a:custGeom>
              <a:avLst/>
              <a:gdLst>
                <a:gd name="T0" fmla="*/ 1 w 56"/>
                <a:gd name="T1" fmla="*/ 0 h 595"/>
                <a:gd name="T2" fmla="*/ 0 w 56"/>
                <a:gd name="T3" fmla="*/ 595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6" h="595">
                  <a:moveTo>
                    <a:pt x="1" y="0"/>
                  </a:moveTo>
                  <a:cubicBezTo>
                    <a:pt x="56" y="204"/>
                    <a:pt x="55" y="402"/>
                    <a:pt x="0" y="595"/>
                  </a:cubicBezTo>
                </a:path>
              </a:pathLst>
            </a:custGeom>
            <a:noFill/>
            <a:ln w="15875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33" name="椭圆 132"/>
            <p:cNvSpPr/>
            <p:nvPr/>
          </p:nvSpPr>
          <p:spPr>
            <a:xfrm>
              <a:off x="6721225" y="4334946"/>
              <a:ext cx="144000" cy="144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 dirty="0"/>
            </a:p>
          </p:txBody>
        </p:sp>
      </p:grpSp>
      <p:sp>
        <p:nvSpPr>
          <p:cNvPr id="144" name="Oval 78"/>
          <p:cNvSpPr>
            <a:spLocks noChangeArrowheads="1"/>
          </p:cNvSpPr>
          <p:nvPr/>
        </p:nvSpPr>
        <p:spPr bwMode="auto">
          <a:xfrm>
            <a:off x="3239183" y="1971530"/>
            <a:ext cx="551361" cy="552753"/>
          </a:xfrm>
          <a:prstGeom prst="ellipse">
            <a:avLst/>
          </a:prstGeom>
          <a:solidFill>
            <a:srgbClr val="CB1B3D"/>
          </a:solidFill>
          <a:ln w="22225" cap="flat">
            <a:noFill/>
            <a:prstDash val="solid"/>
            <a:miter lim="800000"/>
          </a:ln>
        </p:spPr>
        <p:txBody>
          <a:bodyPr vert="horz" wrap="square" lIns="68573" tIns="34286" rIns="68573" bIns="34286" numCol="1" anchor="t" anchorCtr="0" compatLnSpc="1"/>
          <a:lstStyle/>
          <a:p>
            <a:pPr algn="ctr"/>
            <a:r>
              <a:rPr lang="en-US" altLang="zh-CN" sz="2325" dirty="0">
                <a:solidFill>
                  <a:schemeClr val="bg1"/>
                </a:solidFill>
              </a:rPr>
              <a:t>A</a:t>
            </a:r>
            <a:endParaRPr lang="zh-CN" altLang="en-US" sz="2325" dirty="0">
              <a:solidFill>
                <a:schemeClr val="bg1"/>
              </a:solidFill>
            </a:endParaRPr>
          </a:p>
        </p:txBody>
      </p:sp>
      <p:sp>
        <p:nvSpPr>
          <p:cNvPr id="145" name="Oval 81"/>
          <p:cNvSpPr>
            <a:spLocks noChangeArrowheads="1"/>
          </p:cNvSpPr>
          <p:nvPr/>
        </p:nvSpPr>
        <p:spPr bwMode="auto">
          <a:xfrm>
            <a:off x="3239183" y="3158320"/>
            <a:ext cx="551361" cy="55275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175" cap="flat">
            <a:noFill/>
            <a:prstDash val="solid"/>
            <a:miter lim="800000"/>
          </a:ln>
        </p:spPr>
        <p:txBody>
          <a:bodyPr vert="horz" wrap="square" lIns="68573" tIns="34286" rIns="68573" bIns="34286" numCol="1" anchor="t" anchorCtr="0" compatLnSpc="1"/>
          <a:lstStyle/>
          <a:p>
            <a:pPr algn="ctr"/>
            <a:r>
              <a:rPr lang="en-US" altLang="zh-CN" sz="1800" dirty="0">
                <a:solidFill>
                  <a:schemeClr val="bg1"/>
                </a:solidFill>
              </a:rPr>
              <a:t>A1</a:t>
            </a:r>
            <a:endParaRPr lang="zh-CN" altLang="en-US" sz="1800" dirty="0">
              <a:solidFill>
                <a:schemeClr val="bg1"/>
              </a:solidFill>
            </a:endParaRPr>
          </a:p>
        </p:txBody>
      </p:sp>
      <p:sp>
        <p:nvSpPr>
          <p:cNvPr id="146" name="Oval 79"/>
          <p:cNvSpPr>
            <a:spLocks noChangeArrowheads="1"/>
          </p:cNvSpPr>
          <p:nvPr/>
        </p:nvSpPr>
        <p:spPr bwMode="auto">
          <a:xfrm>
            <a:off x="4148213" y="1771505"/>
            <a:ext cx="551361" cy="552753"/>
          </a:xfrm>
          <a:prstGeom prst="ellipse">
            <a:avLst/>
          </a:prstGeom>
          <a:solidFill>
            <a:srgbClr val="CB1B3D"/>
          </a:solidFill>
          <a:ln w="22225" cap="flat">
            <a:noFill/>
            <a:prstDash val="solid"/>
            <a:miter lim="800000"/>
          </a:ln>
        </p:spPr>
        <p:txBody>
          <a:bodyPr vert="horz" wrap="square" lIns="68573" tIns="34286" rIns="68573" bIns="34286" numCol="1" anchor="t" anchorCtr="0" compatLnSpc="1"/>
          <a:lstStyle/>
          <a:p>
            <a:pPr algn="ctr"/>
            <a:r>
              <a:rPr lang="en-US" altLang="zh-CN" sz="2325" dirty="0">
                <a:solidFill>
                  <a:schemeClr val="bg1"/>
                </a:solidFill>
              </a:rPr>
              <a:t>B</a:t>
            </a:r>
            <a:endParaRPr lang="zh-CN" altLang="en-US" sz="2325" dirty="0">
              <a:solidFill>
                <a:schemeClr val="bg1"/>
              </a:solidFill>
            </a:endParaRPr>
          </a:p>
        </p:txBody>
      </p:sp>
      <p:sp>
        <p:nvSpPr>
          <p:cNvPr id="147" name="Oval 83"/>
          <p:cNvSpPr>
            <a:spLocks noChangeArrowheads="1"/>
          </p:cNvSpPr>
          <p:nvPr/>
        </p:nvSpPr>
        <p:spPr bwMode="auto">
          <a:xfrm>
            <a:off x="5113922" y="3618851"/>
            <a:ext cx="551361" cy="55275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175" cap="flat">
            <a:noFill/>
            <a:prstDash val="solid"/>
            <a:miter lim="800000"/>
          </a:ln>
        </p:spPr>
        <p:txBody>
          <a:bodyPr vert="horz" wrap="square" lIns="68573" tIns="34286" rIns="68573" bIns="34286" numCol="1" anchor="t" anchorCtr="0" compatLnSpc="1"/>
          <a:lstStyle/>
          <a:p>
            <a:r>
              <a:rPr lang="en-US" altLang="zh-CN" sz="1800" dirty="0">
                <a:solidFill>
                  <a:schemeClr val="bg1"/>
                </a:solidFill>
              </a:rPr>
              <a:t>C1</a:t>
            </a:r>
            <a:endParaRPr lang="zh-CN" altLang="en-US" sz="1800" dirty="0">
              <a:solidFill>
                <a:schemeClr val="bg1"/>
              </a:solidFill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2194276" y="1356504"/>
            <a:ext cx="4823736" cy="3030688"/>
            <a:chOff x="2912726" y="1988841"/>
            <a:chExt cx="6431648" cy="4040917"/>
          </a:xfrm>
        </p:grpSpPr>
        <p:cxnSp>
          <p:nvCxnSpPr>
            <p:cNvPr id="20" name="直接连接符 19"/>
            <p:cNvCxnSpPr/>
            <p:nvPr/>
          </p:nvCxnSpPr>
          <p:spPr>
            <a:xfrm flipV="1">
              <a:off x="2998862" y="1988841"/>
              <a:ext cx="4292201" cy="118853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>
              <a:off x="2912726" y="4683741"/>
              <a:ext cx="4378337" cy="13460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>
              <a:endCxn id="112" idx="1"/>
            </p:cNvCxnSpPr>
            <p:nvPr/>
          </p:nvCxnSpPr>
          <p:spPr>
            <a:xfrm>
              <a:off x="7303244" y="1988841"/>
              <a:ext cx="1849175" cy="128542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 flipV="1">
              <a:off x="7291063" y="4638590"/>
              <a:ext cx="2053311" cy="139116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组合 120"/>
          <p:cNvGrpSpPr/>
          <p:nvPr/>
        </p:nvGrpSpPr>
        <p:grpSpPr>
          <a:xfrm>
            <a:off x="1361043" y="2170247"/>
            <a:ext cx="1341611" cy="1248051"/>
            <a:chOff x="1919920" y="3552881"/>
            <a:chExt cx="1819507" cy="1692622"/>
          </a:xfrm>
        </p:grpSpPr>
        <p:sp>
          <p:nvSpPr>
            <p:cNvPr id="122" name="Oval 85"/>
            <p:cNvSpPr>
              <a:spLocks noChangeArrowheads="1"/>
            </p:cNvSpPr>
            <p:nvPr/>
          </p:nvSpPr>
          <p:spPr bwMode="auto">
            <a:xfrm>
              <a:off x="1919920" y="3552881"/>
              <a:ext cx="1675174" cy="1692622"/>
            </a:xfrm>
            <a:prstGeom prst="ellipse">
              <a:avLst/>
            </a:prstGeom>
            <a:noFill/>
            <a:ln w="38100" cap="flat">
              <a:solidFill>
                <a:srgbClr val="CB1B3D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23" name="Oval 85"/>
            <p:cNvSpPr>
              <a:spLocks noChangeArrowheads="1"/>
            </p:cNvSpPr>
            <p:nvPr/>
          </p:nvSpPr>
          <p:spPr bwMode="auto">
            <a:xfrm>
              <a:off x="2150988" y="3786356"/>
              <a:ext cx="1213038" cy="1225672"/>
            </a:xfrm>
            <a:prstGeom prst="ellipse">
              <a:avLst/>
            </a:prstGeom>
            <a:solidFill>
              <a:srgbClr val="CB1B3D"/>
            </a:solidFill>
            <a:ln w="33655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60492" y="3983693"/>
              <a:ext cx="1378935" cy="8765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1800" dirty="0">
                  <a:solidFill>
                    <a:schemeClr val="bg1"/>
                  </a:solidFill>
                  <a:latin typeface="方正黑体_GBK" pitchFamily="65" charset="-122"/>
                  <a:ea typeface="方正黑体_GBK" pitchFamily="65" charset="-122"/>
                </a:rPr>
                <a:t>添加</a:t>
              </a:r>
              <a:endParaRPr lang="en-US" altLang="zh-CN" sz="1800" dirty="0">
                <a:solidFill>
                  <a:schemeClr val="bg1"/>
                </a:solidFill>
                <a:latin typeface="方正黑体_GBK" pitchFamily="65" charset="-122"/>
                <a:ea typeface="方正黑体_GBK" pitchFamily="65" charset="-122"/>
              </a:endParaRPr>
            </a:p>
            <a:p>
              <a:r>
                <a:rPr lang="zh-CN" altLang="en-US" sz="1800" dirty="0">
                  <a:solidFill>
                    <a:schemeClr val="bg1"/>
                  </a:solidFill>
                  <a:latin typeface="方正黑体_GBK" pitchFamily="65" charset="-122"/>
                  <a:ea typeface="方正黑体_GBK" pitchFamily="65" charset="-122"/>
                </a:rPr>
                <a:t>标题</a:t>
              </a:r>
            </a:p>
          </p:txBody>
        </p:sp>
      </p:grpSp>
      <p:sp>
        <p:nvSpPr>
          <p:cNvPr id="107" name="Oval 82"/>
          <p:cNvSpPr>
            <a:spLocks noChangeArrowheads="1"/>
          </p:cNvSpPr>
          <p:nvPr/>
        </p:nvSpPr>
        <p:spPr bwMode="auto">
          <a:xfrm>
            <a:off x="4195821" y="3348821"/>
            <a:ext cx="551361" cy="55275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175" cap="flat">
            <a:noFill/>
            <a:prstDash val="solid"/>
            <a:miter lim="800000"/>
          </a:ln>
        </p:spPr>
        <p:txBody>
          <a:bodyPr vert="horz" wrap="square" lIns="68573" tIns="34286" rIns="68573" bIns="34286" numCol="1" anchor="t" anchorCtr="0" compatLnSpc="1"/>
          <a:lstStyle/>
          <a:p>
            <a:pPr algn="ctr"/>
            <a:r>
              <a:rPr lang="en-US" altLang="zh-CN" sz="1800" dirty="0">
                <a:solidFill>
                  <a:schemeClr val="bg1"/>
                </a:solidFill>
              </a:rPr>
              <a:t>B1</a:t>
            </a:r>
            <a:endParaRPr lang="zh-CN" altLang="en-US" sz="1800" dirty="0">
              <a:solidFill>
                <a:schemeClr val="bg1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-33115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77" name="矩形 76"/>
          <p:cNvSpPr/>
          <p:nvPr/>
        </p:nvSpPr>
        <p:spPr>
          <a:xfrm>
            <a:off x="3027061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78" name="矩形 77"/>
          <p:cNvSpPr/>
          <p:nvPr/>
        </p:nvSpPr>
        <p:spPr>
          <a:xfrm>
            <a:off x="6084104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3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3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44" grpId="0" animBg="1"/>
      <p:bldP spid="145" grpId="0" animBg="1"/>
      <p:bldP spid="146" grpId="0" animBg="1"/>
      <p:bldP spid="147" grpId="0" animBg="1"/>
      <p:bldP spid="1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AutoShape 7"/>
          <p:cNvSpPr>
            <a:spLocks noChangeArrowheads="1"/>
          </p:cNvSpPr>
          <p:nvPr/>
        </p:nvSpPr>
        <p:spPr bwMode="auto">
          <a:xfrm>
            <a:off x="3641127" y="1834161"/>
            <a:ext cx="2045568" cy="2045569"/>
          </a:xfrm>
          <a:custGeom>
            <a:avLst/>
            <a:gdLst>
              <a:gd name="G0" fmla="+- 9798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98"/>
              <a:gd name="G18" fmla="*/ 9798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9798 10800 0"/>
              <a:gd name="G26" fmla="?: G9 G17 G25"/>
              <a:gd name="G27" fmla="?: G9 0 21600"/>
              <a:gd name="G28" fmla="cos 10800 11796480"/>
              <a:gd name="G29" fmla="sin 10800 11796480"/>
              <a:gd name="G30" fmla="sin 9798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01 w 21600"/>
              <a:gd name="T15" fmla="*/ 10800 h 21600"/>
              <a:gd name="T16" fmla="*/ 10800 w 21600"/>
              <a:gd name="T17" fmla="*/ 1002 h 21600"/>
              <a:gd name="T18" fmla="*/ 21099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02" y="10800"/>
                </a:moveTo>
                <a:cubicBezTo>
                  <a:pt x="1002" y="5388"/>
                  <a:pt x="5388" y="1002"/>
                  <a:pt x="10800" y="1002"/>
                </a:cubicBezTo>
                <a:cubicBezTo>
                  <a:pt x="16211" y="1001"/>
                  <a:pt x="20597" y="5388"/>
                  <a:pt x="20598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zh-CN" altLang="en-US" sz="1015"/>
          </a:p>
        </p:txBody>
      </p:sp>
      <p:sp>
        <p:nvSpPr>
          <p:cNvPr id="76" name="AutoShape 8"/>
          <p:cNvSpPr>
            <a:spLocks noChangeArrowheads="1"/>
          </p:cNvSpPr>
          <p:nvPr/>
        </p:nvSpPr>
        <p:spPr bwMode="auto">
          <a:xfrm>
            <a:off x="3641127" y="1834161"/>
            <a:ext cx="2045568" cy="2045569"/>
          </a:xfrm>
          <a:custGeom>
            <a:avLst/>
            <a:gdLst>
              <a:gd name="G0" fmla="+- 9798 0 0"/>
              <a:gd name="G1" fmla="+- 5898240 0 0"/>
              <a:gd name="G2" fmla="+- 0 0 5898240"/>
              <a:gd name="T0" fmla="*/ 0 256 1"/>
              <a:gd name="T1" fmla="*/ 180 256 1"/>
              <a:gd name="G3" fmla="+- 5898240 T0 T1"/>
              <a:gd name="T2" fmla="*/ 0 256 1"/>
              <a:gd name="T3" fmla="*/ 90 256 1"/>
              <a:gd name="G4" fmla="+- 5898240 T2 T3"/>
              <a:gd name="G5" fmla="*/ G4 2 1"/>
              <a:gd name="T4" fmla="*/ 90 256 1"/>
              <a:gd name="T5" fmla="*/ 0 256 1"/>
              <a:gd name="G6" fmla="+- 5898240 T4 T5"/>
              <a:gd name="G7" fmla="*/ G6 2 1"/>
              <a:gd name="G8" fmla="abs 589824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98"/>
              <a:gd name="G18" fmla="*/ 9798 1 2"/>
              <a:gd name="G19" fmla="+- G18 5400 0"/>
              <a:gd name="G20" fmla="cos G19 5898240"/>
              <a:gd name="G21" fmla="sin G19 5898240"/>
              <a:gd name="G22" fmla="+- G20 10800 0"/>
              <a:gd name="G23" fmla="+- G21 10800 0"/>
              <a:gd name="G24" fmla="+- 10800 0 G20"/>
              <a:gd name="G25" fmla="+- 9798 10800 0"/>
              <a:gd name="G26" fmla="?: G9 G17 G25"/>
              <a:gd name="G27" fmla="?: G9 0 21600"/>
              <a:gd name="G28" fmla="cos 10800 5898240"/>
              <a:gd name="G29" fmla="sin 10800 5898240"/>
              <a:gd name="G30" fmla="sin 9798 5898240"/>
              <a:gd name="G31" fmla="+- G28 10800 0"/>
              <a:gd name="G32" fmla="+- G29 10800 0"/>
              <a:gd name="G33" fmla="+- G30 10800 0"/>
              <a:gd name="G34" fmla="?: G4 0 G31"/>
              <a:gd name="G35" fmla="?: 5898240 G34 0"/>
              <a:gd name="G36" fmla="?: G6 G35 G31"/>
              <a:gd name="G37" fmla="+- 21600 0 G36"/>
              <a:gd name="G38" fmla="?: G4 0 G33"/>
              <a:gd name="G39" fmla="?: 5898240 G38 G32"/>
              <a:gd name="G40" fmla="?: G6 G39 0"/>
              <a:gd name="G41" fmla="?: G4 G32 21600"/>
              <a:gd name="G42" fmla="?: G6 G41 G33"/>
              <a:gd name="T12" fmla="*/ 10800 w 21600"/>
              <a:gd name="T13" fmla="*/ 21600 h 21600"/>
              <a:gd name="T14" fmla="*/ 10800 w 21600"/>
              <a:gd name="T15" fmla="*/ 21099 h 21600"/>
              <a:gd name="T16" fmla="*/ 10800 w 21600"/>
              <a:gd name="T17" fmla="*/ 20598 h 21600"/>
              <a:gd name="T18" fmla="*/ 10800 w 21600"/>
              <a:gd name="T19" fmla="*/ 21099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800" y="20598"/>
                </a:moveTo>
                <a:lnTo>
                  <a:pt x="10800" y="216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 sz="1015"/>
          </a:p>
        </p:txBody>
      </p:sp>
      <p:sp>
        <p:nvSpPr>
          <p:cNvPr id="77" name="AutoShape 9"/>
          <p:cNvSpPr>
            <a:spLocks noChangeArrowheads="1"/>
          </p:cNvSpPr>
          <p:nvPr/>
        </p:nvSpPr>
        <p:spPr bwMode="auto">
          <a:xfrm>
            <a:off x="3641127" y="1834161"/>
            <a:ext cx="2045568" cy="2045569"/>
          </a:xfrm>
          <a:custGeom>
            <a:avLst/>
            <a:gdLst>
              <a:gd name="G0" fmla="+- 9798 0 0"/>
              <a:gd name="G1" fmla="+- 0 0 0"/>
              <a:gd name="G2" fmla="+- 0 0 0"/>
              <a:gd name="T0" fmla="*/ 0 256 1"/>
              <a:gd name="T1" fmla="*/ 180 256 1"/>
              <a:gd name="G3" fmla="+- 0 T0 T1"/>
              <a:gd name="T2" fmla="*/ 0 256 1"/>
              <a:gd name="T3" fmla="*/ 90 256 1"/>
              <a:gd name="G4" fmla="+- 0 T2 T3"/>
              <a:gd name="G5" fmla="*/ G4 2 1"/>
              <a:gd name="T4" fmla="*/ 90 256 1"/>
              <a:gd name="T5" fmla="*/ 0 256 1"/>
              <a:gd name="G6" fmla="+- 0 T4 T5"/>
              <a:gd name="G7" fmla="*/ G6 2 1"/>
              <a:gd name="G8" fmla="abs 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98"/>
              <a:gd name="G18" fmla="*/ 9798 1 2"/>
              <a:gd name="G19" fmla="+- G18 5400 0"/>
              <a:gd name="G20" fmla="cos G19 0"/>
              <a:gd name="G21" fmla="sin G19 0"/>
              <a:gd name="G22" fmla="+- G20 10800 0"/>
              <a:gd name="G23" fmla="+- G21 10800 0"/>
              <a:gd name="G24" fmla="+- 10800 0 G20"/>
              <a:gd name="G25" fmla="+- 9798 10800 0"/>
              <a:gd name="G26" fmla="?: G9 G17 G25"/>
              <a:gd name="G27" fmla="?: G9 0 21600"/>
              <a:gd name="G28" fmla="cos 10800 0"/>
              <a:gd name="G29" fmla="sin 10800 0"/>
              <a:gd name="G30" fmla="sin 9798 0"/>
              <a:gd name="G31" fmla="+- G28 10800 0"/>
              <a:gd name="G32" fmla="+- G29 10800 0"/>
              <a:gd name="G33" fmla="+- G30 10800 0"/>
              <a:gd name="G34" fmla="?: G4 0 G31"/>
              <a:gd name="G35" fmla="?: 0 G34 0"/>
              <a:gd name="G36" fmla="?: G6 G35 G31"/>
              <a:gd name="G37" fmla="+- 21600 0 G36"/>
              <a:gd name="G38" fmla="?: G4 0 G33"/>
              <a:gd name="G39" fmla="?: 0 G38 G32"/>
              <a:gd name="G40" fmla="?: G6 G39 0"/>
              <a:gd name="G41" fmla="?: G4 G32 21600"/>
              <a:gd name="G42" fmla="?: G6 G41 G33"/>
              <a:gd name="T12" fmla="*/ 10800 w 21600"/>
              <a:gd name="T13" fmla="*/ 21600 h 21600"/>
              <a:gd name="T14" fmla="*/ 21099 w 21600"/>
              <a:gd name="T15" fmla="*/ 10800 h 21600"/>
              <a:gd name="T16" fmla="*/ 10800 w 21600"/>
              <a:gd name="T17" fmla="*/ 20598 h 21600"/>
              <a:gd name="T18" fmla="*/ 501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0598" y="10800"/>
                </a:moveTo>
                <a:cubicBezTo>
                  <a:pt x="20598" y="16211"/>
                  <a:pt x="16211" y="20598"/>
                  <a:pt x="10800" y="20598"/>
                </a:cubicBezTo>
                <a:cubicBezTo>
                  <a:pt x="5388" y="20598"/>
                  <a:pt x="1002" y="16211"/>
                  <a:pt x="1002" y="10800"/>
                </a:cubicBezTo>
                <a:lnTo>
                  <a:pt x="0" y="10800"/>
                </a:ln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zh-CN" altLang="en-US" sz="1015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2" name="AutoShape 10"/>
          <p:cNvSpPr>
            <a:spLocks noChangeArrowheads="1"/>
          </p:cNvSpPr>
          <p:nvPr/>
        </p:nvSpPr>
        <p:spPr bwMode="auto">
          <a:xfrm>
            <a:off x="3641127" y="1834161"/>
            <a:ext cx="2045568" cy="2045569"/>
          </a:xfrm>
          <a:custGeom>
            <a:avLst/>
            <a:gdLst>
              <a:gd name="G0" fmla="+- 9798 0 0"/>
              <a:gd name="G1" fmla="+- 17694720 0 0"/>
              <a:gd name="G2" fmla="+- 0 0 17694720"/>
              <a:gd name="T0" fmla="*/ 0 256 1"/>
              <a:gd name="T1" fmla="*/ 180 256 1"/>
              <a:gd name="G3" fmla="+- 17694720 T0 T1"/>
              <a:gd name="T2" fmla="*/ 0 256 1"/>
              <a:gd name="T3" fmla="*/ 90 256 1"/>
              <a:gd name="G4" fmla="+- 17694720 T2 T3"/>
              <a:gd name="G5" fmla="*/ G4 2 1"/>
              <a:gd name="T4" fmla="*/ 90 256 1"/>
              <a:gd name="T5" fmla="*/ 0 256 1"/>
              <a:gd name="G6" fmla="+- 17694720 T4 T5"/>
              <a:gd name="G7" fmla="*/ G6 2 1"/>
              <a:gd name="G8" fmla="abs 1769472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98"/>
              <a:gd name="G18" fmla="*/ 9798 1 2"/>
              <a:gd name="G19" fmla="+- G18 5400 0"/>
              <a:gd name="G20" fmla="cos G19 17694720"/>
              <a:gd name="G21" fmla="sin G19 17694720"/>
              <a:gd name="G22" fmla="+- G20 10800 0"/>
              <a:gd name="G23" fmla="+- G21 10800 0"/>
              <a:gd name="G24" fmla="+- 10800 0 G20"/>
              <a:gd name="G25" fmla="+- 9798 10800 0"/>
              <a:gd name="G26" fmla="?: G9 G17 G25"/>
              <a:gd name="G27" fmla="?: G9 0 21600"/>
              <a:gd name="G28" fmla="cos 10800 17694720"/>
              <a:gd name="G29" fmla="sin 10800 17694720"/>
              <a:gd name="G30" fmla="sin 9798 17694720"/>
              <a:gd name="G31" fmla="+- G28 10800 0"/>
              <a:gd name="G32" fmla="+- G29 10800 0"/>
              <a:gd name="G33" fmla="+- G30 10800 0"/>
              <a:gd name="G34" fmla="?: G4 0 G31"/>
              <a:gd name="G35" fmla="?: 17694720 G34 0"/>
              <a:gd name="G36" fmla="?: G6 G35 G31"/>
              <a:gd name="G37" fmla="+- 21600 0 G36"/>
              <a:gd name="G38" fmla="?: G4 0 G33"/>
              <a:gd name="G39" fmla="?: 1769472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0799 w 21600"/>
              <a:gd name="T15" fmla="*/ 501 h 21600"/>
              <a:gd name="T16" fmla="*/ 10800 w 21600"/>
              <a:gd name="T17" fmla="*/ 1002 h 21600"/>
              <a:gd name="T18" fmla="*/ 10801 w 21600"/>
              <a:gd name="T19" fmla="*/ 50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99" y="1002"/>
                </a:moveTo>
                <a:lnTo>
                  <a:pt x="1079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 sz="1015"/>
          </a:p>
        </p:txBody>
      </p:sp>
      <p:grpSp>
        <p:nvGrpSpPr>
          <p:cNvPr id="4" name="组合 3"/>
          <p:cNvGrpSpPr/>
          <p:nvPr/>
        </p:nvGrpSpPr>
        <p:grpSpPr>
          <a:xfrm>
            <a:off x="4192950" y="2385984"/>
            <a:ext cx="941924" cy="941924"/>
            <a:chOff x="5589805" y="3181311"/>
            <a:chExt cx="1255899" cy="1255899"/>
          </a:xfrm>
          <a:solidFill>
            <a:srgbClr val="CB1B3D"/>
          </a:solidFill>
        </p:grpSpPr>
        <p:sp>
          <p:nvSpPr>
            <p:cNvPr id="104" name="Oval 11"/>
            <p:cNvSpPr>
              <a:spLocks noChangeArrowheads="1"/>
            </p:cNvSpPr>
            <p:nvPr/>
          </p:nvSpPr>
          <p:spPr bwMode="auto">
            <a:xfrm>
              <a:off x="5589805" y="3181311"/>
              <a:ext cx="1255899" cy="1255899"/>
            </a:xfrm>
            <a:prstGeom prst="ellipse">
              <a:avLst/>
            </a:prstGeom>
            <a:grpFill/>
            <a:ln w="12700" cap="flat" cmpd="sng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sz="1015"/>
            </a:p>
          </p:txBody>
        </p:sp>
        <p:sp>
          <p:nvSpPr>
            <p:cNvPr id="106" name="Rectangle 12"/>
            <p:cNvSpPr>
              <a:spLocks noChangeArrowheads="1"/>
            </p:cNvSpPr>
            <p:nvPr/>
          </p:nvSpPr>
          <p:spPr bwMode="auto">
            <a:xfrm>
              <a:off x="5773727" y="3365233"/>
              <a:ext cx="888055" cy="88805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3335" tIns="13335" rIns="13335" bIns="13335" anchor="ctr"/>
            <a:lstStyle/>
            <a:p>
              <a:pPr algn="ctr">
                <a:lnSpc>
                  <a:spcPct val="90000"/>
                </a:lnSpc>
                <a:spcAft>
                  <a:spcPct val="35000"/>
                </a:spcAft>
              </a:pP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</a:t>
              </a:r>
              <a:endParaRPr lang="en-US" altLang="zh-CN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>
                <a:lnSpc>
                  <a:spcPct val="90000"/>
                </a:lnSpc>
                <a:spcAft>
                  <a:spcPct val="35000"/>
                </a:spcAft>
              </a:pP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标题</a:t>
              </a:r>
              <a:endParaRPr 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334238" y="1528224"/>
            <a:ext cx="659346" cy="659346"/>
            <a:chOff x="5778190" y="2037632"/>
            <a:chExt cx="879128" cy="879128"/>
          </a:xfrm>
          <a:solidFill>
            <a:srgbClr val="CB1B3D"/>
          </a:solidFill>
        </p:grpSpPr>
        <p:sp>
          <p:nvSpPr>
            <p:cNvPr id="111" name="Oval 13"/>
            <p:cNvSpPr>
              <a:spLocks noChangeArrowheads="1"/>
            </p:cNvSpPr>
            <p:nvPr/>
          </p:nvSpPr>
          <p:spPr bwMode="auto">
            <a:xfrm>
              <a:off x="5778190" y="2037632"/>
              <a:ext cx="879128" cy="879128"/>
            </a:xfrm>
            <a:prstGeom prst="ellipse">
              <a:avLst/>
            </a:prstGeom>
            <a:grpFill/>
            <a:ln w="12700" cap="flat" cmpd="sng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sz="1015"/>
            </a:p>
          </p:txBody>
        </p:sp>
        <p:sp>
          <p:nvSpPr>
            <p:cNvPr id="112" name="Rectangle 14"/>
            <p:cNvSpPr>
              <a:spLocks noChangeArrowheads="1"/>
            </p:cNvSpPr>
            <p:nvPr/>
          </p:nvSpPr>
          <p:spPr bwMode="auto">
            <a:xfrm>
              <a:off x="5906935" y="2166377"/>
              <a:ext cx="621638" cy="6216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478" tIns="10478" rIns="10478" bIns="10478" anchor="ctr"/>
            <a:lstStyle/>
            <a:p>
              <a:pPr algn="ctr">
                <a:lnSpc>
                  <a:spcPct val="90000"/>
                </a:lnSpc>
                <a:spcAft>
                  <a:spcPct val="35000"/>
                </a:spcAft>
              </a:pPr>
              <a:r>
                <a:rPr lang="zh-CN" altLang="en-US" sz="825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添加内容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333285" y="2527271"/>
            <a:ext cx="659346" cy="659346"/>
            <a:chOff x="7110253" y="3369695"/>
            <a:chExt cx="879128" cy="879128"/>
          </a:xfrm>
          <a:solidFill>
            <a:srgbClr val="CB1B3D"/>
          </a:solidFill>
        </p:grpSpPr>
        <p:sp>
          <p:nvSpPr>
            <p:cNvPr id="113" name="Oval 15"/>
            <p:cNvSpPr>
              <a:spLocks noChangeArrowheads="1"/>
            </p:cNvSpPr>
            <p:nvPr/>
          </p:nvSpPr>
          <p:spPr bwMode="auto">
            <a:xfrm>
              <a:off x="7110253" y="3369695"/>
              <a:ext cx="879128" cy="879128"/>
            </a:xfrm>
            <a:prstGeom prst="ellipse">
              <a:avLst/>
            </a:prstGeom>
            <a:grpFill/>
            <a:ln w="12700" cap="flat" cmpd="sng">
              <a:solidFill>
                <a:srgbClr val="FFC000"/>
              </a:solidFill>
              <a:round/>
            </a:ln>
          </p:spPr>
          <p:txBody>
            <a:bodyPr/>
            <a:lstStyle/>
            <a:p>
              <a:endParaRPr lang="zh-CN" altLang="en-US" sz="1015"/>
            </a:p>
          </p:txBody>
        </p:sp>
        <p:sp>
          <p:nvSpPr>
            <p:cNvPr id="114" name="Rectangle 16"/>
            <p:cNvSpPr>
              <a:spLocks noChangeArrowheads="1"/>
            </p:cNvSpPr>
            <p:nvPr/>
          </p:nvSpPr>
          <p:spPr bwMode="auto">
            <a:xfrm>
              <a:off x="7238998" y="3498440"/>
              <a:ext cx="621638" cy="6216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478" tIns="10478" rIns="10478" bIns="10478" anchor="ctr"/>
            <a:lstStyle/>
            <a:p>
              <a:pPr algn="ctr">
                <a:lnSpc>
                  <a:spcPct val="90000"/>
                </a:lnSpc>
                <a:spcAft>
                  <a:spcPct val="35000"/>
                </a:spcAft>
              </a:pPr>
              <a:r>
                <a:rPr lang="zh-CN" altLang="en-US" sz="825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添加内容</a:t>
              </a:r>
              <a:endParaRPr lang="zh-CN" altLang="en-US" sz="825" dirty="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334238" y="3526319"/>
            <a:ext cx="659346" cy="659346"/>
            <a:chOff x="5778190" y="4701759"/>
            <a:chExt cx="879128" cy="879128"/>
          </a:xfrm>
          <a:solidFill>
            <a:srgbClr val="CB1B3D"/>
          </a:solidFill>
        </p:grpSpPr>
        <p:sp>
          <p:nvSpPr>
            <p:cNvPr id="115" name="Oval 17"/>
            <p:cNvSpPr>
              <a:spLocks noChangeArrowheads="1"/>
            </p:cNvSpPr>
            <p:nvPr/>
          </p:nvSpPr>
          <p:spPr bwMode="auto">
            <a:xfrm>
              <a:off x="5778190" y="4701759"/>
              <a:ext cx="879128" cy="879128"/>
            </a:xfrm>
            <a:prstGeom prst="ellipse">
              <a:avLst/>
            </a:prstGeom>
            <a:grpFill/>
            <a:ln w="12700" cap="flat" cmpd="sng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sz="1015"/>
            </a:p>
          </p:txBody>
        </p:sp>
        <p:sp>
          <p:nvSpPr>
            <p:cNvPr id="116" name="Rectangle 18"/>
            <p:cNvSpPr>
              <a:spLocks noChangeArrowheads="1"/>
            </p:cNvSpPr>
            <p:nvPr/>
          </p:nvSpPr>
          <p:spPr bwMode="auto">
            <a:xfrm>
              <a:off x="5906935" y="4830504"/>
              <a:ext cx="621638" cy="6216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478" tIns="10478" rIns="10478" bIns="10478" anchor="ctr"/>
            <a:lstStyle/>
            <a:p>
              <a:pPr algn="ctr">
                <a:lnSpc>
                  <a:spcPct val="90000"/>
                </a:lnSpc>
                <a:spcAft>
                  <a:spcPct val="35000"/>
                </a:spcAft>
              </a:pPr>
              <a:r>
                <a:rPr lang="zh-CN" altLang="en-US" sz="825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添加内容</a:t>
              </a:r>
              <a:endParaRPr lang="zh-CN" altLang="en-US" sz="825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335191" y="2527271"/>
            <a:ext cx="659346" cy="659346"/>
            <a:chOff x="4446127" y="3369695"/>
            <a:chExt cx="879128" cy="879128"/>
          </a:xfrm>
          <a:solidFill>
            <a:srgbClr val="CB1B3D"/>
          </a:solidFill>
        </p:grpSpPr>
        <p:sp>
          <p:nvSpPr>
            <p:cNvPr id="117" name="Oval 19"/>
            <p:cNvSpPr>
              <a:spLocks noChangeArrowheads="1"/>
            </p:cNvSpPr>
            <p:nvPr/>
          </p:nvSpPr>
          <p:spPr bwMode="auto">
            <a:xfrm>
              <a:off x="4446127" y="3369695"/>
              <a:ext cx="879128" cy="879128"/>
            </a:xfrm>
            <a:prstGeom prst="ellipse">
              <a:avLst/>
            </a:prstGeom>
            <a:grpFill/>
            <a:ln w="12700" cap="flat" cmpd="sng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sz="1015"/>
            </a:p>
          </p:txBody>
        </p:sp>
        <p:sp>
          <p:nvSpPr>
            <p:cNvPr id="118" name="Rectangle 20"/>
            <p:cNvSpPr>
              <a:spLocks noChangeArrowheads="1"/>
            </p:cNvSpPr>
            <p:nvPr/>
          </p:nvSpPr>
          <p:spPr bwMode="auto">
            <a:xfrm>
              <a:off x="4574872" y="3498440"/>
              <a:ext cx="621638" cy="6216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478" tIns="10478" rIns="10478" bIns="10478" anchor="ctr"/>
            <a:lstStyle/>
            <a:p>
              <a:pPr algn="ctr">
                <a:lnSpc>
                  <a:spcPct val="90000"/>
                </a:lnSpc>
                <a:spcAft>
                  <a:spcPct val="35000"/>
                </a:spcAft>
              </a:pPr>
              <a:r>
                <a:rPr lang="zh-CN" altLang="en-US" sz="825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添加内容</a:t>
              </a:r>
              <a:endParaRPr lang="zh-CN" altLang="en-US" sz="825" dirty="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1745889" y="1999798"/>
            <a:ext cx="1674186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2686501" y="1615780"/>
            <a:ext cx="751373" cy="415498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800" b="1" dirty="0">
                <a:solidFill>
                  <a:srgbClr val="CB1B3D"/>
                </a:solidFill>
                <a:latin typeface="方正黑体_GBK" pitchFamily="65" charset="-122"/>
                <a:ea typeface="方正黑体_GBK" pitchFamily="65" charset="-122"/>
                <a:cs typeface="华文黑体" pitchFamily="2" charset="-122"/>
              </a:rPr>
              <a:t>标题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5991769" y="1985255"/>
            <a:ext cx="1521987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976156" y="1596147"/>
            <a:ext cx="1209734" cy="415498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标题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726577" y="3536658"/>
            <a:ext cx="1674186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2070056" y="3159875"/>
            <a:ext cx="1330707" cy="415498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800" b="1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标题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6030158" y="3645973"/>
            <a:ext cx="1521987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014545" y="3226326"/>
            <a:ext cx="1209734" cy="415498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标题</a:t>
            </a:r>
          </a:p>
        </p:txBody>
      </p:sp>
      <p:sp>
        <p:nvSpPr>
          <p:cNvPr id="2" name="上箭头 1"/>
          <p:cNvSpPr/>
          <p:nvPr/>
        </p:nvSpPr>
        <p:spPr>
          <a:xfrm>
            <a:off x="4524744" y="2253706"/>
            <a:ext cx="278334" cy="96029"/>
          </a:xfrm>
          <a:prstGeom prst="upArrow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45" name="上箭头 44"/>
          <p:cNvSpPr/>
          <p:nvPr/>
        </p:nvSpPr>
        <p:spPr>
          <a:xfrm rot="10800000">
            <a:off x="4524744" y="3380633"/>
            <a:ext cx="278334" cy="96029"/>
          </a:xfrm>
          <a:prstGeom prst="upArrow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48" name="上箭头 47"/>
          <p:cNvSpPr/>
          <p:nvPr/>
        </p:nvSpPr>
        <p:spPr>
          <a:xfrm rot="5400000">
            <a:off x="5088208" y="2833323"/>
            <a:ext cx="278334" cy="96029"/>
          </a:xfrm>
          <a:prstGeom prst="upArrow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49" name="上箭头 48"/>
          <p:cNvSpPr/>
          <p:nvPr/>
        </p:nvSpPr>
        <p:spPr>
          <a:xfrm rot="16200000">
            <a:off x="3961280" y="2833323"/>
            <a:ext cx="278334" cy="96029"/>
          </a:xfrm>
          <a:prstGeom prst="upArrow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53" name="矩形 52"/>
          <p:cNvSpPr/>
          <p:nvPr/>
        </p:nvSpPr>
        <p:spPr>
          <a:xfrm>
            <a:off x="-33115" y="4955645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54" name="矩形 53"/>
          <p:cNvSpPr/>
          <p:nvPr/>
        </p:nvSpPr>
        <p:spPr>
          <a:xfrm>
            <a:off x="3027061" y="4955645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55" name="矩形 54"/>
          <p:cNvSpPr/>
          <p:nvPr/>
        </p:nvSpPr>
        <p:spPr>
          <a:xfrm>
            <a:off x="6084104" y="4955645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7" grpId="0" animBg="1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2" grpId="0" animBg="1"/>
      <p:bldP spid="45" grpId="0" animBg="1"/>
      <p:bldP spid="48" grpId="0" animBg="1"/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>
            <a:stCxn id="101" idx="3"/>
          </p:cNvCxnSpPr>
          <p:nvPr/>
        </p:nvCxnSpPr>
        <p:spPr>
          <a:xfrm>
            <a:off x="2366870" y="2801461"/>
            <a:ext cx="7787" cy="69072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接连接符 122"/>
          <p:cNvCxnSpPr/>
          <p:nvPr/>
        </p:nvCxnSpPr>
        <p:spPr>
          <a:xfrm>
            <a:off x="3845064" y="2801461"/>
            <a:ext cx="7787" cy="69072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连接符 123"/>
          <p:cNvCxnSpPr/>
          <p:nvPr/>
        </p:nvCxnSpPr>
        <p:spPr>
          <a:xfrm>
            <a:off x="5318384" y="2801461"/>
            <a:ext cx="7787" cy="69072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接连接符 124"/>
          <p:cNvCxnSpPr/>
          <p:nvPr/>
        </p:nvCxnSpPr>
        <p:spPr>
          <a:xfrm>
            <a:off x="6774692" y="2801461"/>
            <a:ext cx="7787" cy="69072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663881" y="3803185"/>
            <a:ext cx="1330707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663881" y="3500481"/>
            <a:ext cx="1330707" cy="346249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140388" y="3800421"/>
            <a:ext cx="1330707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3140388" y="3497717"/>
            <a:ext cx="1330707" cy="346249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683230" y="3797658"/>
            <a:ext cx="1330707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683230" y="3494953"/>
            <a:ext cx="1330707" cy="346249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163784" y="3794894"/>
            <a:ext cx="1330707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163784" y="3492189"/>
            <a:ext cx="1330707" cy="346249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sp>
        <p:nvSpPr>
          <p:cNvPr id="57" name="梯形 2"/>
          <p:cNvSpPr>
            <a:spLocks noChangeArrowheads="1"/>
          </p:cNvSpPr>
          <p:nvPr/>
        </p:nvSpPr>
        <p:spPr bwMode="auto">
          <a:xfrm flipV="1">
            <a:off x="1239524" y="2760568"/>
            <a:ext cx="6696075" cy="270272"/>
          </a:xfrm>
          <a:custGeom>
            <a:avLst/>
            <a:gdLst>
              <a:gd name="G0" fmla="+- 1116 0 0"/>
              <a:gd name="G1" fmla="+- 21600 0 1116"/>
              <a:gd name="G2" fmla="*/ 1116 1 2"/>
              <a:gd name="G3" fmla="+- 21600 0 G2"/>
              <a:gd name="G4" fmla="+/ 1116 21600 2"/>
              <a:gd name="G5" fmla="+/ G1 0 2"/>
              <a:gd name="G6" fmla="*/ 21600 21600 1116"/>
              <a:gd name="G7" fmla="*/ G6 1 2"/>
              <a:gd name="G8" fmla="+- 21600 0 G7"/>
              <a:gd name="G9" fmla="*/ 21600 1 2"/>
              <a:gd name="G10" fmla="+- 1116 0 G9"/>
              <a:gd name="G11" fmla="?: G10 G8 0"/>
              <a:gd name="G12" fmla="?: G10 G7 21600"/>
              <a:gd name="T0" fmla="*/ 21042 w 21600"/>
              <a:gd name="T1" fmla="*/ 10800 h 21600"/>
              <a:gd name="T2" fmla="*/ 10800 w 21600"/>
              <a:gd name="T3" fmla="*/ 21600 h 21600"/>
              <a:gd name="T4" fmla="*/ 558 w 21600"/>
              <a:gd name="T5" fmla="*/ 10800 h 21600"/>
              <a:gd name="T6" fmla="*/ 10800 w 21600"/>
              <a:gd name="T7" fmla="*/ 0 h 21600"/>
              <a:gd name="T8" fmla="*/ 2358 w 21600"/>
              <a:gd name="T9" fmla="*/ 2358 h 21600"/>
              <a:gd name="T10" fmla="*/ 19242 w 21600"/>
              <a:gd name="T11" fmla="*/ 1924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116" y="21600"/>
                </a:lnTo>
                <a:lnTo>
                  <a:pt x="20484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sz="1015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64" name="组合 9"/>
          <p:cNvGrpSpPr/>
          <p:nvPr/>
        </p:nvGrpSpPr>
        <p:grpSpPr bwMode="auto">
          <a:xfrm>
            <a:off x="4813781" y="1842466"/>
            <a:ext cx="1041797" cy="1040606"/>
            <a:chOff x="0" y="0"/>
            <a:chExt cx="1387872" cy="1387872"/>
          </a:xfrm>
        </p:grpSpPr>
        <p:sp>
          <p:nvSpPr>
            <p:cNvPr id="65" name="同心圆 11"/>
            <p:cNvSpPr>
              <a:spLocks noChangeArrowheads="1"/>
            </p:cNvSpPr>
            <p:nvPr/>
          </p:nvSpPr>
          <p:spPr bwMode="auto">
            <a:xfrm>
              <a:off x="0" y="0"/>
              <a:ext cx="1387872" cy="1387872"/>
            </a:xfrm>
            <a:custGeom>
              <a:avLst/>
              <a:gdLst>
                <a:gd name="G0" fmla="+- 3311 0 0"/>
                <a:gd name="G1" fmla="+- 21600 0 3311"/>
                <a:gd name="G2" fmla="+- 21600 0 331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311" y="10800"/>
                  </a:moveTo>
                  <a:cubicBezTo>
                    <a:pt x="3311" y="14936"/>
                    <a:pt x="6664" y="18289"/>
                    <a:pt x="10800" y="18289"/>
                  </a:cubicBezTo>
                  <a:cubicBezTo>
                    <a:pt x="14936" y="18289"/>
                    <a:pt x="18289" y="14936"/>
                    <a:pt x="18289" y="10800"/>
                  </a:cubicBezTo>
                  <a:cubicBezTo>
                    <a:pt x="18289" y="6664"/>
                    <a:pt x="14936" y="3311"/>
                    <a:pt x="10800" y="3311"/>
                  </a:cubicBezTo>
                  <a:cubicBezTo>
                    <a:pt x="6664" y="3311"/>
                    <a:pt x="3311" y="6664"/>
                    <a:pt x="3311" y="10800"/>
                  </a:cubicBezTo>
                  <a:close/>
                </a:path>
              </a:pathLst>
            </a:cu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015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6" name="空心弧 12"/>
            <p:cNvSpPr>
              <a:spLocks noChangeArrowheads="1"/>
            </p:cNvSpPr>
            <p:nvPr/>
          </p:nvSpPr>
          <p:spPr bwMode="auto">
            <a:xfrm rot="5400000">
              <a:off x="0" y="0"/>
              <a:ext cx="1387872" cy="1387872"/>
            </a:xfrm>
            <a:custGeom>
              <a:avLst/>
              <a:gdLst>
                <a:gd name="G0" fmla="+- 7411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411"/>
                <a:gd name="G18" fmla="*/ 7411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7411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7411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94 w 21600"/>
                <a:gd name="T15" fmla="*/ 10800 h 21600"/>
                <a:gd name="T16" fmla="*/ 10800 w 21600"/>
                <a:gd name="T17" fmla="*/ 3389 h 21600"/>
                <a:gd name="T18" fmla="*/ 19906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389" y="10800"/>
                  </a:moveTo>
                  <a:cubicBezTo>
                    <a:pt x="3389" y="6707"/>
                    <a:pt x="6707" y="3389"/>
                    <a:pt x="10800" y="3389"/>
                  </a:cubicBezTo>
                  <a:cubicBezTo>
                    <a:pt x="14892" y="3388"/>
                    <a:pt x="18210" y="6707"/>
                    <a:pt x="18211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F0000">
                <a:alpha val="3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015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67" name="组合 13"/>
          <p:cNvGrpSpPr/>
          <p:nvPr/>
        </p:nvGrpSpPr>
        <p:grpSpPr bwMode="auto">
          <a:xfrm>
            <a:off x="6261581" y="1842466"/>
            <a:ext cx="1041797" cy="1040606"/>
            <a:chOff x="0" y="0"/>
            <a:chExt cx="1387872" cy="1387872"/>
          </a:xfrm>
        </p:grpSpPr>
        <p:sp>
          <p:nvSpPr>
            <p:cNvPr id="68" name="同心圆 14"/>
            <p:cNvSpPr>
              <a:spLocks noChangeArrowheads="1"/>
            </p:cNvSpPr>
            <p:nvPr/>
          </p:nvSpPr>
          <p:spPr bwMode="auto">
            <a:xfrm>
              <a:off x="0" y="0"/>
              <a:ext cx="1387872" cy="1387872"/>
            </a:xfrm>
            <a:custGeom>
              <a:avLst/>
              <a:gdLst>
                <a:gd name="G0" fmla="+- 3311 0 0"/>
                <a:gd name="G1" fmla="+- 21600 0 3311"/>
                <a:gd name="G2" fmla="+- 21600 0 331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311" y="10800"/>
                  </a:moveTo>
                  <a:cubicBezTo>
                    <a:pt x="3311" y="14936"/>
                    <a:pt x="6664" y="18289"/>
                    <a:pt x="10800" y="18289"/>
                  </a:cubicBezTo>
                  <a:cubicBezTo>
                    <a:pt x="14936" y="18289"/>
                    <a:pt x="18289" y="14936"/>
                    <a:pt x="18289" y="10800"/>
                  </a:cubicBezTo>
                  <a:cubicBezTo>
                    <a:pt x="18289" y="6664"/>
                    <a:pt x="14936" y="3311"/>
                    <a:pt x="10800" y="3311"/>
                  </a:cubicBezTo>
                  <a:cubicBezTo>
                    <a:pt x="6664" y="3311"/>
                    <a:pt x="3311" y="6664"/>
                    <a:pt x="3311" y="10800"/>
                  </a:cubicBezTo>
                  <a:close/>
                </a:path>
              </a:pathLst>
            </a:cu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015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9" name="空心弧 15"/>
            <p:cNvSpPr>
              <a:spLocks noChangeArrowheads="1"/>
            </p:cNvSpPr>
            <p:nvPr/>
          </p:nvSpPr>
          <p:spPr bwMode="auto">
            <a:xfrm rot="5400000">
              <a:off x="0" y="0"/>
              <a:ext cx="1387872" cy="1387872"/>
            </a:xfrm>
            <a:custGeom>
              <a:avLst/>
              <a:gdLst>
                <a:gd name="G0" fmla="+- 7506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506"/>
                <a:gd name="G18" fmla="*/ 7506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7506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7506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47 w 21600"/>
                <a:gd name="T15" fmla="*/ 10800 h 21600"/>
                <a:gd name="T16" fmla="*/ 10800 w 21600"/>
                <a:gd name="T17" fmla="*/ 3294 h 21600"/>
                <a:gd name="T18" fmla="*/ 19953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294" y="10800"/>
                  </a:moveTo>
                  <a:cubicBezTo>
                    <a:pt x="3294" y="6654"/>
                    <a:pt x="6654" y="3294"/>
                    <a:pt x="10800" y="3294"/>
                  </a:cubicBezTo>
                  <a:cubicBezTo>
                    <a:pt x="14945" y="3293"/>
                    <a:pt x="18305" y="6654"/>
                    <a:pt x="18306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19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015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89" name="组合 13"/>
          <p:cNvGrpSpPr/>
          <p:nvPr/>
        </p:nvGrpSpPr>
        <p:grpSpPr bwMode="auto">
          <a:xfrm>
            <a:off x="3328060" y="1842466"/>
            <a:ext cx="1041797" cy="1040606"/>
            <a:chOff x="0" y="0"/>
            <a:chExt cx="1387872" cy="1387872"/>
          </a:xfrm>
        </p:grpSpPr>
        <p:sp>
          <p:nvSpPr>
            <p:cNvPr id="90" name="同心圆 14"/>
            <p:cNvSpPr>
              <a:spLocks noChangeArrowheads="1"/>
            </p:cNvSpPr>
            <p:nvPr/>
          </p:nvSpPr>
          <p:spPr bwMode="auto">
            <a:xfrm>
              <a:off x="0" y="0"/>
              <a:ext cx="1387872" cy="1387872"/>
            </a:xfrm>
            <a:custGeom>
              <a:avLst/>
              <a:gdLst>
                <a:gd name="G0" fmla="+- 3311 0 0"/>
                <a:gd name="G1" fmla="+- 21600 0 3311"/>
                <a:gd name="G2" fmla="+- 21600 0 331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311" y="10800"/>
                  </a:moveTo>
                  <a:cubicBezTo>
                    <a:pt x="3311" y="14936"/>
                    <a:pt x="6664" y="18289"/>
                    <a:pt x="10800" y="18289"/>
                  </a:cubicBezTo>
                  <a:cubicBezTo>
                    <a:pt x="14936" y="18289"/>
                    <a:pt x="18289" y="14936"/>
                    <a:pt x="18289" y="10800"/>
                  </a:cubicBezTo>
                  <a:cubicBezTo>
                    <a:pt x="18289" y="6664"/>
                    <a:pt x="14936" y="3311"/>
                    <a:pt x="10800" y="3311"/>
                  </a:cubicBezTo>
                  <a:cubicBezTo>
                    <a:pt x="6664" y="3311"/>
                    <a:pt x="3311" y="6664"/>
                    <a:pt x="3311" y="10800"/>
                  </a:cubicBezTo>
                  <a:close/>
                </a:path>
              </a:pathLst>
            </a:cu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015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6" name="空心弧 15"/>
            <p:cNvSpPr>
              <a:spLocks noChangeArrowheads="1"/>
            </p:cNvSpPr>
            <p:nvPr/>
          </p:nvSpPr>
          <p:spPr bwMode="auto">
            <a:xfrm rot="5400000">
              <a:off x="0" y="0"/>
              <a:ext cx="1387872" cy="1387872"/>
            </a:xfrm>
            <a:custGeom>
              <a:avLst/>
              <a:gdLst>
                <a:gd name="G0" fmla="+- 7506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506"/>
                <a:gd name="G18" fmla="*/ 7506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7506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7506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47 w 21600"/>
                <a:gd name="T15" fmla="*/ 10800 h 21600"/>
                <a:gd name="T16" fmla="*/ 10800 w 21600"/>
                <a:gd name="T17" fmla="*/ 3294 h 21600"/>
                <a:gd name="T18" fmla="*/ 19953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294" y="10800"/>
                  </a:moveTo>
                  <a:cubicBezTo>
                    <a:pt x="3294" y="6654"/>
                    <a:pt x="6654" y="3294"/>
                    <a:pt x="10800" y="3294"/>
                  </a:cubicBezTo>
                  <a:cubicBezTo>
                    <a:pt x="14945" y="3293"/>
                    <a:pt x="18305" y="6654"/>
                    <a:pt x="18306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1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015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99" name="组合 9"/>
          <p:cNvGrpSpPr/>
          <p:nvPr/>
        </p:nvGrpSpPr>
        <p:grpSpPr bwMode="auto">
          <a:xfrm>
            <a:off x="1845972" y="1842466"/>
            <a:ext cx="1041797" cy="1040606"/>
            <a:chOff x="0" y="0"/>
            <a:chExt cx="1387872" cy="1387872"/>
          </a:xfrm>
        </p:grpSpPr>
        <p:sp>
          <p:nvSpPr>
            <p:cNvPr id="100" name="同心圆 11"/>
            <p:cNvSpPr>
              <a:spLocks noChangeArrowheads="1"/>
            </p:cNvSpPr>
            <p:nvPr/>
          </p:nvSpPr>
          <p:spPr bwMode="auto">
            <a:xfrm>
              <a:off x="0" y="0"/>
              <a:ext cx="1387872" cy="1387872"/>
            </a:xfrm>
            <a:custGeom>
              <a:avLst/>
              <a:gdLst>
                <a:gd name="G0" fmla="+- 3311 0 0"/>
                <a:gd name="G1" fmla="+- 21600 0 3311"/>
                <a:gd name="G2" fmla="+- 21600 0 331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311" y="10800"/>
                  </a:moveTo>
                  <a:cubicBezTo>
                    <a:pt x="3311" y="14936"/>
                    <a:pt x="6664" y="18289"/>
                    <a:pt x="10800" y="18289"/>
                  </a:cubicBezTo>
                  <a:cubicBezTo>
                    <a:pt x="14936" y="18289"/>
                    <a:pt x="18289" y="14936"/>
                    <a:pt x="18289" y="10800"/>
                  </a:cubicBezTo>
                  <a:cubicBezTo>
                    <a:pt x="18289" y="6664"/>
                    <a:pt x="14936" y="3311"/>
                    <a:pt x="10800" y="3311"/>
                  </a:cubicBezTo>
                  <a:cubicBezTo>
                    <a:pt x="6664" y="3311"/>
                    <a:pt x="3311" y="6664"/>
                    <a:pt x="3311" y="10800"/>
                  </a:cubicBezTo>
                  <a:close/>
                </a:path>
              </a:pathLst>
            </a:cu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015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1" name="空心弧 12"/>
            <p:cNvSpPr>
              <a:spLocks noChangeArrowheads="1"/>
            </p:cNvSpPr>
            <p:nvPr/>
          </p:nvSpPr>
          <p:spPr bwMode="auto">
            <a:xfrm rot="5400000">
              <a:off x="0" y="0"/>
              <a:ext cx="1387872" cy="1387872"/>
            </a:xfrm>
            <a:custGeom>
              <a:avLst/>
              <a:gdLst>
                <a:gd name="G0" fmla="+- 7411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411"/>
                <a:gd name="G18" fmla="*/ 7411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7411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7411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94 w 21600"/>
                <a:gd name="T15" fmla="*/ 10800 h 21600"/>
                <a:gd name="T16" fmla="*/ 10800 w 21600"/>
                <a:gd name="T17" fmla="*/ 3389 h 21600"/>
                <a:gd name="T18" fmla="*/ 19906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389" y="10800"/>
                  </a:moveTo>
                  <a:cubicBezTo>
                    <a:pt x="3389" y="6707"/>
                    <a:pt x="6707" y="3389"/>
                    <a:pt x="10800" y="3389"/>
                  </a:cubicBezTo>
                  <a:cubicBezTo>
                    <a:pt x="14892" y="3388"/>
                    <a:pt x="18210" y="6707"/>
                    <a:pt x="18211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F0000">
                <a:alpha val="4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015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19" name="文本框 19"/>
          <p:cNvSpPr>
            <a:spLocks noChangeArrowheads="1"/>
          </p:cNvSpPr>
          <p:nvPr/>
        </p:nvSpPr>
        <p:spPr bwMode="auto">
          <a:xfrm>
            <a:off x="2071096" y="2132763"/>
            <a:ext cx="607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01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0" name="文本框 19"/>
          <p:cNvSpPr>
            <a:spLocks noChangeArrowheads="1"/>
          </p:cNvSpPr>
          <p:nvPr/>
        </p:nvSpPr>
        <p:spPr bwMode="auto">
          <a:xfrm>
            <a:off x="5054148" y="2143479"/>
            <a:ext cx="607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03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1" name="文本框 19"/>
          <p:cNvSpPr>
            <a:spLocks noChangeArrowheads="1"/>
          </p:cNvSpPr>
          <p:nvPr/>
        </p:nvSpPr>
        <p:spPr bwMode="auto">
          <a:xfrm>
            <a:off x="6483133" y="2132763"/>
            <a:ext cx="607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04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" name="文本框 19"/>
          <p:cNvSpPr>
            <a:spLocks noChangeArrowheads="1"/>
          </p:cNvSpPr>
          <p:nvPr/>
        </p:nvSpPr>
        <p:spPr bwMode="auto">
          <a:xfrm>
            <a:off x="3556577" y="2147403"/>
            <a:ext cx="607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02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-33115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55" name="矩形 54"/>
          <p:cNvSpPr/>
          <p:nvPr/>
        </p:nvSpPr>
        <p:spPr>
          <a:xfrm>
            <a:off x="3027061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77" name="矩形 76"/>
          <p:cNvSpPr/>
          <p:nvPr/>
        </p:nvSpPr>
        <p:spPr>
          <a:xfrm>
            <a:off x="6084104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9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57" grpId="0" bldLvl="0" animBg="1" autoUpdateAnimBg="0"/>
      <p:bldP spid="119" grpId="0"/>
      <p:bldP spid="120" grpId="0"/>
      <p:bldP spid="121" grpId="0"/>
      <p:bldP spid="1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矩形 52"/>
          <p:cNvSpPr/>
          <p:nvPr/>
        </p:nvSpPr>
        <p:spPr>
          <a:xfrm>
            <a:off x="3080951" y="1795758"/>
            <a:ext cx="3627756" cy="77646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46" tIns="26472" rIns="52946" bIns="26472" rtlCol="0" anchor="ctr"/>
          <a:lstStyle/>
          <a:p>
            <a:pPr algn="ctr"/>
            <a:endParaRPr lang="zh-CN" altLang="en-US" sz="1015"/>
          </a:p>
        </p:txBody>
      </p:sp>
      <p:sp>
        <p:nvSpPr>
          <p:cNvPr id="54" name="矩形 53"/>
          <p:cNvSpPr/>
          <p:nvPr/>
        </p:nvSpPr>
        <p:spPr>
          <a:xfrm>
            <a:off x="2585346" y="2741899"/>
            <a:ext cx="3627756" cy="77646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46" tIns="26472" rIns="52946" bIns="26472" rtlCol="0" anchor="ctr"/>
          <a:lstStyle/>
          <a:p>
            <a:pPr algn="ctr"/>
            <a:endParaRPr lang="zh-CN" altLang="en-US" sz="1015"/>
          </a:p>
        </p:txBody>
      </p:sp>
      <p:sp>
        <p:nvSpPr>
          <p:cNvPr id="55" name="椭圆 64"/>
          <p:cNvSpPr>
            <a:spLocks noChangeArrowheads="1"/>
          </p:cNvSpPr>
          <p:nvPr/>
        </p:nvSpPr>
        <p:spPr bwMode="auto">
          <a:xfrm>
            <a:off x="1588279" y="2429449"/>
            <a:ext cx="1203341" cy="1203029"/>
          </a:xfrm>
          <a:prstGeom prst="ellipse">
            <a:avLst/>
          </a:prstGeom>
          <a:solidFill>
            <a:srgbClr val="CB1B3D"/>
          </a:solidFill>
          <a:ln w="190500" cap="sq" cmpd="sng">
            <a:noFill/>
            <a:round/>
          </a:ln>
        </p:spPr>
        <p:txBody>
          <a:bodyPr lIns="52946" tIns="26472" rIns="52946" bIns="26472" anchor="ctr"/>
          <a:lstStyle/>
          <a:p>
            <a:pPr algn="ctr"/>
            <a:r>
              <a:rPr lang="zh-CN" altLang="en-US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添加</a:t>
            </a:r>
            <a:endParaRPr lang="en-US" altLang="zh-CN" sz="1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algn="ctr"/>
            <a:r>
              <a:rPr lang="zh-CN" altLang="en-US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标题</a:t>
            </a:r>
            <a:endParaRPr lang="zh-CN" altLang="zh-CN" sz="1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16516" y="1939497"/>
            <a:ext cx="3419264" cy="593609"/>
          </a:xfrm>
          <a:prstGeom prst="rect">
            <a:avLst/>
          </a:prstGeom>
          <a:noFill/>
        </p:spPr>
        <p:txBody>
          <a:bodyPr wrap="square" lIns="52946" tIns="26472" rIns="52946" bIns="2647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</a:t>
            </a:r>
          </a:p>
        </p:txBody>
      </p:sp>
      <p:sp>
        <p:nvSpPr>
          <p:cNvPr id="57" name="椭圆 64"/>
          <p:cNvSpPr>
            <a:spLocks noChangeArrowheads="1"/>
          </p:cNvSpPr>
          <p:nvPr/>
        </p:nvSpPr>
        <p:spPr bwMode="auto">
          <a:xfrm>
            <a:off x="6462210" y="1319358"/>
            <a:ext cx="1203341" cy="1203029"/>
          </a:xfrm>
          <a:prstGeom prst="ellipse">
            <a:avLst/>
          </a:prstGeom>
          <a:solidFill>
            <a:srgbClr val="CB1B3D"/>
          </a:solidFill>
          <a:ln w="190500" cap="sq" cmpd="sng">
            <a:noFill/>
            <a:round/>
          </a:ln>
        </p:spPr>
        <p:txBody>
          <a:bodyPr lIns="52946" tIns="26472" rIns="52946" bIns="26472" anchor="ctr"/>
          <a:lstStyle/>
          <a:p>
            <a:pPr algn="ctr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添加</a:t>
            </a:r>
            <a:endParaRPr lang="en-US" altLang="zh-CN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algn="ctr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标题</a:t>
            </a:r>
            <a:endParaRPr lang="zh-CN" altLang="zh-CN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016516" y="2868017"/>
            <a:ext cx="3419264" cy="413560"/>
          </a:xfrm>
          <a:prstGeom prst="rect">
            <a:avLst/>
          </a:prstGeom>
          <a:noFill/>
        </p:spPr>
        <p:txBody>
          <a:bodyPr wrap="square" lIns="52946" tIns="26472" rIns="52946" bIns="2647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080951" y="3632447"/>
            <a:ext cx="3627756" cy="77646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46" tIns="26472" rIns="52946" bIns="26472" rtlCol="0" anchor="ctr"/>
          <a:lstStyle/>
          <a:p>
            <a:pPr algn="ctr"/>
            <a:endParaRPr lang="zh-CN" altLang="en-US" sz="1015"/>
          </a:p>
        </p:txBody>
      </p:sp>
      <p:sp>
        <p:nvSpPr>
          <p:cNvPr id="60" name="椭圆 64"/>
          <p:cNvSpPr>
            <a:spLocks noChangeArrowheads="1"/>
          </p:cNvSpPr>
          <p:nvPr/>
        </p:nvSpPr>
        <p:spPr bwMode="auto">
          <a:xfrm>
            <a:off x="6462210" y="3108578"/>
            <a:ext cx="1203341" cy="1203029"/>
          </a:xfrm>
          <a:prstGeom prst="ellipse">
            <a:avLst/>
          </a:prstGeom>
          <a:solidFill>
            <a:srgbClr val="CB1B3D"/>
          </a:solidFill>
          <a:ln w="190500" cap="sq" cmpd="sng">
            <a:noFill/>
            <a:round/>
          </a:ln>
        </p:spPr>
        <p:txBody>
          <a:bodyPr lIns="52946" tIns="26472" rIns="52946" bIns="26472" anchor="ctr"/>
          <a:lstStyle/>
          <a:p>
            <a:pPr algn="ctr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添加</a:t>
            </a:r>
            <a:endParaRPr lang="en-US" altLang="zh-CN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algn="ctr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标题</a:t>
            </a:r>
            <a:endParaRPr lang="zh-CN" altLang="zh-CN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16516" y="3757563"/>
            <a:ext cx="3419264" cy="413560"/>
          </a:xfrm>
          <a:prstGeom prst="rect">
            <a:avLst/>
          </a:prstGeom>
          <a:noFill/>
        </p:spPr>
        <p:txBody>
          <a:bodyPr wrap="square" lIns="52946" tIns="26472" rIns="52946" bIns="2647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-33115" y="4946963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29" name="矩形 28"/>
          <p:cNvSpPr/>
          <p:nvPr/>
        </p:nvSpPr>
        <p:spPr>
          <a:xfrm>
            <a:off x="3027061" y="4946963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30" name="矩形 29"/>
          <p:cNvSpPr/>
          <p:nvPr/>
        </p:nvSpPr>
        <p:spPr>
          <a:xfrm>
            <a:off x="6084104" y="4946963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64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1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5" grpId="1" animBg="1"/>
      <p:bldP spid="56" grpId="0"/>
      <p:bldP spid="57" grpId="0" animBg="1"/>
      <p:bldP spid="57" grpId="1" animBg="1"/>
      <p:bldP spid="58" grpId="0"/>
      <p:bldP spid="59" grpId="0" animBg="1"/>
      <p:bldP spid="60" grpId="0" animBg="1"/>
      <p:bldP spid="60" grpId="1" animBg="1"/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31035" y="0"/>
            <a:ext cx="3012965" cy="2032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945508"/>
            <a:ext cx="9144000" cy="2197992"/>
          </a:xfrm>
          <a:prstGeom prst="rect">
            <a:avLst/>
          </a:prstGeom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62800" y="1881701"/>
            <a:ext cx="747810" cy="89752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1" name="Freeform 6"/>
          <p:cNvSpPr/>
          <p:nvPr/>
        </p:nvSpPr>
        <p:spPr bwMode="auto">
          <a:xfrm>
            <a:off x="967589" y="1962148"/>
            <a:ext cx="571574" cy="718971"/>
          </a:xfrm>
          <a:custGeom>
            <a:avLst/>
            <a:gdLst>
              <a:gd name="T0" fmla="*/ 734716 w 1173"/>
              <a:gd name="T1" fmla="*/ 348495 h 1472"/>
              <a:gd name="T2" fmla="*/ 711330 w 1173"/>
              <a:gd name="T3" fmla="*/ 30615 h 1472"/>
              <a:gd name="T4" fmla="*/ 693141 w 1173"/>
              <a:gd name="T5" fmla="*/ 35175 h 1472"/>
              <a:gd name="T6" fmla="*/ 651565 w 1173"/>
              <a:gd name="T7" fmla="*/ 44295 h 1472"/>
              <a:gd name="T8" fmla="*/ 596997 w 1173"/>
              <a:gd name="T9" fmla="*/ 35175 h 1472"/>
              <a:gd name="T10" fmla="*/ 408609 w 1173"/>
              <a:gd name="T11" fmla="*/ 3257 h 1472"/>
              <a:gd name="T12" fmla="*/ 0 w 1173"/>
              <a:gd name="T13" fmla="*/ 500270 h 1472"/>
              <a:gd name="T14" fmla="*/ 417703 w 1173"/>
              <a:gd name="T15" fmla="*/ 955593 h 1472"/>
              <a:gd name="T16" fmla="*/ 762000 w 1173"/>
              <a:gd name="T17" fmla="*/ 707412 h 1472"/>
              <a:gd name="T18" fmla="*/ 706783 w 1173"/>
              <a:gd name="T19" fmla="*/ 674843 h 1472"/>
              <a:gd name="T20" fmla="*/ 449535 w 1173"/>
              <a:gd name="T21" fmla="*/ 891757 h 1472"/>
              <a:gd name="T22" fmla="*/ 188389 w 1173"/>
              <a:gd name="T23" fmla="*/ 472260 h 1472"/>
              <a:gd name="T24" fmla="*/ 417703 w 1173"/>
              <a:gd name="T25" fmla="*/ 67745 h 1472"/>
              <a:gd name="T26" fmla="*/ 679499 w 1173"/>
              <a:gd name="T27" fmla="*/ 371294 h 1472"/>
              <a:gd name="T28" fmla="*/ 734716 w 1173"/>
              <a:gd name="T29" fmla="*/ 348495 h 14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173" h="1472">
                <a:moveTo>
                  <a:pt x="1131" y="535"/>
                </a:moveTo>
                <a:lnTo>
                  <a:pt x="1095" y="47"/>
                </a:lnTo>
                <a:cubicBezTo>
                  <a:pt x="1090" y="47"/>
                  <a:pt x="1081" y="49"/>
                  <a:pt x="1067" y="54"/>
                </a:cubicBezTo>
                <a:cubicBezTo>
                  <a:pt x="1043" y="64"/>
                  <a:pt x="1022" y="68"/>
                  <a:pt x="1003" y="68"/>
                </a:cubicBezTo>
                <a:cubicBezTo>
                  <a:pt x="975" y="68"/>
                  <a:pt x="947" y="64"/>
                  <a:pt x="919" y="54"/>
                </a:cubicBezTo>
                <a:cubicBezTo>
                  <a:pt x="810" y="17"/>
                  <a:pt x="714" y="0"/>
                  <a:pt x="629" y="5"/>
                </a:cubicBezTo>
                <a:cubicBezTo>
                  <a:pt x="214" y="24"/>
                  <a:pt x="5" y="278"/>
                  <a:pt x="0" y="768"/>
                </a:cubicBezTo>
                <a:cubicBezTo>
                  <a:pt x="5" y="1225"/>
                  <a:pt x="219" y="1458"/>
                  <a:pt x="643" y="1467"/>
                </a:cubicBezTo>
                <a:cubicBezTo>
                  <a:pt x="912" y="1472"/>
                  <a:pt x="1088" y="1345"/>
                  <a:pt x="1173" y="1086"/>
                </a:cubicBezTo>
                <a:lnTo>
                  <a:pt x="1088" y="1036"/>
                </a:lnTo>
                <a:cubicBezTo>
                  <a:pt x="999" y="1258"/>
                  <a:pt x="867" y="1369"/>
                  <a:pt x="692" y="1369"/>
                </a:cubicBezTo>
                <a:cubicBezTo>
                  <a:pt x="424" y="1359"/>
                  <a:pt x="290" y="1145"/>
                  <a:pt x="290" y="725"/>
                </a:cubicBezTo>
                <a:cubicBezTo>
                  <a:pt x="290" y="316"/>
                  <a:pt x="408" y="108"/>
                  <a:pt x="643" y="104"/>
                </a:cubicBezTo>
                <a:cubicBezTo>
                  <a:pt x="827" y="94"/>
                  <a:pt x="961" y="250"/>
                  <a:pt x="1046" y="570"/>
                </a:cubicBezTo>
                <a:lnTo>
                  <a:pt x="1131" y="5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2" name="Freeform 7"/>
          <p:cNvSpPr>
            <a:spLocks noEditPoints="1"/>
          </p:cNvSpPr>
          <p:nvPr/>
        </p:nvSpPr>
        <p:spPr bwMode="auto">
          <a:xfrm>
            <a:off x="1679675" y="2497111"/>
            <a:ext cx="1068129" cy="217834"/>
          </a:xfrm>
          <a:custGeom>
            <a:avLst/>
            <a:gdLst>
              <a:gd name="T0" fmla="*/ 31788 w 2195"/>
              <a:gd name="T1" fmla="*/ 181488 h 445"/>
              <a:gd name="T2" fmla="*/ 163483 w 2195"/>
              <a:gd name="T3" fmla="*/ 180183 h 445"/>
              <a:gd name="T4" fmla="*/ 98609 w 2195"/>
              <a:gd name="T5" fmla="*/ 289206 h 445"/>
              <a:gd name="T6" fmla="*/ 101204 w 2195"/>
              <a:gd name="T7" fmla="*/ 68548 h 445"/>
              <a:gd name="T8" fmla="*/ 98609 w 2195"/>
              <a:gd name="T9" fmla="*/ 289206 h 445"/>
              <a:gd name="T10" fmla="*/ 431413 w 2195"/>
              <a:gd name="T11" fmla="*/ 283331 h 445"/>
              <a:gd name="T12" fmla="*/ 400922 w 2195"/>
              <a:gd name="T13" fmla="*/ 152764 h 445"/>
              <a:gd name="T14" fmla="*/ 289339 w 2195"/>
              <a:gd name="T15" fmla="*/ 154069 h 445"/>
              <a:gd name="T16" fmla="*/ 259496 w 2195"/>
              <a:gd name="T17" fmla="*/ 284636 h 445"/>
              <a:gd name="T18" fmla="*/ 289339 w 2195"/>
              <a:gd name="T19" fmla="*/ 72465 h 445"/>
              <a:gd name="T20" fmla="*/ 358754 w 2195"/>
              <a:gd name="T21" fmla="*/ 66589 h 445"/>
              <a:gd name="T22" fmla="*/ 581921 w 2195"/>
              <a:gd name="T23" fmla="*/ 265704 h 445"/>
              <a:gd name="T24" fmla="*/ 555971 w 2195"/>
              <a:gd name="T25" fmla="*/ 287901 h 445"/>
              <a:gd name="T26" fmla="*/ 512506 w 2195"/>
              <a:gd name="T27" fmla="*/ 98578 h 445"/>
              <a:gd name="T28" fmla="*/ 483312 w 2195"/>
              <a:gd name="T29" fmla="*/ 72465 h 445"/>
              <a:gd name="T30" fmla="*/ 512506 w 2195"/>
              <a:gd name="T31" fmla="*/ 15668 h 445"/>
              <a:gd name="T32" fmla="*/ 542996 w 2195"/>
              <a:gd name="T33" fmla="*/ 72465 h 445"/>
              <a:gd name="T34" fmla="*/ 581921 w 2195"/>
              <a:gd name="T35" fmla="*/ 98578 h 445"/>
              <a:gd name="T36" fmla="*/ 542996 w 2195"/>
              <a:gd name="T37" fmla="*/ 241549 h 445"/>
              <a:gd name="T38" fmla="*/ 581921 w 2195"/>
              <a:gd name="T39" fmla="*/ 265704 h 445"/>
              <a:gd name="T40" fmla="*/ 787572 w 2195"/>
              <a:gd name="T41" fmla="*/ 162556 h 445"/>
              <a:gd name="T42" fmla="*/ 661716 w 2195"/>
              <a:gd name="T43" fmla="*/ 162556 h 445"/>
              <a:gd name="T44" fmla="*/ 819360 w 2195"/>
              <a:gd name="T45" fmla="*/ 226534 h 445"/>
              <a:gd name="T46" fmla="*/ 626684 w 2195"/>
              <a:gd name="T47" fmla="*/ 181488 h 445"/>
              <a:gd name="T48" fmla="*/ 820658 w 2195"/>
              <a:gd name="T49" fmla="*/ 181488 h 445"/>
              <a:gd name="T50" fmla="*/ 660419 w 2195"/>
              <a:gd name="T51" fmla="*/ 188670 h 445"/>
              <a:gd name="T52" fmla="*/ 787572 w 2195"/>
              <a:gd name="T53" fmla="*/ 218047 h 445"/>
              <a:gd name="T54" fmla="*/ 1054853 w 2195"/>
              <a:gd name="T55" fmla="*/ 283331 h 445"/>
              <a:gd name="T56" fmla="*/ 1025011 w 2195"/>
              <a:gd name="T57" fmla="*/ 152764 h 445"/>
              <a:gd name="T58" fmla="*/ 913428 w 2195"/>
              <a:gd name="T59" fmla="*/ 154069 h 445"/>
              <a:gd name="T60" fmla="*/ 882937 w 2195"/>
              <a:gd name="T61" fmla="*/ 284636 h 445"/>
              <a:gd name="T62" fmla="*/ 913428 w 2195"/>
              <a:gd name="T63" fmla="*/ 72465 h 445"/>
              <a:gd name="T64" fmla="*/ 982843 w 2195"/>
              <a:gd name="T65" fmla="*/ 66589 h 445"/>
              <a:gd name="T66" fmla="*/ 1206010 w 2195"/>
              <a:gd name="T67" fmla="*/ 265704 h 445"/>
              <a:gd name="T68" fmla="*/ 1179412 w 2195"/>
              <a:gd name="T69" fmla="*/ 287901 h 445"/>
              <a:gd name="T70" fmla="*/ 1136595 w 2195"/>
              <a:gd name="T71" fmla="*/ 98578 h 445"/>
              <a:gd name="T72" fmla="*/ 1107401 w 2195"/>
              <a:gd name="T73" fmla="*/ 72465 h 445"/>
              <a:gd name="T74" fmla="*/ 1136595 w 2195"/>
              <a:gd name="T75" fmla="*/ 15668 h 445"/>
              <a:gd name="T76" fmla="*/ 1166437 w 2195"/>
              <a:gd name="T77" fmla="*/ 72465 h 445"/>
              <a:gd name="T78" fmla="*/ 1206010 w 2195"/>
              <a:gd name="T79" fmla="*/ 98578 h 445"/>
              <a:gd name="T80" fmla="*/ 1166437 w 2195"/>
              <a:gd name="T81" fmla="*/ 241549 h 445"/>
              <a:gd name="T82" fmla="*/ 1206010 w 2195"/>
              <a:gd name="T83" fmla="*/ 265704 h 445"/>
              <a:gd name="T84" fmla="*/ 1414256 w 2195"/>
              <a:gd name="T85" fmla="*/ 123386 h 445"/>
              <a:gd name="T86" fmla="*/ 1256612 w 2195"/>
              <a:gd name="T87" fmla="*/ 126650 h 445"/>
              <a:gd name="T88" fmla="*/ 1390901 w 2195"/>
              <a:gd name="T89" fmla="*/ 229798 h 445"/>
              <a:gd name="T90" fmla="*/ 1278020 w 2195"/>
              <a:gd name="T91" fmla="*/ 218047 h 445"/>
              <a:gd name="T92" fmla="*/ 1337704 w 2195"/>
              <a:gd name="T93" fmla="*/ 289206 h 445"/>
              <a:gd name="T94" fmla="*/ 1346138 w 2195"/>
              <a:gd name="T95" fmla="*/ 164515 h 445"/>
              <a:gd name="T96" fmla="*/ 1334461 w 2195"/>
              <a:gd name="T97" fmla="*/ 94661 h 44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195" h="445">
                <a:moveTo>
                  <a:pt x="154" y="142"/>
                </a:moveTo>
                <a:cubicBezTo>
                  <a:pt x="86" y="144"/>
                  <a:pt x="51" y="189"/>
                  <a:pt x="49" y="278"/>
                </a:cubicBezTo>
                <a:cubicBezTo>
                  <a:pt x="51" y="361"/>
                  <a:pt x="86" y="405"/>
                  <a:pt x="154" y="407"/>
                </a:cubicBezTo>
                <a:cubicBezTo>
                  <a:pt x="218" y="405"/>
                  <a:pt x="251" y="361"/>
                  <a:pt x="252" y="276"/>
                </a:cubicBezTo>
                <a:cubicBezTo>
                  <a:pt x="248" y="193"/>
                  <a:pt x="215" y="148"/>
                  <a:pt x="154" y="142"/>
                </a:cubicBezTo>
                <a:close/>
                <a:moveTo>
                  <a:pt x="152" y="443"/>
                </a:moveTo>
                <a:cubicBezTo>
                  <a:pt x="55" y="437"/>
                  <a:pt x="5" y="383"/>
                  <a:pt x="0" y="280"/>
                </a:cubicBezTo>
                <a:cubicBezTo>
                  <a:pt x="3" y="166"/>
                  <a:pt x="55" y="107"/>
                  <a:pt x="156" y="105"/>
                </a:cubicBezTo>
                <a:cubicBezTo>
                  <a:pt x="250" y="109"/>
                  <a:pt x="299" y="165"/>
                  <a:pt x="303" y="274"/>
                </a:cubicBezTo>
                <a:cubicBezTo>
                  <a:pt x="302" y="385"/>
                  <a:pt x="251" y="442"/>
                  <a:pt x="152" y="443"/>
                </a:cubicBezTo>
                <a:close/>
                <a:moveTo>
                  <a:pt x="665" y="227"/>
                </a:moveTo>
                <a:lnTo>
                  <a:pt x="665" y="434"/>
                </a:lnTo>
                <a:lnTo>
                  <a:pt x="618" y="434"/>
                </a:lnTo>
                <a:lnTo>
                  <a:pt x="618" y="234"/>
                </a:lnTo>
                <a:cubicBezTo>
                  <a:pt x="616" y="174"/>
                  <a:pt x="591" y="144"/>
                  <a:pt x="542" y="142"/>
                </a:cubicBezTo>
                <a:cubicBezTo>
                  <a:pt x="484" y="150"/>
                  <a:pt x="452" y="181"/>
                  <a:pt x="446" y="236"/>
                </a:cubicBezTo>
                <a:lnTo>
                  <a:pt x="446" y="434"/>
                </a:lnTo>
                <a:lnTo>
                  <a:pt x="400" y="436"/>
                </a:lnTo>
                <a:lnTo>
                  <a:pt x="400" y="111"/>
                </a:lnTo>
                <a:lnTo>
                  <a:pt x="446" y="111"/>
                </a:lnTo>
                <a:lnTo>
                  <a:pt x="446" y="160"/>
                </a:lnTo>
                <a:cubicBezTo>
                  <a:pt x="472" y="123"/>
                  <a:pt x="507" y="104"/>
                  <a:pt x="553" y="102"/>
                </a:cubicBezTo>
                <a:cubicBezTo>
                  <a:pt x="628" y="102"/>
                  <a:pt x="665" y="144"/>
                  <a:pt x="665" y="227"/>
                </a:cubicBezTo>
                <a:close/>
                <a:moveTo>
                  <a:pt x="897" y="407"/>
                </a:moveTo>
                <a:lnTo>
                  <a:pt x="906" y="432"/>
                </a:lnTo>
                <a:cubicBezTo>
                  <a:pt x="891" y="438"/>
                  <a:pt x="875" y="441"/>
                  <a:pt x="857" y="441"/>
                </a:cubicBezTo>
                <a:cubicBezTo>
                  <a:pt x="811" y="442"/>
                  <a:pt x="788" y="419"/>
                  <a:pt x="790" y="370"/>
                </a:cubicBezTo>
                <a:lnTo>
                  <a:pt x="790" y="151"/>
                </a:lnTo>
                <a:lnTo>
                  <a:pt x="745" y="151"/>
                </a:lnTo>
                <a:lnTo>
                  <a:pt x="745" y="111"/>
                </a:lnTo>
                <a:lnTo>
                  <a:pt x="790" y="111"/>
                </a:lnTo>
                <a:lnTo>
                  <a:pt x="790" y="24"/>
                </a:lnTo>
                <a:lnTo>
                  <a:pt x="837" y="0"/>
                </a:lnTo>
                <a:lnTo>
                  <a:pt x="837" y="111"/>
                </a:lnTo>
                <a:lnTo>
                  <a:pt x="897" y="111"/>
                </a:lnTo>
                <a:lnTo>
                  <a:pt x="897" y="151"/>
                </a:lnTo>
                <a:lnTo>
                  <a:pt x="837" y="151"/>
                </a:lnTo>
                <a:lnTo>
                  <a:pt x="837" y="370"/>
                </a:lnTo>
                <a:cubicBezTo>
                  <a:pt x="835" y="398"/>
                  <a:pt x="847" y="411"/>
                  <a:pt x="872" y="410"/>
                </a:cubicBezTo>
                <a:cubicBezTo>
                  <a:pt x="881" y="410"/>
                  <a:pt x="890" y="409"/>
                  <a:pt x="897" y="407"/>
                </a:cubicBezTo>
                <a:close/>
                <a:moveTo>
                  <a:pt x="1020" y="249"/>
                </a:moveTo>
                <a:lnTo>
                  <a:pt x="1214" y="249"/>
                </a:lnTo>
                <a:cubicBezTo>
                  <a:pt x="1211" y="184"/>
                  <a:pt x="1179" y="150"/>
                  <a:pt x="1118" y="147"/>
                </a:cubicBezTo>
                <a:cubicBezTo>
                  <a:pt x="1057" y="153"/>
                  <a:pt x="1024" y="187"/>
                  <a:pt x="1020" y="249"/>
                </a:cubicBezTo>
                <a:close/>
                <a:moveTo>
                  <a:pt x="1214" y="334"/>
                </a:moveTo>
                <a:lnTo>
                  <a:pt x="1263" y="347"/>
                </a:lnTo>
                <a:cubicBezTo>
                  <a:pt x="1245" y="413"/>
                  <a:pt x="1198" y="445"/>
                  <a:pt x="1120" y="443"/>
                </a:cubicBezTo>
                <a:cubicBezTo>
                  <a:pt x="1021" y="439"/>
                  <a:pt x="969" y="384"/>
                  <a:pt x="966" y="278"/>
                </a:cubicBezTo>
                <a:cubicBezTo>
                  <a:pt x="971" y="167"/>
                  <a:pt x="1021" y="109"/>
                  <a:pt x="1118" y="105"/>
                </a:cubicBezTo>
                <a:cubicBezTo>
                  <a:pt x="1213" y="107"/>
                  <a:pt x="1262" y="165"/>
                  <a:pt x="1265" y="278"/>
                </a:cubicBezTo>
                <a:cubicBezTo>
                  <a:pt x="1265" y="284"/>
                  <a:pt x="1265" y="288"/>
                  <a:pt x="1265" y="289"/>
                </a:cubicBezTo>
                <a:lnTo>
                  <a:pt x="1018" y="289"/>
                </a:lnTo>
                <a:cubicBezTo>
                  <a:pt x="1021" y="362"/>
                  <a:pt x="1054" y="401"/>
                  <a:pt x="1118" y="405"/>
                </a:cubicBezTo>
                <a:cubicBezTo>
                  <a:pt x="1169" y="405"/>
                  <a:pt x="1200" y="382"/>
                  <a:pt x="1214" y="334"/>
                </a:cubicBezTo>
                <a:close/>
                <a:moveTo>
                  <a:pt x="1626" y="227"/>
                </a:moveTo>
                <a:lnTo>
                  <a:pt x="1626" y="434"/>
                </a:lnTo>
                <a:lnTo>
                  <a:pt x="1580" y="434"/>
                </a:lnTo>
                <a:lnTo>
                  <a:pt x="1580" y="234"/>
                </a:lnTo>
                <a:cubicBezTo>
                  <a:pt x="1578" y="174"/>
                  <a:pt x="1553" y="144"/>
                  <a:pt x="1504" y="142"/>
                </a:cubicBezTo>
                <a:cubicBezTo>
                  <a:pt x="1446" y="150"/>
                  <a:pt x="1414" y="181"/>
                  <a:pt x="1408" y="236"/>
                </a:cubicBezTo>
                <a:lnTo>
                  <a:pt x="1408" y="434"/>
                </a:lnTo>
                <a:lnTo>
                  <a:pt x="1361" y="436"/>
                </a:lnTo>
                <a:lnTo>
                  <a:pt x="1361" y="111"/>
                </a:lnTo>
                <a:lnTo>
                  <a:pt x="1408" y="111"/>
                </a:lnTo>
                <a:lnTo>
                  <a:pt x="1408" y="160"/>
                </a:lnTo>
                <a:cubicBezTo>
                  <a:pt x="1433" y="123"/>
                  <a:pt x="1469" y="104"/>
                  <a:pt x="1515" y="102"/>
                </a:cubicBezTo>
                <a:cubicBezTo>
                  <a:pt x="1589" y="102"/>
                  <a:pt x="1626" y="144"/>
                  <a:pt x="1626" y="227"/>
                </a:cubicBezTo>
                <a:close/>
                <a:moveTo>
                  <a:pt x="1859" y="407"/>
                </a:moveTo>
                <a:lnTo>
                  <a:pt x="1868" y="432"/>
                </a:lnTo>
                <a:cubicBezTo>
                  <a:pt x="1853" y="438"/>
                  <a:pt x="1836" y="441"/>
                  <a:pt x="1818" y="441"/>
                </a:cubicBezTo>
                <a:cubicBezTo>
                  <a:pt x="1772" y="442"/>
                  <a:pt x="1750" y="419"/>
                  <a:pt x="1752" y="370"/>
                </a:cubicBezTo>
                <a:lnTo>
                  <a:pt x="1752" y="151"/>
                </a:lnTo>
                <a:lnTo>
                  <a:pt x="1707" y="151"/>
                </a:lnTo>
                <a:lnTo>
                  <a:pt x="1707" y="111"/>
                </a:lnTo>
                <a:lnTo>
                  <a:pt x="1752" y="111"/>
                </a:lnTo>
                <a:lnTo>
                  <a:pt x="1752" y="24"/>
                </a:lnTo>
                <a:lnTo>
                  <a:pt x="1798" y="0"/>
                </a:lnTo>
                <a:lnTo>
                  <a:pt x="1798" y="111"/>
                </a:lnTo>
                <a:lnTo>
                  <a:pt x="1859" y="111"/>
                </a:lnTo>
                <a:lnTo>
                  <a:pt x="1859" y="151"/>
                </a:lnTo>
                <a:lnTo>
                  <a:pt x="1798" y="151"/>
                </a:lnTo>
                <a:lnTo>
                  <a:pt x="1798" y="370"/>
                </a:lnTo>
                <a:cubicBezTo>
                  <a:pt x="1797" y="398"/>
                  <a:pt x="1809" y="411"/>
                  <a:pt x="1834" y="410"/>
                </a:cubicBezTo>
                <a:cubicBezTo>
                  <a:pt x="1843" y="410"/>
                  <a:pt x="1851" y="409"/>
                  <a:pt x="1859" y="407"/>
                </a:cubicBezTo>
                <a:close/>
                <a:moveTo>
                  <a:pt x="2131" y="203"/>
                </a:moveTo>
                <a:lnTo>
                  <a:pt x="2180" y="189"/>
                </a:lnTo>
                <a:cubicBezTo>
                  <a:pt x="2167" y="133"/>
                  <a:pt x="2125" y="104"/>
                  <a:pt x="2055" y="102"/>
                </a:cubicBezTo>
                <a:cubicBezTo>
                  <a:pt x="1982" y="105"/>
                  <a:pt x="1943" y="136"/>
                  <a:pt x="1937" y="194"/>
                </a:cubicBezTo>
                <a:cubicBezTo>
                  <a:pt x="1934" y="249"/>
                  <a:pt x="1976" y="281"/>
                  <a:pt x="2062" y="292"/>
                </a:cubicBezTo>
                <a:cubicBezTo>
                  <a:pt x="2118" y="302"/>
                  <a:pt x="2146" y="322"/>
                  <a:pt x="2144" y="352"/>
                </a:cubicBezTo>
                <a:cubicBezTo>
                  <a:pt x="2143" y="387"/>
                  <a:pt x="2115" y="406"/>
                  <a:pt x="2062" y="407"/>
                </a:cubicBezTo>
                <a:cubicBezTo>
                  <a:pt x="2013" y="409"/>
                  <a:pt x="1982" y="384"/>
                  <a:pt x="1970" y="334"/>
                </a:cubicBezTo>
                <a:lnTo>
                  <a:pt x="1924" y="347"/>
                </a:lnTo>
                <a:cubicBezTo>
                  <a:pt x="1941" y="413"/>
                  <a:pt x="1988" y="445"/>
                  <a:pt x="2062" y="443"/>
                </a:cubicBezTo>
                <a:cubicBezTo>
                  <a:pt x="2148" y="442"/>
                  <a:pt x="2192" y="410"/>
                  <a:pt x="2193" y="350"/>
                </a:cubicBezTo>
                <a:cubicBezTo>
                  <a:pt x="2195" y="298"/>
                  <a:pt x="2155" y="265"/>
                  <a:pt x="2075" y="252"/>
                </a:cubicBezTo>
                <a:cubicBezTo>
                  <a:pt x="2014" y="241"/>
                  <a:pt x="1985" y="222"/>
                  <a:pt x="1986" y="194"/>
                </a:cubicBezTo>
                <a:cubicBezTo>
                  <a:pt x="1990" y="162"/>
                  <a:pt x="2014" y="146"/>
                  <a:pt x="2057" y="145"/>
                </a:cubicBezTo>
                <a:cubicBezTo>
                  <a:pt x="2097" y="145"/>
                  <a:pt x="2122" y="164"/>
                  <a:pt x="2131" y="203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3" name="Freeform 8"/>
          <p:cNvSpPr>
            <a:spLocks noEditPoints="1"/>
          </p:cNvSpPr>
          <p:nvPr/>
        </p:nvSpPr>
        <p:spPr bwMode="auto">
          <a:xfrm>
            <a:off x="1743977" y="1947170"/>
            <a:ext cx="1026452" cy="482091"/>
          </a:xfrm>
          <a:custGeom>
            <a:avLst/>
            <a:gdLst>
              <a:gd name="T0" fmla="*/ 495722 w 2109"/>
              <a:gd name="T1" fmla="*/ 0 h 986"/>
              <a:gd name="T2" fmla="*/ 438623 w 2109"/>
              <a:gd name="T3" fmla="*/ 642937 h 986"/>
              <a:gd name="T4" fmla="*/ 54503 w 2109"/>
              <a:gd name="T5" fmla="*/ 588163 h 986"/>
              <a:gd name="T6" fmla="*/ 0 w 2109"/>
              <a:gd name="T7" fmla="*/ 642937 h 986"/>
              <a:gd name="T8" fmla="*/ 54503 w 2109"/>
              <a:gd name="T9" fmla="*/ 52165 h 986"/>
              <a:gd name="T10" fmla="*/ 438623 w 2109"/>
              <a:gd name="T11" fmla="*/ 181926 h 986"/>
              <a:gd name="T12" fmla="*/ 54503 w 2109"/>
              <a:gd name="T13" fmla="*/ 52165 h 986"/>
              <a:gd name="T14" fmla="*/ 54503 w 2109"/>
              <a:gd name="T15" fmla="*/ 541867 h 986"/>
              <a:gd name="T16" fmla="*/ 438623 w 2109"/>
              <a:gd name="T17" fmla="*/ 409497 h 986"/>
              <a:gd name="T18" fmla="*/ 54503 w 2109"/>
              <a:gd name="T19" fmla="*/ 230831 h 986"/>
              <a:gd name="T20" fmla="*/ 438623 w 2109"/>
              <a:gd name="T21" fmla="*/ 363201 h 986"/>
              <a:gd name="T22" fmla="*/ 54503 w 2109"/>
              <a:gd name="T23" fmla="*/ 230831 h 986"/>
              <a:gd name="T24" fmla="*/ 1311326 w 2109"/>
              <a:gd name="T25" fmla="*/ 360592 h 986"/>
              <a:gd name="T26" fmla="*/ 1162091 w 2109"/>
              <a:gd name="T27" fmla="*/ 452534 h 986"/>
              <a:gd name="T28" fmla="*/ 1331441 w 2109"/>
              <a:gd name="T29" fmla="*/ 596640 h 986"/>
              <a:gd name="T30" fmla="*/ 1050488 w 2109"/>
              <a:gd name="T31" fmla="*/ 533390 h 986"/>
              <a:gd name="T32" fmla="*/ 869459 w 2109"/>
              <a:gd name="T33" fmla="*/ 634460 h 986"/>
              <a:gd name="T34" fmla="*/ 946672 w 2109"/>
              <a:gd name="T35" fmla="*/ 579687 h 986"/>
              <a:gd name="T36" fmla="*/ 998580 w 2109"/>
              <a:gd name="T37" fmla="*/ 291473 h 986"/>
              <a:gd name="T38" fmla="*/ 685835 w 2109"/>
              <a:gd name="T39" fmla="*/ 245177 h 986"/>
              <a:gd name="T40" fmla="*/ 1199724 w 2109"/>
              <a:gd name="T41" fmla="*/ 170189 h 986"/>
              <a:gd name="T42" fmla="*/ 772132 w 2109"/>
              <a:gd name="T43" fmla="*/ 123893 h 986"/>
              <a:gd name="T44" fmla="*/ 1199724 w 2109"/>
              <a:gd name="T45" fmla="*/ 48905 h 986"/>
              <a:gd name="T46" fmla="*/ 760452 w 2109"/>
              <a:gd name="T47" fmla="*/ 3260 h 986"/>
              <a:gd name="T48" fmla="*/ 1253579 w 2109"/>
              <a:gd name="T49" fmla="*/ 245177 h 986"/>
              <a:gd name="T50" fmla="*/ 1363234 w 2109"/>
              <a:gd name="T51" fmla="*/ 291473 h 986"/>
              <a:gd name="T52" fmla="*/ 1050488 w 2109"/>
              <a:gd name="T53" fmla="*/ 314296 h 986"/>
              <a:gd name="T54" fmla="*/ 1273693 w 2109"/>
              <a:gd name="T55" fmla="*/ 314296 h 986"/>
              <a:gd name="T56" fmla="*/ 970031 w 2109"/>
              <a:gd name="T57" fmla="*/ 421235 h 986"/>
              <a:gd name="T58" fmla="*/ 697514 w 2109"/>
              <a:gd name="T59" fmla="*/ 579687 h 986"/>
              <a:gd name="T60" fmla="*/ 772132 w 2109"/>
              <a:gd name="T61" fmla="*/ 308427 h 986"/>
              <a:gd name="T62" fmla="*/ 907093 w 2109"/>
              <a:gd name="T63" fmla="*/ 397760 h 986"/>
              <a:gd name="T64" fmla="*/ 789002 w 2109"/>
              <a:gd name="T65" fmla="*/ 383415 h 986"/>
              <a:gd name="T66" fmla="*/ 772132 w 2109"/>
              <a:gd name="T67" fmla="*/ 308427 h 98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109" h="986">
                <a:moveTo>
                  <a:pt x="0" y="0"/>
                </a:moveTo>
                <a:lnTo>
                  <a:pt x="764" y="0"/>
                </a:lnTo>
                <a:lnTo>
                  <a:pt x="764" y="986"/>
                </a:lnTo>
                <a:lnTo>
                  <a:pt x="676" y="986"/>
                </a:lnTo>
                <a:lnTo>
                  <a:pt x="676" y="902"/>
                </a:lnTo>
                <a:lnTo>
                  <a:pt x="84" y="902"/>
                </a:lnTo>
                <a:lnTo>
                  <a:pt x="84" y="986"/>
                </a:lnTo>
                <a:lnTo>
                  <a:pt x="0" y="986"/>
                </a:lnTo>
                <a:lnTo>
                  <a:pt x="0" y="0"/>
                </a:lnTo>
                <a:close/>
                <a:moveTo>
                  <a:pt x="84" y="80"/>
                </a:moveTo>
                <a:lnTo>
                  <a:pt x="84" y="279"/>
                </a:lnTo>
                <a:lnTo>
                  <a:pt x="676" y="279"/>
                </a:lnTo>
                <a:lnTo>
                  <a:pt x="676" y="80"/>
                </a:lnTo>
                <a:lnTo>
                  <a:pt x="84" y="80"/>
                </a:lnTo>
                <a:close/>
                <a:moveTo>
                  <a:pt x="84" y="628"/>
                </a:moveTo>
                <a:lnTo>
                  <a:pt x="84" y="831"/>
                </a:lnTo>
                <a:lnTo>
                  <a:pt x="676" y="831"/>
                </a:lnTo>
                <a:lnTo>
                  <a:pt x="676" y="628"/>
                </a:lnTo>
                <a:lnTo>
                  <a:pt x="84" y="628"/>
                </a:lnTo>
                <a:close/>
                <a:moveTo>
                  <a:pt x="84" y="354"/>
                </a:moveTo>
                <a:lnTo>
                  <a:pt x="84" y="557"/>
                </a:lnTo>
                <a:lnTo>
                  <a:pt x="676" y="557"/>
                </a:lnTo>
                <a:lnTo>
                  <a:pt x="676" y="354"/>
                </a:lnTo>
                <a:lnTo>
                  <a:pt x="84" y="354"/>
                </a:lnTo>
                <a:close/>
                <a:moveTo>
                  <a:pt x="1963" y="482"/>
                </a:moveTo>
                <a:lnTo>
                  <a:pt x="2021" y="553"/>
                </a:lnTo>
                <a:cubicBezTo>
                  <a:pt x="2000" y="568"/>
                  <a:pt x="1958" y="594"/>
                  <a:pt x="1893" y="632"/>
                </a:cubicBezTo>
                <a:cubicBezTo>
                  <a:pt x="1849" y="659"/>
                  <a:pt x="1815" y="679"/>
                  <a:pt x="1791" y="694"/>
                </a:cubicBezTo>
                <a:cubicBezTo>
                  <a:pt x="1859" y="753"/>
                  <a:pt x="1965" y="800"/>
                  <a:pt x="2109" y="836"/>
                </a:cubicBezTo>
                <a:cubicBezTo>
                  <a:pt x="2089" y="856"/>
                  <a:pt x="2070" y="883"/>
                  <a:pt x="2052" y="915"/>
                </a:cubicBezTo>
                <a:cubicBezTo>
                  <a:pt x="1849" y="856"/>
                  <a:pt x="1704" y="756"/>
                  <a:pt x="1619" y="615"/>
                </a:cubicBezTo>
                <a:lnTo>
                  <a:pt x="1619" y="818"/>
                </a:lnTo>
                <a:cubicBezTo>
                  <a:pt x="1624" y="924"/>
                  <a:pt x="1573" y="976"/>
                  <a:pt x="1464" y="973"/>
                </a:cubicBezTo>
                <a:cubicBezTo>
                  <a:pt x="1423" y="973"/>
                  <a:pt x="1381" y="973"/>
                  <a:pt x="1340" y="973"/>
                </a:cubicBezTo>
                <a:cubicBezTo>
                  <a:pt x="1337" y="937"/>
                  <a:pt x="1331" y="908"/>
                  <a:pt x="1322" y="884"/>
                </a:cubicBezTo>
                <a:cubicBezTo>
                  <a:pt x="1358" y="887"/>
                  <a:pt x="1403" y="889"/>
                  <a:pt x="1459" y="889"/>
                </a:cubicBezTo>
                <a:cubicBezTo>
                  <a:pt x="1515" y="892"/>
                  <a:pt x="1542" y="867"/>
                  <a:pt x="1539" y="814"/>
                </a:cubicBezTo>
                <a:lnTo>
                  <a:pt x="1539" y="447"/>
                </a:lnTo>
                <a:lnTo>
                  <a:pt x="1057" y="447"/>
                </a:lnTo>
                <a:lnTo>
                  <a:pt x="1057" y="376"/>
                </a:lnTo>
                <a:lnTo>
                  <a:pt x="1849" y="376"/>
                </a:lnTo>
                <a:lnTo>
                  <a:pt x="1849" y="261"/>
                </a:lnTo>
                <a:lnTo>
                  <a:pt x="1190" y="261"/>
                </a:lnTo>
                <a:lnTo>
                  <a:pt x="1190" y="190"/>
                </a:lnTo>
                <a:lnTo>
                  <a:pt x="1849" y="190"/>
                </a:lnTo>
                <a:lnTo>
                  <a:pt x="1849" y="75"/>
                </a:lnTo>
                <a:lnTo>
                  <a:pt x="1172" y="75"/>
                </a:lnTo>
                <a:lnTo>
                  <a:pt x="1172" y="5"/>
                </a:lnTo>
                <a:lnTo>
                  <a:pt x="1932" y="5"/>
                </a:lnTo>
                <a:lnTo>
                  <a:pt x="1932" y="376"/>
                </a:lnTo>
                <a:lnTo>
                  <a:pt x="2101" y="376"/>
                </a:lnTo>
                <a:lnTo>
                  <a:pt x="2101" y="447"/>
                </a:lnTo>
                <a:lnTo>
                  <a:pt x="1619" y="447"/>
                </a:lnTo>
                <a:lnTo>
                  <a:pt x="1619" y="482"/>
                </a:lnTo>
                <a:cubicBezTo>
                  <a:pt x="1654" y="544"/>
                  <a:pt x="1692" y="597"/>
                  <a:pt x="1733" y="641"/>
                </a:cubicBezTo>
                <a:cubicBezTo>
                  <a:pt x="1822" y="582"/>
                  <a:pt x="1899" y="529"/>
                  <a:pt x="1963" y="482"/>
                </a:cubicBezTo>
                <a:close/>
                <a:moveTo>
                  <a:pt x="1044" y="814"/>
                </a:moveTo>
                <a:cubicBezTo>
                  <a:pt x="1168" y="772"/>
                  <a:pt x="1318" y="716"/>
                  <a:pt x="1495" y="646"/>
                </a:cubicBezTo>
                <a:cubicBezTo>
                  <a:pt x="1501" y="672"/>
                  <a:pt x="1507" y="699"/>
                  <a:pt x="1513" y="725"/>
                </a:cubicBezTo>
                <a:cubicBezTo>
                  <a:pt x="1351" y="784"/>
                  <a:pt x="1205" y="839"/>
                  <a:pt x="1075" y="889"/>
                </a:cubicBezTo>
                <a:lnTo>
                  <a:pt x="1044" y="814"/>
                </a:lnTo>
                <a:close/>
                <a:moveTo>
                  <a:pt x="1190" y="473"/>
                </a:moveTo>
                <a:cubicBezTo>
                  <a:pt x="1202" y="482"/>
                  <a:pt x="1218" y="492"/>
                  <a:pt x="1238" y="504"/>
                </a:cubicBezTo>
                <a:cubicBezTo>
                  <a:pt x="1303" y="545"/>
                  <a:pt x="1356" y="581"/>
                  <a:pt x="1398" y="610"/>
                </a:cubicBezTo>
                <a:lnTo>
                  <a:pt x="1349" y="681"/>
                </a:lnTo>
                <a:cubicBezTo>
                  <a:pt x="1317" y="658"/>
                  <a:pt x="1272" y="627"/>
                  <a:pt x="1216" y="588"/>
                </a:cubicBezTo>
                <a:cubicBezTo>
                  <a:pt x="1184" y="565"/>
                  <a:pt x="1159" y="547"/>
                  <a:pt x="1141" y="535"/>
                </a:cubicBezTo>
                <a:lnTo>
                  <a:pt x="1190" y="473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3121387" y="790151"/>
            <a:ext cx="92011" cy="2759726"/>
          </a:xfrm>
          <a:custGeom>
            <a:avLst/>
            <a:gdLst>
              <a:gd name="T0" fmla="*/ 0 w 153"/>
              <a:gd name="T1" fmla="*/ 0 h 6522"/>
              <a:gd name="T2" fmla="*/ 46203 w 153"/>
              <a:gd name="T3" fmla="*/ 0 h 6522"/>
              <a:gd name="T4" fmla="*/ 46203 w 153"/>
              <a:gd name="T5" fmla="*/ 5040312 h 6522"/>
              <a:gd name="T6" fmla="*/ 0 w 153"/>
              <a:gd name="T7" fmla="*/ 5040312 h 6522"/>
              <a:gd name="T8" fmla="*/ 0 w 153"/>
              <a:gd name="T9" fmla="*/ 0 h 6522"/>
              <a:gd name="T10" fmla="*/ 99224 w 153"/>
              <a:gd name="T11" fmla="*/ 0 h 6522"/>
              <a:gd name="T12" fmla="*/ 115887 w 153"/>
              <a:gd name="T13" fmla="*/ 0 h 6522"/>
              <a:gd name="T14" fmla="*/ 115887 w 153"/>
              <a:gd name="T15" fmla="*/ 5040312 h 6522"/>
              <a:gd name="T16" fmla="*/ 99224 w 153"/>
              <a:gd name="T17" fmla="*/ 5040312 h 6522"/>
              <a:gd name="T18" fmla="*/ 99224 w 153"/>
              <a:gd name="T19" fmla="*/ 0 h 652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3" h="6522">
                <a:moveTo>
                  <a:pt x="0" y="0"/>
                </a:moveTo>
                <a:lnTo>
                  <a:pt x="61" y="0"/>
                </a:lnTo>
                <a:lnTo>
                  <a:pt x="61" y="6522"/>
                </a:lnTo>
                <a:lnTo>
                  <a:pt x="0" y="6522"/>
                </a:lnTo>
                <a:lnTo>
                  <a:pt x="0" y="0"/>
                </a:lnTo>
                <a:close/>
                <a:moveTo>
                  <a:pt x="131" y="0"/>
                </a:moveTo>
                <a:lnTo>
                  <a:pt x="153" y="0"/>
                </a:lnTo>
                <a:lnTo>
                  <a:pt x="153" y="6522"/>
                </a:lnTo>
                <a:lnTo>
                  <a:pt x="131" y="6522"/>
                </a:lnTo>
                <a:lnTo>
                  <a:pt x="131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68571" tIns="34285" rIns="68571" bIns="34285"/>
          <a:lstStyle/>
          <a:p>
            <a:endParaRPr lang="zh-CN" altLang="en-US" kern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15" name="Freeform 10"/>
          <p:cNvSpPr/>
          <p:nvPr/>
        </p:nvSpPr>
        <p:spPr bwMode="auto">
          <a:xfrm>
            <a:off x="3586981" y="2017926"/>
            <a:ext cx="4512870" cy="511156"/>
          </a:xfrm>
          <a:custGeom>
            <a:avLst/>
            <a:gdLst>
              <a:gd name="T0" fmla="*/ 64938 w 6425"/>
              <a:gd name="T1" fmla="*/ 0 h 911"/>
              <a:gd name="T2" fmla="*/ 4420639 w 6425"/>
              <a:gd name="T3" fmla="*/ 0 h 911"/>
              <a:gd name="T4" fmla="*/ 4486275 w 6425"/>
              <a:gd name="T5" fmla="*/ 65148 h 911"/>
              <a:gd name="T6" fmla="*/ 4486275 w 6425"/>
              <a:gd name="T7" fmla="*/ 573027 h 911"/>
              <a:gd name="T8" fmla="*/ 4420639 w 6425"/>
              <a:gd name="T9" fmla="*/ 638175 h 911"/>
              <a:gd name="T10" fmla="*/ 64938 w 6425"/>
              <a:gd name="T11" fmla="*/ 638175 h 911"/>
              <a:gd name="T12" fmla="*/ 0 w 6425"/>
              <a:gd name="T13" fmla="*/ 573027 h 911"/>
              <a:gd name="T14" fmla="*/ 0 w 6425"/>
              <a:gd name="T15" fmla="*/ 65148 h 911"/>
              <a:gd name="T16" fmla="*/ 64938 w 6425"/>
              <a:gd name="T17" fmla="*/ 0 h 9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425" h="911">
                <a:moveTo>
                  <a:pt x="93" y="0"/>
                </a:moveTo>
                <a:lnTo>
                  <a:pt x="6331" y="0"/>
                </a:lnTo>
                <a:cubicBezTo>
                  <a:pt x="6383" y="0"/>
                  <a:pt x="6425" y="42"/>
                  <a:pt x="6425" y="93"/>
                </a:cubicBezTo>
                <a:lnTo>
                  <a:pt x="6425" y="818"/>
                </a:lnTo>
                <a:cubicBezTo>
                  <a:pt x="6425" y="869"/>
                  <a:pt x="6383" y="911"/>
                  <a:pt x="6331" y="911"/>
                </a:cubicBezTo>
                <a:lnTo>
                  <a:pt x="93" y="911"/>
                </a:lnTo>
                <a:cubicBezTo>
                  <a:pt x="42" y="911"/>
                  <a:pt x="0" y="869"/>
                  <a:pt x="0" y="818"/>
                </a:cubicBezTo>
                <a:lnTo>
                  <a:pt x="0" y="93"/>
                </a:lnTo>
                <a:cubicBezTo>
                  <a:pt x="0" y="42"/>
                  <a:pt x="42" y="0"/>
                  <a:pt x="93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grpSp>
        <p:nvGrpSpPr>
          <p:cNvPr id="16" name="组合 58"/>
          <p:cNvGrpSpPr/>
          <p:nvPr/>
        </p:nvGrpSpPr>
        <p:grpSpPr bwMode="auto">
          <a:xfrm>
            <a:off x="3664380" y="2059588"/>
            <a:ext cx="377478" cy="415498"/>
            <a:chOff x="0" y="0"/>
            <a:chExt cx="588963" cy="648258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0" y="27890"/>
              <a:ext cx="588963" cy="5905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100" kern="0">
                <a:solidFill>
                  <a:srgbClr val="C00000"/>
                </a:solidFill>
                <a:cs typeface="+mn-ea"/>
                <a:sym typeface="+mn-lt"/>
              </a:endParaRPr>
            </a:p>
          </p:txBody>
        </p:sp>
        <p:sp>
          <p:nvSpPr>
            <p:cNvPr id="18" name="TextBox 60"/>
            <p:cNvSpPr txBox="1">
              <a:spLocks noChangeArrowheads="1"/>
            </p:cNvSpPr>
            <p:nvPr/>
          </p:nvSpPr>
          <p:spPr bwMode="auto">
            <a:xfrm>
              <a:off x="59482" y="0"/>
              <a:ext cx="500721" cy="648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100" b="1" kern="0" dirty="0">
                  <a:solidFill>
                    <a:srgbClr val="C00000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endParaRPr lang="zh-CN" altLang="en-US" sz="2100" b="1" kern="0" dirty="0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5" name="TextBox 91"/>
          <p:cNvSpPr txBox="1">
            <a:spLocks noChangeArrowheads="1"/>
          </p:cNvSpPr>
          <p:nvPr/>
        </p:nvSpPr>
        <p:spPr bwMode="auto">
          <a:xfrm>
            <a:off x="4073492" y="2002492"/>
            <a:ext cx="4069901" cy="561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kern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3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组合 71"/>
          <p:cNvGrpSpPr/>
          <p:nvPr/>
        </p:nvGrpSpPr>
        <p:grpSpPr>
          <a:xfrm>
            <a:off x="2815505" y="2037770"/>
            <a:ext cx="1165976" cy="1164870"/>
            <a:chOff x="5305425" y="2638425"/>
            <a:chExt cx="1579563" cy="1577975"/>
          </a:xfrm>
          <a:solidFill>
            <a:srgbClr val="ED4545"/>
          </a:solidFill>
        </p:grpSpPr>
        <p:sp>
          <p:nvSpPr>
            <p:cNvPr id="73" name="Freeform 6"/>
            <p:cNvSpPr>
              <a:spLocks noEditPoints="1"/>
            </p:cNvSpPr>
            <p:nvPr/>
          </p:nvSpPr>
          <p:spPr bwMode="auto">
            <a:xfrm>
              <a:off x="5305425" y="2638425"/>
              <a:ext cx="1579563" cy="1577975"/>
            </a:xfrm>
            <a:custGeom>
              <a:avLst/>
              <a:gdLst>
                <a:gd name="T0" fmla="*/ 421 w 421"/>
                <a:gd name="T1" fmla="*/ 229 h 421"/>
                <a:gd name="T2" fmla="*/ 398 w 421"/>
                <a:gd name="T3" fmla="*/ 188 h 421"/>
                <a:gd name="T4" fmla="*/ 367 w 421"/>
                <a:gd name="T5" fmla="*/ 146 h 421"/>
                <a:gd name="T6" fmla="*/ 402 w 421"/>
                <a:gd name="T7" fmla="*/ 122 h 421"/>
                <a:gd name="T8" fmla="*/ 361 w 421"/>
                <a:gd name="T9" fmla="*/ 97 h 421"/>
                <a:gd name="T10" fmla="*/ 314 w 421"/>
                <a:gd name="T11" fmla="*/ 77 h 421"/>
                <a:gd name="T12" fmla="*/ 332 w 421"/>
                <a:gd name="T13" fmla="*/ 38 h 421"/>
                <a:gd name="T14" fmla="*/ 285 w 421"/>
                <a:gd name="T15" fmla="*/ 37 h 421"/>
                <a:gd name="T16" fmla="*/ 233 w 421"/>
                <a:gd name="T17" fmla="*/ 43 h 421"/>
                <a:gd name="T18" fmla="*/ 229 w 421"/>
                <a:gd name="T19" fmla="*/ 0 h 421"/>
                <a:gd name="T20" fmla="*/ 188 w 421"/>
                <a:gd name="T21" fmla="*/ 23 h 421"/>
                <a:gd name="T22" fmla="*/ 146 w 421"/>
                <a:gd name="T23" fmla="*/ 54 h 421"/>
                <a:gd name="T24" fmla="*/ 122 w 421"/>
                <a:gd name="T25" fmla="*/ 19 h 421"/>
                <a:gd name="T26" fmla="*/ 98 w 421"/>
                <a:gd name="T27" fmla="*/ 60 h 421"/>
                <a:gd name="T28" fmla="*/ 77 w 421"/>
                <a:gd name="T29" fmla="*/ 107 h 421"/>
                <a:gd name="T30" fmla="*/ 38 w 421"/>
                <a:gd name="T31" fmla="*/ 89 h 421"/>
                <a:gd name="T32" fmla="*/ 37 w 421"/>
                <a:gd name="T33" fmla="*/ 136 h 421"/>
                <a:gd name="T34" fmla="*/ 43 w 421"/>
                <a:gd name="T35" fmla="*/ 188 h 421"/>
                <a:gd name="T36" fmla="*/ 0 w 421"/>
                <a:gd name="T37" fmla="*/ 192 h 421"/>
                <a:gd name="T38" fmla="*/ 24 w 421"/>
                <a:gd name="T39" fmla="*/ 233 h 421"/>
                <a:gd name="T40" fmla="*/ 54 w 421"/>
                <a:gd name="T41" fmla="*/ 274 h 421"/>
                <a:gd name="T42" fmla="*/ 19 w 421"/>
                <a:gd name="T43" fmla="*/ 299 h 421"/>
                <a:gd name="T44" fmla="*/ 60 w 421"/>
                <a:gd name="T45" fmla="*/ 323 h 421"/>
                <a:gd name="T46" fmla="*/ 107 w 421"/>
                <a:gd name="T47" fmla="*/ 344 h 421"/>
                <a:gd name="T48" fmla="*/ 89 w 421"/>
                <a:gd name="T49" fmla="*/ 383 h 421"/>
                <a:gd name="T50" fmla="*/ 137 w 421"/>
                <a:gd name="T51" fmla="*/ 384 h 421"/>
                <a:gd name="T52" fmla="*/ 188 w 421"/>
                <a:gd name="T53" fmla="*/ 378 h 421"/>
                <a:gd name="T54" fmla="*/ 192 w 421"/>
                <a:gd name="T55" fmla="*/ 421 h 421"/>
                <a:gd name="T56" fmla="*/ 233 w 421"/>
                <a:gd name="T57" fmla="*/ 397 h 421"/>
                <a:gd name="T58" fmla="*/ 275 w 421"/>
                <a:gd name="T59" fmla="*/ 367 h 421"/>
                <a:gd name="T60" fmla="*/ 299 w 421"/>
                <a:gd name="T61" fmla="*/ 402 h 421"/>
                <a:gd name="T62" fmla="*/ 324 w 421"/>
                <a:gd name="T63" fmla="*/ 361 h 421"/>
                <a:gd name="T64" fmla="*/ 344 w 421"/>
                <a:gd name="T65" fmla="*/ 314 h 421"/>
                <a:gd name="T66" fmla="*/ 383 w 421"/>
                <a:gd name="T67" fmla="*/ 332 h 421"/>
                <a:gd name="T68" fmla="*/ 384 w 421"/>
                <a:gd name="T69" fmla="*/ 284 h 421"/>
                <a:gd name="T70" fmla="*/ 378 w 421"/>
                <a:gd name="T71" fmla="*/ 233 h 421"/>
                <a:gd name="T72" fmla="*/ 211 w 421"/>
                <a:gd name="T73" fmla="*/ 236 h 421"/>
                <a:gd name="T74" fmla="*/ 211 w 421"/>
                <a:gd name="T75" fmla="*/ 185 h 421"/>
                <a:gd name="T76" fmla="*/ 211 w 421"/>
                <a:gd name="T77" fmla="*/ 236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421">
                  <a:moveTo>
                    <a:pt x="398" y="233"/>
                  </a:moveTo>
                  <a:cubicBezTo>
                    <a:pt x="421" y="229"/>
                    <a:pt x="421" y="229"/>
                    <a:pt x="421" y="229"/>
                  </a:cubicBezTo>
                  <a:cubicBezTo>
                    <a:pt x="421" y="192"/>
                    <a:pt x="421" y="192"/>
                    <a:pt x="421" y="192"/>
                  </a:cubicBezTo>
                  <a:cubicBezTo>
                    <a:pt x="398" y="188"/>
                    <a:pt x="398" y="188"/>
                    <a:pt x="398" y="188"/>
                  </a:cubicBezTo>
                  <a:cubicBezTo>
                    <a:pt x="378" y="188"/>
                    <a:pt x="378" y="188"/>
                    <a:pt x="378" y="188"/>
                  </a:cubicBezTo>
                  <a:cubicBezTo>
                    <a:pt x="376" y="173"/>
                    <a:pt x="372" y="159"/>
                    <a:pt x="367" y="146"/>
                  </a:cubicBezTo>
                  <a:cubicBezTo>
                    <a:pt x="384" y="136"/>
                    <a:pt x="384" y="136"/>
                    <a:pt x="384" y="136"/>
                  </a:cubicBezTo>
                  <a:cubicBezTo>
                    <a:pt x="402" y="122"/>
                    <a:pt x="402" y="122"/>
                    <a:pt x="402" y="122"/>
                  </a:cubicBezTo>
                  <a:cubicBezTo>
                    <a:pt x="383" y="89"/>
                    <a:pt x="383" y="89"/>
                    <a:pt x="383" y="89"/>
                  </a:cubicBezTo>
                  <a:cubicBezTo>
                    <a:pt x="361" y="97"/>
                    <a:pt x="361" y="97"/>
                    <a:pt x="361" y="97"/>
                  </a:cubicBezTo>
                  <a:cubicBezTo>
                    <a:pt x="344" y="107"/>
                    <a:pt x="344" y="107"/>
                    <a:pt x="344" y="107"/>
                  </a:cubicBezTo>
                  <a:cubicBezTo>
                    <a:pt x="336" y="96"/>
                    <a:pt x="325" y="85"/>
                    <a:pt x="314" y="77"/>
                  </a:cubicBezTo>
                  <a:cubicBezTo>
                    <a:pt x="324" y="60"/>
                    <a:pt x="324" y="60"/>
                    <a:pt x="324" y="60"/>
                  </a:cubicBezTo>
                  <a:cubicBezTo>
                    <a:pt x="332" y="38"/>
                    <a:pt x="332" y="38"/>
                    <a:pt x="332" y="38"/>
                  </a:cubicBezTo>
                  <a:cubicBezTo>
                    <a:pt x="299" y="19"/>
                    <a:pt x="299" y="19"/>
                    <a:pt x="299" y="1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75" y="54"/>
                    <a:pt x="275" y="54"/>
                    <a:pt x="275" y="54"/>
                  </a:cubicBezTo>
                  <a:cubicBezTo>
                    <a:pt x="262" y="49"/>
                    <a:pt x="248" y="45"/>
                    <a:pt x="233" y="43"/>
                  </a:cubicBezTo>
                  <a:cubicBezTo>
                    <a:pt x="233" y="23"/>
                    <a:pt x="233" y="23"/>
                    <a:pt x="233" y="23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88" y="23"/>
                    <a:pt x="188" y="23"/>
                    <a:pt x="188" y="23"/>
                  </a:cubicBezTo>
                  <a:cubicBezTo>
                    <a:pt x="188" y="43"/>
                    <a:pt x="188" y="43"/>
                    <a:pt x="188" y="43"/>
                  </a:cubicBezTo>
                  <a:cubicBezTo>
                    <a:pt x="173" y="45"/>
                    <a:pt x="160" y="49"/>
                    <a:pt x="146" y="54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22" y="19"/>
                    <a:pt x="122" y="19"/>
                    <a:pt x="122" y="19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96" y="85"/>
                    <a:pt x="86" y="96"/>
                    <a:pt x="77" y="10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19" y="122"/>
                    <a:pt x="19" y="122"/>
                    <a:pt x="19" y="122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54" y="146"/>
                    <a:pt x="54" y="146"/>
                    <a:pt x="54" y="146"/>
                  </a:cubicBezTo>
                  <a:cubicBezTo>
                    <a:pt x="49" y="159"/>
                    <a:pt x="45" y="173"/>
                    <a:pt x="43" y="188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" y="233"/>
                    <a:pt x="24" y="233"/>
                    <a:pt x="24" y="233"/>
                  </a:cubicBezTo>
                  <a:cubicBezTo>
                    <a:pt x="43" y="233"/>
                    <a:pt x="43" y="233"/>
                    <a:pt x="43" y="233"/>
                  </a:cubicBezTo>
                  <a:cubicBezTo>
                    <a:pt x="45" y="247"/>
                    <a:pt x="49" y="261"/>
                    <a:pt x="54" y="274"/>
                  </a:cubicBezTo>
                  <a:cubicBezTo>
                    <a:pt x="37" y="284"/>
                    <a:pt x="37" y="284"/>
                    <a:pt x="37" y="284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38" y="332"/>
                    <a:pt x="38" y="332"/>
                    <a:pt x="38" y="332"/>
                  </a:cubicBezTo>
                  <a:cubicBezTo>
                    <a:pt x="60" y="323"/>
                    <a:pt x="60" y="323"/>
                    <a:pt x="60" y="323"/>
                  </a:cubicBezTo>
                  <a:cubicBezTo>
                    <a:pt x="77" y="314"/>
                    <a:pt x="77" y="314"/>
                    <a:pt x="77" y="314"/>
                  </a:cubicBezTo>
                  <a:cubicBezTo>
                    <a:pt x="86" y="325"/>
                    <a:pt x="96" y="335"/>
                    <a:pt x="107" y="344"/>
                  </a:cubicBezTo>
                  <a:cubicBezTo>
                    <a:pt x="98" y="361"/>
                    <a:pt x="98" y="361"/>
                    <a:pt x="98" y="361"/>
                  </a:cubicBezTo>
                  <a:cubicBezTo>
                    <a:pt x="89" y="383"/>
                    <a:pt x="89" y="383"/>
                    <a:pt x="89" y="383"/>
                  </a:cubicBezTo>
                  <a:cubicBezTo>
                    <a:pt x="122" y="402"/>
                    <a:pt x="122" y="402"/>
                    <a:pt x="122" y="402"/>
                  </a:cubicBezTo>
                  <a:cubicBezTo>
                    <a:pt x="137" y="384"/>
                    <a:pt x="137" y="384"/>
                    <a:pt x="137" y="384"/>
                  </a:cubicBezTo>
                  <a:cubicBezTo>
                    <a:pt x="146" y="367"/>
                    <a:pt x="146" y="367"/>
                    <a:pt x="146" y="367"/>
                  </a:cubicBezTo>
                  <a:cubicBezTo>
                    <a:pt x="160" y="372"/>
                    <a:pt x="173" y="376"/>
                    <a:pt x="188" y="378"/>
                  </a:cubicBezTo>
                  <a:cubicBezTo>
                    <a:pt x="188" y="397"/>
                    <a:pt x="188" y="397"/>
                    <a:pt x="188" y="397"/>
                  </a:cubicBezTo>
                  <a:cubicBezTo>
                    <a:pt x="192" y="421"/>
                    <a:pt x="192" y="421"/>
                    <a:pt x="192" y="421"/>
                  </a:cubicBezTo>
                  <a:cubicBezTo>
                    <a:pt x="229" y="421"/>
                    <a:pt x="229" y="421"/>
                    <a:pt x="229" y="421"/>
                  </a:cubicBezTo>
                  <a:cubicBezTo>
                    <a:pt x="233" y="397"/>
                    <a:pt x="233" y="397"/>
                    <a:pt x="233" y="397"/>
                  </a:cubicBezTo>
                  <a:cubicBezTo>
                    <a:pt x="233" y="378"/>
                    <a:pt x="233" y="378"/>
                    <a:pt x="233" y="378"/>
                  </a:cubicBezTo>
                  <a:cubicBezTo>
                    <a:pt x="248" y="376"/>
                    <a:pt x="262" y="372"/>
                    <a:pt x="275" y="367"/>
                  </a:cubicBezTo>
                  <a:cubicBezTo>
                    <a:pt x="285" y="384"/>
                    <a:pt x="285" y="384"/>
                    <a:pt x="285" y="384"/>
                  </a:cubicBezTo>
                  <a:cubicBezTo>
                    <a:pt x="299" y="402"/>
                    <a:pt x="299" y="402"/>
                    <a:pt x="299" y="402"/>
                  </a:cubicBezTo>
                  <a:cubicBezTo>
                    <a:pt x="332" y="383"/>
                    <a:pt x="332" y="383"/>
                    <a:pt x="332" y="383"/>
                  </a:cubicBezTo>
                  <a:cubicBezTo>
                    <a:pt x="324" y="361"/>
                    <a:pt x="324" y="361"/>
                    <a:pt x="324" y="361"/>
                  </a:cubicBezTo>
                  <a:cubicBezTo>
                    <a:pt x="314" y="344"/>
                    <a:pt x="314" y="344"/>
                    <a:pt x="314" y="344"/>
                  </a:cubicBezTo>
                  <a:cubicBezTo>
                    <a:pt x="325" y="335"/>
                    <a:pt x="336" y="325"/>
                    <a:pt x="344" y="314"/>
                  </a:cubicBezTo>
                  <a:cubicBezTo>
                    <a:pt x="361" y="323"/>
                    <a:pt x="361" y="323"/>
                    <a:pt x="361" y="323"/>
                  </a:cubicBezTo>
                  <a:cubicBezTo>
                    <a:pt x="383" y="332"/>
                    <a:pt x="383" y="332"/>
                    <a:pt x="383" y="332"/>
                  </a:cubicBezTo>
                  <a:cubicBezTo>
                    <a:pt x="402" y="299"/>
                    <a:pt x="402" y="299"/>
                    <a:pt x="402" y="299"/>
                  </a:cubicBezTo>
                  <a:cubicBezTo>
                    <a:pt x="384" y="284"/>
                    <a:pt x="384" y="284"/>
                    <a:pt x="384" y="284"/>
                  </a:cubicBezTo>
                  <a:cubicBezTo>
                    <a:pt x="367" y="274"/>
                    <a:pt x="367" y="274"/>
                    <a:pt x="367" y="274"/>
                  </a:cubicBezTo>
                  <a:cubicBezTo>
                    <a:pt x="372" y="261"/>
                    <a:pt x="376" y="247"/>
                    <a:pt x="378" y="233"/>
                  </a:cubicBezTo>
                  <a:lnTo>
                    <a:pt x="398" y="233"/>
                  </a:lnTo>
                  <a:close/>
                  <a:moveTo>
                    <a:pt x="211" y="236"/>
                  </a:moveTo>
                  <a:cubicBezTo>
                    <a:pt x="197" y="236"/>
                    <a:pt x="185" y="224"/>
                    <a:pt x="185" y="210"/>
                  </a:cubicBezTo>
                  <a:cubicBezTo>
                    <a:pt x="185" y="196"/>
                    <a:pt x="197" y="185"/>
                    <a:pt x="211" y="185"/>
                  </a:cubicBezTo>
                  <a:cubicBezTo>
                    <a:pt x="225" y="185"/>
                    <a:pt x="236" y="196"/>
                    <a:pt x="236" y="210"/>
                  </a:cubicBezTo>
                  <a:cubicBezTo>
                    <a:pt x="236" y="224"/>
                    <a:pt x="225" y="236"/>
                    <a:pt x="211" y="236"/>
                  </a:cubicBezTo>
                  <a:close/>
                </a:path>
              </a:pathLst>
            </a:cu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74" name="Freeform 7"/>
            <p:cNvSpPr>
              <a:spLocks noEditPoints="1"/>
            </p:cNvSpPr>
            <p:nvPr/>
          </p:nvSpPr>
          <p:spPr bwMode="auto">
            <a:xfrm>
              <a:off x="5602288" y="2933700"/>
              <a:ext cx="985838" cy="985838"/>
            </a:xfrm>
            <a:custGeom>
              <a:avLst/>
              <a:gdLst>
                <a:gd name="T0" fmla="*/ 132 w 263"/>
                <a:gd name="T1" fmla="*/ 0 h 263"/>
                <a:gd name="T2" fmla="*/ 0 w 263"/>
                <a:gd name="T3" fmla="*/ 131 h 263"/>
                <a:gd name="T4" fmla="*/ 132 w 263"/>
                <a:gd name="T5" fmla="*/ 263 h 263"/>
                <a:gd name="T6" fmla="*/ 263 w 263"/>
                <a:gd name="T7" fmla="*/ 131 h 263"/>
                <a:gd name="T8" fmla="*/ 132 w 263"/>
                <a:gd name="T9" fmla="*/ 0 h 263"/>
                <a:gd name="T10" fmla="*/ 132 w 263"/>
                <a:gd name="T11" fmla="*/ 190 h 263"/>
                <a:gd name="T12" fmla="*/ 73 w 263"/>
                <a:gd name="T13" fmla="*/ 131 h 263"/>
                <a:gd name="T14" fmla="*/ 132 w 263"/>
                <a:gd name="T15" fmla="*/ 73 h 263"/>
                <a:gd name="T16" fmla="*/ 190 w 263"/>
                <a:gd name="T17" fmla="*/ 131 h 263"/>
                <a:gd name="T18" fmla="*/ 132 w 263"/>
                <a:gd name="T19" fmla="*/ 19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263">
                  <a:moveTo>
                    <a:pt x="132" y="0"/>
                  </a:moveTo>
                  <a:cubicBezTo>
                    <a:pt x="59" y="0"/>
                    <a:pt x="0" y="59"/>
                    <a:pt x="0" y="131"/>
                  </a:cubicBezTo>
                  <a:cubicBezTo>
                    <a:pt x="0" y="204"/>
                    <a:pt x="59" y="263"/>
                    <a:pt x="132" y="263"/>
                  </a:cubicBezTo>
                  <a:cubicBezTo>
                    <a:pt x="204" y="263"/>
                    <a:pt x="263" y="204"/>
                    <a:pt x="263" y="131"/>
                  </a:cubicBezTo>
                  <a:cubicBezTo>
                    <a:pt x="263" y="59"/>
                    <a:pt x="204" y="0"/>
                    <a:pt x="132" y="0"/>
                  </a:cubicBezTo>
                  <a:close/>
                  <a:moveTo>
                    <a:pt x="132" y="190"/>
                  </a:moveTo>
                  <a:cubicBezTo>
                    <a:pt x="99" y="190"/>
                    <a:pt x="73" y="164"/>
                    <a:pt x="73" y="131"/>
                  </a:cubicBezTo>
                  <a:cubicBezTo>
                    <a:pt x="73" y="99"/>
                    <a:pt x="99" y="73"/>
                    <a:pt x="132" y="73"/>
                  </a:cubicBezTo>
                  <a:cubicBezTo>
                    <a:pt x="164" y="73"/>
                    <a:pt x="190" y="99"/>
                    <a:pt x="190" y="131"/>
                  </a:cubicBezTo>
                  <a:cubicBezTo>
                    <a:pt x="190" y="164"/>
                    <a:pt x="164" y="190"/>
                    <a:pt x="132" y="190"/>
                  </a:cubicBezTo>
                  <a:close/>
                </a:path>
              </a:pathLst>
            </a:custGeom>
            <a:solidFill>
              <a:srgbClr val="E9EE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3522817" y="2744079"/>
            <a:ext cx="1463621" cy="1461361"/>
            <a:chOff x="5102225" y="2441575"/>
            <a:chExt cx="1982788" cy="1979613"/>
          </a:xfrm>
          <a:solidFill>
            <a:srgbClr val="ED4545"/>
          </a:solidFill>
        </p:grpSpPr>
        <p:sp>
          <p:nvSpPr>
            <p:cNvPr id="76" name="Freeform 12"/>
            <p:cNvSpPr>
              <a:spLocks noEditPoints="1"/>
            </p:cNvSpPr>
            <p:nvPr/>
          </p:nvSpPr>
          <p:spPr bwMode="auto">
            <a:xfrm>
              <a:off x="5102225" y="2441575"/>
              <a:ext cx="1982788" cy="1979613"/>
            </a:xfrm>
            <a:custGeom>
              <a:avLst/>
              <a:gdLst>
                <a:gd name="T0" fmla="*/ 529 w 529"/>
                <a:gd name="T1" fmla="*/ 283 h 528"/>
                <a:gd name="T2" fmla="*/ 506 w 529"/>
                <a:gd name="T3" fmla="*/ 241 h 528"/>
                <a:gd name="T4" fmla="*/ 479 w 529"/>
                <a:gd name="T5" fmla="*/ 200 h 528"/>
                <a:gd name="T6" fmla="*/ 516 w 529"/>
                <a:gd name="T7" fmla="*/ 180 h 528"/>
                <a:gd name="T8" fmla="*/ 479 w 529"/>
                <a:gd name="T9" fmla="*/ 151 h 528"/>
                <a:gd name="T10" fmla="*/ 438 w 529"/>
                <a:gd name="T11" fmla="*/ 123 h 528"/>
                <a:gd name="T12" fmla="*/ 465 w 529"/>
                <a:gd name="T13" fmla="*/ 90 h 528"/>
                <a:gd name="T14" fmla="*/ 420 w 529"/>
                <a:gd name="T15" fmla="*/ 77 h 528"/>
                <a:gd name="T16" fmla="*/ 371 w 529"/>
                <a:gd name="T17" fmla="*/ 67 h 528"/>
                <a:gd name="T18" fmla="*/ 383 w 529"/>
                <a:gd name="T19" fmla="*/ 27 h 528"/>
                <a:gd name="T20" fmla="*/ 336 w 529"/>
                <a:gd name="T21" fmla="*/ 32 h 528"/>
                <a:gd name="T22" fmla="*/ 288 w 529"/>
                <a:gd name="T23" fmla="*/ 42 h 528"/>
                <a:gd name="T24" fmla="*/ 284 w 529"/>
                <a:gd name="T25" fmla="*/ 0 h 528"/>
                <a:gd name="T26" fmla="*/ 242 w 529"/>
                <a:gd name="T27" fmla="*/ 23 h 528"/>
                <a:gd name="T28" fmla="*/ 201 w 529"/>
                <a:gd name="T29" fmla="*/ 50 h 528"/>
                <a:gd name="T30" fmla="*/ 181 w 529"/>
                <a:gd name="T31" fmla="*/ 13 h 528"/>
                <a:gd name="T32" fmla="*/ 152 w 529"/>
                <a:gd name="T33" fmla="*/ 50 h 528"/>
                <a:gd name="T34" fmla="*/ 124 w 529"/>
                <a:gd name="T35" fmla="*/ 91 h 528"/>
                <a:gd name="T36" fmla="*/ 91 w 529"/>
                <a:gd name="T37" fmla="*/ 64 h 528"/>
                <a:gd name="T38" fmla="*/ 78 w 529"/>
                <a:gd name="T39" fmla="*/ 109 h 528"/>
                <a:gd name="T40" fmla="*/ 68 w 529"/>
                <a:gd name="T41" fmla="*/ 158 h 528"/>
                <a:gd name="T42" fmla="*/ 28 w 529"/>
                <a:gd name="T43" fmla="*/ 145 h 528"/>
                <a:gd name="T44" fmla="*/ 33 w 529"/>
                <a:gd name="T45" fmla="*/ 193 h 528"/>
                <a:gd name="T46" fmla="*/ 42 w 529"/>
                <a:gd name="T47" fmla="*/ 241 h 528"/>
                <a:gd name="T48" fmla="*/ 0 w 529"/>
                <a:gd name="T49" fmla="*/ 245 h 528"/>
                <a:gd name="T50" fmla="*/ 24 w 529"/>
                <a:gd name="T51" fmla="*/ 287 h 528"/>
                <a:gd name="T52" fmla="*/ 51 w 529"/>
                <a:gd name="T53" fmla="*/ 328 h 528"/>
                <a:gd name="T54" fmla="*/ 13 w 529"/>
                <a:gd name="T55" fmla="*/ 348 h 528"/>
                <a:gd name="T56" fmla="*/ 51 w 529"/>
                <a:gd name="T57" fmla="*/ 377 h 528"/>
                <a:gd name="T58" fmla="*/ 92 w 529"/>
                <a:gd name="T59" fmla="*/ 405 h 528"/>
                <a:gd name="T60" fmla="*/ 65 w 529"/>
                <a:gd name="T61" fmla="*/ 438 h 528"/>
                <a:gd name="T62" fmla="*/ 110 w 529"/>
                <a:gd name="T63" fmla="*/ 451 h 528"/>
                <a:gd name="T64" fmla="*/ 159 w 529"/>
                <a:gd name="T65" fmla="*/ 461 h 528"/>
                <a:gd name="T66" fmla="*/ 146 w 529"/>
                <a:gd name="T67" fmla="*/ 501 h 528"/>
                <a:gd name="T68" fmla="*/ 193 w 529"/>
                <a:gd name="T69" fmla="*/ 496 h 528"/>
                <a:gd name="T70" fmla="*/ 242 w 529"/>
                <a:gd name="T71" fmla="*/ 486 h 528"/>
                <a:gd name="T72" fmla="*/ 246 w 529"/>
                <a:gd name="T73" fmla="*/ 528 h 528"/>
                <a:gd name="T74" fmla="*/ 288 w 529"/>
                <a:gd name="T75" fmla="*/ 505 h 528"/>
                <a:gd name="T76" fmla="*/ 329 w 529"/>
                <a:gd name="T77" fmla="*/ 478 h 528"/>
                <a:gd name="T78" fmla="*/ 349 w 529"/>
                <a:gd name="T79" fmla="*/ 516 h 528"/>
                <a:gd name="T80" fmla="*/ 378 w 529"/>
                <a:gd name="T81" fmla="*/ 478 h 528"/>
                <a:gd name="T82" fmla="*/ 406 w 529"/>
                <a:gd name="T83" fmla="*/ 437 h 528"/>
                <a:gd name="T84" fmla="*/ 439 w 529"/>
                <a:gd name="T85" fmla="*/ 464 h 528"/>
                <a:gd name="T86" fmla="*/ 452 w 529"/>
                <a:gd name="T87" fmla="*/ 419 h 528"/>
                <a:gd name="T88" fmla="*/ 462 w 529"/>
                <a:gd name="T89" fmla="*/ 370 h 528"/>
                <a:gd name="T90" fmla="*/ 502 w 529"/>
                <a:gd name="T91" fmla="*/ 383 h 528"/>
                <a:gd name="T92" fmla="*/ 496 w 529"/>
                <a:gd name="T93" fmla="*/ 335 h 528"/>
                <a:gd name="T94" fmla="*/ 487 w 529"/>
                <a:gd name="T95" fmla="*/ 287 h 528"/>
                <a:gd name="T96" fmla="*/ 265 w 529"/>
                <a:gd name="T97" fmla="*/ 290 h 528"/>
                <a:gd name="T98" fmla="*/ 265 w 529"/>
                <a:gd name="T99" fmla="*/ 238 h 528"/>
                <a:gd name="T100" fmla="*/ 265 w 529"/>
                <a:gd name="T101" fmla="*/ 29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29" h="528">
                  <a:moveTo>
                    <a:pt x="506" y="287"/>
                  </a:moveTo>
                  <a:cubicBezTo>
                    <a:pt x="529" y="283"/>
                    <a:pt x="529" y="283"/>
                    <a:pt x="529" y="283"/>
                  </a:cubicBezTo>
                  <a:cubicBezTo>
                    <a:pt x="529" y="245"/>
                    <a:pt x="529" y="245"/>
                    <a:pt x="529" y="245"/>
                  </a:cubicBezTo>
                  <a:cubicBezTo>
                    <a:pt x="506" y="241"/>
                    <a:pt x="506" y="241"/>
                    <a:pt x="506" y="241"/>
                  </a:cubicBezTo>
                  <a:cubicBezTo>
                    <a:pt x="487" y="241"/>
                    <a:pt x="487" y="241"/>
                    <a:pt x="487" y="241"/>
                  </a:cubicBezTo>
                  <a:cubicBezTo>
                    <a:pt x="486" y="227"/>
                    <a:pt x="483" y="213"/>
                    <a:pt x="479" y="200"/>
                  </a:cubicBezTo>
                  <a:cubicBezTo>
                    <a:pt x="496" y="193"/>
                    <a:pt x="496" y="193"/>
                    <a:pt x="496" y="193"/>
                  </a:cubicBezTo>
                  <a:cubicBezTo>
                    <a:pt x="516" y="180"/>
                    <a:pt x="516" y="180"/>
                    <a:pt x="516" y="180"/>
                  </a:cubicBezTo>
                  <a:cubicBezTo>
                    <a:pt x="502" y="145"/>
                    <a:pt x="502" y="145"/>
                    <a:pt x="502" y="145"/>
                  </a:cubicBezTo>
                  <a:cubicBezTo>
                    <a:pt x="479" y="151"/>
                    <a:pt x="479" y="151"/>
                    <a:pt x="479" y="151"/>
                  </a:cubicBezTo>
                  <a:cubicBezTo>
                    <a:pt x="462" y="158"/>
                    <a:pt x="462" y="158"/>
                    <a:pt x="462" y="158"/>
                  </a:cubicBezTo>
                  <a:cubicBezTo>
                    <a:pt x="455" y="145"/>
                    <a:pt x="447" y="134"/>
                    <a:pt x="438" y="123"/>
                  </a:cubicBezTo>
                  <a:cubicBezTo>
                    <a:pt x="452" y="109"/>
                    <a:pt x="452" y="109"/>
                    <a:pt x="452" y="109"/>
                  </a:cubicBezTo>
                  <a:cubicBezTo>
                    <a:pt x="465" y="90"/>
                    <a:pt x="465" y="90"/>
                    <a:pt x="465" y="90"/>
                  </a:cubicBezTo>
                  <a:cubicBezTo>
                    <a:pt x="439" y="64"/>
                    <a:pt x="439" y="64"/>
                    <a:pt x="439" y="64"/>
                  </a:cubicBezTo>
                  <a:cubicBezTo>
                    <a:pt x="420" y="77"/>
                    <a:pt x="420" y="77"/>
                    <a:pt x="420" y="77"/>
                  </a:cubicBezTo>
                  <a:cubicBezTo>
                    <a:pt x="406" y="91"/>
                    <a:pt x="406" y="91"/>
                    <a:pt x="406" y="91"/>
                  </a:cubicBezTo>
                  <a:cubicBezTo>
                    <a:pt x="395" y="82"/>
                    <a:pt x="383" y="74"/>
                    <a:pt x="371" y="67"/>
                  </a:cubicBezTo>
                  <a:cubicBezTo>
                    <a:pt x="378" y="50"/>
                    <a:pt x="378" y="50"/>
                    <a:pt x="378" y="50"/>
                  </a:cubicBezTo>
                  <a:cubicBezTo>
                    <a:pt x="383" y="27"/>
                    <a:pt x="383" y="27"/>
                    <a:pt x="383" y="27"/>
                  </a:cubicBezTo>
                  <a:cubicBezTo>
                    <a:pt x="349" y="13"/>
                    <a:pt x="349" y="13"/>
                    <a:pt x="349" y="13"/>
                  </a:cubicBezTo>
                  <a:cubicBezTo>
                    <a:pt x="336" y="32"/>
                    <a:pt x="336" y="32"/>
                    <a:pt x="336" y="32"/>
                  </a:cubicBezTo>
                  <a:cubicBezTo>
                    <a:pt x="329" y="50"/>
                    <a:pt x="329" y="50"/>
                    <a:pt x="329" y="50"/>
                  </a:cubicBezTo>
                  <a:cubicBezTo>
                    <a:pt x="316" y="46"/>
                    <a:pt x="302" y="43"/>
                    <a:pt x="288" y="42"/>
                  </a:cubicBezTo>
                  <a:cubicBezTo>
                    <a:pt x="288" y="23"/>
                    <a:pt x="288" y="23"/>
                    <a:pt x="288" y="23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42" y="23"/>
                    <a:pt x="242" y="23"/>
                    <a:pt x="242" y="23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28" y="43"/>
                    <a:pt x="214" y="46"/>
                    <a:pt x="201" y="50"/>
                  </a:cubicBezTo>
                  <a:cubicBezTo>
                    <a:pt x="193" y="32"/>
                    <a:pt x="193" y="32"/>
                    <a:pt x="193" y="32"/>
                  </a:cubicBezTo>
                  <a:cubicBezTo>
                    <a:pt x="181" y="13"/>
                    <a:pt x="181" y="13"/>
                    <a:pt x="181" y="13"/>
                  </a:cubicBezTo>
                  <a:cubicBezTo>
                    <a:pt x="146" y="27"/>
                    <a:pt x="146" y="27"/>
                    <a:pt x="146" y="27"/>
                  </a:cubicBezTo>
                  <a:cubicBezTo>
                    <a:pt x="152" y="50"/>
                    <a:pt x="152" y="50"/>
                    <a:pt x="152" y="50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46" y="74"/>
                    <a:pt x="135" y="82"/>
                    <a:pt x="124" y="91"/>
                  </a:cubicBezTo>
                  <a:cubicBezTo>
                    <a:pt x="110" y="77"/>
                    <a:pt x="110" y="77"/>
                    <a:pt x="110" y="77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92" y="123"/>
                    <a:pt x="92" y="123"/>
                    <a:pt x="92" y="123"/>
                  </a:cubicBezTo>
                  <a:cubicBezTo>
                    <a:pt x="83" y="134"/>
                    <a:pt x="75" y="145"/>
                    <a:pt x="68" y="158"/>
                  </a:cubicBezTo>
                  <a:cubicBezTo>
                    <a:pt x="51" y="151"/>
                    <a:pt x="51" y="151"/>
                    <a:pt x="51" y="151"/>
                  </a:cubicBezTo>
                  <a:cubicBezTo>
                    <a:pt x="28" y="145"/>
                    <a:pt x="28" y="145"/>
                    <a:pt x="28" y="145"/>
                  </a:cubicBezTo>
                  <a:cubicBezTo>
                    <a:pt x="13" y="180"/>
                    <a:pt x="13" y="180"/>
                    <a:pt x="13" y="180"/>
                  </a:cubicBezTo>
                  <a:cubicBezTo>
                    <a:pt x="33" y="193"/>
                    <a:pt x="33" y="193"/>
                    <a:pt x="33" y="193"/>
                  </a:cubicBezTo>
                  <a:cubicBezTo>
                    <a:pt x="51" y="200"/>
                    <a:pt x="51" y="200"/>
                    <a:pt x="51" y="200"/>
                  </a:cubicBezTo>
                  <a:cubicBezTo>
                    <a:pt x="47" y="213"/>
                    <a:pt x="44" y="227"/>
                    <a:pt x="42" y="241"/>
                  </a:cubicBezTo>
                  <a:cubicBezTo>
                    <a:pt x="24" y="241"/>
                    <a:pt x="24" y="241"/>
                    <a:pt x="24" y="241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24" y="287"/>
                    <a:pt x="24" y="287"/>
                    <a:pt x="24" y="287"/>
                  </a:cubicBezTo>
                  <a:cubicBezTo>
                    <a:pt x="42" y="287"/>
                    <a:pt x="42" y="287"/>
                    <a:pt x="42" y="287"/>
                  </a:cubicBezTo>
                  <a:cubicBezTo>
                    <a:pt x="44" y="301"/>
                    <a:pt x="47" y="315"/>
                    <a:pt x="51" y="328"/>
                  </a:cubicBezTo>
                  <a:cubicBezTo>
                    <a:pt x="33" y="335"/>
                    <a:pt x="33" y="335"/>
                    <a:pt x="33" y="335"/>
                  </a:cubicBezTo>
                  <a:cubicBezTo>
                    <a:pt x="13" y="348"/>
                    <a:pt x="13" y="348"/>
                    <a:pt x="13" y="348"/>
                  </a:cubicBezTo>
                  <a:cubicBezTo>
                    <a:pt x="28" y="383"/>
                    <a:pt x="28" y="383"/>
                    <a:pt x="28" y="383"/>
                  </a:cubicBezTo>
                  <a:cubicBezTo>
                    <a:pt x="51" y="377"/>
                    <a:pt x="51" y="377"/>
                    <a:pt x="51" y="377"/>
                  </a:cubicBezTo>
                  <a:cubicBezTo>
                    <a:pt x="68" y="370"/>
                    <a:pt x="68" y="370"/>
                    <a:pt x="68" y="370"/>
                  </a:cubicBezTo>
                  <a:cubicBezTo>
                    <a:pt x="75" y="383"/>
                    <a:pt x="83" y="394"/>
                    <a:pt x="92" y="405"/>
                  </a:cubicBezTo>
                  <a:cubicBezTo>
                    <a:pt x="78" y="419"/>
                    <a:pt x="78" y="419"/>
                    <a:pt x="78" y="419"/>
                  </a:cubicBezTo>
                  <a:cubicBezTo>
                    <a:pt x="65" y="438"/>
                    <a:pt x="65" y="438"/>
                    <a:pt x="65" y="438"/>
                  </a:cubicBezTo>
                  <a:cubicBezTo>
                    <a:pt x="91" y="464"/>
                    <a:pt x="91" y="464"/>
                    <a:pt x="91" y="464"/>
                  </a:cubicBezTo>
                  <a:cubicBezTo>
                    <a:pt x="110" y="451"/>
                    <a:pt x="110" y="451"/>
                    <a:pt x="110" y="451"/>
                  </a:cubicBezTo>
                  <a:cubicBezTo>
                    <a:pt x="124" y="437"/>
                    <a:pt x="124" y="437"/>
                    <a:pt x="124" y="437"/>
                  </a:cubicBezTo>
                  <a:cubicBezTo>
                    <a:pt x="135" y="446"/>
                    <a:pt x="146" y="454"/>
                    <a:pt x="159" y="461"/>
                  </a:cubicBezTo>
                  <a:cubicBezTo>
                    <a:pt x="152" y="478"/>
                    <a:pt x="152" y="478"/>
                    <a:pt x="152" y="478"/>
                  </a:cubicBezTo>
                  <a:cubicBezTo>
                    <a:pt x="146" y="501"/>
                    <a:pt x="146" y="501"/>
                    <a:pt x="146" y="501"/>
                  </a:cubicBezTo>
                  <a:cubicBezTo>
                    <a:pt x="181" y="516"/>
                    <a:pt x="181" y="516"/>
                    <a:pt x="181" y="516"/>
                  </a:cubicBezTo>
                  <a:cubicBezTo>
                    <a:pt x="193" y="496"/>
                    <a:pt x="193" y="496"/>
                    <a:pt x="193" y="496"/>
                  </a:cubicBezTo>
                  <a:cubicBezTo>
                    <a:pt x="201" y="478"/>
                    <a:pt x="201" y="478"/>
                    <a:pt x="201" y="478"/>
                  </a:cubicBezTo>
                  <a:cubicBezTo>
                    <a:pt x="214" y="482"/>
                    <a:pt x="228" y="485"/>
                    <a:pt x="242" y="486"/>
                  </a:cubicBezTo>
                  <a:cubicBezTo>
                    <a:pt x="242" y="505"/>
                    <a:pt x="242" y="505"/>
                    <a:pt x="242" y="505"/>
                  </a:cubicBezTo>
                  <a:cubicBezTo>
                    <a:pt x="246" y="528"/>
                    <a:pt x="246" y="528"/>
                    <a:pt x="246" y="528"/>
                  </a:cubicBezTo>
                  <a:cubicBezTo>
                    <a:pt x="284" y="528"/>
                    <a:pt x="284" y="528"/>
                    <a:pt x="284" y="528"/>
                  </a:cubicBezTo>
                  <a:cubicBezTo>
                    <a:pt x="288" y="505"/>
                    <a:pt x="288" y="505"/>
                    <a:pt x="288" y="505"/>
                  </a:cubicBezTo>
                  <a:cubicBezTo>
                    <a:pt x="288" y="486"/>
                    <a:pt x="288" y="486"/>
                    <a:pt x="288" y="486"/>
                  </a:cubicBezTo>
                  <a:cubicBezTo>
                    <a:pt x="302" y="485"/>
                    <a:pt x="316" y="482"/>
                    <a:pt x="329" y="478"/>
                  </a:cubicBezTo>
                  <a:cubicBezTo>
                    <a:pt x="336" y="496"/>
                    <a:pt x="336" y="496"/>
                    <a:pt x="336" y="496"/>
                  </a:cubicBezTo>
                  <a:cubicBezTo>
                    <a:pt x="349" y="516"/>
                    <a:pt x="349" y="516"/>
                    <a:pt x="349" y="516"/>
                  </a:cubicBezTo>
                  <a:cubicBezTo>
                    <a:pt x="383" y="501"/>
                    <a:pt x="383" y="501"/>
                    <a:pt x="383" y="501"/>
                  </a:cubicBezTo>
                  <a:cubicBezTo>
                    <a:pt x="378" y="478"/>
                    <a:pt x="378" y="478"/>
                    <a:pt x="378" y="478"/>
                  </a:cubicBezTo>
                  <a:cubicBezTo>
                    <a:pt x="371" y="461"/>
                    <a:pt x="371" y="461"/>
                    <a:pt x="371" y="461"/>
                  </a:cubicBezTo>
                  <a:cubicBezTo>
                    <a:pt x="383" y="454"/>
                    <a:pt x="395" y="446"/>
                    <a:pt x="406" y="437"/>
                  </a:cubicBezTo>
                  <a:cubicBezTo>
                    <a:pt x="420" y="451"/>
                    <a:pt x="420" y="451"/>
                    <a:pt x="420" y="451"/>
                  </a:cubicBezTo>
                  <a:cubicBezTo>
                    <a:pt x="439" y="464"/>
                    <a:pt x="439" y="464"/>
                    <a:pt x="439" y="464"/>
                  </a:cubicBezTo>
                  <a:cubicBezTo>
                    <a:pt x="465" y="438"/>
                    <a:pt x="465" y="438"/>
                    <a:pt x="465" y="438"/>
                  </a:cubicBezTo>
                  <a:cubicBezTo>
                    <a:pt x="452" y="419"/>
                    <a:pt x="452" y="419"/>
                    <a:pt x="452" y="419"/>
                  </a:cubicBezTo>
                  <a:cubicBezTo>
                    <a:pt x="438" y="405"/>
                    <a:pt x="438" y="405"/>
                    <a:pt x="438" y="405"/>
                  </a:cubicBezTo>
                  <a:cubicBezTo>
                    <a:pt x="447" y="394"/>
                    <a:pt x="455" y="383"/>
                    <a:pt x="462" y="370"/>
                  </a:cubicBezTo>
                  <a:cubicBezTo>
                    <a:pt x="479" y="377"/>
                    <a:pt x="479" y="377"/>
                    <a:pt x="479" y="377"/>
                  </a:cubicBezTo>
                  <a:cubicBezTo>
                    <a:pt x="502" y="383"/>
                    <a:pt x="502" y="383"/>
                    <a:pt x="502" y="383"/>
                  </a:cubicBezTo>
                  <a:cubicBezTo>
                    <a:pt x="516" y="348"/>
                    <a:pt x="516" y="348"/>
                    <a:pt x="516" y="348"/>
                  </a:cubicBezTo>
                  <a:cubicBezTo>
                    <a:pt x="496" y="335"/>
                    <a:pt x="496" y="335"/>
                    <a:pt x="496" y="335"/>
                  </a:cubicBezTo>
                  <a:cubicBezTo>
                    <a:pt x="479" y="328"/>
                    <a:pt x="479" y="328"/>
                    <a:pt x="479" y="328"/>
                  </a:cubicBezTo>
                  <a:cubicBezTo>
                    <a:pt x="483" y="315"/>
                    <a:pt x="486" y="301"/>
                    <a:pt x="487" y="287"/>
                  </a:cubicBezTo>
                  <a:lnTo>
                    <a:pt x="506" y="287"/>
                  </a:lnTo>
                  <a:close/>
                  <a:moveTo>
                    <a:pt x="265" y="290"/>
                  </a:moveTo>
                  <a:cubicBezTo>
                    <a:pt x="251" y="290"/>
                    <a:pt x="239" y="278"/>
                    <a:pt x="239" y="264"/>
                  </a:cubicBezTo>
                  <a:cubicBezTo>
                    <a:pt x="239" y="250"/>
                    <a:pt x="251" y="238"/>
                    <a:pt x="265" y="238"/>
                  </a:cubicBezTo>
                  <a:cubicBezTo>
                    <a:pt x="279" y="238"/>
                    <a:pt x="291" y="250"/>
                    <a:pt x="291" y="264"/>
                  </a:cubicBezTo>
                  <a:cubicBezTo>
                    <a:pt x="291" y="278"/>
                    <a:pt x="279" y="290"/>
                    <a:pt x="265" y="290"/>
                  </a:cubicBezTo>
                  <a:close/>
                </a:path>
              </a:pathLst>
            </a:cu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77" name="Freeform 13"/>
            <p:cNvSpPr>
              <a:spLocks noEditPoints="1"/>
            </p:cNvSpPr>
            <p:nvPr/>
          </p:nvSpPr>
          <p:spPr bwMode="auto">
            <a:xfrm>
              <a:off x="5405438" y="2741613"/>
              <a:ext cx="1376363" cy="1381125"/>
            </a:xfrm>
            <a:custGeom>
              <a:avLst/>
              <a:gdLst>
                <a:gd name="T0" fmla="*/ 184 w 367"/>
                <a:gd name="T1" fmla="*/ 0 h 368"/>
                <a:gd name="T2" fmla="*/ 0 w 367"/>
                <a:gd name="T3" fmla="*/ 184 h 368"/>
                <a:gd name="T4" fmla="*/ 184 w 367"/>
                <a:gd name="T5" fmla="*/ 368 h 368"/>
                <a:gd name="T6" fmla="*/ 367 w 367"/>
                <a:gd name="T7" fmla="*/ 184 h 368"/>
                <a:gd name="T8" fmla="*/ 184 w 367"/>
                <a:gd name="T9" fmla="*/ 0 h 368"/>
                <a:gd name="T10" fmla="*/ 184 w 367"/>
                <a:gd name="T11" fmla="*/ 250 h 368"/>
                <a:gd name="T12" fmla="*/ 118 w 367"/>
                <a:gd name="T13" fmla="*/ 184 h 368"/>
                <a:gd name="T14" fmla="*/ 184 w 367"/>
                <a:gd name="T15" fmla="*/ 118 h 368"/>
                <a:gd name="T16" fmla="*/ 250 w 367"/>
                <a:gd name="T17" fmla="*/ 184 h 368"/>
                <a:gd name="T18" fmla="*/ 184 w 367"/>
                <a:gd name="T19" fmla="*/ 25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7" h="368">
                  <a:moveTo>
                    <a:pt x="184" y="0"/>
                  </a:moveTo>
                  <a:cubicBezTo>
                    <a:pt x="83" y="0"/>
                    <a:pt x="0" y="83"/>
                    <a:pt x="0" y="184"/>
                  </a:cubicBezTo>
                  <a:cubicBezTo>
                    <a:pt x="0" y="285"/>
                    <a:pt x="83" y="368"/>
                    <a:pt x="184" y="368"/>
                  </a:cubicBezTo>
                  <a:cubicBezTo>
                    <a:pt x="285" y="368"/>
                    <a:pt x="367" y="285"/>
                    <a:pt x="367" y="184"/>
                  </a:cubicBezTo>
                  <a:cubicBezTo>
                    <a:pt x="367" y="83"/>
                    <a:pt x="285" y="0"/>
                    <a:pt x="184" y="0"/>
                  </a:cubicBezTo>
                  <a:close/>
                  <a:moveTo>
                    <a:pt x="184" y="250"/>
                  </a:moveTo>
                  <a:cubicBezTo>
                    <a:pt x="148" y="250"/>
                    <a:pt x="118" y="220"/>
                    <a:pt x="118" y="184"/>
                  </a:cubicBezTo>
                  <a:cubicBezTo>
                    <a:pt x="118" y="148"/>
                    <a:pt x="148" y="118"/>
                    <a:pt x="184" y="118"/>
                  </a:cubicBezTo>
                  <a:cubicBezTo>
                    <a:pt x="220" y="118"/>
                    <a:pt x="250" y="148"/>
                    <a:pt x="250" y="184"/>
                  </a:cubicBezTo>
                  <a:cubicBezTo>
                    <a:pt x="250" y="220"/>
                    <a:pt x="220" y="250"/>
                    <a:pt x="184" y="250"/>
                  </a:cubicBezTo>
                  <a:close/>
                </a:path>
              </a:pathLst>
            </a:custGeom>
            <a:solidFill>
              <a:srgbClr val="E9EE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4771996" y="2469267"/>
            <a:ext cx="959732" cy="973850"/>
            <a:chOff x="5803900" y="2852738"/>
            <a:chExt cx="1300163" cy="1319212"/>
          </a:xfrm>
          <a:solidFill>
            <a:srgbClr val="ED4545"/>
          </a:solidFill>
        </p:grpSpPr>
        <p:sp>
          <p:nvSpPr>
            <p:cNvPr id="79" name="Freeform 18"/>
            <p:cNvSpPr>
              <a:spLocks noEditPoints="1"/>
            </p:cNvSpPr>
            <p:nvPr/>
          </p:nvSpPr>
          <p:spPr bwMode="auto">
            <a:xfrm>
              <a:off x="5803900" y="2852738"/>
              <a:ext cx="1300163" cy="1319212"/>
            </a:xfrm>
            <a:custGeom>
              <a:avLst/>
              <a:gdLst>
                <a:gd name="T0" fmla="*/ 309 w 347"/>
                <a:gd name="T1" fmla="*/ 176 h 352"/>
                <a:gd name="T2" fmla="*/ 326 w 347"/>
                <a:gd name="T3" fmla="*/ 150 h 352"/>
                <a:gd name="T4" fmla="*/ 335 w 347"/>
                <a:gd name="T5" fmla="*/ 103 h 352"/>
                <a:gd name="T6" fmla="*/ 294 w 347"/>
                <a:gd name="T7" fmla="*/ 113 h 352"/>
                <a:gd name="T8" fmla="*/ 282 w 347"/>
                <a:gd name="T9" fmla="*/ 65 h 352"/>
                <a:gd name="T10" fmla="*/ 262 w 347"/>
                <a:gd name="T11" fmla="*/ 22 h 352"/>
                <a:gd name="T12" fmla="*/ 234 w 347"/>
                <a:gd name="T13" fmla="*/ 54 h 352"/>
                <a:gd name="T14" fmla="*/ 196 w 347"/>
                <a:gd name="T15" fmla="*/ 23 h 352"/>
                <a:gd name="T16" fmla="*/ 155 w 347"/>
                <a:gd name="T17" fmla="*/ 0 h 352"/>
                <a:gd name="T18" fmla="*/ 151 w 347"/>
                <a:gd name="T19" fmla="*/ 42 h 352"/>
                <a:gd name="T20" fmla="*/ 102 w 347"/>
                <a:gd name="T21" fmla="*/ 39 h 352"/>
                <a:gd name="T22" fmla="*/ 55 w 347"/>
                <a:gd name="T23" fmla="*/ 44 h 352"/>
                <a:gd name="T24" fmla="*/ 77 w 347"/>
                <a:gd name="T25" fmla="*/ 81 h 352"/>
                <a:gd name="T26" fmla="*/ 35 w 347"/>
                <a:gd name="T27" fmla="*/ 107 h 352"/>
                <a:gd name="T28" fmla="*/ 0 w 347"/>
                <a:gd name="T29" fmla="*/ 139 h 352"/>
                <a:gd name="T30" fmla="*/ 39 w 347"/>
                <a:gd name="T31" fmla="*/ 156 h 352"/>
                <a:gd name="T32" fmla="*/ 39 w 347"/>
                <a:gd name="T33" fmla="*/ 195 h 352"/>
                <a:gd name="T34" fmla="*/ 0 w 347"/>
                <a:gd name="T35" fmla="*/ 212 h 352"/>
                <a:gd name="T36" fmla="*/ 35 w 347"/>
                <a:gd name="T37" fmla="*/ 244 h 352"/>
                <a:gd name="T38" fmla="*/ 77 w 347"/>
                <a:gd name="T39" fmla="*/ 271 h 352"/>
                <a:gd name="T40" fmla="*/ 55 w 347"/>
                <a:gd name="T41" fmla="*/ 307 h 352"/>
                <a:gd name="T42" fmla="*/ 102 w 347"/>
                <a:gd name="T43" fmla="*/ 313 h 352"/>
                <a:gd name="T44" fmla="*/ 151 w 347"/>
                <a:gd name="T45" fmla="*/ 309 h 352"/>
                <a:gd name="T46" fmla="*/ 155 w 347"/>
                <a:gd name="T47" fmla="*/ 352 h 352"/>
                <a:gd name="T48" fmla="*/ 196 w 347"/>
                <a:gd name="T49" fmla="*/ 329 h 352"/>
                <a:gd name="T50" fmla="*/ 234 w 347"/>
                <a:gd name="T51" fmla="*/ 297 h 352"/>
                <a:gd name="T52" fmla="*/ 262 w 347"/>
                <a:gd name="T53" fmla="*/ 329 h 352"/>
                <a:gd name="T54" fmla="*/ 282 w 347"/>
                <a:gd name="T55" fmla="*/ 286 h 352"/>
                <a:gd name="T56" fmla="*/ 294 w 347"/>
                <a:gd name="T57" fmla="*/ 239 h 352"/>
                <a:gd name="T58" fmla="*/ 335 w 347"/>
                <a:gd name="T59" fmla="*/ 248 h 352"/>
                <a:gd name="T60" fmla="*/ 326 w 347"/>
                <a:gd name="T61" fmla="*/ 201 h 352"/>
                <a:gd name="T62" fmla="*/ 174 w 347"/>
                <a:gd name="T63" fmla="*/ 201 h 352"/>
                <a:gd name="T64" fmla="*/ 174 w 347"/>
                <a:gd name="T65" fmla="*/ 150 h 352"/>
                <a:gd name="T66" fmla="*/ 174 w 347"/>
                <a:gd name="T67" fmla="*/ 201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7" h="352">
                  <a:moveTo>
                    <a:pt x="308" y="195"/>
                  </a:moveTo>
                  <a:cubicBezTo>
                    <a:pt x="309" y="189"/>
                    <a:pt x="309" y="182"/>
                    <a:pt x="309" y="176"/>
                  </a:cubicBezTo>
                  <a:cubicBezTo>
                    <a:pt x="309" y="169"/>
                    <a:pt x="309" y="162"/>
                    <a:pt x="308" y="156"/>
                  </a:cubicBezTo>
                  <a:cubicBezTo>
                    <a:pt x="326" y="150"/>
                    <a:pt x="326" y="150"/>
                    <a:pt x="326" y="150"/>
                  </a:cubicBezTo>
                  <a:cubicBezTo>
                    <a:pt x="347" y="139"/>
                    <a:pt x="347" y="139"/>
                    <a:pt x="347" y="139"/>
                  </a:cubicBezTo>
                  <a:cubicBezTo>
                    <a:pt x="335" y="103"/>
                    <a:pt x="335" y="103"/>
                    <a:pt x="335" y="103"/>
                  </a:cubicBezTo>
                  <a:cubicBezTo>
                    <a:pt x="312" y="107"/>
                    <a:pt x="312" y="107"/>
                    <a:pt x="312" y="107"/>
                  </a:cubicBezTo>
                  <a:cubicBezTo>
                    <a:pt x="294" y="113"/>
                    <a:pt x="294" y="113"/>
                    <a:pt x="294" y="113"/>
                  </a:cubicBezTo>
                  <a:cubicBezTo>
                    <a:pt x="288" y="101"/>
                    <a:pt x="280" y="90"/>
                    <a:pt x="271" y="81"/>
                  </a:cubicBezTo>
                  <a:cubicBezTo>
                    <a:pt x="282" y="65"/>
                    <a:pt x="282" y="65"/>
                    <a:pt x="282" y="65"/>
                  </a:cubicBezTo>
                  <a:cubicBezTo>
                    <a:pt x="292" y="44"/>
                    <a:pt x="292" y="44"/>
                    <a:pt x="292" y="44"/>
                  </a:cubicBezTo>
                  <a:cubicBezTo>
                    <a:pt x="262" y="22"/>
                    <a:pt x="262" y="22"/>
                    <a:pt x="262" y="22"/>
                  </a:cubicBezTo>
                  <a:cubicBezTo>
                    <a:pt x="245" y="39"/>
                    <a:pt x="245" y="39"/>
                    <a:pt x="245" y="39"/>
                  </a:cubicBezTo>
                  <a:cubicBezTo>
                    <a:pt x="234" y="54"/>
                    <a:pt x="234" y="54"/>
                    <a:pt x="234" y="54"/>
                  </a:cubicBezTo>
                  <a:cubicBezTo>
                    <a:pt x="222" y="48"/>
                    <a:pt x="210" y="44"/>
                    <a:pt x="196" y="42"/>
                  </a:cubicBezTo>
                  <a:cubicBezTo>
                    <a:pt x="196" y="23"/>
                    <a:pt x="196" y="23"/>
                    <a:pt x="196" y="23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51" y="23"/>
                    <a:pt x="151" y="23"/>
                    <a:pt x="151" y="23"/>
                  </a:cubicBezTo>
                  <a:cubicBezTo>
                    <a:pt x="151" y="42"/>
                    <a:pt x="151" y="42"/>
                    <a:pt x="151" y="42"/>
                  </a:cubicBezTo>
                  <a:cubicBezTo>
                    <a:pt x="138" y="44"/>
                    <a:pt x="125" y="48"/>
                    <a:pt x="113" y="54"/>
                  </a:cubicBezTo>
                  <a:cubicBezTo>
                    <a:pt x="102" y="39"/>
                    <a:pt x="102" y="39"/>
                    <a:pt x="102" y="39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55" y="44"/>
                    <a:pt x="55" y="44"/>
                    <a:pt x="55" y="44"/>
                  </a:cubicBezTo>
                  <a:cubicBezTo>
                    <a:pt x="65" y="65"/>
                    <a:pt x="65" y="65"/>
                    <a:pt x="65" y="65"/>
                  </a:cubicBezTo>
                  <a:cubicBezTo>
                    <a:pt x="77" y="81"/>
                    <a:pt x="77" y="81"/>
                    <a:pt x="77" y="81"/>
                  </a:cubicBezTo>
                  <a:cubicBezTo>
                    <a:pt x="67" y="90"/>
                    <a:pt x="60" y="101"/>
                    <a:pt x="53" y="113"/>
                  </a:cubicBezTo>
                  <a:cubicBezTo>
                    <a:pt x="35" y="107"/>
                    <a:pt x="35" y="107"/>
                    <a:pt x="35" y="107"/>
                  </a:cubicBezTo>
                  <a:cubicBezTo>
                    <a:pt x="12" y="103"/>
                    <a:pt x="12" y="103"/>
                    <a:pt x="12" y="103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1" y="150"/>
                    <a:pt x="21" y="150"/>
                    <a:pt x="21" y="150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38" y="162"/>
                    <a:pt x="38" y="169"/>
                    <a:pt x="38" y="176"/>
                  </a:cubicBezTo>
                  <a:cubicBezTo>
                    <a:pt x="38" y="182"/>
                    <a:pt x="38" y="189"/>
                    <a:pt x="39" y="195"/>
                  </a:cubicBezTo>
                  <a:cubicBezTo>
                    <a:pt x="21" y="201"/>
                    <a:pt x="21" y="201"/>
                    <a:pt x="21" y="201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12" y="248"/>
                    <a:pt x="12" y="248"/>
                    <a:pt x="12" y="248"/>
                  </a:cubicBezTo>
                  <a:cubicBezTo>
                    <a:pt x="35" y="244"/>
                    <a:pt x="35" y="244"/>
                    <a:pt x="35" y="244"/>
                  </a:cubicBezTo>
                  <a:cubicBezTo>
                    <a:pt x="53" y="239"/>
                    <a:pt x="53" y="239"/>
                    <a:pt x="53" y="239"/>
                  </a:cubicBezTo>
                  <a:cubicBezTo>
                    <a:pt x="60" y="250"/>
                    <a:pt x="67" y="261"/>
                    <a:pt x="77" y="271"/>
                  </a:cubicBezTo>
                  <a:cubicBezTo>
                    <a:pt x="65" y="286"/>
                    <a:pt x="65" y="286"/>
                    <a:pt x="65" y="286"/>
                  </a:cubicBezTo>
                  <a:cubicBezTo>
                    <a:pt x="55" y="307"/>
                    <a:pt x="55" y="307"/>
                    <a:pt x="55" y="307"/>
                  </a:cubicBezTo>
                  <a:cubicBezTo>
                    <a:pt x="85" y="329"/>
                    <a:pt x="85" y="329"/>
                    <a:pt x="85" y="329"/>
                  </a:cubicBezTo>
                  <a:cubicBezTo>
                    <a:pt x="102" y="313"/>
                    <a:pt x="102" y="313"/>
                    <a:pt x="102" y="313"/>
                  </a:cubicBezTo>
                  <a:cubicBezTo>
                    <a:pt x="113" y="297"/>
                    <a:pt x="113" y="297"/>
                    <a:pt x="113" y="297"/>
                  </a:cubicBezTo>
                  <a:cubicBezTo>
                    <a:pt x="125" y="303"/>
                    <a:pt x="138" y="307"/>
                    <a:pt x="151" y="309"/>
                  </a:cubicBezTo>
                  <a:cubicBezTo>
                    <a:pt x="151" y="329"/>
                    <a:pt x="151" y="329"/>
                    <a:pt x="151" y="329"/>
                  </a:cubicBezTo>
                  <a:cubicBezTo>
                    <a:pt x="155" y="352"/>
                    <a:pt x="155" y="352"/>
                    <a:pt x="155" y="352"/>
                  </a:cubicBezTo>
                  <a:cubicBezTo>
                    <a:pt x="192" y="352"/>
                    <a:pt x="192" y="352"/>
                    <a:pt x="192" y="352"/>
                  </a:cubicBezTo>
                  <a:cubicBezTo>
                    <a:pt x="196" y="329"/>
                    <a:pt x="196" y="329"/>
                    <a:pt x="196" y="329"/>
                  </a:cubicBezTo>
                  <a:cubicBezTo>
                    <a:pt x="196" y="309"/>
                    <a:pt x="196" y="309"/>
                    <a:pt x="196" y="309"/>
                  </a:cubicBezTo>
                  <a:cubicBezTo>
                    <a:pt x="210" y="307"/>
                    <a:pt x="222" y="303"/>
                    <a:pt x="234" y="297"/>
                  </a:cubicBezTo>
                  <a:cubicBezTo>
                    <a:pt x="245" y="313"/>
                    <a:pt x="245" y="313"/>
                    <a:pt x="245" y="313"/>
                  </a:cubicBezTo>
                  <a:cubicBezTo>
                    <a:pt x="262" y="329"/>
                    <a:pt x="262" y="329"/>
                    <a:pt x="262" y="329"/>
                  </a:cubicBezTo>
                  <a:cubicBezTo>
                    <a:pt x="292" y="307"/>
                    <a:pt x="292" y="307"/>
                    <a:pt x="292" y="307"/>
                  </a:cubicBezTo>
                  <a:cubicBezTo>
                    <a:pt x="282" y="286"/>
                    <a:pt x="282" y="286"/>
                    <a:pt x="282" y="286"/>
                  </a:cubicBezTo>
                  <a:cubicBezTo>
                    <a:pt x="271" y="271"/>
                    <a:pt x="271" y="271"/>
                    <a:pt x="271" y="271"/>
                  </a:cubicBezTo>
                  <a:cubicBezTo>
                    <a:pt x="280" y="261"/>
                    <a:pt x="288" y="250"/>
                    <a:pt x="294" y="239"/>
                  </a:cubicBezTo>
                  <a:cubicBezTo>
                    <a:pt x="312" y="244"/>
                    <a:pt x="312" y="244"/>
                    <a:pt x="312" y="244"/>
                  </a:cubicBezTo>
                  <a:cubicBezTo>
                    <a:pt x="335" y="248"/>
                    <a:pt x="335" y="248"/>
                    <a:pt x="335" y="248"/>
                  </a:cubicBezTo>
                  <a:cubicBezTo>
                    <a:pt x="347" y="212"/>
                    <a:pt x="347" y="212"/>
                    <a:pt x="347" y="212"/>
                  </a:cubicBezTo>
                  <a:cubicBezTo>
                    <a:pt x="326" y="201"/>
                    <a:pt x="326" y="201"/>
                    <a:pt x="326" y="201"/>
                  </a:cubicBezTo>
                  <a:lnTo>
                    <a:pt x="308" y="195"/>
                  </a:lnTo>
                  <a:close/>
                  <a:moveTo>
                    <a:pt x="174" y="201"/>
                  </a:moveTo>
                  <a:cubicBezTo>
                    <a:pt x="159" y="201"/>
                    <a:pt x="148" y="190"/>
                    <a:pt x="148" y="176"/>
                  </a:cubicBezTo>
                  <a:cubicBezTo>
                    <a:pt x="148" y="162"/>
                    <a:pt x="159" y="150"/>
                    <a:pt x="174" y="150"/>
                  </a:cubicBezTo>
                  <a:cubicBezTo>
                    <a:pt x="188" y="150"/>
                    <a:pt x="199" y="162"/>
                    <a:pt x="199" y="176"/>
                  </a:cubicBezTo>
                  <a:cubicBezTo>
                    <a:pt x="199" y="190"/>
                    <a:pt x="188" y="201"/>
                    <a:pt x="174" y="201"/>
                  </a:cubicBezTo>
                  <a:close/>
                </a:path>
              </a:pathLst>
            </a:cu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80" name="Freeform 19"/>
            <p:cNvSpPr>
              <a:spLocks noEditPoints="1"/>
            </p:cNvSpPr>
            <p:nvPr/>
          </p:nvSpPr>
          <p:spPr bwMode="auto">
            <a:xfrm>
              <a:off x="6080125" y="3136900"/>
              <a:ext cx="747713" cy="746125"/>
            </a:xfrm>
            <a:custGeom>
              <a:avLst/>
              <a:gdLst>
                <a:gd name="T0" fmla="*/ 100 w 199"/>
                <a:gd name="T1" fmla="*/ 0 h 199"/>
                <a:gd name="T2" fmla="*/ 0 w 199"/>
                <a:gd name="T3" fmla="*/ 100 h 199"/>
                <a:gd name="T4" fmla="*/ 100 w 199"/>
                <a:gd name="T5" fmla="*/ 199 h 199"/>
                <a:gd name="T6" fmla="*/ 199 w 199"/>
                <a:gd name="T7" fmla="*/ 100 h 199"/>
                <a:gd name="T8" fmla="*/ 100 w 199"/>
                <a:gd name="T9" fmla="*/ 0 h 199"/>
                <a:gd name="T10" fmla="*/ 100 w 199"/>
                <a:gd name="T11" fmla="*/ 150 h 199"/>
                <a:gd name="T12" fmla="*/ 49 w 199"/>
                <a:gd name="T13" fmla="*/ 100 h 199"/>
                <a:gd name="T14" fmla="*/ 100 w 199"/>
                <a:gd name="T15" fmla="*/ 49 h 199"/>
                <a:gd name="T16" fmla="*/ 150 w 199"/>
                <a:gd name="T17" fmla="*/ 100 h 199"/>
                <a:gd name="T18" fmla="*/ 100 w 199"/>
                <a:gd name="T19" fmla="*/ 15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9" h="199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55"/>
                    <a:pt x="45" y="199"/>
                    <a:pt x="100" y="199"/>
                  </a:cubicBezTo>
                  <a:cubicBezTo>
                    <a:pt x="155" y="199"/>
                    <a:pt x="199" y="155"/>
                    <a:pt x="199" y="100"/>
                  </a:cubicBezTo>
                  <a:cubicBezTo>
                    <a:pt x="199" y="45"/>
                    <a:pt x="155" y="0"/>
                    <a:pt x="100" y="0"/>
                  </a:cubicBezTo>
                  <a:close/>
                  <a:moveTo>
                    <a:pt x="100" y="150"/>
                  </a:moveTo>
                  <a:cubicBezTo>
                    <a:pt x="72" y="150"/>
                    <a:pt x="49" y="128"/>
                    <a:pt x="49" y="100"/>
                  </a:cubicBezTo>
                  <a:cubicBezTo>
                    <a:pt x="49" y="72"/>
                    <a:pt x="72" y="49"/>
                    <a:pt x="100" y="49"/>
                  </a:cubicBezTo>
                  <a:cubicBezTo>
                    <a:pt x="127" y="49"/>
                    <a:pt x="150" y="72"/>
                    <a:pt x="150" y="100"/>
                  </a:cubicBezTo>
                  <a:cubicBezTo>
                    <a:pt x="150" y="128"/>
                    <a:pt x="127" y="150"/>
                    <a:pt x="100" y="150"/>
                  </a:cubicBezTo>
                  <a:close/>
                </a:path>
              </a:pathLst>
            </a:custGeom>
            <a:solidFill>
              <a:srgbClr val="E9EE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5598152" y="2647396"/>
            <a:ext cx="1165976" cy="1164870"/>
            <a:chOff x="5305425" y="2638425"/>
            <a:chExt cx="1579563" cy="1577975"/>
          </a:xfrm>
          <a:solidFill>
            <a:srgbClr val="ED4545"/>
          </a:solidFill>
        </p:grpSpPr>
        <p:sp>
          <p:nvSpPr>
            <p:cNvPr id="82" name="Freeform 6"/>
            <p:cNvSpPr>
              <a:spLocks noEditPoints="1"/>
            </p:cNvSpPr>
            <p:nvPr/>
          </p:nvSpPr>
          <p:spPr bwMode="auto">
            <a:xfrm>
              <a:off x="5305425" y="2638425"/>
              <a:ext cx="1579563" cy="1577975"/>
            </a:xfrm>
            <a:custGeom>
              <a:avLst/>
              <a:gdLst>
                <a:gd name="T0" fmla="*/ 421 w 421"/>
                <a:gd name="T1" fmla="*/ 229 h 421"/>
                <a:gd name="T2" fmla="*/ 398 w 421"/>
                <a:gd name="T3" fmla="*/ 188 h 421"/>
                <a:gd name="T4" fmla="*/ 367 w 421"/>
                <a:gd name="T5" fmla="*/ 146 h 421"/>
                <a:gd name="T6" fmla="*/ 402 w 421"/>
                <a:gd name="T7" fmla="*/ 122 h 421"/>
                <a:gd name="T8" fmla="*/ 361 w 421"/>
                <a:gd name="T9" fmla="*/ 97 h 421"/>
                <a:gd name="T10" fmla="*/ 314 w 421"/>
                <a:gd name="T11" fmla="*/ 77 h 421"/>
                <a:gd name="T12" fmla="*/ 332 w 421"/>
                <a:gd name="T13" fmla="*/ 38 h 421"/>
                <a:gd name="T14" fmla="*/ 285 w 421"/>
                <a:gd name="T15" fmla="*/ 37 h 421"/>
                <a:gd name="T16" fmla="*/ 233 w 421"/>
                <a:gd name="T17" fmla="*/ 43 h 421"/>
                <a:gd name="T18" fmla="*/ 229 w 421"/>
                <a:gd name="T19" fmla="*/ 0 h 421"/>
                <a:gd name="T20" fmla="*/ 188 w 421"/>
                <a:gd name="T21" fmla="*/ 23 h 421"/>
                <a:gd name="T22" fmla="*/ 146 w 421"/>
                <a:gd name="T23" fmla="*/ 54 h 421"/>
                <a:gd name="T24" fmla="*/ 122 w 421"/>
                <a:gd name="T25" fmla="*/ 19 h 421"/>
                <a:gd name="T26" fmla="*/ 98 w 421"/>
                <a:gd name="T27" fmla="*/ 60 h 421"/>
                <a:gd name="T28" fmla="*/ 77 w 421"/>
                <a:gd name="T29" fmla="*/ 107 h 421"/>
                <a:gd name="T30" fmla="*/ 38 w 421"/>
                <a:gd name="T31" fmla="*/ 89 h 421"/>
                <a:gd name="T32" fmla="*/ 37 w 421"/>
                <a:gd name="T33" fmla="*/ 136 h 421"/>
                <a:gd name="T34" fmla="*/ 43 w 421"/>
                <a:gd name="T35" fmla="*/ 188 h 421"/>
                <a:gd name="T36" fmla="*/ 0 w 421"/>
                <a:gd name="T37" fmla="*/ 192 h 421"/>
                <a:gd name="T38" fmla="*/ 24 w 421"/>
                <a:gd name="T39" fmla="*/ 233 h 421"/>
                <a:gd name="T40" fmla="*/ 54 w 421"/>
                <a:gd name="T41" fmla="*/ 274 h 421"/>
                <a:gd name="T42" fmla="*/ 19 w 421"/>
                <a:gd name="T43" fmla="*/ 299 h 421"/>
                <a:gd name="T44" fmla="*/ 60 w 421"/>
                <a:gd name="T45" fmla="*/ 323 h 421"/>
                <a:gd name="T46" fmla="*/ 107 w 421"/>
                <a:gd name="T47" fmla="*/ 344 h 421"/>
                <a:gd name="T48" fmla="*/ 89 w 421"/>
                <a:gd name="T49" fmla="*/ 383 h 421"/>
                <a:gd name="T50" fmla="*/ 137 w 421"/>
                <a:gd name="T51" fmla="*/ 384 h 421"/>
                <a:gd name="T52" fmla="*/ 188 w 421"/>
                <a:gd name="T53" fmla="*/ 378 h 421"/>
                <a:gd name="T54" fmla="*/ 192 w 421"/>
                <a:gd name="T55" fmla="*/ 421 h 421"/>
                <a:gd name="T56" fmla="*/ 233 w 421"/>
                <a:gd name="T57" fmla="*/ 397 h 421"/>
                <a:gd name="T58" fmla="*/ 275 w 421"/>
                <a:gd name="T59" fmla="*/ 367 h 421"/>
                <a:gd name="T60" fmla="*/ 299 w 421"/>
                <a:gd name="T61" fmla="*/ 402 h 421"/>
                <a:gd name="T62" fmla="*/ 324 w 421"/>
                <a:gd name="T63" fmla="*/ 361 h 421"/>
                <a:gd name="T64" fmla="*/ 344 w 421"/>
                <a:gd name="T65" fmla="*/ 314 h 421"/>
                <a:gd name="T66" fmla="*/ 383 w 421"/>
                <a:gd name="T67" fmla="*/ 332 h 421"/>
                <a:gd name="T68" fmla="*/ 384 w 421"/>
                <a:gd name="T69" fmla="*/ 284 h 421"/>
                <a:gd name="T70" fmla="*/ 378 w 421"/>
                <a:gd name="T71" fmla="*/ 233 h 421"/>
                <a:gd name="T72" fmla="*/ 211 w 421"/>
                <a:gd name="T73" fmla="*/ 236 h 421"/>
                <a:gd name="T74" fmla="*/ 211 w 421"/>
                <a:gd name="T75" fmla="*/ 185 h 421"/>
                <a:gd name="T76" fmla="*/ 211 w 421"/>
                <a:gd name="T77" fmla="*/ 236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421">
                  <a:moveTo>
                    <a:pt x="398" y="233"/>
                  </a:moveTo>
                  <a:cubicBezTo>
                    <a:pt x="421" y="229"/>
                    <a:pt x="421" y="229"/>
                    <a:pt x="421" y="229"/>
                  </a:cubicBezTo>
                  <a:cubicBezTo>
                    <a:pt x="421" y="192"/>
                    <a:pt x="421" y="192"/>
                    <a:pt x="421" y="192"/>
                  </a:cubicBezTo>
                  <a:cubicBezTo>
                    <a:pt x="398" y="188"/>
                    <a:pt x="398" y="188"/>
                    <a:pt x="398" y="188"/>
                  </a:cubicBezTo>
                  <a:cubicBezTo>
                    <a:pt x="378" y="188"/>
                    <a:pt x="378" y="188"/>
                    <a:pt x="378" y="188"/>
                  </a:cubicBezTo>
                  <a:cubicBezTo>
                    <a:pt x="376" y="173"/>
                    <a:pt x="372" y="159"/>
                    <a:pt x="367" y="146"/>
                  </a:cubicBezTo>
                  <a:cubicBezTo>
                    <a:pt x="384" y="136"/>
                    <a:pt x="384" y="136"/>
                    <a:pt x="384" y="136"/>
                  </a:cubicBezTo>
                  <a:cubicBezTo>
                    <a:pt x="402" y="122"/>
                    <a:pt x="402" y="122"/>
                    <a:pt x="402" y="122"/>
                  </a:cubicBezTo>
                  <a:cubicBezTo>
                    <a:pt x="383" y="89"/>
                    <a:pt x="383" y="89"/>
                    <a:pt x="383" y="89"/>
                  </a:cubicBezTo>
                  <a:cubicBezTo>
                    <a:pt x="361" y="97"/>
                    <a:pt x="361" y="97"/>
                    <a:pt x="361" y="97"/>
                  </a:cubicBezTo>
                  <a:cubicBezTo>
                    <a:pt x="344" y="107"/>
                    <a:pt x="344" y="107"/>
                    <a:pt x="344" y="107"/>
                  </a:cubicBezTo>
                  <a:cubicBezTo>
                    <a:pt x="336" y="96"/>
                    <a:pt x="325" y="85"/>
                    <a:pt x="314" y="77"/>
                  </a:cubicBezTo>
                  <a:cubicBezTo>
                    <a:pt x="324" y="60"/>
                    <a:pt x="324" y="60"/>
                    <a:pt x="324" y="60"/>
                  </a:cubicBezTo>
                  <a:cubicBezTo>
                    <a:pt x="332" y="38"/>
                    <a:pt x="332" y="38"/>
                    <a:pt x="332" y="38"/>
                  </a:cubicBezTo>
                  <a:cubicBezTo>
                    <a:pt x="299" y="19"/>
                    <a:pt x="299" y="19"/>
                    <a:pt x="299" y="1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75" y="54"/>
                    <a:pt x="275" y="54"/>
                    <a:pt x="275" y="54"/>
                  </a:cubicBezTo>
                  <a:cubicBezTo>
                    <a:pt x="262" y="49"/>
                    <a:pt x="248" y="45"/>
                    <a:pt x="233" y="43"/>
                  </a:cubicBezTo>
                  <a:cubicBezTo>
                    <a:pt x="233" y="23"/>
                    <a:pt x="233" y="23"/>
                    <a:pt x="233" y="23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88" y="23"/>
                    <a:pt x="188" y="23"/>
                    <a:pt x="188" y="23"/>
                  </a:cubicBezTo>
                  <a:cubicBezTo>
                    <a:pt x="188" y="43"/>
                    <a:pt x="188" y="43"/>
                    <a:pt x="188" y="43"/>
                  </a:cubicBezTo>
                  <a:cubicBezTo>
                    <a:pt x="173" y="45"/>
                    <a:pt x="160" y="49"/>
                    <a:pt x="146" y="54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22" y="19"/>
                    <a:pt x="122" y="19"/>
                    <a:pt x="122" y="19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96" y="85"/>
                    <a:pt x="86" y="96"/>
                    <a:pt x="77" y="10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19" y="122"/>
                    <a:pt x="19" y="122"/>
                    <a:pt x="19" y="122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54" y="146"/>
                    <a:pt x="54" y="146"/>
                    <a:pt x="54" y="146"/>
                  </a:cubicBezTo>
                  <a:cubicBezTo>
                    <a:pt x="49" y="159"/>
                    <a:pt x="45" y="173"/>
                    <a:pt x="43" y="188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" y="233"/>
                    <a:pt x="24" y="233"/>
                    <a:pt x="24" y="233"/>
                  </a:cubicBezTo>
                  <a:cubicBezTo>
                    <a:pt x="43" y="233"/>
                    <a:pt x="43" y="233"/>
                    <a:pt x="43" y="233"/>
                  </a:cubicBezTo>
                  <a:cubicBezTo>
                    <a:pt x="45" y="247"/>
                    <a:pt x="49" y="261"/>
                    <a:pt x="54" y="274"/>
                  </a:cubicBezTo>
                  <a:cubicBezTo>
                    <a:pt x="37" y="284"/>
                    <a:pt x="37" y="284"/>
                    <a:pt x="37" y="284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38" y="332"/>
                    <a:pt x="38" y="332"/>
                    <a:pt x="38" y="332"/>
                  </a:cubicBezTo>
                  <a:cubicBezTo>
                    <a:pt x="60" y="323"/>
                    <a:pt x="60" y="323"/>
                    <a:pt x="60" y="323"/>
                  </a:cubicBezTo>
                  <a:cubicBezTo>
                    <a:pt x="77" y="314"/>
                    <a:pt x="77" y="314"/>
                    <a:pt x="77" y="314"/>
                  </a:cubicBezTo>
                  <a:cubicBezTo>
                    <a:pt x="86" y="325"/>
                    <a:pt x="96" y="335"/>
                    <a:pt x="107" y="344"/>
                  </a:cubicBezTo>
                  <a:cubicBezTo>
                    <a:pt x="98" y="361"/>
                    <a:pt x="98" y="361"/>
                    <a:pt x="98" y="361"/>
                  </a:cubicBezTo>
                  <a:cubicBezTo>
                    <a:pt x="89" y="383"/>
                    <a:pt x="89" y="383"/>
                    <a:pt x="89" y="383"/>
                  </a:cubicBezTo>
                  <a:cubicBezTo>
                    <a:pt x="122" y="402"/>
                    <a:pt x="122" y="402"/>
                    <a:pt x="122" y="402"/>
                  </a:cubicBezTo>
                  <a:cubicBezTo>
                    <a:pt x="137" y="384"/>
                    <a:pt x="137" y="384"/>
                    <a:pt x="137" y="384"/>
                  </a:cubicBezTo>
                  <a:cubicBezTo>
                    <a:pt x="146" y="367"/>
                    <a:pt x="146" y="367"/>
                    <a:pt x="146" y="367"/>
                  </a:cubicBezTo>
                  <a:cubicBezTo>
                    <a:pt x="160" y="372"/>
                    <a:pt x="173" y="376"/>
                    <a:pt x="188" y="378"/>
                  </a:cubicBezTo>
                  <a:cubicBezTo>
                    <a:pt x="188" y="397"/>
                    <a:pt x="188" y="397"/>
                    <a:pt x="188" y="397"/>
                  </a:cubicBezTo>
                  <a:cubicBezTo>
                    <a:pt x="192" y="421"/>
                    <a:pt x="192" y="421"/>
                    <a:pt x="192" y="421"/>
                  </a:cubicBezTo>
                  <a:cubicBezTo>
                    <a:pt x="229" y="421"/>
                    <a:pt x="229" y="421"/>
                    <a:pt x="229" y="421"/>
                  </a:cubicBezTo>
                  <a:cubicBezTo>
                    <a:pt x="233" y="397"/>
                    <a:pt x="233" y="397"/>
                    <a:pt x="233" y="397"/>
                  </a:cubicBezTo>
                  <a:cubicBezTo>
                    <a:pt x="233" y="378"/>
                    <a:pt x="233" y="378"/>
                    <a:pt x="233" y="378"/>
                  </a:cubicBezTo>
                  <a:cubicBezTo>
                    <a:pt x="248" y="376"/>
                    <a:pt x="262" y="372"/>
                    <a:pt x="275" y="367"/>
                  </a:cubicBezTo>
                  <a:cubicBezTo>
                    <a:pt x="285" y="384"/>
                    <a:pt x="285" y="384"/>
                    <a:pt x="285" y="384"/>
                  </a:cubicBezTo>
                  <a:cubicBezTo>
                    <a:pt x="299" y="402"/>
                    <a:pt x="299" y="402"/>
                    <a:pt x="299" y="402"/>
                  </a:cubicBezTo>
                  <a:cubicBezTo>
                    <a:pt x="332" y="383"/>
                    <a:pt x="332" y="383"/>
                    <a:pt x="332" y="383"/>
                  </a:cubicBezTo>
                  <a:cubicBezTo>
                    <a:pt x="324" y="361"/>
                    <a:pt x="324" y="361"/>
                    <a:pt x="324" y="361"/>
                  </a:cubicBezTo>
                  <a:cubicBezTo>
                    <a:pt x="314" y="344"/>
                    <a:pt x="314" y="344"/>
                    <a:pt x="314" y="344"/>
                  </a:cubicBezTo>
                  <a:cubicBezTo>
                    <a:pt x="325" y="335"/>
                    <a:pt x="336" y="325"/>
                    <a:pt x="344" y="314"/>
                  </a:cubicBezTo>
                  <a:cubicBezTo>
                    <a:pt x="361" y="323"/>
                    <a:pt x="361" y="323"/>
                    <a:pt x="361" y="323"/>
                  </a:cubicBezTo>
                  <a:cubicBezTo>
                    <a:pt x="383" y="332"/>
                    <a:pt x="383" y="332"/>
                    <a:pt x="383" y="332"/>
                  </a:cubicBezTo>
                  <a:cubicBezTo>
                    <a:pt x="402" y="299"/>
                    <a:pt x="402" y="299"/>
                    <a:pt x="402" y="299"/>
                  </a:cubicBezTo>
                  <a:cubicBezTo>
                    <a:pt x="384" y="284"/>
                    <a:pt x="384" y="284"/>
                    <a:pt x="384" y="284"/>
                  </a:cubicBezTo>
                  <a:cubicBezTo>
                    <a:pt x="367" y="274"/>
                    <a:pt x="367" y="274"/>
                    <a:pt x="367" y="274"/>
                  </a:cubicBezTo>
                  <a:cubicBezTo>
                    <a:pt x="372" y="261"/>
                    <a:pt x="376" y="247"/>
                    <a:pt x="378" y="233"/>
                  </a:cubicBezTo>
                  <a:lnTo>
                    <a:pt x="398" y="233"/>
                  </a:lnTo>
                  <a:close/>
                  <a:moveTo>
                    <a:pt x="211" y="236"/>
                  </a:moveTo>
                  <a:cubicBezTo>
                    <a:pt x="197" y="236"/>
                    <a:pt x="185" y="224"/>
                    <a:pt x="185" y="210"/>
                  </a:cubicBezTo>
                  <a:cubicBezTo>
                    <a:pt x="185" y="196"/>
                    <a:pt x="197" y="185"/>
                    <a:pt x="211" y="185"/>
                  </a:cubicBezTo>
                  <a:cubicBezTo>
                    <a:pt x="225" y="185"/>
                    <a:pt x="236" y="196"/>
                    <a:pt x="236" y="210"/>
                  </a:cubicBezTo>
                  <a:cubicBezTo>
                    <a:pt x="236" y="224"/>
                    <a:pt x="225" y="236"/>
                    <a:pt x="211" y="236"/>
                  </a:cubicBezTo>
                  <a:close/>
                </a:path>
              </a:pathLst>
            </a:cu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98" name="Freeform 7"/>
            <p:cNvSpPr>
              <a:spLocks noEditPoints="1"/>
            </p:cNvSpPr>
            <p:nvPr/>
          </p:nvSpPr>
          <p:spPr bwMode="auto">
            <a:xfrm>
              <a:off x="5602288" y="2933700"/>
              <a:ext cx="985838" cy="985838"/>
            </a:xfrm>
            <a:custGeom>
              <a:avLst/>
              <a:gdLst>
                <a:gd name="T0" fmla="*/ 132 w 263"/>
                <a:gd name="T1" fmla="*/ 0 h 263"/>
                <a:gd name="T2" fmla="*/ 0 w 263"/>
                <a:gd name="T3" fmla="*/ 131 h 263"/>
                <a:gd name="T4" fmla="*/ 132 w 263"/>
                <a:gd name="T5" fmla="*/ 263 h 263"/>
                <a:gd name="T6" fmla="*/ 263 w 263"/>
                <a:gd name="T7" fmla="*/ 131 h 263"/>
                <a:gd name="T8" fmla="*/ 132 w 263"/>
                <a:gd name="T9" fmla="*/ 0 h 263"/>
                <a:gd name="T10" fmla="*/ 132 w 263"/>
                <a:gd name="T11" fmla="*/ 190 h 263"/>
                <a:gd name="T12" fmla="*/ 73 w 263"/>
                <a:gd name="T13" fmla="*/ 131 h 263"/>
                <a:gd name="T14" fmla="*/ 132 w 263"/>
                <a:gd name="T15" fmla="*/ 73 h 263"/>
                <a:gd name="T16" fmla="*/ 190 w 263"/>
                <a:gd name="T17" fmla="*/ 131 h 263"/>
                <a:gd name="T18" fmla="*/ 132 w 263"/>
                <a:gd name="T19" fmla="*/ 19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263">
                  <a:moveTo>
                    <a:pt x="132" y="0"/>
                  </a:moveTo>
                  <a:cubicBezTo>
                    <a:pt x="59" y="0"/>
                    <a:pt x="0" y="59"/>
                    <a:pt x="0" y="131"/>
                  </a:cubicBezTo>
                  <a:cubicBezTo>
                    <a:pt x="0" y="204"/>
                    <a:pt x="59" y="263"/>
                    <a:pt x="132" y="263"/>
                  </a:cubicBezTo>
                  <a:cubicBezTo>
                    <a:pt x="204" y="263"/>
                    <a:pt x="263" y="204"/>
                    <a:pt x="263" y="131"/>
                  </a:cubicBezTo>
                  <a:cubicBezTo>
                    <a:pt x="263" y="59"/>
                    <a:pt x="204" y="0"/>
                    <a:pt x="132" y="0"/>
                  </a:cubicBezTo>
                  <a:close/>
                  <a:moveTo>
                    <a:pt x="132" y="190"/>
                  </a:moveTo>
                  <a:cubicBezTo>
                    <a:pt x="99" y="190"/>
                    <a:pt x="73" y="164"/>
                    <a:pt x="73" y="131"/>
                  </a:cubicBezTo>
                  <a:cubicBezTo>
                    <a:pt x="73" y="99"/>
                    <a:pt x="99" y="73"/>
                    <a:pt x="132" y="73"/>
                  </a:cubicBezTo>
                  <a:cubicBezTo>
                    <a:pt x="164" y="73"/>
                    <a:pt x="190" y="99"/>
                    <a:pt x="190" y="131"/>
                  </a:cubicBezTo>
                  <a:cubicBezTo>
                    <a:pt x="190" y="164"/>
                    <a:pt x="164" y="190"/>
                    <a:pt x="132" y="190"/>
                  </a:cubicBezTo>
                  <a:close/>
                </a:path>
              </a:pathLst>
            </a:custGeom>
            <a:solidFill>
              <a:srgbClr val="E9EE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1191244" y="2100575"/>
            <a:ext cx="1370121" cy="365059"/>
          </a:xfrm>
          <a:prstGeom prst="rect">
            <a:avLst/>
          </a:prstGeom>
          <a:noFill/>
        </p:spPr>
        <p:txBody>
          <a:bodyPr wrap="square" lIns="52918" tIns="26459" rIns="52918" bIns="26459" rtlCol="0" anchor="ctr">
            <a:spAutoFit/>
          </a:bodyPr>
          <a:lstStyle/>
          <a:p>
            <a:pPr lvl="0" algn="r"/>
            <a:endParaRPr lang="en-US" altLang="zh-CN" sz="375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  <a:p>
            <a:pPr lvl="0" algn="r"/>
            <a:r>
              <a:rPr lang="zh-CN" altLang="en-US" sz="825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单击添加文本单击添加文本单击添加文本</a:t>
            </a:r>
          </a:p>
        </p:txBody>
      </p:sp>
      <p:sp>
        <p:nvSpPr>
          <p:cNvPr id="112" name="矩形 111"/>
          <p:cNvSpPr/>
          <p:nvPr/>
        </p:nvSpPr>
        <p:spPr>
          <a:xfrm>
            <a:off x="1733043" y="1825395"/>
            <a:ext cx="925418" cy="209311"/>
          </a:xfrm>
          <a:prstGeom prst="rect">
            <a:avLst/>
          </a:prstGeom>
        </p:spPr>
        <p:txBody>
          <a:bodyPr wrap="square" lIns="52918" tIns="26459" rIns="52918" bIns="26459">
            <a:spAutoFit/>
          </a:bodyPr>
          <a:lstStyle/>
          <a:p>
            <a:pPr algn="ctr"/>
            <a:r>
              <a:rPr lang="zh-CN" altLang="en-US" sz="1015" b="1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  <a:endParaRPr lang="en-US" altLang="zh-CN" sz="1015" dirty="0">
              <a:solidFill>
                <a:srgbClr val="CB1B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853441" y="3699912"/>
            <a:ext cx="1290282" cy="492016"/>
          </a:xfrm>
          <a:prstGeom prst="rect">
            <a:avLst/>
          </a:prstGeom>
          <a:noFill/>
        </p:spPr>
        <p:txBody>
          <a:bodyPr wrap="square" lIns="52918" tIns="26459" rIns="52918" bIns="26459" rtlCol="0" anchor="ctr">
            <a:spAutoFit/>
          </a:bodyPr>
          <a:lstStyle/>
          <a:p>
            <a:pPr lvl="0" algn="r"/>
            <a:endParaRPr lang="en-US" altLang="zh-CN" sz="375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  <a:p>
            <a:pPr algn="r"/>
            <a:r>
              <a:rPr lang="zh-CN" altLang="en-US" sz="825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单击添加文本单击添加文本单击添加文本单击添加文本</a:t>
            </a:r>
          </a:p>
        </p:txBody>
      </p:sp>
      <p:sp>
        <p:nvSpPr>
          <p:cNvPr id="114" name="矩形 113"/>
          <p:cNvSpPr/>
          <p:nvPr/>
        </p:nvSpPr>
        <p:spPr>
          <a:xfrm>
            <a:off x="2352799" y="3438719"/>
            <a:ext cx="925418" cy="209311"/>
          </a:xfrm>
          <a:prstGeom prst="rect">
            <a:avLst/>
          </a:prstGeom>
        </p:spPr>
        <p:txBody>
          <a:bodyPr wrap="square" lIns="52918" tIns="26459" rIns="52918" bIns="26459">
            <a:spAutoFit/>
          </a:bodyPr>
          <a:lstStyle/>
          <a:p>
            <a:r>
              <a:rPr lang="zh-CN" altLang="en-US" sz="1015" b="1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  <a:endParaRPr lang="en-US" altLang="zh-CN" sz="1015" dirty="0">
              <a:solidFill>
                <a:srgbClr val="CB1B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731725" y="2041183"/>
            <a:ext cx="1245521" cy="365059"/>
          </a:xfrm>
          <a:prstGeom prst="rect">
            <a:avLst/>
          </a:prstGeom>
          <a:noFill/>
        </p:spPr>
        <p:txBody>
          <a:bodyPr wrap="square" lIns="52918" tIns="26459" rIns="52918" bIns="26459" rtlCol="0" anchor="ctr">
            <a:spAutoFit/>
          </a:bodyPr>
          <a:lstStyle/>
          <a:p>
            <a:pPr lvl="0"/>
            <a:endParaRPr lang="en-US" altLang="zh-CN" sz="375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  <a:p>
            <a:pPr lvl="0"/>
            <a:r>
              <a:rPr lang="zh-CN" altLang="en-US" sz="825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单击添加文本单击添加文本单击添加文本</a:t>
            </a:r>
          </a:p>
        </p:txBody>
      </p:sp>
      <p:sp>
        <p:nvSpPr>
          <p:cNvPr id="116" name="矩形 115"/>
          <p:cNvSpPr/>
          <p:nvPr/>
        </p:nvSpPr>
        <p:spPr>
          <a:xfrm>
            <a:off x="5675573" y="1707654"/>
            <a:ext cx="925418" cy="209311"/>
          </a:xfrm>
          <a:prstGeom prst="rect">
            <a:avLst/>
          </a:prstGeom>
        </p:spPr>
        <p:txBody>
          <a:bodyPr wrap="square" lIns="52918" tIns="26459" rIns="52918" bIns="26459">
            <a:spAutoFit/>
          </a:bodyPr>
          <a:lstStyle/>
          <a:p>
            <a:pPr algn="ctr"/>
            <a:r>
              <a:rPr lang="zh-CN" altLang="en-US" sz="1015" b="1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  <a:endParaRPr lang="en-US" altLang="zh-CN" sz="1015" dirty="0">
              <a:solidFill>
                <a:srgbClr val="CB1B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899554" y="3483888"/>
            <a:ext cx="1292672" cy="492016"/>
          </a:xfrm>
          <a:prstGeom prst="rect">
            <a:avLst/>
          </a:prstGeom>
          <a:noFill/>
        </p:spPr>
        <p:txBody>
          <a:bodyPr wrap="square" lIns="52918" tIns="26459" rIns="52918" bIns="26459" rtlCol="0" anchor="ctr">
            <a:spAutoFit/>
          </a:bodyPr>
          <a:lstStyle/>
          <a:p>
            <a:pPr lvl="0"/>
            <a:endParaRPr lang="en-US" altLang="zh-CN" sz="375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  <a:p>
            <a:pPr lvl="0"/>
            <a:r>
              <a:rPr lang="zh-CN" altLang="en-US" sz="825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单击添加文本单击添加文本单击添加文本单击添加文本</a:t>
            </a:r>
          </a:p>
        </p:txBody>
      </p:sp>
      <p:sp>
        <p:nvSpPr>
          <p:cNvPr id="118" name="矩形 117"/>
          <p:cNvSpPr/>
          <p:nvPr/>
        </p:nvSpPr>
        <p:spPr>
          <a:xfrm>
            <a:off x="6940408" y="3197268"/>
            <a:ext cx="925418" cy="209311"/>
          </a:xfrm>
          <a:prstGeom prst="rect">
            <a:avLst/>
          </a:prstGeom>
        </p:spPr>
        <p:txBody>
          <a:bodyPr wrap="square" lIns="52918" tIns="26459" rIns="52918" bIns="26459">
            <a:spAutoFit/>
          </a:bodyPr>
          <a:lstStyle/>
          <a:p>
            <a:r>
              <a:rPr lang="zh-CN" altLang="en-US" sz="1015" b="1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  <a:endParaRPr lang="en-US" altLang="zh-CN" sz="1015" dirty="0">
              <a:solidFill>
                <a:srgbClr val="CB1B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</p:txBody>
      </p:sp>
      <p:cxnSp>
        <p:nvCxnSpPr>
          <p:cNvPr id="130" name="肘形连接符 129"/>
          <p:cNvCxnSpPr/>
          <p:nvPr/>
        </p:nvCxnSpPr>
        <p:spPr>
          <a:xfrm rot="10800000" flipV="1">
            <a:off x="1817695" y="2139703"/>
            <a:ext cx="1226957" cy="418907"/>
          </a:xfrm>
          <a:prstGeom prst="bentConnector3">
            <a:avLst>
              <a:gd name="adj1" fmla="val 32626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肘形连接符 130"/>
          <p:cNvCxnSpPr/>
          <p:nvPr/>
        </p:nvCxnSpPr>
        <p:spPr>
          <a:xfrm rot="10800000">
            <a:off x="2413070" y="3711930"/>
            <a:ext cx="1320788" cy="290056"/>
          </a:xfrm>
          <a:prstGeom prst="bentConnector3">
            <a:avLst>
              <a:gd name="adj1" fmla="val 29965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肘形连接符 131"/>
          <p:cNvCxnSpPr/>
          <p:nvPr/>
        </p:nvCxnSpPr>
        <p:spPr>
          <a:xfrm rot="10800000" flipV="1">
            <a:off x="5318011" y="2023429"/>
            <a:ext cx="1659237" cy="400564"/>
          </a:xfrm>
          <a:prstGeom prst="bentConnector3">
            <a:avLst>
              <a:gd name="adj1" fmla="val 77024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肘形连接符 134"/>
          <p:cNvCxnSpPr/>
          <p:nvPr/>
        </p:nvCxnSpPr>
        <p:spPr>
          <a:xfrm rot="10800000" flipH="1">
            <a:off x="6512887" y="3469395"/>
            <a:ext cx="1320788" cy="290056"/>
          </a:xfrm>
          <a:prstGeom prst="bentConnector3">
            <a:avLst>
              <a:gd name="adj1" fmla="val 29965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-33115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65" name="矩形 64"/>
          <p:cNvSpPr/>
          <p:nvPr/>
        </p:nvSpPr>
        <p:spPr>
          <a:xfrm>
            <a:off x="3027061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66" name="矩形 65"/>
          <p:cNvSpPr/>
          <p:nvPr/>
        </p:nvSpPr>
        <p:spPr>
          <a:xfrm>
            <a:off x="6084104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6400000">
                                      <p:cBhvr>
                                        <p:cTn id="9" dur="8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mp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76680000">
                                      <p:cBhvr>
                                        <p:cTn id="27" dur="7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mp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108000000">
                                      <p:cBhvr>
                                        <p:cTn id="45" dur="7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mph" presetSubtype="0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86400000">
                                      <p:cBhvr>
                                        <p:cTn id="63" dur="6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图表 69"/>
          <p:cNvGraphicFramePr/>
          <p:nvPr/>
        </p:nvGraphicFramePr>
        <p:xfrm flipH="1">
          <a:off x="3230013" y="1491630"/>
          <a:ext cx="2856350" cy="2663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" name="椭圆 70"/>
          <p:cNvSpPr/>
          <p:nvPr/>
        </p:nvSpPr>
        <p:spPr>
          <a:xfrm>
            <a:off x="3976620" y="2141924"/>
            <a:ext cx="1363139" cy="1363217"/>
          </a:xfrm>
          <a:prstGeom prst="ellipse">
            <a:avLst/>
          </a:prstGeom>
          <a:noFill/>
          <a:ln>
            <a:solidFill>
              <a:srgbClr val="CB1B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18" tIns="26459" rIns="52918" bIns="26459" rtlCol="0" anchor="ctr"/>
          <a:lstStyle/>
          <a:p>
            <a:pPr algn="ctr"/>
            <a:r>
              <a:rPr lang="zh-CN" altLang="en-US" sz="1015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689057" y="1831092"/>
            <a:ext cx="520444" cy="549724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en-US" altLang="zh-CN" sz="3225" dirty="0">
                <a:solidFill>
                  <a:srgbClr val="CB1B3D"/>
                </a:solidFill>
                <a:latin typeface="Bebas" pitchFamily="2" charset="0"/>
              </a:rPr>
              <a:t>12</a:t>
            </a:r>
            <a:endParaRPr lang="zh-CN" altLang="en-US" sz="3225" dirty="0">
              <a:solidFill>
                <a:srgbClr val="CB1B3D"/>
              </a:solidFill>
              <a:latin typeface="Bebas" pitchFamily="2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825152" y="1831092"/>
            <a:ext cx="520444" cy="549724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en-US" altLang="zh-CN" sz="3225" dirty="0">
                <a:solidFill>
                  <a:schemeClr val="tx1">
                    <a:lumMod val="50000"/>
                    <a:lumOff val="50000"/>
                  </a:schemeClr>
                </a:solidFill>
                <a:latin typeface="Bebas" pitchFamily="2" charset="0"/>
              </a:rPr>
              <a:t>03</a:t>
            </a:r>
            <a:endParaRPr lang="zh-CN" altLang="en-US" sz="3225" dirty="0">
              <a:solidFill>
                <a:schemeClr val="tx1">
                  <a:lumMod val="50000"/>
                  <a:lumOff val="50000"/>
                </a:schemeClr>
              </a:solidFill>
              <a:latin typeface="Bebas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89059" y="3181505"/>
            <a:ext cx="520444" cy="5497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52918" tIns="26459" rIns="52918" bIns="26459" rtlCol="0">
            <a:spAutoFit/>
          </a:bodyPr>
          <a:lstStyle/>
          <a:p>
            <a:r>
              <a:rPr lang="en-US" altLang="zh-CN" sz="3225" dirty="0">
                <a:solidFill>
                  <a:schemeClr val="bg1">
                    <a:lumMod val="50000"/>
                  </a:schemeClr>
                </a:solidFill>
                <a:latin typeface="Bebas" pitchFamily="2" charset="0"/>
              </a:rPr>
              <a:t>20</a:t>
            </a:r>
            <a:endParaRPr lang="zh-CN" altLang="en-US" sz="3225" dirty="0">
              <a:solidFill>
                <a:schemeClr val="bg1">
                  <a:lumMod val="50000"/>
                </a:schemeClr>
              </a:solidFill>
              <a:latin typeface="Bebas" pitchFamily="2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825152" y="3181505"/>
            <a:ext cx="520444" cy="549724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en-US" altLang="zh-CN" sz="3225" dirty="0">
                <a:solidFill>
                  <a:srgbClr val="CB1B3D"/>
                </a:solidFill>
                <a:latin typeface="Bebas" pitchFamily="2" charset="0"/>
              </a:rPr>
              <a:t>90</a:t>
            </a:r>
            <a:endParaRPr lang="zh-CN" altLang="en-US" sz="3225" dirty="0">
              <a:solidFill>
                <a:srgbClr val="CB1B3D"/>
              </a:solidFill>
              <a:latin typeface="Bebas" pitchFamily="2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182880" y="2133214"/>
            <a:ext cx="1266666" cy="458546"/>
          </a:xfrm>
          <a:prstGeom prst="rect">
            <a:avLst/>
          </a:prstGeom>
          <a:noFill/>
        </p:spPr>
        <p:txBody>
          <a:bodyPr wrap="square" lIns="52918" tIns="26459" rIns="52918" bIns="26459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675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182882" y="1865994"/>
            <a:ext cx="1026926" cy="276999"/>
          </a:xfrm>
          <a:prstGeom prst="rect">
            <a:avLst/>
          </a:prstGeom>
          <a:noFill/>
        </p:spPr>
        <p:txBody>
          <a:bodyPr wrap="square" lIns="52918" tIns="0" rIns="52918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360230" y="2133214"/>
            <a:ext cx="1266666" cy="458546"/>
          </a:xfrm>
          <a:prstGeom prst="rect">
            <a:avLst/>
          </a:prstGeom>
          <a:noFill/>
        </p:spPr>
        <p:txBody>
          <a:bodyPr wrap="square" lIns="52918" tIns="26459" rIns="52918" bIns="26459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675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360229" y="1865994"/>
            <a:ext cx="1026926" cy="276999"/>
          </a:xfrm>
          <a:prstGeom prst="rect">
            <a:avLst/>
          </a:prstGeom>
          <a:noFill/>
        </p:spPr>
        <p:txBody>
          <a:bodyPr wrap="square" lIns="52918" tIns="0" rIns="52918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182880" y="3523599"/>
            <a:ext cx="1266666" cy="458546"/>
          </a:xfrm>
          <a:prstGeom prst="rect">
            <a:avLst/>
          </a:prstGeom>
          <a:noFill/>
        </p:spPr>
        <p:txBody>
          <a:bodyPr wrap="square" lIns="52918" tIns="26459" rIns="52918" bIns="26459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675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182882" y="3256379"/>
            <a:ext cx="1026926" cy="276999"/>
          </a:xfrm>
          <a:prstGeom prst="rect">
            <a:avLst/>
          </a:prstGeom>
          <a:noFill/>
        </p:spPr>
        <p:txBody>
          <a:bodyPr wrap="square" lIns="52918" tIns="0" rIns="52918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360230" y="3523599"/>
            <a:ext cx="1266666" cy="458546"/>
          </a:xfrm>
          <a:prstGeom prst="rect">
            <a:avLst/>
          </a:prstGeom>
          <a:noFill/>
        </p:spPr>
        <p:txBody>
          <a:bodyPr wrap="square" lIns="52918" tIns="26459" rIns="52918" bIns="26459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675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360229" y="3256379"/>
            <a:ext cx="1026926" cy="276999"/>
          </a:xfrm>
          <a:prstGeom prst="rect">
            <a:avLst/>
          </a:prstGeom>
          <a:noFill/>
        </p:spPr>
        <p:txBody>
          <a:bodyPr wrap="square" lIns="52918" tIns="0" rIns="52918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53" name="矩形 52"/>
          <p:cNvSpPr/>
          <p:nvPr/>
        </p:nvSpPr>
        <p:spPr>
          <a:xfrm>
            <a:off x="-33115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54" name="矩形 53"/>
          <p:cNvSpPr/>
          <p:nvPr/>
        </p:nvSpPr>
        <p:spPr>
          <a:xfrm>
            <a:off x="3027061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55" name="矩形 54"/>
          <p:cNvSpPr/>
          <p:nvPr/>
        </p:nvSpPr>
        <p:spPr>
          <a:xfrm>
            <a:off x="6084104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0" grpId="0">
        <p:bldAsOne/>
      </p:bldGraphic>
      <p:bldGraphic spid="70" grpId="1">
        <p:bldAsOne/>
      </p:bldGraphic>
      <p:bldP spid="71" grpId="0" animBg="1"/>
      <p:bldP spid="72" grpId="0"/>
      <p:bldP spid="73" grpId="0"/>
      <p:bldP spid="74" grpId="0" animBg="1"/>
      <p:bldP spid="78" grpId="0"/>
      <p:bldP spid="79" grpId="0"/>
      <p:bldP spid="80" grpId="0"/>
      <p:bldP spid="81" grpId="0"/>
      <p:bldP spid="82" grpId="0"/>
      <p:bldP spid="89" grpId="0"/>
      <p:bldP spid="90" grpId="0"/>
      <p:bldP spid="96" grpId="0"/>
      <p:bldP spid="9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Box 118"/>
          <p:cNvSpPr txBox="1"/>
          <p:nvPr/>
        </p:nvSpPr>
        <p:spPr>
          <a:xfrm>
            <a:off x="13766084" y="791997"/>
            <a:ext cx="1330707" cy="346249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500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3624713" y="1138242"/>
            <a:ext cx="1674186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095045" y="1585875"/>
            <a:ext cx="2725193" cy="2058398"/>
            <a:chOff x="1061987" y="1994163"/>
            <a:chExt cx="4169575" cy="2926069"/>
          </a:xfrm>
        </p:grpSpPr>
        <p:sp>
          <p:nvSpPr>
            <p:cNvPr id="80" name="矩形 79"/>
            <p:cNvSpPr/>
            <p:nvPr/>
          </p:nvSpPr>
          <p:spPr>
            <a:xfrm rot="16200000">
              <a:off x="4044692" y="3940802"/>
              <a:ext cx="929078" cy="372690"/>
            </a:xfrm>
            <a:prstGeom prst="rect">
              <a:avLst/>
            </a:prstGeom>
            <a:solidFill>
              <a:srgbClr val="CB1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3" tIns="34286" rIns="68573" bIns="34286" spcCol="0"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81" name="矩形 80"/>
            <p:cNvSpPr/>
            <p:nvPr/>
          </p:nvSpPr>
          <p:spPr>
            <a:xfrm rot="16200000">
              <a:off x="2915758" y="3570745"/>
              <a:ext cx="1668414" cy="372691"/>
            </a:xfrm>
            <a:prstGeom prst="rect">
              <a:avLst/>
            </a:prstGeom>
            <a:solidFill>
              <a:srgbClr val="CB1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3" tIns="34286" rIns="68573" bIns="34286" spcCol="0"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89" name="矩形 88"/>
            <p:cNvSpPr/>
            <p:nvPr/>
          </p:nvSpPr>
          <p:spPr>
            <a:xfrm rot="16200000">
              <a:off x="1953189" y="3367444"/>
              <a:ext cx="2075017" cy="372692"/>
            </a:xfrm>
            <a:prstGeom prst="rect">
              <a:avLst/>
            </a:prstGeom>
            <a:solidFill>
              <a:srgbClr val="CB1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3" tIns="34286" rIns="68573" bIns="34286" spcCol="0"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90" name="矩形 89"/>
            <p:cNvSpPr/>
            <p:nvPr/>
          </p:nvSpPr>
          <p:spPr>
            <a:xfrm rot="16200000">
              <a:off x="1540667" y="3714190"/>
              <a:ext cx="1381522" cy="372692"/>
            </a:xfrm>
            <a:prstGeom prst="rect">
              <a:avLst/>
            </a:prstGeom>
            <a:solidFill>
              <a:srgbClr val="CB1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3" tIns="34286" rIns="68573" bIns="34286" spcCol="0"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988380" y="2915203"/>
              <a:ext cx="669579" cy="360937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r>
                <a:rPr lang="en-US" altLang="zh-CN" sz="1200" spc="-113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66%</a:t>
              </a:r>
              <a:endParaRPr lang="zh-CN" altLang="en-US" sz="1200" spc="-113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512306" y="2634258"/>
              <a:ext cx="669579" cy="393750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r>
                <a:rPr lang="en-US" altLang="zh-CN" spc="-113" dirty="0">
                  <a:solidFill>
                    <a:schemeClr val="bg1">
                      <a:lumMod val="50000"/>
                    </a:schemeClr>
                  </a:solidFill>
                </a:rPr>
                <a:t>79%</a:t>
              </a:r>
              <a:endParaRPr lang="zh-CN" altLang="en-US" spc="-113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259099" y="3364068"/>
              <a:ext cx="669579" cy="393750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r>
                <a:rPr lang="en-US" altLang="zh-CN" spc="-113" dirty="0">
                  <a:solidFill>
                    <a:schemeClr val="bg1">
                      <a:lumMod val="50000"/>
                    </a:schemeClr>
                  </a:solidFill>
                </a:rPr>
                <a:t>43%</a:t>
              </a:r>
              <a:endParaRPr lang="zh-CN" altLang="en-US" spc="-113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51607" y="2243684"/>
              <a:ext cx="669579" cy="360937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r>
                <a:rPr lang="en-US" altLang="zh-CN" sz="1200" spc="-113" dirty="0">
                  <a:solidFill>
                    <a:schemeClr val="bg1">
                      <a:lumMod val="50000"/>
                    </a:schemeClr>
                  </a:solidFill>
                </a:rPr>
                <a:t>95%</a:t>
              </a:r>
              <a:endParaRPr lang="zh-CN" altLang="en-US" sz="1200" spc="-113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1989161" y="4663798"/>
              <a:ext cx="487256" cy="256434"/>
            </a:xfrm>
            <a:prstGeom prst="rect">
              <a:avLst/>
            </a:prstGeom>
            <a:noFill/>
          </p:spPr>
          <p:txBody>
            <a:bodyPr wrap="none" lIns="52918" tIns="26459" rIns="52918" bIns="26459" rtlCol="0">
              <a:spAutoFit/>
            </a:bodyPr>
            <a:lstStyle/>
            <a:p>
              <a:r>
                <a:rPr lang="zh-CN" altLang="en-US" sz="825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826646" y="4663797"/>
              <a:ext cx="487256" cy="256434"/>
            </a:xfrm>
            <a:prstGeom prst="rect">
              <a:avLst/>
            </a:prstGeom>
            <a:noFill/>
          </p:spPr>
          <p:txBody>
            <a:bodyPr wrap="none" lIns="52918" tIns="26459" rIns="52918" bIns="26459" rtlCol="0">
              <a:spAutoFit/>
            </a:bodyPr>
            <a:lstStyle/>
            <a:p>
              <a:r>
                <a:rPr lang="zh-CN" altLang="en-US" sz="825"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496225" y="4663797"/>
              <a:ext cx="487256" cy="256434"/>
            </a:xfrm>
            <a:prstGeom prst="rect">
              <a:avLst/>
            </a:prstGeom>
            <a:noFill/>
          </p:spPr>
          <p:txBody>
            <a:bodyPr wrap="none" lIns="52918" tIns="26459" rIns="52918" bIns="26459" rtlCol="0">
              <a:spAutoFit/>
            </a:bodyPr>
            <a:lstStyle/>
            <a:p>
              <a:r>
                <a:rPr lang="zh-CN" altLang="en-US" sz="825"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4309946" y="4663797"/>
              <a:ext cx="487256" cy="256434"/>
            </a:xfrm>
            <a:prstGeom prst="rect">
              <a:avLst/>
            </a:prstGeom>
            <a:noFill/>
          </p:spPr>
          <p:txBody>
            <a:bodyPr wrap="none" lIns="52918" tIns="26459" rIns="52918" bIns="26459" rtlCol="0">
              <a:spAutoFit/>
            </a:bodyPr>
            <a:lstStyle/>
            <a:p>
              <a:r>
                <a:rPr lang="zh-CN" altLang="en-US" sz="825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1061987" y="1994163"/>
              <a:ext cx="4169575" cy="2597744"/>
              <a:chOff x="1061987" y="1994163"/>
              <a:chExt cx="4169575" cy="2597744"/>
            </a:xfrm>
          </p:grpSpPr>
          <p:cxnSp>
            <p:nvCxnSpPr>
              <p:cNvPr id="91" name="直接箭头连接符 90"/>
              <p:cNvCxnSpPr/>
              <p:nvPr/>
            </p:nvCxnSpPr>
            <p:spPr>
              <a:xfrm flipV="1">
                <a:off x="1650042" y="1994163"/>
                <a:ext cx="0" cy="259774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接箭头连接符 91"/>
              <p:cNvCxnSpPr/>
              <p:nvPr/>
            </p:nvCxnSpPr>
            <p:spPr>
              <a:xfrm>
                <a:off x="1610809" y="4591453"/>
                <a:ext cx="362075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TextBox 130"/>
              <p:cNvSpPr txBox="1"/>
              <p:nvPr/>
            </p:nvSpPr>
            <p:spPr>
              <a:xfrm>
                <a:off x="1061987" y="4318601"/>
                <a:ext cx="406320" cy="256434"/>
              </a:xfrm>
              <a:prstGeom prst="rect">
                <a:avLst/>
              </a:prstGeom>
              <a:noFill/>
            </p:spPr>
            <p:txBody>
              <a:bodyPr wrap="none" lIns="52918" tIns="26459" rIns="52918" bIns="26459" rtlCol="0">
                <a:spAutoFit/>
              </a:bodyPr>
              <a:lstStyle/>
              <a:p>
                <a:r>
                  <a:rPr lang="en-US" altLang="zh-CN" sz="825"/>
                  <a:t>100</a:t>
                </a:r>
                <a:endParaRPr lang="zh-CN" altLang="en-US" sz="825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1061987" y="4109016"/>
                <a:ext cx="406320" cy="256434"/>
              </a:xfrm>
              <a:prstGeom prst="rect">
                <a:avLst/>
              </a:prstGeom>
              <a:noFill/>
            </p:spPr>
            <p:txBody>
              <a:bodyPr wrap="none" lIns="52918" tIns="26459" rIns="52918" bIns="26459" rtlCol="0">
                <a:spAutoFit/>
              </a:bodyPr>
              <a:lstStyle/>
              <a:p>
                <a:r>
                  <a:rPr lang="en-US" altLang="zh-CN" sz="825"/>
                  <a:t>200</a:t>
                </a:r>
                <a:endParaRPr lang="zh-CN" altLang="en-US" sz="825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1061987" y="3871788"/>
                <a:ext cx="406320" cy="256434"/>
              </a:xfrm>
              <a:prstGeom prst="rect">
                <a:avLst/>
              </a:prstGeom>
              <a:noFill/>
            </p:spPr>
            <p:txBody>
              <a:bodyPr wrap="none" lIns="52918" tIns="26459" rIns="52918" bIns="26459" rtlCol="0">
                <a:spAutoFit/>
              </a:bodyPr>
              <a:lstStyle/>
              <a:p>
                <a:r>
                  <a:rPr lang="en-US" altLang="zh-CN" sz="825"/>
                  <a:t>300</a:t>
                </a:r>
                <a:endParaRPr lang="zh-CN" altLang="en-US" sz="825"/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1061987" y="3634563"/>
                <a:ext cx="406320" cy="256434"/>
              </a:xfrm>
              <a:prstGeom prst="rect">
                <a:avLst/>
              </a:prstGeom>
              <a:noFill/>
            </p:spPr>
            <p:txBody>
              <a:bodyPr wrap="none" lIns="52918" tIns="26459" rIns="52918" bIns="26459" rtlCol="0">
                <a:spAutoFit/>
              </a:bodyPr>
              <a:lstStyle/>
              <a:p>
                <a:r>
                  <a:rPr lang="en-US" altLang="zh-CN" sz="825"/>
                  <a:t>400</a:t>
                </a:r>
                <a:endParaRPr lang="zh-CN" altLang="en-US" sz="825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1061987" y="3397337"/>
                <a:ext cx="406320" cy="256434"/>
              </a:xfrm>
              <a:prstGeom prst="rect">
                <a:avLst/>
              </a:prstGeom>
              <a:noFill/>
            </p:spPr>
            <p:txBody>
              <a:bodyPr wrap="none" lIns="52918" tIns="26459" rIns="52918" bIns="26459" rtlCol="0">
                <a:spAutoFit/>
              </a:bodyPr>
              <a:lstStyle/>
              <a:p>
                <a:r>
                  <a:rPr lang="en-US" altLang="zh-CN" sz="825"/>
                  <a:t>500</a:t>
                </a:r>
                <a:endParaRPr lang="zh-CN" altLang="en-US" sz="825"/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1061987" y="3160109"/>
                <a:ext cx="406320" cy="256434"/>
              </a:xfrm>
              <a:prstGeom prst="rect">
                <a:avLst/>
              </a:prstGeom>
              <a:noFill/>
            </p:spPr>
            <p:txBody>
              <a:bodyPr wrap="none" lIns="52918" tIns="26459" rIns="52918" bIns="26459" rtlCol="0">
                <a:spAutoFit/>
              </a:bodyPr>
              <a:lstStyle/>
              <a:p>
                <a:r>
                  <a:rPr lang="en-US" altLang="zh-CN" sz="825"/>
                  <a:t>600</a:t>
                </a:r>
                <a:endParaRPr lang="zh-CN" altLang="en-US" sz="825"/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1061987" y="2922884"/>
                <a:ext cx="406320" cy="256434"/>
              </a:xfrm>
              <a:prstGeom prst="rect">
                <a:avLst/>
              </a:prstGeom>
              <a:noFill/>
            </p:spPr>
            <p:txBody>
              <a:bodyPr wrap="none" lIns="52918" tIns="26459" rIns="52918" bIns="26459" rtlCol="0">
                <a:spAutoFit/>
              </a:bodyPr>
              <a:lstStyle/>
              <a:p>
                <a:r>
                  <a:rPr lang="en-US" altLang="zh-CN" sz="825"/>
                  <a:t>700</a:t>
                </a:r>
                <a:endParaRPr lang="zh-CN" altLang="en-US" sz="825"/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1061987" y="2695449"/>
                <a:ext cx="406320" cy="256434"/>
              </a:xfrm>
              <a:prstGeom prst="rect">
                <a:avLst/>
              </a:prstGeom>
              <a:noFill/>
            </p:spPr>
            <p:txBody>
              <a:bodyPr wrap="none" lIns="52918" tIns="26459" rIns="52918" bIns="26459" rtlCol="0">
                <a:spAutoFit/>
              </a:bodyPr>
              <a:lstStyle/>
              <a:p>
                <a:r>
                  <a:rPr lang="en-US" altLang="zh-CN" sz="825" dirty="0"/>
                  <a:t>800</a:t>
                </a:r>
                <a:endParaRPr lang="zh-CN" altLang="en-US" sz="825" dirty="0"/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1061987" y="2516281"/>
                <a:ext cx="406320" cy="256434"/>
              </a:xfrm>
              <a:prstGeom prst="rect">
                <a:avLst/>
              </a:prstGeom>
              <a:noFill/>
            </p:spPr>
            <p:txBody>
              <a:bodyPr wrap="none" lIns="52918" tIns="26459" rIns="52918" bIns="26459" rtlCol="0">
                <a:spAutoFit/>
              </a:bodyPr>
              <a:lstStyle/>
              <a:p>
                <a:r>
                  <a:rPr lang="en-US" altLang="zh-CN" sz="825" dirty="0"/>
                  <a:t>900</a:t>
                </a:r>
                <a:endParaRPr lang="zh-CN" altLang="en-US" sz="825" dirty="0"/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1061987" y="2326314"/>
                <a:ext cx="487256" cy="256434"/>
              </a:xfrm>
              <a:prstGeom prst="rect">
                <a:avLst/>
              </a:prstGeom>
              <a:noFill/>
            </p:spPr>
            <p:txBody>
              <a:bodyPr wrap="none" lIns="52918" tIns="26459" rIns="52918" bIns="26459" rtlCol="0">
                <a:spAutoFit/>
              </a:bodyPr>
              <a:lstStyle/>
              <a:p>
                <a:r>
                  <a:rPr lang="en-US" altLang="zh-CN" sz="825" dirty="0"/>
                  <a:t>1000</a:t>
                </a:r>
                <a:endParaRPr lang="zh-CN" altLang="en-US" sz="825" dirty="0"/>
              </a:p>
            </p:txBody>
          </p:sp>
          <p:sp>
            <p:nvSpPr>
              <p:cNvPr id="106" name="Line 6"/>
              <p:cNvSpPr>
                <a:spLocks noChangeShapeType="1"/>
              </p:cNvSpPr>
              <p:nvPr/>
            </p:nvSpPr>
            <p:spPr bwMode="auto">
              <a:xfrm>
                <a:off x="1396955" y="3081174"/>
                <a:ext cx="3691197" cy="0"/>
              </a:xfrm>
              <a:prstGeom prst="line">
                <a:avLst/>
              </a:prstGeom>
              <a:noFill/>
              <a:ln w="5" cap="flat">
                <a:solidFill>
                  <a:schemeClr val="bg1">
                    <a:lumMod val="50000"/>
                    <a:alpha val="2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52918" tIns="26459" rIns="52918" bIns="26459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107" name="Line 7"/>
              <p:cNvSpPr>
                <a:spLocks noChangeShapeType="1"/>
              </p:cNvSpPr>
              <p:nvPr/>
            </p:nvSpPr>
            <p:spPr bwMode="auto">
              <a:xfrm>
                <a:off x="1396955" y="3310689"/>
                <a:ext cx="3691197" cy="0"/>
              </a:xfrm>
              <a:prstGeom prst="line">
                <a:avLst/>
              </a:prstGeom>
              <a:noFill/>
              <a:ln w="5" cap="flat">
                <a:solidFill>
                  <a:schemeClr val="bg1">
                    <a:lumMod val="50000"/>
                    <a:alpha val="2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52918" tIns="26459" rIns="52918" bIns="26459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108" name="Line 8"/>
              <p:cNvSpPr>
                <a:spLocks noChangeShapeType="1"/>
              </p:cNvSpPr>
              <p:nvPr/>
            </p:nvSpPr>
            <p:spPr bwMode="auto">
              <a:xfrm>
                <a:off x="1396955" y="3534805"/>
                <a:ext cx="3691197" cy="0"/>
              </a:xfrm>
              <a:prstGeom prst="line">
                <a:avLst/>
              </a:prstGeom>
              <a:noFill/>
              <a:ln w="5" cap="flat">
                <a:solidFill>
                  <a:schemeClr val="bg1">
                    <a:lumMod val="50000"/>
                    <a:alpha val="2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52918" tIns="26459" rIns="52918" bIns="26459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109" name="Line 9"/>
              <p:cNvSpPr>
                <a:spLocks noChangeShapeType="1"/>
              </p:cNvSpPr>
              <p:nvPr/>
            </p:nvSpPr>
            <p:spPr bwMode="auto">
              <a:xfrm>
                <a:off x="1396955" y="3764321"/>
                <a:ext cx="3691197" cy="0"/>
              </a:xfrm>
              <a:prstGeom prst="line">
                <a:avLst/>
              </a:prstGeom>
              <a:noFill/>
              <a:ln w="5" cap="flat">
                <a:solidFill>
                  <a:schemeClr val="bg1">
                    <a:lumMod val="50000"/>
                    <a:alpha val="2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52918" tIns="26459" rIns="52918" bIns="26459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110" name="Line 10"/>
              <p:cNvSpPr>
                <a:spLocks noChangeShapeType="1"/>
              </p:cNvSpPr>
              <p:nvPr/>
            </p:nvSpPr>
            <p:spPr bwMode="auto">
              <a:xfrm>
                <a:off x="1396955" y="3993837"/>
                <a:ext cx="3691197" cy="0"/>
              </a:xfrm>
              <a:prstGeom prst="line">
                <a:avLst/>
              </a:prstGeom>
              <a:noFill/>
              <a:ln w="5" cap="flat">
                <a:solidFill>
                  <a:schemeClr val="bg1">
                    <a:lumMod val="50000"/>
                    <a:alpha val="2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52918" tIns="26459" rIns="52918" bIns="26459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111" name="Line 11"/>
              <p:cNvSpPr>
                <a:spLocks noChangeShapeType="1"/>
              </p:cNvSpPr>
              <p:nvPr/>
            </p:nvSpPr>
            <p:spPr bwMode="auto">
              <a:xfrm>
                <a:off x="1396955" y="4223352"/>
                <a:ext cx="3691197" cy="0"/>
              </a:xfrm>
              <a:prstGeom prst="line">
                <a:avLst/>
              </a:prstGeom>
              <a:noFill/>
              <a:ln w="5" cap="flat">
                <a:solidFill>
                  <a:schemeClr val="bg1">
                    <a:lumMod val="50000"/>
                    <a:alpha val="2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52918" tIns="26459" rIns="52918" bIns="26459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121" name="Line 12"/>
              <p:cNvSpPr>
                <a:spLocks noChangeShapeType="1"/>
              </p:cNvSpPr>
              <p:nvPr/>
            </p:nvSpPr>
            <p:spPr bwMode="auto">
              <a:xfrm>
                <a:off x="1396955" y="4426304"/>
                <a:ext cx="3691197" cy="0"/>
              </a:xfrm>
              <a:prstGeom prst="line">
                <a:avLst/>
              </a:prstGeom>
              <a:noFill/>
              <a:ln w="5" cap="flat">
                <a:solidFill>
                  <a:schemeClr val="bg1">
                    <a:lumMod val="50000"/>
                    <a:alpha val="2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52918" tIns="26459" rIns="52918" bIns="26459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177" name="Line 10"/>
              <p:cNvSpPr>
                <a:spLocks noChangeShapeType="1"/>
              </p:cNvSpPr>
              <p:nvPr/>
            </p:nvSpPr>
            <p:spPr bwMode="auto">
              <a:xfrm>
                <a:off x="1540366" y="2411492"/>
                <a:ext cx="3547788" cy="0"/>
              </a:xfrm>
              <a:prstGeom prst="line">
                <a:avLst/>
              </a:prstGeom>
              <a:noFill/>
              <a:ln w="5" cap="flat">
                <a:solidFill>
                  <a:schemeClr val="bg1">
                    <a:lumMod val="50000"/>
                    <a:alpha val="2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52918" tIns="26459" rIns="52918" bIns="26459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178" name="Line 11"/>
              <p:cNvSpPr>
                <a:spLocks noChangeShapeType="1"/>
              </p:cNvSpPr>
              <p:nvPr/>
            </p:nvSpPr>
            <p:spPr bwMode="auto">
              <a:xfrm>
                <a:off x="1540365" y="2641008"/>
                <a:ext cx="3547787" cy="0"/>
              </a:xfrm>
              <a:prstGeom prst="line">
                <a:avLst/>
              </a:prstGeom>
              <a:noFill/>
              <a:ln w="5" cap="flat">
                <a:solidFill>
                  <a:schemeClr val="bg1">
                    <a:lumMod val="50000"/>
                    <a:alpha val="2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52918" tIns="26459" rIns="52918" bIns="26459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179" name="Line 12"/>
              <p:cNvSpPr>
                <a:spLocks noChangeShapeType="1"/>
              </p:cNvSpPr>
              <p:nvPr/>
            </p:nvSpPr>
            <p:spPr bwMode="auto">
              <a:xfrm>
                <a:off x="1509073" y="2843960"/>
                <a:ext cx="3579080" cy="0"/>
              </a:xfrm>
              <a:prstGeom prst="line">
                <a:avLst/>
              </a:prstGeom>
              <a:noFill/>
              <a:ln w="5" cap="flat">
                <a:solidFill>
                  <a:schemeClr val="bg1">
                    <a:lumMod val="50000"/>
                    <a:alpha val="2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52918" tIns="26459" rIns="52918" bIns="26459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183" name="Line 10"/>
              <p:cNvSpPr>
                <a:spLocks noChangeShapeType="1"/>
              </p:cNvSpPr>
              <p:nvPr/>
            </p:nvSpPr>
            <p:spPr bwMode="auto">
              <a:xfrm>
                <a:off x="1540366" y="2172083"/>
                <a:ext cx="3547788" cy="0"/>
              </a:xfrm>
              <a:prstGeom prst="line">
                <a:avLst/>
              </a:prstGeom>
              <a:noFill/>
              <a:ln w="5" cap="flat">
                <a:solidFill>
                  <a:schemeClr val="bg1">
                    <a:lumMod val="50000"/>
                    <a:alpha val="2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52918" tIns="26459" rIns="52918" bIns="26459" numCol="1" anchor="t" anchorCtr="0" compatLnSpc="1"/>
              <a:lstStyle/>
              <a:p>
                <a:endParaRPr lang="zh-CN" altLang="en-US" sz="1015"/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5577204" y="1585875"/>
            <a:ext cx="2725193" cy="2058398"/>
            <a:chOff x="7038199" y="1994163"/>
            <a:chExt cx="4169575" cy="2926069"/>
          </a:xfrm>
        </p:grpSpPr>
        <p:sp>
          <p:nvSpPr>
            <p:cNvPr id="185" name="矩形 184"/>
            <p:cNvSpPr/>
            <p:nvPr/>
          </p:nvSpPr>
          <p:spPr>
            <a:xfrm rot="16200000">
              <a:off x="9537325" y="3457222"/>
              <a:ext cx="1896238" cy="372690"/>
            </a:xfrm>
            <a:prstGeom prst="rect">
              <a:avLst/>
            </a:prstGeom>
            <a:solidFill>
              <a:srgbClr val="CB1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3" tIns="34286" rIns="68573" bIns="34286" spcCol="0"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186" name="矩形 185"/>
            <p:cNvSpPr/>
            <p:nvPr/>
          </p:nvSpPr>
          <p:spPr>
            <a:xfrm rot="16200000">
              <a:off x="9010585" y="3689357"/>
              <a:ext cx="1431187" cy="372691"/>
            </a:xfrm>
            <a:prstGeom prst="rect">
              <a:avLst/>
            </a:prstGeom>
            <a:solidFill>
              <a:srgbClr val="CB1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3" tIns="34286" rIns="68573" bIns="34286" spcCol="0"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187" name="矩形 186"/>
            <p:cNvSpPr/>
            <p:nvPr/>
          </p:nvSpPr>
          <p:spPr>
            <a:xfrm rot="16200000">
              <a:off x="7929401" y="3367444"/>
              <a:ext cx="2075017" cy="372692"/>
            </a:xfrm>
            <a:prstGeom prst="rect">
              <a:avLst/>
            </a:prstGeom>
            <a:solidFill>
              <a:srgbClr val="CB1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3" tIns="34286" rIns="68573" bIns="34286" spcCol="0"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188" name="矩形 187"/>
            <p:cNvSpPr/>
            <p:nvPr/>
          </p:nvSpPr>
          <p:spPr>
            <a:xfrm rot="16200000">
              <a:off x="7124673" y="3321984"/>
              <a:ext cx="2165935" cy="372692"/>
            </a:xfrm>
            <a:prstGeom prst="rect">
              <a:avLst/>
            </a:prstGeom>
            <a:solidFill>
              <a:srgbClr val="CB1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3" tIns="34286" rIns="68573" bIns="34286" spcCol="0" rtlCol="0" anchor="ctr"/>
            <a:lstStyle/>
            <a:p>
              <a:pPr algn="ctr"/>
              <a:endParaRPr lang="zh-CN" altLang="en-US" sz="1015"/>
            </a:p>
          </p:txBody>
        </p:sp>
        <p:cxnSp>
          <p:nvCxnSpPr>
            <p:cNvPr id="189" name="直接箭头连接符 188"/>
            <p:cNvCxnSpPr/>
            <p:nvPr/>
          </p:nvCxnSpPr>
          <p:spPr>
            <a:xfrm flipV="1">
              <a:off x="7626254" y="1994163"/>
              <a:ext cx="0" cy="25977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箭头连接符 189"/>
            <p:cNvCxnSpPr/>
            <p:nvPr/>
          </p:nvCxnSpPr>
          <p:spPr>
            <a:xfrm>
              <a:off x="7587021" y="4591453"/>
              <a:ext cx="362075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TextBox 190"/>
            <p:cNvSpPr txBox="1"/>
            <p:nvPr/>
          </p:nvSpPr>
          <p:spPr>
            <a:xfrm>
              <a:off x="7953435" y="2133288"/>
              <a:ext cx="669579" cy="360937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r>
                <a:rPr lang="en-US" altLang="zh-CN" sz="1200" spc="-113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99%</a:t>
              </a:r>
              <a:endParaRPr lang="zh-CN" altLang="en-US" sz="1200" spc="-113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9459489" y="2839693"/>
              <a:ext cx="669579" cy="393750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r>
                <a:rPr lang="en-US" altLang="zh-CN" spc="-113" dirty="0">
                  <a:solidFill>
                    <a:schemeClr val="bg1">
                      <a:lumMod val="50000"/>
                    </a:schemeClr>
                  </a:solidFill>
                </a:rPr>
                <a:t>69%</a:t>
              </a:r>
              <a:endParaRPr lang="zh-CN" altLang="en-US" spc="-113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10207190" y="2401664"/>
              <a:ext cx="669579" cy="393750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r>
                <a:rPr lang="en-US" altLang="zh-CN" spc="-113" dirty="0">
                  <a:solidFill>
                    <a:schemeClr val="bg1">
                      <a:lumMod val="50000"/>
                    </a:schemeClr>
                  </a:solidFill>
                </a:rPr>
                <a:t>88%</a:t>
              </a:r>
              <a:endParaRPr lang="zh-CN" altLang="en-US" spc="-113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8727819" y="2243684"/>
              <a:ext cx="669579" cy="360937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r>
                <a:rPr lang="en-US" altLang="zh-CN" sz="1200" spc="-113" dirty="0">
                  <a:solidFill>
                    <a:schemeClr val="bg1">
                      <a:lumMod val="50000"/>
                    </a:schemeClr>
                  </a:solidFill>
                </a:rPr>
                <a:t>95%</a:t>
              </a:r>
              <a:endParaRPr lang="zh-CN" altLang="en-US" sz="1200" spc="-113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7038199" y="4318602"/>
              <a:ext cx="406320" cy="256434"/>
            </a:xfrm>
            <a:prstGeom prst="rect">
              <a:avLst/>
            </a:prstGeom>
            <a:noFill/>
          </p:spPr>
          <p:txBody>
            <a:bodyPr wrap="none" lIns="52918" tIns="26459" rIns="52918" bIns="26459" rtlCol="0">
              <a:spAutoFit/>
            </a:bodyPr>
            <a:lstStyle/>
            <a:p>
              <a:r>
                <a:rPr lang="en-US" altLang="zh-CN" sz="825"/>
                <a:t>100</a:t>
              </a:r>
              <a:endParaRPr lang="zh-CN" altLang="en-US" sz="825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7038199" y="4109017"/>
              <a:ext cx="406320" cy="256434"/>
            </a:xfrm>
            <a:prstGeom prst="rect">
              <a:avLst/>
            </a:prstGeom>
            <a:noFill/>
          </p:spPr>
          <p:txBody>
            <a:bodyPr wrap="none" lIns="52918" tIns="26459" rIns="52918" bIns="26459" rtlCol="0">
              <a:spAutoFit/>
            </a:bodyPr>
            <a:lstStyle/>
            <a:p>
              <a:r>
                <a:rPr lang="en-US" altLang="zh-CN" sz="825" dirty="0"/>
                <a:t>200</a:t>
              </a:r>
              <a:endParaRPr lang="zh-CN" altLang="en-US" sz="825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7038199" y="3871789"/>
              <a:ext cx="406320" cy="256434"/>
            </a:xfrm>
            <a:prstGeom prst="rect">
              <a:avLst/>
            </a:prstGeom>
            <a:noFill/>
          </p:spPr>
          <p:txBody>
            <a:bodyPr wrap="none" lIns="52918" tIns="26459" rIns="52918" bIns="26459" rtlCol="0">
              <a:spAutoFit/>
            </a:bodyPr>
            <a:lstStyle/>
            <a:p>
              <a:r>
                <a:rPr lang="en-US" altLang="zh-CN" sz="825"/>
                <a:t>300</a:t>
              </a:r>
              <a:endParaRPr lang="zh-CN" altLang="en-US" sz="825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7038199" y="3634563"/>
              <a:ext cx="406320" cy="256434"/>
            </a:xfrm>
            <a:prstGeom prst="rect">
              <a:avLst/>
            </a:prstGeom>
            <a:noFill/>
          </p:spPr>
          <p:txBody>
            <a:bodyPr wrap="none" lIns="52918" tIns="26459" rIns="52918" bIns="26459" rtlCol="0">
              <a:spAutoFit/>
            </a:bodyPr>
            <a:lstStyle/>
            <a:p>
              <a:r>
                <a:rPr lang="en-US" altLang="zh-CN" sz="825"/>
                <a:t>400</a:t>
              </a:r>
              <a:endParaRPr lang="zh-CN" altLang="en-US" sz="825"/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7038199" y="3397336"/>
              <a:ext cx="406320" cy="256434"/>
            </a:xfrm>
            <a:prstGeom prst="rect">
              <a:avLst/>
            </a:prstGeom>
            <a:noFill/>
          </p:spPr>
          <p:txBody>
            <a:bodyPr wrap="none" lIns="52918" tIns="26459" rIns="52918" bIns="26459" rtlCol="0">
              <a:spAutoFit/>
            </a:bodyPr>
            <a:lstStyle/>
            <a:p>
              <a:r>
                <a:rPr lang="en-US" altLang="zh-CN" sz="825"/>
                <a:t>500</a:t>
              </a:r>
              <a:endParaRPr lang="zh-CN" altLang="en-US" sz="825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7038199" y="3160110"/>
              <a:ext cx="406320" cy="256434"/>
            </a:xfrm>
            <a:prstGeom prst="rect">
              <a:avLst/>
            </a:prstGeom>
            <a:noFill/>
          </p:spPr>
          <p:txBody>
            <a:bodyPr wrap="none" lIns="52918" tIns="26459" rIns="52918" bIns="26459" rtlCol="0">
              <a:spAutoFit/>
            </a:bodyPr>
            <a:lstStyle/>
            <a:p>
              <a:r>
                <a:rPr lang="en-US" altLang="zh-CN" sz="825"/>
                <a:t>600</a:t>
              </a:r>
              <a:endParaRPr lang="zh-CN" altLang="en-US" sz="825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7038199" y="2922884"/>
              <a:ext cx="406320" cy="256434"/>
            </a:xfrm>
            <a:prstGeom prst="rect">
              <a:avLst/>
            </a:prstGeom>
            <a:noFill/>
          </p:spPr>
          <p:txBody>
            <a:bodyPr wrap="none" lIns="52918" tIns="26459" rIns="52918" bIns="26459" rtlCol="0">
              <a:spAutoFit/>
            </a:bodyPr>
            <a:lstStyle/>
            <a:p>
              <a:r>
                <a:rPr lang="en-US" altLang="zh-CN" sz="825"/>
                <a:t>700</a:t>
              </a:r>
              <a:endParaRPr lang="zh-CN" altLang="en-US" sz="825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7965373" y="4663798"/>
              <a:ext cx="487256" cy="256434"/>
            </a:xfrm>
            <a:prstGeom prst="rect">
              <a:avLst/>
            </a:prstGeom>
            <a:noFill/>
          </p:spPr>
          <p:txBody>
            <a:bodyPr wrap="none" lIns="52918" tIns="26459" rIns="52918" bIns="26459" rtlCol="0">
              <a:spAutoFit/>
            </a:bodyPr>
            <a:lstStyle/>
            <a:p>
              <a:r>
                <a:rPr lang="zh-CN" altLang="en-US" sz="825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8802858" y="4663797"/>
              <a:ext cx="487256" cy="256434"/>
            </a:xfrm>
            <a:prstGeom prst="rect">
              <a:avLst/>
            </a:prstGeom>
            <a:noFill/>
          </p:spPr>
          <p:txBody>
            <a:bodyPr wrap="none" lIns="52918" tIns="26459" rIns="52918" bIns="26459" rtlCol="0">
              <a:spAutoFit/>
            </a:bodyPr>
            <a:lstStyle/>
            <a:p>
              <a:r>
                <a:rPr lang="zh-CN" altLang="en-US" sz="825"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9472437" y="4663797"/>
              <a:ext cx="487256" cy="256434"/>
            </a:xfrm>
            <a:prstGeom prst="rect">
              <a:avLst/>
            </a:prstGeom>
            <a:noFill/>
          </p:spPr>
          <p:txBody>
            <a:bodyPr wrap="none" lIns="52918" tIns="26459" rIns="52918" bIns="26459" rtlCol="0">
              <a:spAutoFit/>
            </a:bodyPr>
            <a:lstStyle/>
            <a:p>
              <a:r>
                <a:rPr lang="zh-CN" altLang="en-US" sz="825"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10286158" y="4663797"/>
              <a:ext cx="487256" cy="256434"/>
            </a:xfrm>
            <a:prstGeom prst="rect">
              <a:avLst/>
            </a:prstGeom>
            <a:noFill/>
          </p:spPr>
          <p:txBody>
            <a:bodyPr wrap="none" lIns="52918" tIns="26459" rIns="52918" bIns="26459" rtlCol="0">
              <a:spAutoFit/>
            </a:bodyPr>
            <a:lstStyle/>
            <a:p>
              <a:r>
                <a:rPr lang="zh-CN" altLang="en-US" sz="825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7038199" y="2695449"/>
              <a:ext cx="406320" cy="256434"/>
            </a:xfrm>
            <a:prstGeom prst="rect">
              <a:avLst/>
            </a:prstGeom>
            <a:noFill/>
          </p:spPr>
          <p:txBody>
            <a:bodyPr wrap="none" lIns="52918" tIns="26459" rIns="52918" bIns="26459" rtlCol="0">
              <a:spAutoFit/>
            </a:bodyPr>
            <a:lstStyle/>
            <a:p>
              <a:r>
                <a:rPr lang="en-US" altLang="zh-CN" sz="825" dirty="0"/>
                <a:t>800</a:t>
              </a:r>
              <a:endParaRPr lang="zh-CN" altLang="en-US" sz="825" dirty="0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7038199" y="2516281"/>
              <a:ext cx="406320" cy="256434"/>
            </a:xfrm>
            <a:prstGeom prst="rect">
              <a:avLst/>
            </a:prstGeom>
            <a:noFill/>
          </p:spPr>
          <p:txBody>
            <a:bodyPr wrap="none" lIns="52918" tIns="26459" rIns="52918" bIns="26459" rtlCol="0">
              <a:spAutoFit/>
            </a:bodyPr>
            <a:lstStyle/>
            <a:p>
              <a:r>
                <a:rPr lang="en-US" altLang="zh-CN" sz="825" dirty="0"/>
                <a:t>900</a:t>
              </a:r>
              <a:endParaRPr lang="zh-CN" altLang="en-US" sz="825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7038199" y="2326314"/>
              <a:ext cx="487256" cy="256434"/>
            </a:xfrm>
            <a:prstGeom prst="rect">
              <a:avLst/>
            </a:prstGeom>
            <a:noFill/>
          </p:spPr>
          <p:txBody>
            <a:bodyPr wrap="none" lIns="52918" tIns="26459" rIns="52918" bIns="26459" rtlCol="0">
              <a:spAutoFit/>
            </a:bodyPr>
            <a:lstStyle/>
            <a:p>
              <a:r>
                <a:rPr lang="en-US" altLang="zh-CN" sz="825" dirty="0"/>
                <a:t>1000</a:t>
              </a:r>
              <a:endParaRPr lang="zh-CN" altLang="en-US" sz="825" dirty="0"/>
            </a:p>
          </p:txBody>
        </p:sp>
        <p:sp>
          <p:nvSpPr>
            <p:cNvPr id="209" name="Line 6"/>
            <p:cNvSpPr>
              <a:spLocks noChangeShapeType="1"/>
            </p:cNvSpPr>
            <p:nvPr/>
          </p:nvSpPr>
          <p:spPr bwMode="auto">
            <a:xfrm>
              <a:off x="7373167" y="3081174"/>
              <a:ext cx="3691197" cy="0"/>
            </a:xfrm>
            <a:prstGeom prst="line">
              <a:avLst/>
            </a:prstGeom>
            <a:noFill/>
            <a:ln w="5" cap="flat">
              <a:solidFill>
                <a:schemeClr val="bg1">
                  <a:lumMod val="50000"/>
                  <a:alpha val="21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52918" tIns="26459" rIns="52918" bIns="26459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10" name="Line 7"/>
            <p:cNvSpPr>
              <a:spLocks noChangeShapeType="1"/>
            </p:cNvSpPr>
            <p:nvPr/>
          </p:nvSpPr>
          <p:spPr bwMode="auto">
            <a:xfrm>
              <a:off x="7373167" y="3310689"/>
              <a:ext cx="3691197" cy="0"/>
            </a:xfrm>
            <a:prstGeom prst="line">
              <a:avLst/>
            </a:prstGeom>
            <a:noFill/>
            <a:ln w="5" cap="flat">
              <a:solidFill>
                <a:schemeClr val="bg1">
                  <a:lumMod val="50000"/>
                  <a:alpha val="21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52918" tIns="26459" rIns="52918" bIns="26459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11" name="Line 8"/>
            <p:cNvSpPr>
              <a:spLocks noChangeShapeType="1"/>
            </p:cNvSpPr>
            <p:nvPr/>
          </p:nvSpPr>
          <p:spPr bwMode="auto">
            <a:xfrm>
              <a:off x="7373167" y="3534805"/>
              <a:ext cx="3691197" cy="0"/>
            </a:xfrm>
            <a:prstGeom prst="line">
              <a:avLst/>
            </a:prstGeom>
            <a:noFill/>
            <a:ln w="5" cap="flat">
              <a:solidFill>
                <a:schemeClr val="bg1">
                  <a:lumMod val="50000"/>
                  <a:alpha val="21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52918" tIns="26459" rIns="52918" bIns="26459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12" name="Line 9"/>
            <p:cNvSpPr>
              <a:spLocks noChangeShapeType="1"/>
            </p:cNvSpPr>
            <p:nvPr/>
          </p:nvSpPr>
          <p:spPr bwMode="auto">
            <a:xfrm>
              <a:off x="7373167" y="3764321"/>
              <a:ext cx="3691197" cy="0"/>
            </a:xfrm>
            <a:prstGeom prst="line">
              <a:avLst/>
            </a:prstGeom>
            <a:noFill/>
            <a:ln w="5" cap="flat">
              <a:solidFill>
                <a:schemeClr val="bg1">
                  <a:lumMod val="50000"/>
                  <a:alpha val="21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52918" tIns="26459" rIns="52918" bIns="26459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13" name="Line 10"/>
            <p:cNvSpPr>
              <a:spLocks noChangeShapeType="1"/>
            </p:cNvSpPr>
            <p:nvPr/>
          </p:nvSpPr>
          <p:spPr bwMode="auto">
            <a:xfrm>
              <a:off x="7373167" y="3993837"/>
              <a:ext cx="3691197" cy="0"/>
            </a:xfrm>
            <a:prstGeom prst="line">
              <a:avLst/>
            </a:prstGeom>
            <a:noFill/>
            <a:ln w="5" cap="flat">
              <a:solidFill>
                <a:schemeClr val="bg1">
                  <a:lumMod val="50000"/>
                  <a:alpha val="21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52918" tIns="26459" rIns="52918" bIns="26459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14" name="Line 11"/>
            <p:cNvSpPr>
              <a:spLocks noChangeShapeType="1"/>
            </p:cNvSpPr>
            <p:nvPr/>
          </p:nvSpPr>
          <p:spPr bwMode="auto">
            <a:xfrm>
              <a:off x="7373167" y="4223352"/>
              <a:ext cx="3691197" cy="0"/>
            </a:xfrm>
            <a:prstGeom prst="line">
              <a:avLst/>
            </a:prstGeom>
            <a:noFill/>
            <a:ln w="5" cap="flat">
              <a:solidFill>
                <a:schemeClr val="bg1">
                  <a:lumMod val="50000"/>
                  <a:alpha val="21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52918" tIns="26459" rIns="52918" bIns="26459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15" name="Line 12"/>
            <p:cNvSpPr>
              <a:spLocks noChangeShapeType="1"/>
            </p:cNvSpPr>
            <p:nvPr/>
          </p:nvSpPr>
          <p:spPr bwMode="auto">
            <a:xfrm>
              <a:off x="7373167" y="4426304"/>
              <a:ext cx="3691197" cy="0"/>
            </a:xfrm>
            <a:prstGeom prst="line">
              <a:avLst/>
            </a:prstGeom>
            <a:noFill/>
            <a:ln w="5" cap="flat">
              <a:solidFill>
                <a:schemeClr val="bg1">
                  <a:lumMod val="50000"/>
                  <a:alpha val="21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52918" tIns="26459" rIns="52918" bIns="26459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16" name="Line 10"/>
            <p:cNvSpPr>
              <a:spLocks noChangeShapeType="1"/>
            </p:cNvSpPr>
            <p:nvPr/>
          </p:nvSpPr>
          <p:spPr bwMode="auto">
            <a:xfrm>
              <a:off x="7516578" y="2411492"/>
              <a:ext cx="3547788" cy="0"/>
            </a:xfrm>
            <a:prstGeom prst="line">
              <a:avLst/>
            </a:prstGeom>
            <a:noFill/>
            <a:ln w="5" cap="flat">
              <a:solidFill>
                <a:schemeClr val="bg1">
                  <a:lumMod val="50000"/>
                  <a:alpha val="21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52918" tIns="26459" rIns="52918" bIns="26459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17" name="Line 11"/>
            <p:cNvSpPr>
              <a:spLocks noChangeShapeType="1"/>
            </p:cNvSpPr>
            <p:nvPr/>
          </p:nvSpPr>
          <p:spPr bwMode="auto">
            <a:xfrm>
              <a:off x="7516577" y="2641008"/>
              <a:ext cx="3547787" cy="0"/>
            </a:xfrm>
            <a:prstGeom prst="line">
              <a:avLst/>
            </a:prstGeom>
            <a:noFill/>
            <a:ln w="5" cap="flat">
              <a:solidFill>
                <a:schemeClr val="bg1">
                  <a:lumMod val="50000"/>
                  <a:alpha val="21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52918" tIns="26459" rIns="52918" bIns="26459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18" name="Line 12"/>
            <p:cNvSpPr>
              <a:spLocks noChangeShapeType="1"/>
            </p:cNvSpPr>
            <p:nvPr/>
          </p:nvSpPr>
          <p:spPr bwMode="auto">
            <a:xfrm>
              <a:off x="7485285" y="2843960"/>
              <a:ext cx="3579080" cy="0"/>
            </a:xfrm>
            <a:prstGeom prst="line">
              <a:avLst/>
            </a:prstGeom>
            <a:noFill/>
            <a:ln w="5" cap="flat">
              <a:solidFill>
                <a:schemeClr val="bg1">
                  <a:lumMod val="50000"/>
                  <a:alpha val="21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52918" tIns="26459" rIns="52918" bIns="26459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19" name="Line 10"/>
            <p:cNvSpPr>
              <a:spLocks noChangeShapeType="1"/>
            </p:cNvSpPr>
            <p:nvPr/>
          </p:nvSpPr>
          <p:spPr bwMode="auto">
            <a:xfrm>
              <a:off x="7516578" y="2172083"/>
              <a:ext cx="3547788" cy="0"/>
            </a:xfrm>
            <a:prstGeom prst="line">
              <a:avLst/>
            </a:prstGeom>
            <a:noFill/>
            <a:ln w="5" cap="flat">
              <a:solidFill>
                <a:schemeClr val="bg1">
                  <a:lumMod val="50000"/>
                  <a:alpha val="21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52918" tIns="26459" rIns="52918" bIns="26459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416035" y="1525885"/>
            <a:ext cx="790649" cy="1987259"/>
            <a:chOff x="5489974" y="1916832"/>
            <a:chExt cx="1209702" cy="2824944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6102733" y="1916832"/>
              <a:ext cx="0" cy="28249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椭圆 16"/>
            <p:cNvSpPr/>
            <p:nvPr/>
          </p:nvSpPr>
          <p:spPr>
            <a:xfrm>
              <a:off x="5489974" y="2562739"/>
              <a:ext cx="1209702" cy="1147008"/>
            </a:xfrm>
            <a:prstGeom prst="ellipse">
              <a:avLst/>
            </a:prstGeom>
            <a:solidFill>
              <a:srgbClr val="CB1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416035" y="1928641"/>
            <a:ext cx="89421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950" dirty="0" err="1">
                <a:solidFill>
                  <a:schemeClr val="bg1"/>
                </a:solidFill>
                <a:latin typeface="方正大黑_GBK" pitchFamily="65" charset="-122"/>
                <a:ea typeface="方正大黑_GBK" pitchFamily="65" charset="-122"/>
              </a:rPr>
              <a:t>vs</a:t>
            </a:r>
            <a:endParaRPr lang="zh-CN" altLang="en-US" sz="4950" dirty="0">
              <a:solidFill>
                <a:schemeClr val="bg1"/>
              </a:solidFill>
              <a:latin typeface="方正大黑_GBK" pitchFamily="65" charset="-122"/>
              <a:ea typeface="方正大黑_GBK" pitchFamily="65" charset="-122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6042811" y="4031335"/>
            <a:ext cx="1757063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6076208" y="3732483"/>
            <a:ext cx="902648" cy="346249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500" dirty="0">
                <a:solidFill>
                  <a:srgbClr val="CB1B3D"/>
                </a:solidFill>
                <a:latin typeface="方正黑体_GBK" pitchFamily="65" charset="-122"/>
                <a:ea typeface="方正黑体_GBK" pitchFamily="65" charset="-122"/>
                <a:cs typeface="华文黑体" pitchFamily="2" charset="-122"/>
              </a:rPr>
              <a:t>2014</a:t>
            </a:r>
            <a:r>
              <a:rPr lang="zh-CN" altLang="en-US" sz="1500" dirty="0">
                <a:solidFill>
                  <a:srgbClr val="CB1B3D"/>
                </a:solidFill>
                <a:latin typeface="方正黑体_GBK" pitchFamily="65" charset="-122"/>
                <a:ea typeface="方正黑体_GBK" pitchFamily="65" charset="-122"/>
                <a:cs typeface="华文黑体" pitchFamily="2" charset="-122"/>
              </a:rPr>
              <a:t>年</a:t>
            </a:r>
          </a:p>
        </p:txBody>
      </p:sp>
      <p:sp>
        <p:nvSpPr>
          <p:cNvPr id="224" name="圆角矩形 223"/>
          <p:cNvSpPr/>
          <p:nvPr/>
        </p:nvSpPr>
        <p:spPr>
          <a:xfrm>
            <a:off x="5572037" y="3823819"/>
            <a:ext cx="514325" cy="195812"/>
          </a:xfrm>
          <a:prstGeom prst="round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6" rIns="68573" bIns="34286" rtlCol="0" anchor="ctr"/>
          <a:lstStyle/>
          <a:p>
            <a:pPr algn="ctr"/>
            <a:r>
              <a:rPr lang="zh-CN" altLang="en-US" sz="105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去年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1625738" y="4031335"/>
            <a:ext cx="1757063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1664461" y="3732483"/>
            <a:ext cx="902648" cy="346249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500" dirty="0">
                <a:solidFill>
                  <a:srgbClr val="CB1B3D"/>
                </a:solidFill>
                <a:latin typeface="方正黑体_GBK" pitchFamily="65" charset="-122"/>
                <a:ea typeface="方正黑体_GBK" pitchFamily="65" charset="-122"/>
                <a:cs typeface="华文黑体" pitchFamily="2" charset="-122"/>
              </a:rPr>
              <a:t>2015</a:t>
            </a:r>
            <a:r>
              <a:rPr lang="zh-CN" altLang="en-US" sz="1500" dirty="0">
                <a:solidFill>
                  <a:srgbClr val="CB1B3D"/>
                </a:solidFill>
                <a:latin typeface="方正黑体_GBK" pitchFamily="65" charset="-122"/>
                <a:ea typeface="方正黑体_GBK" pitchFamily="65" charset="-122"/>
                <a:cs typeface="华文黑体" pitchFamily="2" charset="-122"/>
              </a:rPr>
              <a:t>年</a:t>
            </a:r>
          </a:p>
        </p:txBody>
      </p:sp>
      <p:sp>
        <p:nvSpPr>
          <p:cNvPr id="230" name="圆角矩形 229"/>
          <p:cNvSpPr/>
          <p:nvPr/>
        </p:nvSpPr>
        <p:spPr>
          <a:xfrm>
            <a:off x="1082452" y="3823819"/>
            <a:ext cx="573225" cy="195812"/>
          </a:xfrm>
          <a:prstGeom prst="round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6" rIns="68573" bIns="34286" rtlCol="0" anchor="ctr"/>
          <a:lstStyle/>
          <a:p>
            <a:pPr algn="ctr"/>
            <a:r>
              <a:rPr lang="zh-CN" altLang="en-US" sz="105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今年</a:t>
            </a:r>
          </a:p>
        </p:txBody>
      </p:sp>
      <p:sp>
        <p:nvSpPr>
          <p:cNvPr id="139" name="矩形 138"/>
          <p:cNvSpPr/>
          <p:nvPr/>
        </p:nvSpPr>
        <p:spPr>
          <a:xfrm>
            <a:off x="-33115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140" name="矩形 139"/>
          <p:cNvSpPr/>
          <p:nvPr/>
        </p:nvSpPr>
        <p:spPr>
          <a:xfrm>
            <a:off x="3027061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141" name="矩形 140"/>
          <p:cNvSpPr/>
          <p:nvPr/>
        </p:nvSpPr>
        <p:spPr>
          <a:xfrm>
            <a:off x="6084104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2" grpId="0"/>
      <p:bldP spid="223" grpId="0"/>
      <p:bldP spid="224" grpId="0" animBg="1"/>
      <p:bldP spid="228" grpId="0"/>
      <p:bldP spid="229" grpId="0"/>
      <p:bldP spid="2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5" name="组合 1044"/>
          <p:cNvGrpSpPr/>
          <p:nvPr/>
        </p:nvGrpSpPr>
        <p:grpSpPr>
          <a:xfrm>
            <a:off x="536193" y="2247714"/>
            <a:ext cx="7884875" cy="1246497"/>
            <a:chOff x="-1223381" y="3166398"/>
            <a:chExt cx="14258915" cy="225415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5" name="Oval 90"/>
            <p:cNvSpPr>
              <a:spLocks noChangeArrowheads="1"/>
            </p:cNvSpPr>
            <p:nvPr/>
          </p:nvSpPr>
          <p:spPr bwMode="auto">
            <a:xfrm>
              <a:off x="3838370" y="4166217"/>
              <a:ext cx="132112" cy="13211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036" name="Oval 91"/>
            <p:cNvSpPr>
              <a:spLocks noChangeArrowheads="1"/>
            </p:cNvSpPr>
            <p:nvPr/>
          </p:nvSpPr>
          <p:spPr bwMode="auto">
            <a:xfrm>
              <a:off x="6046295" y="4166217"/>
              <a:ext cx="132112" cy="13211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grpSp>
          <p:nvGrpSpPr>
            <p:cNvPr id="1044" name="组合 1043"/>
            <p:cNvGrpSpPr/>
            <p:nvPr/>
          </p:nvGrpSpPr>
          <p:grpSpPr>
            <a:xfrm>
              <a:off x="-1223381" y="3166398"/>
              <a:ext cx="14258915" cy="2254150"/>
              <a:chOff x="-1223381" y="3166398"/>
              <a:chExt cx="14258915" cy="2254150"/>
            </a:xfrm>
            <a:grpFill/>
          </p:grpSpPr>
          <p:sp>
            <p:nvSpPr>
              <p:cNvPr id="1031" name="Freeform 86"/>
              <p:cNvSpPr>
                <a:spLocks noEditPoints="1"/>
              </p:cNvSpPr>
              <p:nvPr/>
            </p:nvSpPr>
            <p:spPr bwMode="auto">
              <a:xfrm>
                <a:off x="1712982" y="3166398"/>
                <a:ext cx="8801914" cy="2254150"/>
              </a:xfrm>
              <a:custGeom>
                <a:avLst/>
                <a:gdLst>
                  <a:gd name="T0" fmla="*/ 533 w 533"/>
                  <a:gd name="T1" fmla="*/ 71 h 136"/>
                  <a:gd name="T2" fmla="*/ 529 w 533"/>
                  <a:gd name="T3" fmla="*/ 71 h 136"/>
                  <a:gd name="T4" fmla="*/ 465 w 533"/>
                  <a:gd name="T5" fmla="*/ 132 h 136"/>
                  <a:gd name="T6" fmla="*/ 401 w 533"/>
                  <a:gd name="T7" fmla="*/ 74 h 136"/>
                  <a:gd name="T8" fmla="*/ 397 w 533"/>
                  <a:gd name="T9" fmla="*/ 74 h 136"/>
                  <a:gd name="T10" fmla="*/ 465 w 533"/>
                  <a:gd name="T11" fmla="*/ 136 h 136"/>
                  <a:gd name="T12" fmla="*/ 533 w 533"/>
                  <a:gd name="T13" fmla="*/ 71 h 136"/>
                  <a:gd name="T14" fmla="*/ 399 w 533"/>
                  <a:gd name="T15" fmla="*/ 55 h 136"/>
                  <a:gd name="T16" fmla="*/ 332 w 533"/>
                  <a:gd name="T17" fmla="*/ 0 h 136"/>
                  <a:gd name="T18" fmla="*/ 266 w 533"/>
                  <a:gd name="T19" fmla="*/ 55 h 136"/>
                  <a:gd name="T20" fmla="*/ 269 w 533"/>
                  <a:gd name="T21" fmla="*/ 55 h 136"/>
                  <a:gd name="T22" fmla="*/ 332 w 533"/>
                  <a:gd name="T23" fmla="*/ 4 h 136"/>
                  <a:gd name="T24" fmla="*/ 396 w 533"/>
                  <a:gd name="T25" fmla="*/ 55 h 136"/>
                  <a:gd name="T26" fmla="*/ 399 w 533"/>
                  <a:gd name="T27" fmla="*/ 55 h 136"/>
                  <a:gd name="T28" fmla="*/ 264 w 533"/>
                  <a:gd name="T29" fmla="*/ 74 h 136"/>
                  <a:gd name="T30" fmla="*/ 200 w 533"/>
                  <a:gd name="T31" fmla="*/ 132 h 136"/>
                  <a:gd name="T32" fmla="*/ 136 w 533"/>
                  <a:gd name="T33" fmla="*/ 74 h 136"/>
                  <a:gd name="T34" fmla="*/ 132 w 533"/>
                  <a:gd name="T35" fmla="*/ 74 h 136"/>
                  <a:gd name="T36" fmla="*/ 200 w 533"/>
                  <a:gd name="T37" fmla="*/ 136 h 136"/>
                  <a:gd name="T38" fmla="*/ 268 w 533"/>
                  <a:gd name="T39" fmla="*/ 74 h 136"/>
                  <a:gd name="T40" fmla="*/ 264 w 533"/>
                  <a:gd name="T41" fmla="*/ 74 h 136"/>
                  <a:gd name="T42" fmla="*/ 134 w 533"/>
                  <a:gd name="T43" fmla="*/ 55 h 136"/>
                  <a:gd name="T44" fmla="*/ 68 w 533"/>
                  <a:gd name="T45" fmla="*/ 0 h 136"/>
                  <a:gd name="T46" fmla="*/ 0 w 533"/>
                  <a:gd name="T47" fmla="*/ 65 h 136"/>
                  <a:gd name="T48" fmla="*/ 3 w 533"/>
                  <a:gd name="T49" fmla="*/ 65 h 136"/>
                  <a:gd name="T50" fmla="*/ 68 w 533"/>
                  <a:gd name="T51" fmla="*/ 4 h 136"/>
                  <a:gd name="T52" fmla="*/ 131 w 533"/>
                  <a:gd name="T53" fmla="*/ 55 h 136"/>
                  <a:gd name="T54" fmla="*/ 134 w 533"/>
                  <a:gd name="T55" fmla="*/ 55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33" h="136">
                    <a:moveTo>
                      <a:pt x="533" y="71"/>
                    </a:moveTo>
                    <a:cubicBezTo>
                      <a:pt x="529" y="71"/>
                      <a:pt x="529" y="71"/>
                      <a:pt x="529" y="71"/>
                    </a:cubicBezTo>
                    <a:cubicBezTo>
                      <a:pt x="528" y="105"/>
                      <a:pt x="499" y="132"/>
                      <a:pt x="465" y="132"/>
                    </a:cubicBezTo>
                    <a:cubicBezTo>
                      <a:pt x="431" y="132"/>
                      <a:pt x="404" y="107"/>
                      <a:pt x="401" y="74"/>
                    </a:cubicBezTo>
                    <a:cubicBezTo>
                      <a:pt x="397" y="74"/>
                      <a:pt x="397" y="74"/>
                      <a:pt x="397" y="74"/>
                    </a:cubicBezTo>
                    <a:cubicBezTo>
                      <a:pt x="400" y="109"/>
                      <a:pt x="429" y="136"/>
                      <a:pt x="465" y="136"/>
                    </a:cubicBezTo>
                    <a:cubicBezTo>
                      <a:pt x="501" y="136"/>
                      <a:pt x="531" y="107"/>
                      <a:pt x="533" y="71"/>
                    </a:cubicBezTo>
                    <a:close/>
                    <a:moveTo>
                      <a:pt x="399" y="55"/>
                    </a:moveTo>
                    <a:cubicBezTo>
                      <a:pt x="393" y="24"/>
                      <a:pt x="366" y="0"/>
                      <a:pt x="332" y="0"/>
                    </a:cubicBezTo>
                    <a:cubicBezTo>
                      <a:pt x="299" y="0"/>
                      <a:pt x="272" y="24"/>
                      <a:pt x="266" y="55"/>
                    </a:cubicBezTo>
                    <a:cubicBezTo>
                      <a:pt x="269" y="55"/>
                      <a:pt x="269" y="55"/>
                      <a:pt x="269" y="55"/>
                    </a:cubicBezTo>
                    <a:cubicBezTo>
                      <a:pt x="275" y="26"/>
                      <a:pt x="301" y="4"/>
                      <a:pt x="332" y="4"/>
                    </a:cubicBezTo>
                    <a:cubicBezTo>
                      <a:pt x="364" y="4"/>
                      <a:pt x="390" y="26"/>
                      <a:pt x="396" y="55"/>
                    </a:cubicBezTo>
                    <a:lnTo>
                      <a:pt x="399" y="55"/>
                    </a:lnTo>
                    <a:close/>
                    <a:moveTo>
                      <a:pt x="264" y="74"/>
                    </a:moveTo>
                    <a:cubicBezTo>
                      <a:pt x="261" y="107"/>
                      <a:pt x="233" y="132"/>
                      <a:pt x="200" y="132"/>
                    </a:cubicBezTo>
                    <a:cubicBezTo>
                      <a:pt x="167" y="132"/>
                      <a:pt x="139" y="107"/>
                      <a:pt x="136" y="74"/>
                    </a:cubicBezTo>
                    <a:cubicBezTo>
                      <a:pt x="132" y="74"/>
                      <a:pt x="132" y="74"/>
                      <a:pt x="132" y="74"/>
                    </a:cubicBezTo>
                    <a:cubicBezTo>
                      <a:pt x="136" y="109"/>
                      <a:pt x="165" y="136"/>
                      <a:pt x="200" y="136"/>
                    </a:cubicBezTo>
                    <a:cubicBezTo>
                      <a:pt x="235" y="136"/>
                      <a:pt x="264" y="109"/>
                      <a:pt x="268" y="74"/>
                    </a:cubicBezTo>
                    <a:lnTo>
                      <a:pt x="264" y="74"/>
                    </a:lnTo>
                    <a:close/>
                    <a:moveTo>
                      <a:pt x="134" y="55"/>
                    </a:moveTo>
                    <a:cubicBezTo>
                      <a:pt x="128" y="24"/>
                      <a:pt x="101" y="0"/>
                      <a:pt x="68" y="0"/>
                    </a:cubicBezTo>
                    <a:cubicBezTo>
                      <a:pt x="31" y="0"/>
                      <a:pt x="1" y="29"/>
                      <a:pt x="0" y="65"/>
                    </a:cubicBezTo>
                    <a:cubicBezTo>
                      <a:pt x="3" y="65"/>
                      <a:pt x="3" y="65"/>
                      <a:pt x="3" y="65"/>
                    </a:cubicBezTo>
                    <a:cubicBezTo>
                      <a:pt x="5" y="31"/>
                      <a:pt x="33" y="4"/>
                      <a:pt x="68" y="4"/>
                    </a:cubicBezTo>
                    <a:cubicBezTo>
                      <a:pt x="99" y="4"/>
                      <a:pt x="125" y="26"/>
                      <a:pt x="131" y="55"/>
                    </a:cubicBezTo>
                    <a:lnTo>
                      <a:pt x="134" y="5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1037" name="Oval 92"/>
              <p:cNvSpPr>
                <a:spLocks noChangeArrowheads="1"/>
              </p:cNvSpPr>
              <p:nvPr/>
            </p:nvSpPr>
            <p:spPr bwMode="auto">
              <a:xfrm>
                <a:off x="8207502" y="4166217"/>
                <a:ext cx="132112" cy="13211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1040" name="Rectangle 95"/>
              <p:cNvSpPr>
                <a:spLocks noChangeArrowheads="1"/>
              </p:cNvSpPr>
              <p:nvPr/>
            </p:nvSpPr>
            <p:spPr bwMode="auto">
              <a:xfrm>
                <a:off x="-1223381" y="4188392"/>
                <a:ext cx="2950502" cy="5347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1041" name="Rectangle 96"/>
              <p:cNvSpPr>
                <a:spLocks noChangeArrowheads="1"/>
              </p:cNvSpPr>
              <p:nvPr/>
            </p:nvSpPr>
            <p:spPr bwMode="auto">
              <a:xfrm>
                <a:off x="10453555" y="4299599"/>
                <a:ext cx="2581979" cy="5347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</p:grpSp>
      <p:sp>
        <p:nvSpPr>
          <p:cNvPr id="116" name="TextBox 115"/>
          <p:cNvSpPr txBox="1"/>
          <p:nvPr/>
        </p:nvSpPr>
        <p:spPr>
          <a:xfrm>
            <a:off x="1940348" y="3996166"/>
            <a:ext cx="1443840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284105" y="1857360"/>
            <a:ext cx="1443840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789096" y="1857360"/>
            <a:ext cx="1443840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515131" y="2386379"/>
            <a:ext cx="967976" cy="967976"/>
            <a:chOff x="4686046" y="3181838"/>
            <a:chExt cx="1290635" cy="1290635"/>
          </a:xfrm>
        </p:grpSpPr>
        <p:sp>
          <p:nvSpPr>
            <p:cNvPr id="1032" name="Oval 87"/>
            <p:cNvSpPr>
              <a:spLocks noChangeArrowheads="1"/>
            </p:cNvSpPr>
            <p:nvPr/>
          </p:nvSpPr>
          <p:spPr bwMode="auto">
            <a:xfrm>
              <a:off x="4686046" y="3181838"/>
              <a:ext cx="1290635" cy="1290635"/>
            </a:xfrm>
            <a:prstGeom prst="ellipse">
              <a:avLst/>
            </a:prstGeom>
            <a:solidFill>
              <a:srgbClr val="CB1B3D"/>
            </a:solidFill>
            <a:ln w="2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2" name="Freeform 44"/>
            <p:cNvSpPr>
              <a:spLocks noEditPoints="1"/>
            </p:cNvSpPr>
            <p:nvPr/>
          </p:nvSpPr>
          <p:spPr bwMode="auto">
            <a:xfrm>
              <a:off x="4943211" y="3521659"/>
              <a:ext cx="744244" cy="648096"/>
            </a:xfrm>
            <a:custGeom>
              <a:avLst/>
              <a:gdLst>
                <a:gd name="T0" fmla="*/ 41 w 62"/>
                <a:gd name="T1" fmla="*/ 31 h 54"/>
                <a:gd name="T2" fmla="*/ 34 w 62"/>
                <a:gd name="T3" fmla="*/ 23 h 54"/>
                <a:gd name="T4" fmla="*/ 33 w 62"/>
                <a:gd name="T5" fmla="*/ 17 h 54"/>
                <a:gd name="T6" fmla="*/ 30 w 62"/>
                <a:gd name="T7" fmla="*/ 20 h 54"/>
                <a:gd name="T8" fmla="*/ 23 w 62"/>
                <a:gd name="T9" fmla="*/ 13 h 54"/>
                <a:gd name="T10" fmla="*/ 18 w 62"/>
                <a:gd name="T11" fmla="*/ 17 h 54"/>
                <a:gd name="T12" fmla="*/ 7 w 62"/>
                <a:gd name="T13" fmla="*/ 17 h 54"/>
                <a:gd name="T14" fmla="*/ 7 w 62"/>
                <a:gd name="T15" fmla="*/ 23 h 54"/>
                <a:gd name="T16" fmla="*/ 0 w 62"/>
                <a:gd name="T17" fmla="*/ 31 h 54"/>
                <a:gd name="T18" fmla="*/ 4 w 62"/>
                <a:gd name="T19" fmla="*/ 36 h 54"/>
                <a:gd name="T20" fmla="*/ 4 w 62"/>
                <a:gd name="T21" fmla="*/ 46 h 54"/>
                <a:gd name="T22" fmla="*/ 10 w 62"/>
                <a:gd name="T23" fmla="*/ 47 h 54"/>
                <a:gd name="T24" fmla="*/ 18 w 62"/>
                <a:gd name="T25" fmla="*/ 54 h 54"/>
                <a:gd name="T26" fmla="*/ 23 w 62"/>
                <a:gd name="T27" fmla="*/ 50 h 54"/>
                <a:gd name="T28" fmla="*/ 32 w 62"/>
                <a:gd name="T29" fmla="*/ 48 h 54"/>
                <a:gd name="T30" fmla="*/ 37 w 62"/>
                <a:gd name="T31" fmla="*/ 46 h 54"/>
                <a:gd name="T32" fmla="*/ 37 w 62"/>
                <a:gd name="T33" fmla="*/ 36 h 54"/>
                <a:gd name="T34" fmla="*/ 32 w 62"/>
                <a:gd name="T35" fmla="*/ 38 h 54"/>
                <a:gd name="T36" fmla="*/ 20 w 62"/>
                <a:gd name="T37" fmla="*/ 46 h 54"/>
                <a:gd name="T38" fmla="*/ 20 w 62"/>
                <a:gd name="T39" fmla="*/ 21 h 54"/>
                <a:gd name="T40" fmla="*/ 33 w 62"/>
                <a:gd name="T41" fmla="*/ 33 h 54"/>
                <a:gd name="T42" fmla="*/ 58 w 62"/>
                <a:gd name="T43" fmla="*/ 35 h 54"/>
                <a:gd name="T44" fmla="*/ 62 w 62"/>
                <a:gd name="T45" fmla="*/ 38 h 54"/>
                <a:gd name="T46" fmla="*/ 60 w 62"/>
                <a:gd name="T47" fmla="*/ 41 h 54"/>
                <a:gd name="T48" fmla="*/ 59 w 62"/>
                <a:gd name="T49" fmla="*/ 46 h 54"/>
                <a:gd name="T50" fmla="*/ 56 w 62"/>
                <a:gd name="T51" fmla="*/ 47 h 54"/>
                <a:gd name="T52" fmla="*/ 52 w 62"/>
                <a:gd name="T53" fmla="*/ 50 h 54"/>
                <a:gd name="T54" fmla="*/ 50 w 62"/>
                <a:gd name="T55" fmla="*/ 48 h 54"/>
                <a:gd name="T56" fmla="*/ 45 w 62"/>
                <a:gd name="T57" fmla="*/ 48 h 54"/>
                <a:gd name="T58" fmla="*/ 44 w 62"/>
                <a:gd name="T59" fmla="*/ 45 h 54"/>
                <a:gd name="T60" fmla="*/ 41 w 62"/>
                <a:gd name="T61" fmla="*/ 41 h 54"/>
                <a:gd name="T62" fmla="*/ 43 w 62"/>
                <a:gd name="T63" fmla="*/ 39 h 54"/>
                <a:gd name="T64" fmla="*/ 43 w 62"/>
                <a:gd name="T65" fmla="*/ 33 h 54"/>
                <a:gd name="T66" fmla="*/ 46 w 62"/>
                <a:gd name="T67" fmla="*/ 33 h 54"/>
                <a:gd name="T68" fmla="*/ 50 w 62"/>
                <a:gd name="T69" fmla="*/ 29 h 54"/>
                <a:gd name="T70" fmla="*/ 52 w 62"/>
                <a:gd name="T71" fmla="*/ 31 h 54"/>
                <a:gd name="T72" fmla="*/ 58 w 62"/>
                <a:gd name="T73" fmla="*/ 31 h 54"/>
                <a:gd name="T74" fmla="*/ 58 w 62"/>
                <a:gd name="T75" fmla="*/ 35 h 54"/>
                <a:gd name="T76" fmla="*/ 57 w 62"/>
                <a:gd name="T77" fmla="*/ 40 h 54"/>
                <a:gd name="T78" fmla="*/ 45 w 62"/>
                <a:gd name="T79" fmla="*/ 40 h 54"/>
                <a:gd name="T80" fmla="*/ 51 w 62"/>
                <a:gd name="T81" fmla="*/ 46 h 54"/>
                <a:gd name="T82" fmla="*/ 62 w 62"/>
                <a:gd name="T83" fmla="*/ 12 h 54"/>
                <a:gd name="T84" fmla="*/ 59 w 62"/>
                <a:gd name="T85" fmla="*/ 15 h 54"/>
                <a:gd name="T86" fmla="*/ 59 w 62"/>
                <a:gd name="T87" fmla="*/ 22 h 54"/>
                <a:gd name="T88" fmla="*/ 55 w 62"/>
                <a:gd name="T89" fmla="*/ 23 h 54"/>
                <a:gd name="T90" fmla="*/ 50 w 62"/>
                <a:gd name="T91" fmla="*/ 28 h 54"/>
                <a:gd name="T92" fmla="*/ 46 w 62"/>
                <a:gd name="T93" fmla="*/ 25 h 54"/>
                <a:gd name="T94" fmla="*/ 39 w 62"/>
                <a:gd name="T95" fmla="*/ 25 h 54"/>
                <a:gd name="T96" fmla="*/ 39 w 62"/>
                <a:gd name="T97" fmla="*/ 20 h 54"/>
                <a:gd name="T98" fmla="*/ 34 w 62"/>
                <a:gd name="T99" fmla="*/ 15 h 54"/>
                <a:gd name="T100" fmla="*/ 37 w 62"/>
                <a:gd name="T101" fmla="*/ 12 h 54"/>
                <a:gd name="T102" fmla="*/ 37 w 62"/>
                <a:gd name="T103" fmla="*/ 5 h 54"/>
                <a:gd name="T104" fmla="*/ 41 w 62"/>
                <a:gd name="T105" fmla="*/ 5 h 54"/>
                <a:gd name="T106" fmla="*/ 46 w 62"/>
                <a:gd name="T107" fmla="*/ 0 h 54"/>
                <a:gd name="T108" fmla="*/ 49 w 62"/>
                <a:gd name="T109" fmla="*/ 3 h 54"/>
                <a:gd name="T110" fmla="*/ 56 w 62"/>
                <a:gd name="T111" fmla="*/ 3 h 54"/>
                <a:gd name="T112" fmla="*/ 57 w 62"/>
                <a:gd name="T113" fmla="*/ 7 h 54"/>
                <a:gd name="T114" fmla="*/ 48 w 62"/>
                <a:gd name="T115" fmla="*/ 22 h 54"/>
                <a:gd name="T116" fmla="*/ 40 w 62"/>
                <a:gd name="T117" fmla="*/ 14 h 54"/>
                <a:gd name="T118" fmla="*/ 56 w 62"/>
                <a:gd name="T119" fmla="*/ 1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2" h="54">
                  <a:moveTo>
                    <a:pt x="41" y="36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28"/>
                    <a:pt x="36" y="25"/>
                    <a:pt x="34" y="23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8" y="18"/>
                    <a:pt x="26" y="17"/>
                    <a:pt x="23" y="17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5" y="17"/>
                    <a:pt x="12" y="18"/>
                    <a:pt x="10" y="2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5" y="26"/>
                    <a:pt x="4" y="28"/>
                    <a:pt x="4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9"/>
                    <a:pt x="5" y="41"/>
                    <a:pt x="7" y="44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2" y="49"/>
                    <a:pt x="15" y="50"/>
                    <a:pt x="18" y="50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6" y="50"/>
                    <a:pt x="28" y="49"/>
                    <a:pt x="31" y="47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6" y="41"/>
                    <a:pt x="37" y="39"/>
                    <a:pt x="37" y="36"/>
                  </a:cubicBezTo>
                  <a:cubicBezTo>
                    <a:pt x="41" y="36"/>
                    <a:pt x="41" y="36"/>
                    <a:pt x="41" y="36"/>
                  </a:cubicBezTo>
                  <a:close/>
                  <a:moveTo>
                    <a:pt x="32" y="38"/>
                  </a:moveTo>
                  <a:cubicBezTo>
                    <a:pt x="32" y="38"/>
                    <a:pt x="32" y="38"/>
                    <a:pt x="32" y="38"/>
                  </a:cubicBezTo>
                  <a:cubicBezTo>
                    <a:pt x="30" y="43"/>
                    <a:pt x="26" y="46"/>
                    <a:pt x="20" y="46"/>
                  </a:cubicBezTo>
                  <a:cubicBezTo>
                    <a:pt x="14" y="46"/>
                    <a:pt x="8" y="40"/>
                    <a:pt x="8" y="33"/>
                  </a:cubicBezTo>
                  <a:cubicBezTo>
                    <a:pt x="8" y="27"/>
                    <a:pt x="14" y="21"/>
                    <a:pt x="20" y="21"/>
                  </a:cubicBezTo>
                  <a:cubicBezTo>
                    <a:pt x="26" y="21"/>
                    <a:pt x="30" y="24"/>
                    <a:pt x="32" y="29"/>
                  </a:cubicBezTo>
                  <a:cubicBezTo>
                    <a:pt x="32" y="30"/>
                    <a:pt x="33" y="32"/>
                    <a:pt x="33" y="33"/>
                  </a:cubicBezTo>
                  <a:cubicBezTo>
                    <a:pt x="33" y="35"/>
                    <a:pt x="32" y="37"/>
                    <a:pt x="32" y="38"/>
                  </a:cubicBezTo>
                  <a:close/>
                  <a:moveTo>
                    <a:pt x="58" y="35"/>
                  </a:moveTo>
                  <a:cubicBezTo>
                    <a:pt x="59" y="36"/>
                    <a:pt x="59" y="37"/>
                    <a:pt x="60" y="38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59" y="42"/>
                    <a:pt x="59" y="44"/>
                    <a:pt x="58" y="45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8" y="48"/>
                    <a:pt x="58" y="48"/>
                    <a:pt x="58" y="48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5" y="47"/>
                    <a:pt x="54" y="48"/>
                    <a:pt x="52" y="4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8"/>
                    <a:pt x="50" y="48"/>
                    <a:pt x="50" y="48"/>
                  </a:cubicBezTo>
                  <a:cubicBezTo>
                    <a:pt x="49" y="48"/>
                    <a:pt x="47" y="47"/>
                    <a:pt x="46" y="47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3" y="44"/>
                    <a:pt x="43" y="42"/>
                    <a:pt x="43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3" y="37"/>
                    <a:pt x="43" y="36"/>
                    <a:pt x="44" y="35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7" y="32"/>
                    <a:pt x="48" y="32"/>
                    <a:pt x="50" y="31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4" y="32"/>
                    <a:pt x="55" y="32"/>
                    <a:pt x="56" y="33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8" y="35"/>
                    <a:pt x="58" y="35"/>
                    <a:pt x="58" y="35"/>
                  </a:cubicBezTo>
                  <a:close/>
                  <a:moveTo>
                    <a:pt x="51" y="46"/>
                  </a:moveTo>
                  <a:cubicBezTo>
                    <a:pt x="55" y="46"/>
                    <a:pt x="57" y="43"/>
                    <a:pt x="57" y="40"/>
                  </a:cubicBezTo>
                  <a:cubicBezTo>
                    <a:pt x="57" y="36"/>
                    <a:pt x="55" y="34"/>
                    <a:pt x="51" y="34"/>
                  </a:cubicBezTo>
                  <a:cubicBezTo>
                    <a:pt x="48" y="34"/>
                    <a:pt x="45" y="36"/>
                    <a:pt x="45" y="40"/>
                  </a:cubicBezTo>
                  <a:cubicBezTo>
                    <a:pt x="45" y="43"/>
                    <a:pt x="48" y="46"/>
                    <a:pt x="51" y="46"/>
                  </a:cubicBezTo>
                  <a:cubicBezTo>
                    <a:pt x="51" y="46"/>
                    <a:pt x="51" y="46"/>
                    <a:pt x="51" y="46"/>
                  </a:cubicBezTo>
                  <a:close/>
                  <a:moveTo>
                    <a:pt x="59" y="12"/>
                  </a:moveTo>
                  <a:cubicBezTo>
                    <a:pt x="62" y="12"/>
                    <a:pt x="62" y="12"/>
                    <a:pt x="62" y="12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7"/>
                    <a:pt x="58" y="19"/>
                    <a:pt x="57" y="20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3" y="24"/>
                    <a:pt x="51" y="25"/>
                    <a:pt x="50" y="25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4" y="25"/>
                    <a:pt x="43" y="24"/>
                    <a:pt x="41" y="23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8" y="19"/>
                    <a:pt x="37" y="17"/>
                    <a:pt x="37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0"/>
                    <a:pt x="38" y="9"/>
                    <a:pt x="39" y="7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3" y="4"/>
                    <a:pt x="44" y="3"/>
                    <a:pt x="46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1" y="3"/>
                    <a:pt x="53" y="4"/>
                    <a:pt x="54" y="5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8" y="8"/>
                    <a:pt x="59" y="10"/>
                    <a:pt x="59" y="12"/>
                  </a:cubicBezTo>
                  <a:close/>
                  <a:moveTo>
                    <a:pt x="48" y="22"/>
                  </a:moveTo>
                  <a:cubicBezTo>
                    <a:pt x="48" y="22"/>
                    <a:pt x="48" y="22"/>
                    <a:pt x="48" y="22"/>
                  </a:cubicBezTo>
                  <a:cubicBezTo>
                    <a:pt x="43" y="22"/>
                    <a:pt x="40" y="18"/>
                    <a:pt x="40" y="14"/>
                  </a:cubicBezTo>
                  <a:cubicBezTo>
                    <a:pt x="40" y="9"/>
                    <a:pt x="43" y="6"/>
                    <a:pt x="48" y="6"/>
                  </a:cubicBezTo>
                  <a:cubicBezTo>
                    <a:pt x="52" y="6"/>
                    <a:pt x="56" y="9"/>
                    <a:pt x="56" y="14"/>
                  </a:cubicBezTo>
                  <a:cubicBezTo>
                    <a:pt x="56" y="18"/>
                    <a:pt x="52" y="22"/>
                    <a:pt x="48" y="2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60761" tIns="30380" rIns="60761" bIns="3038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715227" y="2386379"/>
            <a:ext cx="967976" cy="967976"/>
            <a:chOff x="6286175" y="3181838"/>
            <a:chExt cx="1290635" cy="1290635"/>
          </a:xfrm>
        </p:grpSpPr>
        <p:sp>
          <p:nvSpPr>
            <p:cNvPr id="1033" name="Oval 88"/>
            <p:cNvSpPr>
              <a:spLocks noChangeArrowheads="1"/>
            </p:cNvSpPr>
            <p:nvPr/>
          </p:nvSpPr>
          <p:spPr bwMode="auto">
            <a:xfrm>
              <a:off x="6286175" y="3181838"/>
              <a:ext cx="1290635" cy="1290635"/>
            </a:xfrm>
            <a:prstGeom prst="ellipse">
              <a:avLst/>
            </a:prstGeom>
            <a:solidFill>
              <a:srgbClr val="CB1B3D"/>
            </a:solidFill>
            <a:ln w="2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3" name="Freeform 6"/>
            <p:cNvSpPr>
              <a:spLocks noEditPoints="1"/>
            </p:cNvSpPr>
            <p:nvPr/>
          </p:nvSpPr>
          <p:spPr bwMode="auto">
            <a:xfrm>
              <a:off x="6513658" y="3467308"/>
              <a:ext cx="848984" cy="533412"/>
            </a:xfrm>
            <a:custGeom>
              <a:avLst/>
              <a:gdLst>
                <a:gd name="T0" fmla="*/ 107 w 165"/>
                <a:gd name="T1" fmla="*/ 104 h 104"/>
                <a:gd name="T2" fmla="*/ 124 w 165"/>
                <a:gd name="T3" fmla="*/ 104 h 104"/>
                <a:gd name="T4" fmla="*/ 124 w 165"/>
                <a:gd name="T5" fmla="*/ 45 h 104"/>
                <a:gd name="T6" fmla="*/ 107 w 165"/>
                <a:gd name="T7" fmla="*/ 61 h 104"/>
                <a:gd name="T8" fmla="*/ 107 w 165"/>
                <a:gd name="T9" fmla="*/ 104 h 104"/>
                <a:gd name="T10" fmla="*/ 132 w 165"/>
                <a:gd name="T11" fmla="*/ 104 h 104"/>
                <a:gd name="T12" fmla="*/ 149 w 165"/>
                <a:gd name="T13" fmla="*/ 104 h 104"/>
                <a:gd name="T14" fmla="*/ 149 w 165"/>
                <a:gd name="T15" fmla="*/ 22 h 104"/>
                <a:gd name="T16" fmla="*/ 132 w 165"/>
                <a:gd name="T17" fmla="*/ 38 h 104"/>
                <a:gd name="T18" fmla="*/ 132 w 165"/>
                <a:gd name="T19" fmla="*/ 104 h 104"/>
                <a:gd name="T20" fmla="*/ 161 w 165"/>
                <a:gd name="T21" fmla="*/ 0 h 104"/>
                <a:gd name="T22" fmla="*/ 164 w 165"/>
                <a:gd name="T23" fmla="*/ 4 h 104"/>
                <a:gd name="T24" fmla="*/ 164 w 165"/>
                <a:gd name="T25" fmla="*/ 5 h 104"/>
                <a:gd name="T26" fmla="*/ 161 w 165"/>
                <a:gd name="T27" fmla="*/ 15 h 104"/>
                <a:gd name="T28" fmla="*/ 161 w 165"/>
                <a:gd name="T29" fmla="*/ 16 h 104"/>
                <a:gd name="T30" fmla="*/ 156 w 165"/>
                <a:gd name="T31" fmla="*/ 17 h 104"/>
                <a:gd name="T32" fmla="*/ 155 w 165"/>
                <a:gd name="T33" fmla="*/ 17 h 104"/>
                <a:gd name="T34" fmla="*/ 153 w 165"/>
                <a:gd name="T35" fmla="*/ 14 h 104"/>
                <a:gd name="T36" fmla="*/ 103 w 165"/>
                <a:gd name="T37" fmla="*/ 61 h 104"/>
                <a:gd name="T38" fmla="*/ 87 w 165"/>
                <a:gd name="T39" fmla="*/ 44 h 104"/>
                <a:gd name="T40" fmla="*/ 74 w 165"/>
                <a:gd name="T41" fmla="*/ 30 h 104"/>
                <a:gd name="T42" fmla="*/ 3 w 165"/>
                <a:gd name="T43" fmla="*/ 96 h 104"/>
                <a:gd name="T44" fmla="*/ 0 w 165"/>
                <a:gd name="T45" fmla="*/ 93 h 104"/>
                <a:gd name="T46" fmla="*/ 74 w 165"/>
                <a:gd name="T47" fmla="*/ 24 h 104"/>
                <a:gd name="T48" fmla="*/ 87 w 165"/>
                <a:gd name="T49" fmla="*/ 37 h 104"/>
                <a:gd name="T50" fmla="*/ 103 w 165"/>
                <a:gd name="T51" fmla="*/ 55 h 104"/>
                <a:gd name="T52" fmla="*/ 150 w 165"/>
                <a:gd name="T53" fmla="*/ 11 h 104"/>
                <a:gd name="T54" fmla="*/ 148 w 165"/>
                <a:gd name="T55" fmla="*/ 9 h 104"/>
                <a:gd name="T56" fmla="*/ 147 w 165"/>
                <a:gd name="T57" fmla="*/ 8 h 104"/>
                <a:gd name="T58" fmla="*/ 149 w 165"/>
                <a:gd name="T59" fmla="*/ 3 h 104"/>
                <a:gd name="T60" fmla="*/ 150 w 165"/>
                <a:gd name="T61" fmla="*/ 3 h 104"/>
                <a:gd name="T62" fmla="*/ 160 w 165"/>
                <a:gd name="T63" fmla="*/ 1 h 104"/>
                <a:gd name="T64" fmla="*/ 161 w 165"/>
                <a:gd name="T65" fmla="*/ 0 h 104"/>
                <a:gd name="T66" fmla="*/ 7 w 165"/>
                <a:gd name="T67" fmla="*/ 104 h 104"/>
                <a:gd name="T68" fmla="*/ 24 w 165"/>
                <a:gd name="T69" fmla="*/ 104 h 104"/>
                <a:gd name="T70" fmla="*/ 24 w 165"/>
                <a:gd name="T71" fmla="*/ 81 h 104"/>
                <a:gd name="T72" fmla="*/ 7 w 165"/>
                <a:gd name="T73" fmla="*/ 97 h 104"/>
                <a:gd name="T74" fmla="*/ 7 w 165"/>
                <a:gd name="T75" fmla="*/ 104 h 104"/>
                <a:gd name="T76" fmla="*/ 32 w 165"/>
                <a:gd name="T77" fmla="*/ 104 h 104"/>
                <a:gd name="T78" fmla="*/ 49 w 165"/>
                <a:gd name="T79" fmla="*/ 104 h 104"/>
                <a:gd name="T80" fmla="*/ 49 w 165"/>
                <a:gd name="T81" fmla="*/ 58 h 104"/>
                <a:gd name="T82" fmla="*/ 32 w 165"/>
                <a:gd name="T83" fmla="*/ 74 h 104"/>
                <a:gd name="T84" fmla="*/ 32 w 165"/>
                <a:gd name="T85" fmla="*/ 104 h 104"/>
                <a:gd name="T86" fmla="*/ 57 w 165"/>
                <a:gd name="T87" fmla="*/ 50 h 104"/>
                <a:gd name="T88" fmla="*/ 57 w 165"/>
                <a:gd name="T89" fmla="*/ 104 h 104"/>
                <a:gd name="T90" fmla="*/ 74 w 165"/>
                <a:gd name="T91" fmla="*/ 104 h 104"/>
                <a:gd name="T92" fmla="*/ 74 w 165"/>
                <a:gd name="T93" fmla="*/ 34 h 104"/>
                <a:gd name="T94" fmla="*/ 74 w 165"/>
                <a:gd name="T95" fmla="*/ 34 h 104"/>
                <a:gd name="T96" fmla="*/ 57 w 165"/>
                <a:gd name="T97" fmla="*/ 50 h 104"/>
                <a:gd name="T98" fmla="*/ 82 w 165"/>
                <a:gd name="T99" fmla="*/ 43 h 104"/>
                <a:gd name="T100" fmla="*/ 82 w 165"/>
                <a:gd name="T101" fmla="*/ 104 h 104"/>
                <a:gd name="T102" fmla="*/ 87 w 165"/>
                <a:gd name="T103" fmla="*/ 104 h 104"/>
                <a:gd name="T104" fmla="*/ 99 w 165"/>
                <a:gd name="T105" fmla="*/ 104 h 104"/>
                <a:gd name="T106" fmla="*/ 99 w 165"/>
                <a:gd name="T107" fmla="*/ 61 h 104"/>
                <a:gd name="T108" fmla="*/ 87 w 165"/>
                <a:gd name="T109" fmla="*/ 48 h 104"/>
                <a:gd name="T110" fmla="*/ 82 w 165"/>
                <a:gd name="T111" fmla="*/ 4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5" h="104">
                  <a:moveTo>
                    <a:pt x="107" y="104"/>
                  </a:moveTo>
                  <a:cubicBezTo>
                    <a:pt x="124" y="104"/>
                    <a:pt x="124" y="104"/>
                    <a:pt x="124" y="104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07" y="61"/>
                    <a:pt x="107" y="61"/>
                    <a:pt x="107" y="61"/>
                  </a:cubicBezTo>
                  <a:cubicBezTo>
                    <a:pt x="107" y="104"/>
                    <a:pt x="107" y="104"/>
                    <a:pt x="107" y="104"/>
                  </a:cubicBezTo>
                  <a:close/>
                  <a:moveTo>
                    <a:pt x="132" y="104"/>
                  </a:moveTo>
                  <a:cubicBezTo>
                    <a:pt x="149" y="104"/>
                    <a:pt x="149" y="104"/>
                    <a:pt x="149" y="104"/>
                  </a:cubicBezTo>
                  <a:cubicBezTo>
                    <a:pt x="149" y="22"/>
                    <a:pt x="149" y="22"/>
                    <a:pt x="149" y="22"/>
                  </a:cubicBezTo>
                  <a:cubicBezTo>
                    <a:pt x="132" y="38"/>
                    <a:pt x="132" y="38"/>
                    <a:pt x="132" y="38"/>
                  </a:cubicBezTo>
                  <a:cubicBezTo>
                    <a:pt x="132" y="104"/>
                    <a:pt x="132" y="104"/>
                    <a:pt x="132" y="104"/>
                  </a:cubicBezTo>
                  <a:close/>
                  <a:moveTo>
                    <a:pt x="161" y="0"/>
                  </a:moveTo>
                  <a:cubicBezTo>
                    <a:pt x="164" y="0"/>
                    <a:pt x="165" y="2"/>
                    <a:pt x="164" y="4"/>
                  </a:cubicBezTo>
                  <a:cubicBezTo>
                    <a:pt x="164" y="5"/>
                    <a:pt x="164" y="5"/>
                    <a:pt x="164" y="5"/>
                  </a:cubicBezTo>
                  <a:cubicBezTo>
                    <a:pt x="163" y="8"/>
                    <a:pt x="162" y="12"/>
                    <a:pt x="161" y="15"/>
                  </a:cubicBezTo>
                  <a:cubicBezTo>
                    <a:pt x="161" y="16"/>
                    <a:pt x="161" y="16"/>
                    <a:pt x="161" y="16"/>
                  </a:cubicBezTo>
                  <a:cubicBezTo>
                    <a:pt x="160" y="19"/>
                    <a:pt x="158" y="19"/>
                    <a:pt x="156" y="17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54" y="16"/>
                    <a:pt x="154" y="15"/>
                    <a:pt x="153" y="14"/>
                  </a:cubicBezTo>
                  <a:cubicBezTo>
                    <a:pt x="103" y="61"/>
                    <a:pt x="103" y="61"/>
                    <a:pt x="103" y="61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87" y="37"/>
                    <a:pt x="87" y="37"/>
                    <a:pt x="87" y="37"/>
                  </a:cubicBezTo>
                  <a:cubicBezTo>
                    <a:pt x="103" y="55"/>
                    <a:pt x="103" y="55"/>
                    <a:pt x="103" y="55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49" y="10"/>
                    <a:pt x="148" y="9"/>
                    <a:pt x="148" y="9"/>
                  </a:cubicBezTo>
                  <a:cubicBezTo>
                    <a:pt x="147" y="8"/>
                    <a:pt x="147" y="8"/>
                    <a:pt x="147" y="8"/>
                  </a:cubicBezTo>
                  <a:cubicBezTo>
                    <a:pt x="145" y="6"/>
                    <a:pt x="146" y="4"/>
                    <a:pt x="149" y="3"/>
                  </a:cubicBezTo>
                  <a:cubicBezTo>
                    <a:pt x="150" y="3"/>
                    <a:pt x="150" y="3"/>
                    <a:pt x="150" y="3"/>
                  </a:cubicBezTo>
                  <a:cubicBezTo>
                    <a:pt x="152" y="2"/>
                    <a:pt x="157" y="1"/>
                    <a:pt x="160" y="1"/>
                  </a:cubicBezTo>
                  <a:cubicBezTo>
                    <a:pt x="161" y="0"/>
                    <a:pt x="161" y="0"/>
                    <a:pt x="161" y="0"/>
                  </a:cubicBezTo>
                  <a:close/>
                  <a:moveTo>
                    <a:pt x="7" y="104"/>
                  </a:moveTo>
                  <a:cubicBezTo>
                    <a:pt x="24" y="104"/>
                    <a:pt x="24" y="104"/>
                    <a:pt x="24" y="104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7" y="97"/>
                    <a:pt x="7" y="97"/>
                    <a:pt x="7" y="97"/>
                  </a:cubicBezTo>
                  <a:cubicBezTo>
                    <a:pt x="7" y="104"/>
                    <a:pt x="7" y="104"/>
                    <a:pt x="7" y="104"/>
                  </a:cubicBezTo>
                  <a:close/>
                  <a:moveTo>
                    <a:pt x="32" y="104"/>
                  </a:moveTo>
                  <a:cubicBezTo>
                    <a:pt x="49" y="104"/>
                    <a:pt x="49" y="104"/>
                    <a:pt x="49" y="104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32" y="104"/>
                    <a:pt x="32" y="104"/>
                    <a:pt x="32" y="104"/>
                  </a:cubicBezTo>
                  <a:close/>
                  <a:moveTo>
                    <a:pt x="57" y="50"/>
                  </a:moveTo>
                  <a:cubicBezTo>
                    <a:pt x="57" y="104"/>
                    <a:pt x="57" y="104"/>
                    <a:pt x="57" y="104"/>
                  </a:cubicBezTo>
                  <a:cubicBezTo>
                    <a:pt x="74" y="104"/>
                    <a:pt x="74" y="104"/>
                    <a:pt x="74" y="10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57" y="50"/>
                    <a:pt x="57" y="50"/>
                    <a:pt x="57" y="50"/>
                  </a:cubicBezTo>
                  <a:close/>
                  <a:moveTo>
                    <a:pt x="82" y="43"/>
                  </a:moveTo>
                  <a:cubicBezTo>
                    <a:pt x="82" y="104"/>
                    <a:pt x="82" y="104"/>
                    <a:pt x="82" y="104"/>
                  </a:cubicBezTo>
                  <a:cubicBezTo>
                    <a:pt x="87" y="104"/>
                    <a:pt x="87" y="104"/>
                    <a:pt x="87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87" y="48"/>
                    <a:pt x="87" y="48"/>
                    <a:pt x="87" y="48"/>
                  </a:cubicBezTo>
                  <a:lnTo>
                    <a:pt x="82" y="4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940051" y="2386379"/>
            <a:ext cx="967976" cy="967976"/>
            <a:chOff x="7919273" y="3181838"/>
            <a:chExt cx="1290635" cy="1290635"/>
          </a:xfrm>
        </p:grpSpPr>
        <p:sp>
          <p:nvSpPr>
            <p:cNvPr id="1034" name="Oval 89"/>
            <p:cNvSpPr>
              <a:spLocks noChangeArrowheads="1"/>
            </p:cNvSpPr>
            <p:nvPr/>
          </p:nvSpPr>
          <p:spPr bwMode="auto">
            <a:xfrm>
              <a:off x="7919273" y="3181838"/>
              <a:ext cx="1290635" cy="1290635"/>
            </a:xfrm>
            <a:prstGeom prst="ellipse">
              <a:avLst/>
            </a:prstGeom>
            <a:solidFill>
              <a:srgbClr val="CB1B3D"/>
            </a:solidFill>
            <a:ln w="2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4" name="Freeform 45"/>
            <p:cNvSpPr>
              <a:spLocks noEditPoints="1"/>
            </p:cNvSpPr>
            <p:nvPr/>
          </p:nvSpPr>
          <p:spPr bwMode="auto">
            <a:xfrm>
              <a:off x="8295761" y="3462502"/>
              <a:ext cx="621462" cy="690549"/>
            </a:xfrm>
            <a:custGeom>
              <a:avLst/>
              <a:gdLst>
                <a:gd name="T0" fmla="*/ 40 w 46"/>
                <a:gd name="T1" fmla="*/ 28 h 51"/>
                <a:gd name="T2" fmla="*/ 35 w 46"/>
                <a:gd name="T3" fmla="*/ 41 h 51"/>
                <a:gd name="T4" fmla="*/ 34 w 46"/>
                <a:gd name="T5" fmla="*/ 34 h 51"/>
                <a:gd name="T6" fmla="*/ 29 w 46"/>
                <a:gd name="T7" fmla="*/ 30 h 51"/>
                <a:gd name="T8" fmla="*/ 29 w 46"/>
                <a:gd name="T9" fmla="*/ 30 h 51"/>
                <a:gd name="T10" fmla="*/ 27 w 46"/>
                <a:gd name="T11" fmla="*/ 30 h 51"/>
                <a:gd name="T12" fmla="*/ 25 w 46"/>
                <a:gd name="T13" fmla="*/ 35 h 51"/>
                <a:gd name="T14" fmla="*/ 24 w 46"/>
                <a:gd name="T15" fmla="*/ 38 h 51"/>
                <a:gd name="T16" fmla="*/ 24 w 46"/>
                <a:gd name="T17" fmla="*/ 32 h 51"/>
                <a:gd name="T18" fmla="*/ 24 w 46"/>
                <a:gd name="T19" fmla="*/ 31 h 51"/>
                <a:gd name="T20" fmla="*/ 23 w 46"/>
                <a:gd name="T21" fmla="*/ 30 h 51"/>
                <a:gd name="T22" fmla="*/ 22 w 46"/>
                <a:gd name="T23" fmla="*/ 31 h 51"/>
                <a:gd name="T24" fmla="*/ 22 w 46"/>
                <a:gd name="T25" fmla="*/ 32 h 51"/>
                <a:gd name="T26" fmla="*/ 21 w 46"/>
                <a:gd name="T27" fmla="*/ 38 h 51"/>
                <a:gd name="T28" fmla="*/ 20 w 46"/>
                <a:gd name="T29" fmla="*/ 35 h 51"/>
                <a:gd name="T30" fmla="*/ 19 w 46"/>
                <a:gd name="T31" fmla="*/ 30 h 51"/>
                <a:gd name="T32" fmla="*/ 15 w 46"/>
                <a:gd name="T33" fmla="*/ 30 h 51"/>
                <a:gd name="T34" fmla="*/ 15 w 46"/>
                <a:gd name="T35" fmla="*/ 30 h 51"/>
                <a:gd name="T36" fmla="*/ 11 w 46"/>
                <a:gd name="T37" fmla="*/ 34 h 51"/>
                <a:gd name="T38" fmla="*/ 10 w 46"/>
                <a:gd name="T39" fmla="*/ 41 h 51"/>
                <a:gd name="T40" fmla="*/ 5 w 46"/>
                <a:gd name="T41" fmla="*/ 28 h 51"/>
                <a:gd name="T42" fmla="*/ 23 w 46"/>
                <a:gd name="T43" fmla="*/ 11 h 51"/>
                <a:gd name="T44" fmla="*/ 23 w 46"/>
                <a:gd name="T45" fmla="*/ 14 h 51"/>
                <a:gd name="T46" fmla="*/ 25 w 46"/>
                <a:gd name="T47" fmla="*/ 15 h 51"/>
                <a:gd name="T48" fmla="*/ 28 w 46"/>
                <a:gd name="T49" fmla="*/ 13 h 51"/>
                <a:gd name="T50" fmla="*/ 32 w 46"/>
                <a:gd name="T51" fmla="*/ 11 h 51"/>
                <a:gd name="T52" fmla="*/ 34 w 46"/>
                <a:gd name="T53" fmla="*/ 9 h 51"/>
                <a:gd name="T54" fmla="*/ 34 w 46"/>
                <a:gd name="T55" fmla="*/ 7 h 51"/>
                <a:gd name="T56" fmla="*/ 32 w 46"/>
                <a:gd name="T57" fmla="*/ 5 h 51"/>
                <a:gd name="T58" fmla="*/ 28 w 46"/>
                <a:gd name="T59" fmla="*/ 3 h 51"/>
                <a:gd name="T60" fmla="*/ 25 w 46"/>
                <a:gd name="T61" fmla="*/ 1 h 51"/>
                <a:gd name="T62" fmla="*/ 23 w 46"/>
                <a:gd name="T63" fmla="*/ 2 h 51"/>
                <a:gd name="T64" fmla="*/ 23 w 46"/>
                <a:gd name="T65" fmla="*/ 5 h 51"/>
                <a:gd name="T66" fmla="*/ 0 w 46"/>
                <a:gd name="T67" fmla="*/ 28 h 51"/>
                <a:gd name="T68" fmla="*/ 23 w 46"/>
                <a:gd name="T69" fmla="*/ 51 h 51"/>
                <a:gd name="T70" fmla="*/ 46 w 46"/>
                <a:gd name="T71" fmla="*/ 28 h 51"/>
                <a:gd name="T72" fmla="*/ 40 w 46"/>
                <a:gd name="T73" fmla="*/ 28 h 51"/>
                <a:gd name="T74" fmla="*/ 23 w 46"/>
                <a:gd name="T75" fmla="*/ 19 h 51"/>
                <a:gd name="T76" fmla="*/ 28 w 46"/>
                <a:gd name="T77" fmla="*/ 24 h 51"/>
                <a:gd name="T78" fmla="*/ 23 w 46"/>
                <a:gd name="T79" fmla="*/ 29 h 51"/>
                <a:gd name="T80" fmla="*/ 17 w 46"/>
                <a:gd name="T81" fmla="*/ 24 h 51"/>
                <a:gd name="T82" fmla="*/ 23 w 46"/>
                <a:gd name="T83" fmla="*/ 19 h 51"/>
                <a:gd name="T84" fmla="*/ 30 w 46"/>
                <a:gd name="T85" fmla="*/ 37 h 51"/>
                <a:gd name="T86" fmla="*/ 30 w 46"/>
                <a:gd name="T87" fmla="*/ 37 h 51"/>
                <a:gd name="T88" fmla="*/ 30 w 46"/>
                <a:gd name="T89" fmla="*/ 37 h 51"/>
                <a:gd name="T90" fmla="*/ 30 w 46"/>
                <a:gd name="T91" fmla="*/ 44 h 51"/>
                <a:gd name="T92" fmla="*/ 30 w 46"/>
                <a:gd name="T93" fmla="*/ 44 h 51"/>
                <a:gd name="T94" fmla="*/ 29 w 46"/>
                <a:gd name="T95" fmla="*/ 37 h 51"/>
                <a:gd name="T96" fmla="*/ 30 w 46"/>
                <a:gd name="T97" fmla="*/ 37 h 51"/>
                <a:gd name="T98" fmla="*/ 15 w 46"/>
                <a:gd name="T99" fmla="*/ 37 h 51"/>
                <a:gd name="T100" fmla="*/ 15 w 46"/>
                <a:gd name="T101" fmla="*/ 37 h 51"/>
                <a:gd name="T102" fmla="*/ 15 w 46"/>
                <a:gd name="T103" fmla="*/ 44 h 51"/>
                <a:gd name="T104" fmla="*/ 14 w 46"/>
                <a:gd name="T105" fmla="*/ 44 h 51"/>
                <a:gd name="T106" fmla="*/ 14 w 46"/>
                <a:gd name="T107" fmla="*/ 37 h 51"/>
                <a:gd name="T108" fmla="*/ 15 w 46"/>
                <a:gd name="T109" fmla="*/ 3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" h="51">
                  <a:moveTo>
                    <a:pt x="40" y="28"/>
                  </a:moveTo>
                  <a:cubicBezTo>
                    <a:pt x="40" y="33"/>
                    <a:pt x="38" y="38"/>
                    <a:pt x="35" y="41"/>
                  </a:cubicBezTo>
                  <a:cubicBezTo>
                    <a:pt x="34" y="38"/>
                    <a:pt x="34" y="35"/>
                    <a:pt x="34" y="34"/>
                  </a:cubicBezTo>
                  <a:cubicBezTo>
                    <a:pt x="33" y="31"/>
                    <a:pt x="30" y="30"/>
                    <a:pt x="29" y="30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2"/>
                    <a:pt x="24" y="31"/>
                    <a:pt x="24" y="31"/>
                  </a:cubicBezTo>
                  <a:cubicBezTo>
                    <a:pt x="24" y="31"/>
                    <a:pt x="23" y="30"/>
                    <a:pt x="23" y="30"/>
                  </a:cubicBezTo>
                  <a:cubicBezTo>
                    <a:pt x="22" y="30"/>
                    <a:pt x="22" y="31"/>
                    <a:pt x="22" y="31"/>
                  </a:cubicBezTo>
                  <a:cubicBezTo>
                    <a:pt x="22" y="31"/>
                    <a:pt x="22" y="32"/>
                    <a:pt x="22" y="32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1" y="31"/>
                    <a:pt x="11" y="34"/>
                  </a:cubicBezTo>
                  <a:cubicBezTo>
                    <a:pt x="10" y="35"/>
                    <a:pt x="10" y="37"/>
                    <a:pt x="10" y="41"/>
                  </a:cubicBezTo>
                  <a:cubicBezTo>
                    <a:pt x="7" y="37"/>
                    <a:pt x="5" y="33"/>
                    <a:pt x="5" y="28"/>
                  </a:cubicBezTo>
                  <a:cubicBezTo>
                    <a:pt x="5" y="19"/>
                    <a:pt x="13" y="11"/>
                    <a:pt x="23" y="11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3" y="15"/>
                    <a:pt x="24" y="15"/>
                    <a:pt x="25" y="15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2"/>
                    <a:pt x="30" y="11"/>
                    <a:pt x="32" y="11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6" y="8"/>
                    <a:pt x="36" y="7"/>
                    <a:pt x="34" y="7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0" y="4"/>
                    <a:pt x="29" y="3"/>
                    <a:pt x="28" y="3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10" y="5"/>
                    <a:pt x="0" y="16"/>
                    <a:pt x="0" y="28"/>
                  </a:cubicBezTo>
                  <a:cubicBezTo>
                    <a:pt x="0" y="41"/>
                    <a:pt x="10" y="51"/>
                    <a:pt x="23" y="51"/>
                  </a:cubicBezTo>
                  <a:cubicBezTo>
                    <a:pt x="35" y="51"/>
                    <a:pt x="46" y="41"/>
                    <a:pt x="46" y="28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23" y="19"/>
                  </a:moveTo>
                  <a:cubicBezTo>
                    <a:pt x="26" y="19"/>
                    <a:pt x="28" y="21"/>
                    <a:pt x="28" y="24"/>
                  </a:cubicBezTo>
                  <a:cubicBezTo>
                    <a:pt x="28" y="27"/>
                    <a:pt x="26" y="29"/>
                    <a:pt x="23" y="29"/>
                  </a:cubicBezTo>
                  <a:cubicBezTo>
                    <a:pt x="20" y="29"/>
                    <a:pt x="17" y="27"/>
                    <a:pt x="17" y="24"/>
                  </a:cubicBezTo>
                  <a:cubicBezTo>
                    <a:pt x="17" y="21"/>
                    <a:pt x="20" y="19"/>
                    <a:pt x="23" y="19"/>
                  </a:cubicBezTo>
                  <a:close/>
                  <a:moveTo>
                    <a:pt x="30" y="37"/>
                  </a:move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30" y="37"/>
                    <a:pt x="30" y="37"/>
                    <a:pt x="30" y="37"/>
                  </a:cubicBezTo>
                  <a:close/>
                  <a:moveTo>
                    <a:pt x="15" y="37"/>
                  </a:moveTo>
                  <a:cubicBezTo>
                    <a:pt x="15" y="37"/>
                    <a:pt x="15" y="37"/>
                    <a:pt x="15" y="37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4" y="44"/>
                    <a:pt x="14" y="44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4" y="37"/>
                    <a:pt x="15" y="3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60761" tIns="30380" rIns="60761" bIns="3038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286611" y="2386379"/>
            <a:ext cx="977109" cy="967974"/>
            <a:chOff x="3048020" y="3181839"/>
            <a:chExt cx="1302812" cy="1290632"/>
          </a:xfrm>
        </p:grpSpPr>
        <p:sp>
          <p:nvSpPr>
            <p:cNvPr id="1039" name="Oval 94"/>
            <p:cNvSpPr>
              <a:spLocks noChangeArrowheads="1"/>
            </p:cNvSpPr>
            <p:nvPr/>
          </p:nvSpPr>
          <p:spPr bwMode="auto">
            <a:xfrm>
              <a:off x="3048020" y="3181839"/>
              <a:ext cx="1302812" cy="1290632"/>
            </a:xfrm>
            <a:prstGeom prst="ellipse">
              <a:avLst/>
            </a:prstGeom>
            <a:solidFill>
              <a:srgbClr val="CB1B3D"/>
            </a:solidFill>
            <a:ln w="2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5" name="Freeform 39"/>
            <p:cNvSpPr>
              <a:spLocks noEditPoints="1"/>
            </p:cNvSpPr>
            <p:nvPr/>
          </p:nvSpPr>
          <p:spPr bwMode="auto">
            <a:xfrm>
              <a:off x="3368516" y="3483160"/>
              <a:ext cx="686595" cy="686595"/>
            </a:xfrm>
            <a:custGeom>
              <a:avLst/>
              <a:gdLst>
                <a:gd name="T0" fmla="*/ 43 w 57"/>
                <a:gd name="T1" fmla="*/ 9 h 58"/>
                <a:gd name="T2" fmla="*/ 4 w 57"/>
                <a:gd name="T3" fmla="*/ 22 h 58"/>
                <a:gd name="T4" fmla="*/ 5 w 57"/>
                <a:gd name="T5" fmla="*/ 25 h 58"/>
                <a:gd name="T6" fmla="*/ 6 w 57"/>
                <a:gd name="T7" fmla="*/ 30 h 58"/>
                <a:gd name="T8" fmla="*/ 7 w 57"/>
                <a:gd name="T9" fmla="*/ 35 h 58"/>
                <a:gd name="T10" fmla="*/ 10 w 57"/>
                <a:gd name="T11" fmla="*/ 39 h 58"/>
                <a:gd name="T12" fmla="*/ 12 w 57"/>
                <a:gd name="T13" fmla="*/ 41 h 58"/>
                <a:gd name="T14" fmla="*/ 13 w 57"/>
                <a:gd name="T15" fmla="*/ 49 h 58"/>
                <a:gd name="T16" fmla="*/ 16 w 57"/>
                <a:gd name="T17" fmla="*/ 52 h 58"/>
                <a:gd name="T18" fmla="*/ 17 w 57"/>
                <a:gd name="T19" fmla="*/ 51 h 58"/>
                <a:gd name="T20" fmla="*/ 18 w 57"/>
                <a:gd name="T21" fmla="*/ 47 h 58"/>
                <a:gd name="T22" fmla="*/ 20 w 57"/>
                <a:gd name="T23" fmla="*/ 41 h 58"/>
                <a:gd name="T24" fmla="*/ 24 w 57"/>
                <a:gd name="T25" fmla="*/ 36 h 58"/>
                <a:gd name="T26" fmla="*/ 26 w 57"/>
                <a:gd name="T27" fmla="*/ 33 h 58"/>
                <a:gd name="T28" fmla="*/ 22 w 57"/>
                <a:gd name="T29" fmla="*/ 30 h 58"/>
                <a:gd name="T30" fmla="*/ 19 w 57"/>
                <a:gd name="T31" fmla="*/ 29 h 58"/>
                <a:gd name="T32" fmla="*/ 16 w 57"/>
                <a:gd name="T33" fmla="*/ 26 h 58"/>
                <a:gd name="T34" fmla="*/ 12 w 57"/>
                <a:gd name="T35" fmla="*/ 24 h 58"/>
                <a:gd name="T36" fmla="*/ 8 w 57"/>
                <a:gd name="T37" fmla="*/ 24 h 58"/>
                <a:gd name="T38" fmla="*/ 6 w 57"/>
                <a:gd name="T39" fmla="*/ 22 h 58"/>
                <a:gd name="T40" fmla="*/ 6 w 57"/>
                <a:gd name="T41" fmla="*/ 18 h 58"/>
                <a:gd name="T42" fmla="*/ 4 w 57"/>
                <a:gd name="T43" fmla="*/ 19 h 58"/>
                <a:gd name="T44" fmla="*/ 6 w 57"/>
                <a:gd name="T45" fmla="*/ 15 h 58"/>
                <a:gd name="T46" fmla="*/ 9 w 57"/>
                <a:gd name="T47" fmla="*/ 15 h 58"/>
                <a:gd name="T48" fmla="*/ 11 w 57"/>
                <a:gd name="T49" fmla="*/ 13 h 58"/>
                <a:gd name="T50" fmla="*/ 15 w 57"/>
                <a:gd name="T51" fmla="*/ 9 h 58"/>
                <a:gd name="T52" fmla="*/ 16 w 57"/>
                <a:gd name="T53" fmla="*/ 8 h 58"/>
                <a:gd name="T54" fmla="*/ 21 w 57"/>
                <a:gd name="T55" fmla="*/ 6 h 58"/>
                <a:gd name="T56" fmla="*/ 17 w 57"/>
                <a:gd name="T57" fmla="*/ 4 h 58"/>
                <a:gd name="T58" fmla="*/ 16 w 57"/>
                <a:gd name="T59" fmla="*/ 4 h 58"/>
                <a:gd name="T60" fmla="*/ 24 w 57"/>
                <a:gd name="T61" fmla="*/ 1 h 58"/>
                <a:gd name="T62" fmla="*/ 27 w 57"/>
                <a:gd name="T63" fmla="*/ 3 h 58"/>
                <a:gd name="T64" fmla="*/ 41 w 57"/>
                <a:gd name="T65" fmla="*/ 3 h 58"/>
                <a:gd name="T66" fmla="*/ 39 w 57"/>
                <a:gd name="T67" fmla="*/ 6 h 58"/>
                <a:gd name="T68" fmla="*/ 42 w 57"/>
                <a:gd name="T69" fmla="*/ 10 h 58"/>
                <a:gd name="T70" fmla="*/ 44 w 57"/>
                <a:gd name="T71" fmla="*/ 10 h 58"/>
                <a:gd name="T72" fmla="*/ 46 w 57"/>
                <a:gd name="T73" fmla="*/ 9 h 58"/>
                <a:gd name="T74" fmla="*/ 48 w 57"/>
                <a:gd name="T75" fmla="*/ 12 h 58"/>
                <a:gd name="T76" fmla="*/ 50 w 57"/>
                <a:gd name="T77" fmla="*/ 13 h 58"/>
                <a:gd name="T78" fmla="*/ 47 w 57"/>
                <a:gd name="T79" fmla="*/ 14 h 58"/>
                <a:gd name="T80" fmla="*/ 44 w 57"/>
                <a:gd name="T81" fmla="*/ 12 h 58"/>
                <a:gd name="T82" fmla="*/ 40 w 57"/>
                <a:gd name="T83" fmla="*/ 12 h 58"/>
                <a:gd name="T84" fmla="*/ 36 w 57"/>
                <a:gd name="T85" fmla="*/ 15 h 58"/>
                <a:gd name="T86" fmla="*/ 34 w 57"/>
                <a:gd name="T87" fmla="*/ 20 h 58"/>
                <a:gd name="T88" fmla="*/ 36 w 57"/>
                <a:gd name="T89" fmla="*/ 25 h 58"/>
                <a:gd name="T90" fmla="*/ 40 w 57"/>
                <a:gd name="T91" fmla="*/ 27 h 58"/>
                <a:gd name="T92" fmla="*/ 45 w 57"/>
                <a:gd name="T93" fmla="*/ 27 h 58"/>
                <a:gd name="T94" fmla="*/ 47 w 57"/>
                <a:gd name="T95" fmla="*/ 30 h 58"/>
                <a:gd name="T96" fmla="*/ 47 w 57"/>
                <a:gd name="T97" fmla="*/ 35 h 58"/>
                <a:gd name="T98" fmla="*/ 47 w 57"/>
                <a:gd name="T99" fmla="*/ 40 h 58"/>
                <a:gd name="T100" fmla="*/ 50 w 57"/>
                <a:gd name="T101" fmla="*/ 45 h 58"/>
                <a:gd name="T102" fmla="*/ 53 w 57"/>
                <a:gd name="T103" fmla="*/ 41 h 58"/>
                <a:gd name="T104" fmla="*/ 56 w 57"/>
                <a:gd name="T105" fmla="*/ 34 h 58"/>
                <a:gd name="T106" fmla="*/ 56 w 57"/>
                <a:gd name="T107" fmla="*/ 26 h 58"/>
                <a:gd name="T108" fmla="*/ 54 w 57"/>
                <a:gd name="T109" fmla="*/ 19 h 58"/>
                <a:gd name="T110" fmla="*/ 52 w 57"/>
                <a:gd name="T111" fmla="*/ 16 h 58"/>
                <a:gd name="T112" fmla="*/ 55 w 57"/>
                <a:gd name="T113" fmla="*/ 20 h 58"/>
                <a:gd name="T114" fmla="*/ 39 w 57"/>
                <a:gd name="T115" fmla="*/ 5 h 58"/>
                <a:gd name="T116" fmla="*/ 37 w 57"/>
                <a:gd name="T117" fmla="*/ 3 h 58"/>
                <a:gd name="T118" fmla="*/ 38 w 57"/>
                <a:gd name="T119" fmla="*/ 5 h 58"/>
                <a:gd name="T120" fmla="*/ 36 w 57"/>
                <a:gd name="T121" fmla="*/ 2 h 58"/>
                <a:gd name="T122" fmla="*/ 54 w 57"/>
                <a:gd name="T123" fmla="*/ 4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" h="58">
                  <a:moveTo>
                    <a:pt x="3" y="17"/>
                  </a:move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7"/>
                    <a:pt x="2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lose/>
                  <a:moveTo>
                    <a:pt x="2" y="17"/>
                  </a:move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lose/>
                  <a:moveTo>
                    <a:pt x="43" y="9"/>
                  </a:move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9"/>
                    <a:pt x="42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lose/>
                  <a:moveTo>
                    <a:pt x="55" y="19"/>
                  </a:moveTo>
                  <a:cubicBezTo>
                    <a:pt x="56" y="22"/>
                    <a:pt x="57" y="25"/>
                    <a:pt x="57" y="29"/>
                  </a:cubicBezTo>
                  <a:cubicBezTo>
                    <a:pt x="57" y="45"/>
                    <a:pt x="44" y="58"/>
                    <a:pt x="28" y="58"/>
                  </a:cubicBezTo>
                  <a:cubicBezTo>
                    <a:pt x="13" y="58"/>
                    <a:pt x="0" y="45"/>
                    <a:pt x="0" y="29"/>
                  </a:cubicBezTo>
                  <a:cubicBezTo>
                    <a:pt x="0" y="25"/>
                    <a:pt x="1" y="21"/>
                    <a:pt x="2" y="18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3"/>
                    <a:pt x="6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9" y="37"/>
                    <a:pt x="9" y="38"/>
                    <a:pt x="9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41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8"/>
                    <a:pt x="12" y="48"/>
                    <a:pt x="13" y="48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4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5" y="50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49"/>
                  </a:cubicBezTo>
                  <a:cubicBezTo>
                    <a:pt x="17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8" y="48"/>
                  </a:cubicBezTo>
                  <a:cubicBezTo>
                    <a:pt x="18" y="48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20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0"/>
                    <a:pt x="22" y="40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2" y="40"/>
                    <a:pt x="22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5" y="32"/>
                  </a:cubicBezTo>
                  <a:cubicBezTo>
                    <a:pt x="25" y="32"/>
                    <a:pt x="25" y="32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7" y="27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3" y="25"/>
                  </a:cubicBezTo>
                  <a:cubicBezTo>
                    <a:pt x="14" y="25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1" y="24"/>
                    <a:pt x="11" y="24"/>
                  </a:cubicBezTo>
                  <a:cubicBezTo>
                    <a:pt x="11" y="24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7" y="25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5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0"/>
                    <a:pt x="6" y="20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5" y="10"/>
                    <a:pt x="15" y="10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5"/>
                    <a:pt x="21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7" y="4"/>
                    <a:pt x="17" y="4"/>
                  </a:cubicBezTo>
                  <a:cubicBezTo>
                    <a:pt x="17" y="4"/>
                    <a:pt x="17" y="4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0" y="2"/>
                    <a:pt x="22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2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0" y="1"/>
                    <a:pt x="30" y="1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1"/>
                    <a:pt x="37" y="1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1" y="3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3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8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8" y="6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9" y="8"/>
                    <a:pt x="39" y="8"/>
                    <a:pt x="39" y="9"/>
                  </a:cubicBezTo>
                  <a:cubicBezTo>
                    <a:pt x="39" y="9"/>
                    <a:pt x="39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2" y="9"/>
                    <a:pt x="4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0"/>
                    <a:pt x="47" y="10"/>
                    <a:pt x="47" y="10"/>
                  </a:cubicBezTo>
                  <a:cubicBezTo>
                    <a:pt x="47" y="10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7" y="8"/>
                  </a:cubicBezTo>
                  <a:cubicBezTo>
                    <a:pt x="47" y="8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7" y="15"/>
                    <a:pt x="37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21"/>
                    <a:pt x="34" y="21"/>
                    <a:pt x="34" y="21"/>
                  </a:cubicBezTo>
                  <a:cubicBezTo>
                    <a:pt x="34" y="21"/>
                    <a:pt x="34" y="21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5" y="22"/>
                  </a:cubicBezTo>
                  <a:cubicBezTo>
                    <a:pt x="35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6" y="23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6"/>
                    <a:pt x="37" y="26"/>
                  </a:cubicBezTo>
                  <a:cubicBezTo>
                    <a:pt x="37" y="26"/>
                    <a:pt x="37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8"/>
                    <a:pt x="47" y="28"/>
                  </a:cubicBezTo>
                  <a:cubicBezTo>
                    <a:pt x="47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2"/>
                    <a:pt x="47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3"/>
                    <a:pt x="47" y="43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5"/>
                    <a:pt x="47" y="45"/>
                  </a:cubicBezTo>
                  <a:cubicBezTo>
                    <a:pt x="47" y="45"/>
                    <a:pt x="47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8" y="46"/>
                    <a:pt x="48" y="46"/>
                  </a:cubicBezTo>
                  <a:cubicBezTo>
                    <a:pt x="48" y="46"/>
                    <a:pt x="48" y="46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0" y="44"/>
                    <a:pt x="50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2" y="44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1" y="42"/>
                    <a:pt x="51" y="42"/>
                  </a:cubicBezTo>
                  <a:cubicBezTo>
                    <a:pt x="51" y="42"/>
                    <a:pt x="51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3" y="41"/>
                    <a:pt x="53" y="41"/>
                  </a:cubicBezTo>
                  <a:cubicBezTo>
                    <a:pt x="53" y="41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4" y="39"/>
                    <a:pt x="54" y="39"/>
                  </a:cubicBezTo>
                  <a:cubicBezTo>
                    <a:pt x="54" y="39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7"/>
                    <a:pt x="54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5"/>
                    <a:pt x="55" y="35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3"/>
                    <a:pt x="56" y="33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1" y="16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2" y="15"/>
                    <a:pt x="52" y="15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2"/>
                  </a:cubicBezTo>
                  <a:cubicBezTo>
                    <a:pt x="55" y="22"/>
                    <a:pt x="55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1"/>
                    <a:pt x="55" y="20"/>
                    <a:pt x="55" y="20"/>
                  </a:cubicBezTo>
                  <a:cubicBezTo>
                    <a:pt x="55" y="19"/>
                    <a:pt x="55" y="19"/>
                    <a:pt x="55" y="19"/>
                  </a:cubicBezTo>
                  <a:close/>
                  <a:moveTo>
                    <a:pt x="39" y="3"/>
                  </a:moveTo>
                  <a:cubicBezTo>
                    <a:pt x="39" y="3"/>
                    <a:pt x="39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lose/>
                  <a:moveTo>
                    <a:pt x="37" y="3"/>
                  </a:move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8" y="5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5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2"/>
                    <a:pt x="38" y="2"/>
                  </a:cubicBezTo>
                  <a:cubicBezTo>
                    <a:pt x="38" y="2"/>
                    <a:pt x="38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lose/>
                  <a:moveTo>
                    <a:pt x="55" y="38"/>
                  </a:moveTo>
                  <a:cubicBezTo>
                    <a:pt x="56" y="38"/>
                    <a:pt x="56" y="38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40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5" y="41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60761" tIns="30380" rIns="60761" bIns="3038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438677" y="1437624"/>
            <a:ext cx="1019715" cy="398602"/>
            <a:chOff x="4584108" y="1916832"/>
            <a:chExt cx="1359620" cy="531469"/>
          </a:xfrm>
          <a:solidFill>
            <a:srgbClr val="CB1B3D"/>
          </a:solidFill>
        </p:grpSpPr>
        <p:grpSp>
          <p:nvGrpSpPr>
            <p:cNvPr id="5" name="组合 4"/>
            <p:cNvGrpSpPr/>
            <p:nvPr/>
          </p:nvGrpSpPr>
          <p:grpSpPr>
            <a:xfrm>
              <a:off x="4584108" y="1974193"/>
              <a:ext cx="1359620" cy="474108"/>
              <a:chOff x="4714476" y="2253528"/>
              <a:chExt cx="1359620" cy="474108"/>
            </a:xfrm>
            <a:grpFill/>
          </p:grpSpPr>
          <p:sp>
            <p:nvSpPr>
              <p:cNvPr id="75" name="等腰三角形 74"/>
              <p:cNvSpPr/>
              <p:nvPr/>
            </p:nvSpPr>
            <p:spPr>
              <a:xfrm rot="10800000">
                <a:off x="5813900" y="2570625"/>
                <a:ext cx="224131" cy="15701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4714476" y="2253528"/>
                <a:ext cx="1359620" cy="330945"/>
              </a:xfrm>
              <a:prstGeom prst="rect">
                <a:avLst/>
              </a:prstGeom>
              <a:grpFill/>
            </p:spPr>
            <p:txBody>
              <a:bodyPr wrap="square" rtlCol="0" anchor="ctr">
                <a:spAutoFit/>
              </a:bodyPr>
              <a:lstStyle/>
              <a:p>
                <a:pPr algn="just"/>
                <a:endParaRPr lang="zh-CN" altLang="en-US" sz="1015" dirty="0">
                  <a:solidFill>
                    <a:srgbClr val="001B36"/>
                  </a:solidFill>
                </a:endParaRPr>
              </a:p>
            </p:txBody>
          </p:sp>
        </p:grpSp>
        <p:sp>
          <p:nvSpPr>
            <p:cNvPr id="126" name="TextBox 125"/>
            <p:cNvSpPr txBox="1"/>
            <p:nvPr/>
          </p:nvSpPr>
          <p:spPr>
            <a:xfrm>
              <a:off x="4661201" y="1916832"/>
              <a:ext cx="1257939" cy="461665"/>
            </a:xfrm>
            <a:prstGeom prst="rect">
              <a:avLst/>
            </a:prstGeom>
            <a:grpFill/>
          </p:spPr>
          <p:txBody>
            <a:bodyPr wrap="square" lIns="68573" tIns="0" rIns="68573" bIns="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rPr>
                <a:t>添加标题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080354" y="1437624"/>
            <a:ext cx="1019715" cy="398602"/>
            <a:chOff x="8106345" y="1916832"/>
            <a:chExt cx="1359620" cy="531469"/>
          </a:xfrm>
          <a:solidFill>
            <a:srgbClr val="FF6600"/>
          </a:solidFill>
        </p:grpSpPr>
        <p:grpSp>
          <p:nvGrpSpPr>
            <p:cNvPr id="77" name="组合 76"/>
            <p:cNvGrpSpPr/>
            <p:nvPr/>
          </p:nvGrpSpPr>
          <p:grpSpPr>
            <a:xfrm>
              <a:off x="8106345" y="1974193"/>
              <a:ext cx="1359620" cy="474108"/>
              <a:chOff x="4714476" y="2253528"/>
              <a:chExt cx="1359620" cy="474108"/>
            </a:xfrm>
            <a:grpFill/>
          </p:grpSpPr>
          <p:sp>
            <p:nvSpPr>
              <p:cNvPr id="78" name="等腰三角形 77"/>
              <p:cNvSpPr/>
              <p:nvPr/>
            </p:nvSpPr>
            <p:spPr>
              <a:xfrm rot="10800000">
                <a:off x="5813900" y="2570625"/>
                <a:ext cx="224131" cy="157011"/>
              </a:xfrm>
              <a:prstGeom prst="triangle">
                <a:avLst/>
              </a:prstGeom>
              <a:solidFill>
                <a:srgbClr val="CB1B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4714476" y="2253528"/>
                <a:ext cx="1359620" cy="330945"/>
              </a:xfrm>
              <a:prstGeom prst="rect">
                <a:avLst/>
              </a:prstGeom>
              <a:solidFill>
                <a:srgbClr val="CB1B3D"/>
              </a:solidFill>
            </p:spPr>
            <p:txBody>
              <a:bodyPr wrap="square" rtlCol="0" anchor="ctr">
                <a:spAutoFit/>
              </a:bodyPr>
              <a:lstStyle/>
              <a:p>
                <a:pPr algn="just"/>
                <a:endParaRPr lang="zh-CN" altLang="en-US" sz="1015" dirty="0">
                  <a:solidFill>
                    <a:srgbClr val="001B36"/>
                  </a:solidFill>
                </a:endParaRPr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8183438" y="1916832"/>
              <a:ext cx="1257939" cy="461665"/>
            </a:xfrm>
            <a:prstGeom prst="rect">
              <a:avLst/>
            </a:prstGeom>
            <a:noFill/>
          </p:spPr>
          <p:txBody>
            <a:bodyPr wrap="square" lIns="68573" tIns="0" rIns="68573" bIns="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rPr>
                <a:t>添加标题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176644" y="3495215"/>
            <a:ext cx="1019715" cy="414729"/>
            <a:chOff x="2901398" y="4660291"/>
            <a:chExt cx="1359620" cy="552973"/>
          </a:xfrm>
        </p:grpSpPr>
        <p:grpSp>
          <p:nvGrpSpPr>
            <p:cNvPr id="81" name="组合 80"/>
            <p:cNvGrpSpPr/>
            <p:nvPr/>
          </p:nvGrpSpPr>
          <p:grpSpPr>
            <a:xfrm rot="10800000" flipH="1">
              <a:off x="2901398" y="4660291"/>
              <a:ext cx="1359620" cy="510003"/>
              <a:chOff x="4714476" y="2253529"/>
              <a:chExt cx="1359620" cy="510003"/>
            </a:xfrm>
            <a:solidFill>
              <a:srgbClr val="008986"/>
            </a:solidFill>
          </p:grpSpPr>
          <p:sp>
            <p:nvSpPr>
              <p:cNvPr id="82" name="等腰三角形 81"/>
              <p:cNvSpPr/>
              <p:nvPr/>
            </p:nvSpPr>
            <p:spPr>
              <a:xfrm rot="10800000">
                <a:off x="5799124" y="2606521"/>
                <a:ext cx="224131" cy="157011"/>
              </a:xfrm>
              <a:prstGeom prst="triangle">
                <a:avLst/>
              </a:prstGeom>
              <a:solidFill>
                <a:srgbClr val="CB1B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4714476" y="2253529"/>
                <a:ext cx="1359620" cy="330946"/>
              </a:xfrm>
              <a:prstGeom prst="rect">
                <a:avLst/>
              </a:prstGeom>
              <a:solidFill>
                <a:srgbClr val="CB1B3D"/>
              </a:solidFill>
            </p:spPr>
            <p:txBody>
              <a:bodyPr wrap="square" rtlCol="0" anchor="ctr">
                <a:spAutoFit/>
              </a:bodyPr>
              <a:lstStyle/>
              <a:p>
                <a:pPr algn="just"/>
                <a:endParaRPr lang="zh-CN" altLang="en-US" sz="1015" dirty="0">
                  <a:solidFill>
                    <a:srgbClr val="001B36"/>
                  </a:solidFill>
                </a:endParaRPr>
              </a:p>
            </p:txBody>
          </p:sp>
        </p:grpSp>
        <p:sp>
          <p:nvSpPr>
            <p:cNvPr id="84" name="TextBox 83"/>
            <p:cNvSpPr txBox="1"/>
            <p:nvPr/>
          </p:nvSpPr>
          <p:spPr>
            <a:xfrm>
              <a:off x="2952238" y="4751598"/>
              <a:ext cx="1257939" cy="461666"/>
            </a:xfrm>
            <a:prstGeom prst="rect">
              <a:avLst/>
            </a:prstGeom>
            <a:noFill/>
          </p:spPr>
          <p:txBody>
            <a:bodyPr wrap="square" lIns="68573" tIns="0" rIns="68573" bIns="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rPr>
                <a:t>添加标题</a:t>
              </a: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4440800" y="3995785"/>
            <a:ext cx="1443840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4677097" y="3512235"/>
            <a:ext cx="1029029" cy="381200"/>
            <a:chOff x="6235335" y="4682979"/>
            <a:chExt cx="1372039" cy="508267"/>
          </a:xfrm>
          <a:solidFill>
            <a:srgbClr val="0070C0"/>
          </a:solidFill>
        </p:grpSpPr>
        <p:grpSp>
          <p:nvGrpSpPr>
            <p:cNvPr id="86" name="组合 85"/>
            <p:cNvGrpSpPr/>
            <p:nvPr/>
          </p:nvGrpSpPr>
          <p:grpSpPr>
            <a:xfrm rot="10800000" flipH="1">
              <a:off x="6235335" y="4682979"/>
              <a:ext cx="1359620" cy="486807"/>
              <a:chOff x="4714476" y="2253529"/>
              <a:chExt cx="1359620" cy="486807"/>
            </a:xfrm>
            <a:grpFill/>
          </p:grpSpPr>
          <p:sp>
            <p:nvSpPr>
              <p:cNvPr id="87" name="等腰三角形 86"/>
              <p:cNvSpPr/>
              <p:nvPr/>
            </p:nvSpPr>
            <p:spPr>
              <a:xfrm rot="10800000">
                <a:off x="5813900" y="2583325"/>
                <a:ext cx="224131" cy="157011"/>
              </a:xfrm>
              <a:prstGeom prst="triangle">
                <a:avLst/>
              </a:prstGeom>
              <a:solidFill>
                <a:srgbClr val="CB1B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4714476" y="2253529"/>
                <a:ext cx="1359620" cy="330946"/>
              </a:xfrm>
              <a:prstGeom prst="rect">
                <a:avLst/>
              </a:prstGeom>
              <a:solidFill>
                <a:srgbClr val="CB1B3D"/>
              </a:solidFill>
            </p:spPr>
            <p:txBody>
              <a:bodyPr wrap="square" rtlCol="0" anchor="ctr">
                <a:spAutoFit/>
              </a:bodyPr>
              <a:lstStyle/>
              <a:p>
                <a:pPr algn="just"/>
                <a:endParaRPr lang="zh-CN" altLang="en-US" sz="1015" dirty="0">
                  <a:solidFill>
                    <a:srgbClr val="001B36"/>
                  </a:solidFill>
                </a:endParaRPr>
              </a:p>
            </p:txBody>
          </p:sp>
        </p:grpSp>
        <p:sp>
          <p:nvSpPr>
            <p:cNvPr id="89" name="TextBox 88"/>
            <p:cNvSpPr txBox="1"/>
            <p:nvPr/>
          </p:nvSpPr>
          <p:spPr>
            <a:xfrm>
              <a:off x="6349435" y="4729580"/>
              <a:ext cx="1257939" cy="461666"/>
            </a:xfrm>
            <a:prstGeom prst="rect">
              <a:avLst/>
            </a:prstGeom>
            <a:noFill/>
          </p:spPr>
          <p:txBody>
            <a:bodyPr wrap="square" lIns="68573" tIns="0" rIns="68573" bIns="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rPr>
                <a:t>添加标题</a:t>
              </a:r>
            </a:p>
          </p:txBody>
        </p:sp>
      </p:grpSp>
      <p:sp>
        <p:nvSpPr>
          <p:cNvPr id="69" name="矩形 68"/>
          <p:cNvSpPr/>
          <p:nvPr/>
        </p:nvSpPr>
        <p:spPr>
          <a:xfrm>
            <a:off x="-33115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70" name="矩形 69"/>
          <p:cNvSpPr/>
          <p:nvPr/>
        </p:nvSpPr>
        <p:spPr>
          <a:xfrm>
            <a:off x="3027061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71" name="矩形 70"/>
          <p:cNvSpPr/>
          <p:nvPr/>
        </p:nvSpPr>
        <p:spPr>
          <a:xfrm>
            <a:off x="6084104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125" grpId="0"/>
      <p:bldP spid="128" grpId="0"/>
      <p:bldP spid="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31035" y="0"/>
            <a:ext cx="3012965" cy="2032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945508"/>
            <a:ext cx="9144000" cy="2197992"/>
          </a:xfrm>
          <a:prstGeom prst="rect">
            <a:avLst/>
          </a:prstGeom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62800" y="1968785"/>
            <a:ext cx="747810" cy="89752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1" name="Freeform 6"/>
          <p:cNvSpPr/>
          <p:nvPr/>
        </p:nvSpPr>
        <p:spPr bwMode="auto">
          <a:xfrm>
            <a:off x="967589" y="2049232"/>
            <a:ext cx="571574" cy="718971"/>
          </a:xfrm>
          <a:custGeom>
            <a:avLst/>
            <a:gdLst>
              <a:gd name="T0" fmla="*/ 734716 w 1173"/>
              <a:gd name="T1" fmla="*/ 348495 h 1472"/>
              <a:gd name="T2" fmla="*/ 711330 w 1173"/>
              <a:gd name="T3" fmla="*/ 30615 h 1472"/>
              <a:gd name="T4" fmla="*/ 693141 w 1173"/>
              <a:gd name="T5" fmla="*/ 35175 h 1472"/>
              <a:gd name="T6" fmla="*/ 651565 w 1173"/>
              <a:gd name="T7" fmla="*/ 44295 h 1472"/>
              <a:gd name="T8" fmla="*/ 596997 w 1173"/>
              <a:gd name="T9" fmla="*/ 35175 h 1472"/>
              <a:gd name="T10" fmla="*/ 408609 w 1173"/>
              <a:gd name="T11" fmla="*/ 3257 h 1472"/>
              <a:gd name="T12" fmla="*/ 0 w 1173"/>
              <a:gd name="T13" fmla="*/ 500270 h 1472"/>
              <a:gd name="T14" fmla="*/ 417703 w 1173"/>
              <a:gd name="T15" fmla="*/ 955593 h 1472"/>
              <a:gd name="T16" fmla="*/ 762000 w 1173"/>
              <a:gd name="T17" fmla="*/ 707412 h 1472"/>
              <a:gd name="T18" fmla="*/ 706783 w 1173"/>
              <a:gd name="T19" fmla="*/ 674843 h 1472"/>
              <a:gd name="T20" fmla="*/ 449535 w 1173"/>
              <a:gd name="T21" fmla="*/ 891757 h 1472"/>
              <a:gd name="T22" fmla="*/ 188389 w 1173"/>
              <a:gd name="T23" fmla="*/ 472260 h 1472"/>
              <a:gd name="T24" fmla="*/ 417703 w 1173"/>
              <a:gd name="T25" fmla="*/ 67745 h 1472"/>
              <a:gd name="T26" fmla="*/ 679499 w 1173"/>
              <a:gd name="T27" fmla="*/ 371294 h 1472"/>
              <a:gd name="T28" fmla="*/ 734716 w 1173"/>
              <a:gd name="T29" fmla="*/ 348495 h 14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173" h="1472">
                <a:moveTo>
                  <a:pt x="1131" y="535"/>
                </a:moveTo>
                <a:lnTo>
                  <a:pt x="1095" y="47"/>
                </a:lnTo>
                <a:cubicBezTo>
                  <a:pt x="1090" y="47"/>
                  <a:pt x="1081" y="49"/>
                  <a:pt x="1067" y="54"/>
                </a:cubicBezTo>
                <a:cubicBezTo>
                  <a:pt x="1043" y="64"/>
                  <a:pt x="1022" y="68"/>
                  <a:pt x="1003" y="68"/>
                </a:cubicBezTo>
                <a:cubicBezTo>
                  <a:pt x="975" y="68"/>
                  <a:pt x="947" y="64"/>
                  <a:pt x="919" y="54"/>
                </a:cubicBezTo>
                <a:cubicBezTo>
                  <a:pt x="810" y="17"/>
                  <a:pt x="714" y="0"/>
                  <a:pt x="629" y="5"/>
                </a:cubicBezTo>
                <a:cubicBezTo>
                  <a:pt x="214" y="24"/>
                  <a:pt x="5" y="278"/>
                  <a:pt x="0" y="768"/>
                </a:cubicBezTo>
                <a:cubicBezTo>
                  <a:pt x="5" y="1225"/>
                  <a:pt x="219" y="1458"/>
                  <a:pt x="643" y="1467"/>
                </a:cubicBezTo>
                <a:cubicBezTo>
                  <a:pt x="912" y="1472"/>
                  <a:pt x="1088" y="1345"/>
                  <a:pt x="1173" y="1086"/>
                </a:cubicBezTo>
                <a:lnTo>
                  <a:pt x="1088" y="1036"/>
                </a:lnTo>
                <a:cubicBezTo>
                  <a:pt x="999" y="1258"/>
                  <a:pt x="867" y="1369"/>
                  <a:pt x="692" y="1369"/>
                </a:cubicBezTo>
                <a:cubicBezTo>
                  <a:pt x="424" y="1359"/>
                  <a:pt x="290" y="1145"/>
                  <a:pt x="290" y="725"/>
                </a:cubicBezTo>
                <a:cubicBezTo>
                  <a:pt x="290" y="316"/>
                  <a:pt x="408" y="108"/>
                  <a:pt x="643" y="104"/>
                </a:cubicBezTo>
                <a:cubicBezTo>
                  <a:pt x="827" y="94"/>
                  <a:pt x="961" y="250"/>
                  <a:pt x="1046" y="570"/>
                </a:cubicBezTo>
                <a:lnTo>
                  <a:pt x="1131" y="5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2" name="Freeform 7"/>
          <p:cNvSpPr>
            <a:spLocks noEditPoints="1"/>
          </p:cNvSpPr>
          <p:nvPr/>
        </p:nvSpPr>
        <p:spPr bwMode="auto">
          <a:xfrm>
            <a:off x="1679675" y="2584195"/>
            <a:ext cx="1068129" cy="217834"/>
          </a:xfrm>
          <a:custGeom>
            <a:avLst/>
            <a:gdLst>
              <a:gd name="T0" fmla="*/ 31788 w 2195"/>
              <a:gd name="T1" fmla="*/ 181488 h 445"/>
              <a:gd name="T2" fmla="*/ 163483 w 2195"/>
              <a:gd name="T3" fmla="*/ 180183 h 445"/>
              <a:gd name="T4" fmla="*/ 98609 w 2195"/>
              <a:gd name="T5" fmla="*/ 289206 h 445"/>
              <a:gd name="T6" fmla="*/ 101204 w 2195"/>
              <a:gd name="T7" fmla="*/ 68548 h 445"/>
              <a:gd name="T8" fmla="*/ 98609 w 2195"/>
              <a:gd name="T9" fmla="*/ 289206 h 445"/>
              <a:gd name="T10" fmla="*/ 431413 w 2195"/>
              <a:gd name="T11" fmla="*/ 283331 h 445"/>
              <a:gd name="T12" fmla="*/ 400922 w 2195"/>
              <a:gd name="T13" fmla="*/ 152764 h 445"/>
              <a:gd name="T14" fmla="*/ 289339 w 2195"/>
              <a:gd name="T15" fmla="*/ 154069 h 445"/>
              <a:gd name="T16" fmla="*/ 259496 w 2195"/>
              <a:gd name="T17" fmla="*/ 284636 h 445"/>
              <a:gd name="T18" fmla="*/ 289339 w 2195"/>
              <a:gd name="T19" fmla="*/ 72465 h 445"/>
              <a:gd name="T20" fmla="*/ 358754 w 2195"/>
              <a:gd name="T21" fmla="*/ 66589 h 445"/>
              <a:gd name="T22" fmla="*/ 581921 w 2195"/>
              <a:gd name="T23" fmla="*/ 265704 h 445"/>
              <a:gd name="T24" fmla="*/ 555971 w 2195"/>
              <a:gd name="T25" fmla="*/ 287901 h 445"/>
              <a:gd name="T26" fmla="*/ 512506 w 2195"/>
              <a:gd name="T27" fmla="*/ 98578 h 445"/>
              <a:gd name="T28" fmla="*/ 483312 w 2195"/>
              <a:gd name="T29" fmla="*/ 72465 h 445"/>
              <a:gd name="T30" fmla="*/ 512506 w 2195"/>
              <a:gd name="T31" fmla="*/ 15668 h 445"/>
              <a:gd name="T32" fmla="*/ 542996 w 2195"/>
              <a:gd name="T33" fmla="*/ 72465 h 445"/>
              <a:gd name="T34" fmla="*/ 581921 w 2195"/>
              <a:gd name="T35" fmla="*/ 98578 h 445"/>
              <a:gd name="T36" fmla="*/ 542996 w 2195"/>
              <a:gd name="T37" fmla="*/ 241549 h 445"/>
              <a:gd name="T38" fmla="*/ 581921 w 2195"/>
              <a:gd name="T39" fmla="*/ 265704 h 445"/>
              <a:gd name="T40" fmla="*/ 787572 w 2195"/>
              <a:gd name="T41" fmla="*/ 162556 h 445"/>
              <a:gd name="T42" fmla="*/ 661716 w 2195"/>
              <a:gd name="T43" fmla="*/ 162556 h 445"/>
              <a:gd name="T44" fmla="*/ 819360 w 2195"/>
              <a:gd name="T45" fmla="*/ 226534 h 445"/>
              <a:gd name="T46" fmla="*/ 626684 w 2195"/>
              <a:gd name="T47" fmla="*/ 181488 h 445"/>
              <a:gd name="T48" fmla="*/ 820658 w 2195"/>
              <a:gd name="T49" fmla="*/ 181488 h 445"/>
              <a:gd name="T50" fmla="*/ 660419 w 2195"/>
              <a:gd name="T51" fmla="*/ 188670 h 445"/>
              <a:gd name="T52" fmla="*/ 787572 w 2195"/>
              <a:gd name="T53" fmla="*/ 218047 h 445"/>
              <a:gd name="T54" fmla="*/ 1054853 w 2195"/>
              <a:gd name="T55" fmla="*/ 283331 h 445"/>
              <a:gd name="T56" fmla="*/ 1025011 w 2195"/>
              <a:gd name="T57" fmla="*/ 152764 h 445"/>
              <a:gd name="T58" fmla="*/ 913428 w 2195"/>
              <a:gd name="T59" fmla="*/ 154069 h 445"/>
              <a:gd name="T60" fmla="*/ 882937 w 2195"/>
              <a:gd name="T61" fmla="*/ 284636 h 445"/>
              <a:gd name="T62" fmla="*/ 913428 w 2195"/>
              <a:gd name="T63" fmla="*/ 72465 h 445"/>
              <a:gd name="T64" fmla="*/ 982843 w 2195"/>
              <a:gd name="T65" fmla="*/ 66589 h 445"/>
              <a:gd name="T66" fmla="*/ 1206010 w 2195"/>
              <a:gd name="T67" fmla="*/ 265704 h 445"/>
              <a:gd name="T68" fmla="*/ 1179412 w 2195"/>
              <a:gd name="T69" fmla="*/ 287901 h 445"/>
              <a:gd name="T70" fmla="*/ 1136595 w 2195"/>
              <a:gd name="T71" fmla="*/ 98578 h 445"/>
              <a:gd name="T72" fmla="*/ 1107401 w 2195"/>
              <a:gd name="T73" fmla="*/ 72465 h 445"/>
              <a:gd name="T74" fmla="*/ 1136595 w 2195"/>
              <a:gd name="T75" fmla="*/ 15668 h 445"/>
              <a:gd name="T76" fmla="*/ 1166437 w 2195"/>
              <a:gd name="T77" fmla="*/ 72465 h 445"/>
              <a:gd name="T78" fmla="*/ 1206010 w 2195"/>
              <a:gd name="T79" fmla="*/ 98578 h 445"/>
              <a:gd name="T80" fmla="*/ 1166437 w 2195"/>
              <a:gd name="T81" fmla="*/ 241549 h 445"/>
              <a:gd name="T82" fmla="*/ 1206010 w 2195"/>
              <a:gd name="T83" fmla="*/ 265704 h 445"/>
              <a:gd name="T84" fmla="*/ 1414256 w 2195"/>
              <a:gd name="T85" fmla="*/ 123386 h 445"/>
              <a:gd name="T86" fmla="*/ 1256612 w 2195"/>
              <a:gd name="T87" fmla="*/ 126650 h 445"/>
              <a:gd name="T88" fmla="*/ 1390901 w 2195"/>
              <a:gd name="T89" fmla="*/ 229798 h 445"/>
              <a:gd name="T90" fmla="*/ 1278020 w 2195"/>
              <a:gd name="T91" fmla="*/ 218047 h 445"/>
              <a:gd name="T92" fmla="*/ 1337704 w 2195"/>
              <a:gd name="T93" fmla="*/ 289206 h 445"/>
              <a:gd name="T94" fmla="*/ 1346138 w 2195"/>
              <a:gd name="T95" fmla="*/ 164515 h 445"/>
              <a:gd name="T96" fmla="*/ 1334461 w 2195"/>
              <a:gd name="T97" fmla="*/ 94661 h 44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195" h="445">
                <a:moveTo>
                  <a:pt x="154" y="142"/>
                </a:moveTo>
                <a:cubicBezTo>
                  <a:pt x="86" y="144"/>
                  <a:pt x="51" y="189"/>
                  <a:pt x="49" y="278"/>
                </a:cubicBezTo>
                <a:cubicBezTo>
                  <a:pt x="51" y="361"/>
                  <a:pt x="86" y="405"/>
                  <a:pt x="154" y="407"/>
                </a:cubicBezTo>
                <a:cubicBezTo>
                  <a:pt x="218" y="405"/>
                  <a:pt x="251" y="361"/>
                  <a:pt x="252" y="276"/>
                </a:cubicBezTo>
                <a:cubicBezTo>
                  <a:pt x="248" y="193"/>
                  <a:pt x="215" y="148"/>
                  <a:pt x="154" y="142"/>
                </a:cubicBezTo>
                <a:close/>
                <a:moveTo>
                  <a:pt x="152" y="443"/>
                </a:moveTo>
                <a:cubicBezTo>
                  <a:pt x="55" y="437"/>
                  <a:pt x="5" y="383"/>
                  <a:pt x="0" y="280"/>
                </a:cubicBezTo>
                <a:cubicBezTo>
                  <a:pt x="3" y="166"/>
                  <a:pt x="55" y="107"/>
                  <a:pt x="156" y="105"/>
                </a:cubicBezTo>
                <a:cubicBezTo>
                  <a:pt x="250" y="109"/>
                  <a:pt x="299" y="165"/>
                  <a:pt x="303" y="274"/>
                </a:cubicBezTo>
                <a:cubicBezTo>
                  <a:pt x="302" y="385"/>
                  <a:pt x="251" y="442"/>
                  <a:pt x="152" y="443"/>
                </a:cubicBezTo>
                <a:close/>
                <a:moveTo>
                  <a:pt x="665" y="227"/>
                </a:moveTo>
                <a:lnTo>
                  <a:pt x="665" y="434"/>
                </a:lnTo>
                <a:lnTo>
                  <a:pt x="618" y="434"/>
                </a:lnTo>
                <a:lnTo>
                  <a:pt x="618" y="234"/>
                </a:lnTo>
                <a:cubicBezTo>
                  <a:pt x="616" y="174"/>
                  <a:pt x="591" y="144"/>
                  <a:pt x="542" y="142"/>
                </a:cubicBezTo>
                <a:cubicBezTo>
                  <a:pt x="484" y="150"/>
                  <a:pt x="452" y="181"/>
                  <a:pt x="446" y="236"/>
                </a:cubicBezTo>
                <a:lnTo>
                  <a:pt x="446" y="434"/>
                </a:lnTo>
                <a:lnTo>
                  <a:pt x="400" y="436"/>
                </a:lnTo>
                <a:lnTo>
                  <a:pt x="400" y="111"/>
                </a:lnTo>
                <a:lnTo>
                  <a:pt x="446" y="111"/>
                </a:lnTo>
                <a:lnTo>
                  <a:pt x="446" y="160"/>
                </a:lnTo>
                <a:cubicBezTo>
                  <a:pt x="472" y="123"/>
                  <a:pt x="507" y="104"/>
                  <a:pt x="553" y="102"/>
                </a:cubicBezTo>
                <a:cubicBezTo>
                  <a:pt x="628" y="102"/>
                  <a:pt x="665" y="144"/>
                  <a:pt x="665" y="227"/>
                </a:cubicBezTo>
                <a:close/>
                <a:moveTo>
                  <a:pt x="897" y="407"/>
                </a:moveTo>
                <a:lnTo>
                  <a:pt x="906" y="432"/>
                </a:lnTo>
                <a:cubicBezTo>
                  <a:pt x="891" y="438"/>
                  <a:pt x="875" y="441"/>
                  <a:pt x="857" y="441"/>
                </a:cubicBezTo>
                <a:cubicBezTo>
                  <a:pt x="811" y="442"/>
                  <a:pt x="788" y="419"/>
                  <a:pt x="790" y="370"/>
                </a:cubicBezTo>
                <a:lnTo>
                  <a:pt x="790" y="151"/>
                </a:lnTo>
                <a:lnTo>
                  <a:pt x="745" y="151"/>
                </a:lnTo>
                <a:lnTo>
                  <a:pt x="745" y="111"/>
                </a:lnTo>
                <a:lnTo>
                  <a:pt x="790" y="111"/>
                </a:lnTo>
                <a:lnTo>
                  <a:pt x="790" y="24"/>
                </a:lnTo>
                <a:lnTo>
                  <a:pt x="837" y="0"/>
                </a:lnTo>
                <a:lnTo>
                  <a:pt x="837" y="111"/>
                </a:lnTo>
                <a:lnTo>
                  <a:pt x="897" y="111"/>
                </a:lnTo>
                <a:lnTo>
                  <a:pt x="897" y="151"/>
                </a:lnTo>
                <a:lnTo>
                  <a:pt x="837" y="151"/>
                </a:lnTo>
                <a:lnTo>
                  <a:pt x="837" y="370"/>
                </a:lnTo>
                <a:cubicBezTo>
                  <a:pt x="835" y="398"/>
                  <a:pt x="847" y="411"/>
                  <a:pt x="872" y="410"/>
                </a:cubicBezTo>
                <a:cubicBezTo>
                  <a:pt x="881" y="410"/>
                  <a:pt x="890" y="409"/>
                  <a:pt x="897" y="407"/>
                </a:cubicBezTo>
                <a:close/>
                <a:moveTo>
                  <a:pt x="1020" y="249"/>
                </a:moveTo>
                <a:lnTo>
                  <a:pt x="1214" y="249"/>
                </a:lnTo>
                <a:cubicBezTo>
                  <a:pt x="1211" y="184"/>
                  <a:pt x="1179" y="150"/>
                  <a:pt x="1118" y="147"/>
                </a:cubicBezTo>
                <a:cubicBezTo>
                  <a:pt x="1057" y="153"/>
                  <a:pt x="1024" y="187"/>
                  <a:pt x="1020" y="249"/>
                </a:cubicBezTo>
                <a:close/>
                <a:moveTo>
                  <a:pt x="1214" y="334"/>
                </a:moveTo>
                <a:lnTo>
                  <a:pt x="1263" y="347"/>
                </a:lnTo>
                <a:cubicBezTo>
                  <a:pt x="1245" y="413"/>
                  <a:pt x="1198" y="445"/>
                  <a:pt x="1120" y="443"/>
                </a:cubicBezTo>
                <a:cubicBezTo>
                  <a:pt x="1021" y="439"/>
                  <a:pt x="969" y="384"/>
                  <a:pt x="966" y="278"/>
                </a:cubicBezTo>
                <a:cubicBezTo>
                  <a:pt x="971" y="167"/>
                  <a:pt x="1021" y="109"/>
                  <a:pt x="1118" y="105"/>
                </a:cubicBezTo>
                <a:cubicBezTo>
                  <a:pt x="1213" y="107"/>
                  <a:pt x="1262" y="165"/>
                  <a:pt x="1265" y="278"/>
                </a:cubicBezTo>
                <a:cubicBezTo>
                  <a:pt x="1265" y="284"/>
                  <a:pt x="1265" y="288"/>
                  <a:pt x="1265" y="289"/>
                </a:cubicBezTo>
                <a:lnTo>
                  <a:pt x="1018" y="289"/>
                </a:lnTo>
                <a:cubicBezTo>
                  <a:pt x="1021" y="362"/>
                  <a:pt x="1054" y="401"/>
                  <a:pt x="1118" y="405"/>
                </a:cubicBezTo>
                <a:cubicBezTo>
                  <a:pt x="1169" y="405"/>
                  <a:pt x="1200" y="382"/>
                  <a:pt x="1214" y="334"/>
                </a:cubicBezTo>
                <a:close/>
                <a:moveTo>
                  <a:pt x="1626" y="227"/>
                </a:moveTo>
                <a:lnTo>
                  <a:pt x="1626" y="434"/>
                </a:lnTo>
                <a:lnTo>
                  <a:pt x="1580" y="434"/>
                </a:lnTo>
                <a:lnTo>
                  <a:pt x="1580" y="234"/>
                </a:lnTo>
                <a:cubicBezTo>
                  <a:pt x="1578" y="174"/>
                  <a:pt x="1553" y="144"/>
                  <a:pt x="1504" y="142"/>
                </a:cubicBezTo>
                <a:cubicBezTo>
                  <a:pt x="1446" y="150"/>
                  <a:pt x="1414" y="181"/>
                  <a:pt x="1408" y="236"/>
                </a:cubicBezTo>
                <a:lnTo>
                  <a:pt x="1408" y="434"/>
                </a:lnTo>
                <a:lnTo>
                  <a:pt x="1361" y="436"/>
                </a:lnTo>
                <a:lnTo>
                  <a:pt x="1361" y="111"/>
                </a:lnTo>
                <a:lnTo>
                  <a:pt x="1408" y="111"/>
                </a:lnTo>
                <a:lnTo>
                  <a:pt x="1408" y="160"/>
                </a:lnTo>
                <a:cubicBezTo>
                  <a:pt x="1433" y="123"/>
                  <a:pt x="1469" y="104"/>
                  <a:pt x="1515" y="102"/>
                </a:cubicBezTo>
                <a:cubicBezTo>
                  <a:pt x="1589" y="102"/>
                  <a:pt x="1626" y="144"/>
                  <a:pt x="1626" y="227"/>
                </a:cubicBezTo>
                <a:close/>
                <a:moveTo>
                  <a:pt x="1859" y="407"/>
                </a:moveTo>
                <a:lnTo>
                  <a:pt x="1868" y="432"/>
                </a:lnTo>
                <a:cubicBezTo>
                  <a:pt x="1853" y="438"/>
                  <a:pt x="1836" y="441"/>
                  <a:pt x="1818" y="441"/>
                </a:cubicBezTo>
                <a:cubicBezTo>
                  <a:pt x="1772" y="442"/>
                  <a:pt x="1750" y="419"/>
                  <a:pt x="1752" y="370"/>
                </a:cubicBezTo>
                <a:lnTo>
                  <a:pt x="1752" y="151"/>
                </a:lnTo>
                <a:lnTo>
                  <a:pt x="1707" y="151"/>
                </a:lnTo>
                <a:lnTo>
                  <a:pt x="1707" y="111"/>
                </a:lnTo>
                <a:lnTo>
                  <a:pt x="1752" y="111"/>
                </a:lnTo>
                <a:lnTo>
                  <a:pt x="1752" y="24"/>
                </a:lnTo>
                <a:lnTo>
                  <a:pt x="1798" y="0"/>
                </a:lnTo>
                <a:lnTo>
                  <a:pt x="1798" y="111"/>
                </a:lnTo>
                <a:lnTo>
                  <a:pt x="1859" y="111"/>
                </a:lnTo>
                <a:lnTo>
                  <a:pt x="1859" y="151"/>
                </a:lnTo>
                <a:lnTo>
                  <a:pt x="1798" y="151"/>
                </a:lnTo>
                <a:lnTo>
                  <a:pt x="1798" y="370"/>
                </a:lnTo>
                <a:cubicBezTo>
                  <a:pt x="1797" y="398"/>
                  <a:pt x="1809" y="411"/>
                  <a:pt x="1834" y="410"/>
                </a:cubicBezTo>
                <a:cubicBezTo>
                  <a:pt x="1843" y="410"/>
                  <a:pt x="1851" y="409"/>
                  <a:pt x="1859" y="407"/>
                </a:cubicBezTo>
                <a:close/>
                <a:moveTo>
                  <a:pt x="2131" y="203"/>
                </a:moveTo>
                <a:lnTo>
                  <a:pt x="2180" y="189"/>
                </a:lnTo>
                <a:cubicBezTo>
                  <a:pt x="2167" y="133"/>
                  <a:pt x="2125" y="104"/>
                  <a:pt x="2055" y="102"/>
                </a:cubicBezTo>
                <a:cubicBezTo>
                  <a:pt x="1982" y="105"/>
                  <a:pt x="1943" y="136"/>
                  <a:pt x="1937" y="194"/>
                </a:cubicBezTo>
                <a:cubicBezTo>
                  <a:pt x="1934" y="249"/>
                  <a:pt x="1976" y="281"/>
                  <a:pt x="2062" y="292"/>
                </a:cubicBezTo>
                <a:cubicBezTo>
                  <a:pt x="2118" y="302"/>
                  <a:pt x="2146" y="322"/>
                  <a:pt x="2144" y="352"/>
                </a:cubicBezTo>
                <a:cubicBezTo>
                  <a:pt x="2143" y="387"/>
                  <a:pt x="2115" y="406"/>
                  <a:pt x="2062" y="407"/>
                </a:cubicBezTo>
                <a:cubicBezTo>
                  <a:pt x="2013" y="409"/>
                  <a:pt x="1982" y="384"/>
                  <a:pt x="1970" y="334"/>
                </a:cubicBezTo>
                <a:lnTo>
                  <a:pt x="1924" y="347"/>
                </a:lnTo>
                <a:cubicBezTo>
                  <a:pt x="1941" y="413"/>
                  <a:pt x="1988" y="445"/>
                  <a:pt x="2062" y="443"/>
                </a:cubicBezTo>
                <a:cubicBezTo>
                  <a:pt x="2148" y="442"/>
                  <a:pt x="2192" y="410"/>
                  <a:pt x="2193" y="350"/>
                </a:cubicBezTo>
                <a:cubicBezTo>
                  <a:pt x="2195" y="298"/>
                  <a:pt x="2155" y="265"/>
                  <a:pt x="2075" y="252"/>
                </a:cubicBezTo>
                <a:cubicBezTo>
                  <a:pt x="2014" y="241"/>
                  <a:pt x="1985" y="222"/>
                  <a:pt x="1986" y="194"/>
                </a:cubicBezTo>
                <a:cubicBezTo>
                  <a:pt x="1990" y="162"/>
                  <a:pt x="2014" y="146"/>
                  <a:pt x="2057" y="145"/>
                </a:cubicBezTo>
                <a:cubicBezTo>
                  <a:pt x="2097" y="145"/>
                  <a:pt x="2122" y="164"/>
                  <a:pt x="2131" y="203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3" name="Freeform 8"/>
          <p:cNvSpPr>
            <a:spLocks noEditPoints="1"/>
          </p:cNvSpPr>
          <p:nvPr/>
        </p:nvSpPr>
        <p:spPr bwMode="auto">
          <a:xfrm>
            <a:off x="1743977" y="2034254"/>
            <a:ext cx="1026452" cy="482091"/>
          </a:xfrm>
          <a:custGeom>
            <a:avLst/>
            <a:gdLst>
              <a:gd name="T0" fmla="*/ 495722 w 2109"/>
              <a:gd name="T1" fmla="*/ 0 h 986"/>
              <a:gd name="T2" fmla="*/ 438623 w 2109"/>
              <a:gd name="T3" fmla="*/ 642937 h 986"/>
              <a:gd name="T4" fmla="*/ 54503 w 2109"/>
              <a:gd name="T5" fmla="*/ 588163 h 986"/>
              <a:gd name="T6" fmla="*/ 0 w 2109"/>
              <a:gd name="T7" fmla="*/ 642937 h 986"/>
              <a:gd name="T8" fmla="*/ 54503 w 2109"/>
              <a:gd name="T9" fmla="*/ 52165 h 986"/>
              <a:gd name="T10" fmla="*/ 438623 w 2109"/>
              <a:gd name="T11" fmla="*/ 181926 h 986"/>
              <a:gd name="T12" fmla="*/ 54503 w 2109"/>
              <a:gd name="T13" fmla="*/ 52165 h 986"/>
              <a:gd name="T14" fmla="*/ 54503 w 2109"/>
              <a:gd name="T15" fmla="*/ 541867 h 986"/>
              <a:gd name="T16" fmla="*/ 438623 w 2109"/>
              <a:gd name="T17" fmla="*/ 409497 h 986"/>
              <a:gd name="T18" fmla="*/ 54503 w 2109"/>
              <a:gd name="T19" fmla="*/ 230831 h 986"/>
              <a:gd name="T20" fmla="*/ 438623 w 2109"/>
              <a:gd name="T21" fmla="*/ 363201 h 986"/>
              <a:gd name="T22" fmla="*/ 54503 w 2109"/>
              <a:gd name="T23" fmla="*/ 230831 h 986"/>
              <a:gd name="T24" fmla="*/ 1311326 w 2109"/>
              <a:gd name="T25" fmla="*/ 360592 h 986"/>
              <a:gd name="T26" fmla="*/ 1162091 w 2109"/>
              <a:gd name="T27" fmla="*/ 452534 h 986"/>
              <a:gd name="T28" fmla="*/ 1331441 w 2109"/>
              <a:gd name="T29" fmla="*/ 596640 h 986"/>
              <a:gd name="T30" fmla="*/ 1050488 w 2109"/>
              <a:gd name="T31" fmla="*/ 533390 h 986"/>
              <a:gd name="T32" fmla="*/ 869459 w 2109"/>
              <a:gd name="T33" fmla="*/ 634460 h 986"/>
              <a:gd name="T34" fmla="*/ 946672 w 2109"/>
              <a:gd name="T35" fmla="*/ 579687 h 986"/>
              <a:gd name="T36" fmla="*/ 998580 w 2109"/>
              <a:gd name="T37" fmla="*/ 291473 h 986"/>
              <a:gd name="T38" fmla="*/ 685835 w 2109"/>
              <a:gd name="T39" fmla="*/ 245177 h 986"/>
              <a:gd name="T40" fmla="*/ 1199724 w 2109"/>
              <a:gd name="T41" fmla="*/ 170189 h 986"/>
              <a:gd name="T42" fmla="*/ 772132 w 2109"/>
              <a:gd name="T43" fmla="*/ 123893 h 986"/>
              <a:gd name="T44" fmla="*/ 1199724 w 2109"/>
              <a:gd name="T45" fmla="*/ 48905 h 986"/>
              <a:gd name="T46" fmla="*/ 760452 w 2109"/>
              <a:gd name="T47" fmla="*/ 3260 h 986"/>
              <a:gd name="T48" fmla="*/ 1253579 w 2109"/>
              <a:gd name="T49" fmla="*/ 245177 h 986"/>
              <a:gd name="T50" fmla="*/ 1363234 w 2109"/>
              <a:gd name="T51" fmla="*/ 291473 h 986"/>
              <a:gd name="T52" fmla="*/ 1050488 w 2109"/>
              <a:gd name="T53" fmla="*/ 314296 h 986"/>
              <a:gd name="T54" fmla="*/ 1273693 w 2109"/>
              <a:gd name="T55" fmla="*/ 314296 h 986"/>
              <a:gd name="T56" fmla="*/ 970031 w 2109"/>
              <a:gd name="T57" fmla="*/ 421235 h 986"/>
              <a:gd name="T58" fmla="*/ 697514 w 2109"/>
              <a:gd name="T59" fmla="*/ 579687 h 986"/>
              <a:gd name="T60" fmla="*/ 772132 w 2109"/>
              <a:gd name="T61" fmla="*/ 308427 h 986"/>
              <a:gd name="T62" fmla="*/ 907093 w 2109"/>
              <a:gd name="T63" fmla="*/ 397760 h 986"/>
              <a:gd name="T64" fmla="*/ 789002 w 2109"/>
              <a:gd name="T65" fmla="*/ 383415 h 986"/>
              <a:gd name="T66" fmla="*/ 772132 w 2109"/>
              <a:gd name="T67" fmla="*/ 308427 h 98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109" h="986">
                <a:moveTo>
                  <a:pt x="0" y="0"/>
                </a:moveTo>
                <a:lnTo>
                  <a:pt x="764" y="0"/>
                </a:lnTo>
                <a:lnTo>
                  <a:pt x="764" y="986"/>
                </a:lnTo>
                <a:lnTo>
                  <a:pt x="676" y="986"/>
                </a:lnTo>
                <a:lnTo>
                  <a:pt x="676" y="902"/>
                </a:lnTo>
                <a:lnTo>
                  <a:pt x="84" y="902"/>
                </a:lnTo>
                <a:lnTo>
                  <a:pt x="84" y="986"/>
                </a:lnTo>
                <a:lnTo>
                  <a:pt x="0" y="986"/>
                </a:lnTo>
                <a:lnTo>
                  <a:pt x="0" y="0"/>
                </a:lnTo>
                <a:close/>
                <a:moveTo>
                  <a:pt x="84" y="80"/>
                </a:moveTo>
                <a:lnTo>
                  <a:pt x="84" y="279"/>
                </a:lnTo>
                <a:lnTo>
                  <a:pt x="676" y="279"/>
                </a:lnTo>
                <a:lnTo>
                  <a:pt x="676" y="80"/>
                </a:lnTo>
                <a:lnTo>
                  <a:pt x="84" y="80"/>
                </a:lnTo>
                <a:close/>
                <a:moveTo>
                  <a:pt x="84" y="628"/>
                </a:moveTo>
                <a:lnTo>
                  <a:pt x="84" y="831"/>
                </a:lnTo>
                <a:lnTo>
                  <a:pt x="676" y="831"/>
                </a:lnTo>
                <a:lnTo>
                  <a:pt x="676" y="628"/>
                </a:lnTo>
                <a:lnTo>
                  <a:pt x="84" y="628"/>
                </a:lnTo>
                <a:close/>
                <a:moveTo>
                  <a:pt x="84" y="354"/>
                </a:moveTo>
                <a:lnTo>
                  <a:pt x="84" y="557"/>
                </a:lnTo>
                <a:lnTo>
                  <a:pt x="676" y="557"/>
                </a:lnTo>
                <a:lnTo>
                  <a:pt x="676" y="354"/>
                </a:lnTo>
                <a:lnTo>
                  <a:pt x="84" y="354"/>
                </a:lnTo>
                <a:close/>
                <a:moveTo>
                  <a:pt x="1963" y="482"/>
                </a:moveTo>
                <a:lnTo>
                  <a:pt x="2021" y="553"/>
                </a:lnTo>
                <a:cubicBezTo>
                  <a:pt x="2000" y="568"/>
                  <a:pt x="1958" y="594"/>
                  <a:pt x="1893" y="632"/>
                </a:cubicBezTo>
                <a:cubicBezTo>
                  <a:pt x="1849" y="659"/>
                  <a:pt x="1815" y="679"/>
                  <a:pt x="1791" y="694"/>
                </a:cubicBezTo>
                <a:cubicBezTo>
                  <a:pt x="1859" y="753"/>
                  <a:pt x="1965" y="800"/>
                  <a:pt x="2109" y="836"/>
                </a:cubicBezTo>
                <a:cubicBezTo>
                  <a:pt x="2089" y="856"/>
                  <a:pt x="2070" y="883"/>
                  <a:pt x="2052" y="915"/>
                </a:cubicBezTo>
                <a:cubicBezTo>
                  <a:pt x="1849" y="856"/>
                  <a:pt x="1704" y="756"/>
                  <a:pt x="1619" y="615"/>
                </a:cubicBezTo>
                <a:lnTo>
                  <a:pt x="1619" y="818"/>
                </a:lnTo>
                <a:cubicBezTo>
                  <a:pt x="1624" y="924"/>
                  <a:pt x="1573" y="976"/>
                  <a:pt x="1464" y="973"/>
                </a:cubicBezTo>
                <a:cubicBezTo>
                  <a:pt x="1423" y="973"/>
                  <a:pt x="1381" y="973"/>
                  <a:pt x="1340" y="973"/>
                </a:cubicBezTo>
                <a:cubicBezTo>
                  <a:pt x="1337" y="937"/>
                  <a:pt x="1331" y="908"/>
                  <a:pt x="1322" y="884"/>
                </a:cubicBezTo>
                <a:cubicBezTo>
                  <a:pt x="1358" y="887"/>
                  <a:pt x="1403" y="889"/>
                  <a:pt x="1459" y="889"/>
                </a:cubicBezTo>
                <a:cubicBezTo>
                  <a:pt x="1515" y="892"/>
                  <a:pt x="1542" y="867"/>
                  <a:pt x="1539" y="814"/>
                </a:cubicBezTo>
                <a:lnTo>
                  <a:pt x="1539" y="447"/>
                </a:lnTo>
                <a:lnTo>
                  <a:pt x="1057" y="447"/>
                </a:lnTo>
                <a:lnTo>
                  <a:pt x="1057" y="376"/>
                </a:lnTo>
                <a:lnTo>
                  <a:pt x="1849" y="376"/>
                </a:lnTo>
                <a:lnTo>
                  <a:pt x="1849" y="261"/>
                </a:lnTo>
                <a:lnTo>
                  <a:pt x="1190" y="261"/>
                </a:lnTo>
                <a:lnTo>
                  <a:pt x="1190" y="190"/>
                </a:lnTo>
                <a:lnTo>
                  <a:pt x="1849" y="190"/>
                </a:lnTo>
                <a:lnTo>
                  <a:pt x="1849" y="75"/>
                </a:lnTo>
                <a:lnTo>
                  <a:pt x="1172" y="75"/>
                </a:lnTo>
                <a:lnTo>
                  <a:pt x="1172" y="5"/>
                </a:lnTo>
                <a:lnTo>
                  <a:pt x="1932" y="5"/>
                </a:lnTo>
                <a:lnTo>
                  <a:pt x="1932" y="376"/>
                </a:lnTo>
                <a:lnTo>
                  <a:pt x="2101" y="376"/>
                </a:lnTo>
                <a:lnTo>
                  <a:pt x="2101" y="447"/>
                </a:lnTo>
                <a:lnTo>
                  <a:pt x="1619" y="447"/>
                </a:lnTo>
                <a:lnTo>
                  <a:pt x="1619" y="482"/>
                </a:lnTo>
                <a:cubicBezTo>
                  <a:pt x="1654" y="544"/>
                  <a:pt x="1692" y="597"/>
                  <a:pt x="1733" y="641"/>
                </a:cubicBezTo>
                <a:cubicBezTo>
                  <a:pt x="1822" y="582"/>
                  <a:pt x="1899" y="529"/>
                  <a:pt x="1963" y="482"/>
                </a:cubicBezTo>
                <a:close/>
                <a:moveTo>
                  <a:pt x="1044" y="814"/>
                </a:moveTo>
                <a:cubicBezTo>
                  <a:pt x="1168" y="772"/>
                  <a:pt x="1318" y="716"/>
                  <a:pt x="1495" y="646"/>
                </a:cubicBezTo>
                <a:cubicBezTo>
                  <a:pt x="1501" y="672"/>
                  <a:pt x="1507" y="699"/>
                  <a:pt x="1513" y="725"/>
                </a:cubicBezTo>
                <a:cubicBezTo>
                  <a:pt x="1351" y="784"/>
                  <a:pt x="1205" y="839"/>
                  <a:pt x="1075" y="889"/>
                </a:cubicBezTo>
                <a:lnTo>
                  <a:pt x="1044" y="814"/>
                </a:lnTo>
                <a:close/>
                <a:moveTo>
                  <a:pt x="1190" y="473"/>
                </a:moveTo>
                <a:cubicBezTo>
                  <a:pt x="1202" y="482"/>
                  <a:pt x="1218" y="492"/>
                  <a:pt x="1238" y="504"/>
                </a:cubicBezTo>
                <a:cubicBezTo>
                  <a:pt x="1303" y="545"/>
                  <a:pt x="1356" y="581"/>
                  <a:pt x="1398" y="610"/>
                </a:cubicBezTo>
                <a:lnTo>
                  <a:pt x="1349" y="681"/>
                </a:lnTo>
                <a:cubicBezTo>
                  <a:pt x="1317" y="658"/>
                  <a:pt x="1272" y="627"/>
                  <a:pt x="1216" y="588"/>
                </a:cubicBezTo>
                <a:cubicBezTo>
                  <a:pt x="1184" y="565"/>
                  <a:pt x="1159" y="547"/>
                  <a:pt x="1141" y="535"/>
                </a:cubicBezTo>
                <a:lnTo>
                  <a:pt x="1190" y="473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3121387" y="877235"/>
            <a:ext cx="92011" cy="2759726"/>
          </a:xfrm>
          <a:custGeom>
            <a:avLst/>
            <a:gdLst>
              <a:gd name="T0" fmla="*/ 0 w 153"/>
              <a:gd name="T1" fmla="*/ 0 h 6522"/>
              <a:gd name="T2" fmla="*/ 46203 w 153"/>
              <a:gd name="T3" fmla="*/ 0 h 6522"/>
              <a:gd name="T4" fmla="*/ 46203 w 153"/>
              <a:gd name="T5" fmla="*/ 5040312 h 6522"/>
              <a:gd name="T6" fmla="*/ 0 w 153"/>
              <a:gd name="T7" fmla="*/ 5040312 h 6522"/>
              <a:gd name="T8" fmla="*/ 0 w 153"/>
              <a:gd name="T9" fmla="*/ 0 h 6522"/>
              <a:gd name="T10" fmla="*/ 99224 w 153"/>
              <a:gd name="T11" fmla="*/ 0 h 6522"/>
              <a:gd name="T12" fmla="*/ 115887 w 153"/>
              <a:gd name="T13" fmla="*/ 0 h 6522"/>
              <a:gd name="T14" fmla="*/ 115887 w 153"/>
              <a:gd name="T15" fmla="*/ 5040312 h 6522"/>
              <a:gd name="T16" fmla="*/ 99224 w 153"/>
              <a:gd name="T17" fmla="*/ 5040312 h 6522"/>
              <a:gd name="T18" fmla="*/ 99224 w 153"/>
              <a:gd name="T19" fmla="*/ 0 h 652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3" h="6522">
                <a:moveTo>
                  <a:pt x="0" y="0"/>
                </a:moveTo>
                <a:lnTo>
                  <a:pt x="61" y="0"/>
                </a:lnTo>
                <a:lnTo>
                  <a:pt x="61" y="6522"/>
                </a:lnTo>
                <a:lnTo>
                  <a:pt x="0" y="6522"/>
                </a:lnTo>
                <a:lnTo>
                  <a:pt x="0" y="0"/>
                </a:lnTo>
                <a:close/>
                <a:moveTo>
                  <a:pt x="131" y="0"/>
                </a:moveTo>
                <a:lnTo>
                  <a:pt x="153" y="0"/>
                </a:lnTo>
                <a:lnTo>
                  <a:pt x="153" y="6522"/>
                </a:lnTo>
                <a:lnTo>
                  <a:pt x="131" y="6522"/>
                </a:lnTo>
                <a:lnTo>
                  <a:pt x="131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68571" tIns="34285" rIns="68571" bIns="34285"/>
          <a:lstStyle/>
          <a:p>
            <a:endParaRPr lang="zh-CN" altLang="en-US" kern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15" name="Freeform 10"/>
          <p:cNvSpPr/>
          <p:nvPr/>
        </p:nvSpPr>
        <p:spPr bwMode="auto">
          <a:xfrm>
            <a:off x="3452425" y="997460"/>
            <a:ext cx="4512870" cy="511156"/>
          </a:xfrm>
          <a:custGeom>
            <a:avLst/>
            <a:gdLst>
              <a:gd name="T0" fmla="*/ 64938 w 6425"/>
              <a:gd name="T1" fmla="*/ 0 h 911"/>
              <a:gd name="T2" fmla="*/ 4420639 w 6425"/>
              <a:gd name="T3" fmla="*/ 0 h 911"/>
              <a:gd name="T4" fmla="*/ 4486275 w 6425"/>
              <a:gd name="T5" fmla="*/ 65148 h 911"/>
              <a:gd name="T6" fmla="*/ 4486275 w 6425"/>
              <a:gd name="T7" fmla="*/ 573027 h 911"/>
              <a:gd name="T8" fmla="*/ 4420639 w 6425"/>
              <a:gd name="T9" fmla="*/ 638175 h 911"/>
              <a:gd name="T10" fmla="*/ 64938 w 6425"/>
              <a:gd name="T11" fmla="*/ 638175 h 911"/>
              <a:gd name="T12" fmla="*/ 0 w 6425"/>
              <a:gd name="T13" fmla="*/ 573027 h 911"/>
              <a:gd name="T14" fmla="*/ 0 w 6425"/>
              <a:gd name="T15" fmla="*/ 65148 h 911"/>
              <a:gd name="T16" fmla="*/ 64938 w 6425"/>
              <a:gd name="T17" fmla="*/ 0 h 9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425" h="911">
                <a:moveTo>
                  <a:pt x="93" y="0"/>
                </a:moveTo>
                <a:lnTo>
                  <a:pt x="6331" y="0"/>
                </a:lnTo>
                <a:cubicBezTo>
                  <a:pt x="6383" y="0"/>
                  <a:pt x="6425" y="42"/>
                  <a:pt x="6425" y="93"/>
                </a:cubicBezTo>
                <a:lnTo>
                  <a:pt x="6425" y="818"/>
                </a:lnTo>
                <a:cubicBezTo>
                  <a:pt x="6425" y="869"/>
                  <a:pt x="6383" y="911"/>
                  <a:pt x="6331" y="911"/>
                </a:cubicBezTo>
                <a:lnTo>
                  <a:pt x="93" y="911"/>
                </a:lnTo>
                <a:cubicBezTo>
                  <a:pt x="42" y="911"/>
                  <a:pt x="0" y="869"/>
                  <a:pt x="0" y="818"/>
                </a:cubicBezTo>
                <a:lnTo>
                  <a:pt x="0" y="93"/>
                </a:lnTo>
                <a:cubicBezTo>
                  <a:pt x="0" y="42"/>
                  <a:pt x="42" y="0"/>
                  <a:pt x="93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grpSp>
        <p:nvGrpSpPr>
          <p:cNvPr id="16" name="组合 58"/>
          <p:cNvGrpSpPr/>
          <p:nvPr/>
        </p:nvGrpSpPr>
        <p:grpSpPr bwMode="auto">
          <a:xfrm>
            <a:off x="3529824" y="1039122"/>
            <a:ext cx="377478" cy="415498"/>
            <a:chOff x="0" y="0"/>
            <a:chExt cx="588963" cy="648258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0" y="27890"/>
              <a:ext cx="588963" cy="5905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100" kern="0">
                <a:solidFill>
                  <a:srgbClr val="C00000"/>
                </a:solidFill>
                <a:cs typeface="+mn-ea"/>
                <a:sym typeface="+mn-lt"/>
              </a:endParaRPr>
            </a:p>
          </p:txBody>
        </p:sp>
        <p:sp>
          <p:nvSpPr>
            <p:cNvPr id="18" name="TextBox 60"/>
            <p:cNvSpPr txBox="1">
              <a:spLocks noChangeArrowheads="1"/>
            </p:cNvSpPr>
            <p:nvPr/>
          </p:nvSpPr>
          <p:spPr bwMode="auto">
            <a:xfrm>
              <a:off x="59482" y="0"/>
              <a:ext cx="500721" cy="648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100" b="1" kern="0">
                  <a:solidFill>
                    <a:srgbClr val="C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lang="zh-CN" altLang="en-US" sz="2100" b="1" kern="0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9" name="Freeform 10"/>
          <p:cNvSpPr/>
          <p:nvPr/>
        </p:nvSpPr>
        <p:spPr bwMode="auto">
          <a:xfrm>
            <a:off x="3452425" y="1722383"/>
            <a:ext cx="4512870" cy="511156"/>
          </a:xfrm>
          <a:custGeom>
            <a:avLst/>
            <a:gdLst>
              <a:gd name="T0" fmla="*/ 64938 w 6425"/>
              <a:gd name="T1" fmla="*/ 0 h 911"/>
              <a:gd name="T2" fmla="*/ 4420639 w 6425"/>
              <a:gd name="T3" fmla="*/ 0 h 911"/>
              <a:gd name="T4" fmla="*/ 4486275 w 6425"/>
              <a:gd name="T5" fmla="*/ 65148 h 911"/>
              <a:gd name="T6" fmla="*/ 4486275 w 6425"/>
              <a:gd name="T7" fmla="*/ 573027 h 911"/>
              <a:gd name="T8" fmla="*/ 4420639 w 6425"/>
              <a:gd name="T9" fmla="*/ 638175 h 911"/>
              <a:gd name="T10" fmla="*/ 64938 w 6425"/>
              <a:gd name="T11" fmla="*/ 638175 h 911"/>
              <a:gd name="T12" fmla="*/ 0 w 6425"/>
              <a:gd name="T13" fmla="*/ 573027 h 911"/>
              <a:gd name="T14" fmla="*/ 0 w 6425"/>
              <a:gd name="T15" fmla="*/ 65148 h 911"/>
              <a:gd name="T16" fmla="*/ 64938 w 6425"/>
              <a:gd name="T17" fmla="*/ 0 h 9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425" h="911">
                <a:moveTo>
                  <a:pt x="93" y="0"/>
                </a:moveTo>
                <a:lnTo>
                  <a:pt x="6331" y="0"/>
                </a:lnTo>
                <a:cubicBezTo>
                  <a:pt x="6383" y="0"/>
                  <a:pt x="6425" y="42"/>
                  <a:pt x="6425" y="93"/>
                </a:cubicBezTo>
                <a:lnTo>
                  <a:pt x="6425" y="818"/>
                </a:lnTo>
                <a:cubicBezTo>
                  <a:pt x="6425" y="869"/>
                  <a:pt x="6383" y="911"/>
                  <a:pt x="6331" y="911"/>
                </a:cubicBezTo>
                <a:lnTo>
                  <a:pt x="93" y="911"/>
                </a:lnTo>
                <a:cubicBezTo>
                  <a:pt x="42" y="911"/>
                  <a:pt x="0" y="869"/>
                  <a:pt x="0" y="818"/>
                </a:cubicBezTo>
                <a:lnTo>
                  <a:pt x="0" y="93"/>
                </a:lnTo>
                <a:cubicBezTo>
                  <a:pt x="0" y="42"/>
                  <a:pt x="42" y="0"/>
                  <a:pt x="93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grpSp>
        <p:nvGrpSpPr>
          <p:cNvPr id="20" name="组合 62"/>
          <p:cNvGrpSpPr/>
          <p:nvPr/>
        </p:nvGrpSpPr>
        <p:grpSpPr bwMode="auto">
          <a:xfrm>
            <a:off x="3529824" y="1764044"/>
            <a:ext cx="377478" cy="415498"/>
            <a:chOff x="0" y="0"/>
            <a:chExt cx="588963" cy="648257"/>
          </a:xfrm>
        </p:grpSpPr>
        <p:sp>
          <p:nvSpPr>
            <p:cNvPr id="21" name="Oval 16"/>
            <p:cNvSpPr>
              <a:spLocks noChangeArrowheads="1"/>
            </p:cNvSpPr>
            <p:nvPr/>
          </p:nvSpPr>
          <p:spPr bwMode="auto">
            <a:xfrm>
              <a:off x="0" y="27890"/>
              <a:ext cx="588963" cy="5905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100" kern="0">
                <a:solidFill>
                  <a:srgbClr val="C00000"/>
                </a:solidFill>
                <a:cs typeface="+mn-ea"/>
                <a:sym typeface="+mn-lt"/>
              </a:endParaRPr>
            </a:p>
          </p:txBody>
        </p:sp>
        <p:sp>
          <p:nvSpPr>
            <p:cNvPr id="22" name="TextBox 64"/>
            <p:cNvSpPr txBox="1">
              <a:spLocks noChangeArrowheads="1"/>
            </p:cNvSpPr>
            <p:nvPr/>
          </p:nvSpPr>
          <p:spPr bwMode="auto">
            <a:xfrm>
              <a:off x="59482" y="0"/>
              <a:ext cx="500721" cy="648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100" b="1" kern="0">
                  <a:solidFill>
                    <a:srgbClr val="C00000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lang="zh-CN" altLang="en-US" sz="2100" b="1" kern="0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3" name="Freeform 10"/>
          <p:cNvSpPr/>
          <p:nvPr/>
        </p:nvSpPr>
        <p:spPr bwMode="auto">
          <a:xfrm>
            <a:off x="3452425" y="2429450"/>
            <a:ext cx="4512870" cy="511156"/>
          </a:xfrm>
          <a:custGeom>
            <a:avLst/>
            <a:gdLst>
              <a:gd name="T0" fmla="*/ 64938 w 6425"/>
              <a:gd name="T1" fmla="*/ 0 h 911"/>
              <a:gd name="T2" fmla="*/ 4420639 w 6425"/>
              <a:gd name="T3" fmla="*/ 0 h 911"/>
              <a:gd name="T4" fmla="*/ 4486275 w 6425"/>
              <a:gd name="T5" fmla="*/ 65148 h 911"/>
              <a:gd name="T6" fmla="*/ 4486275 w 6425"/>
              <a:gd name="T7" fmla="*/ 573027 h 911"/>
              <a:gd name="T8" fmla="*/ 4420639 w 6425"/>
              <a:gd name="T9" fmla="*/ 638175 h 911"/>
              <a:gd name="T10" fmla="*/ 64938 w 6425"/>
              <a:gd name="T11" fmla="*/ 638175 h 911"/>
              <a:gd name="T12" fmla="*/ 0 w 6425"/>
              <a:gd name="T13" fmla="*/ 573027 h 911"/>
              <a:gd name="T14" fmla="*/ 0 w 6425"/>
              <a:gd name="T15" fmla="*/ 65148 h 911"/>
              <a:gd name="T16" fmla="*/ 64938 w 6425"/>
              <a:gd name="T17" fmla="*/ 0 h 9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425" h="911">
                <a:moveTo>
                  <a:pt x="93" y="0"/>
                </a:moveTo>
                <a:lnTo>
                  <a:pt x="6331" y="0"/>
                </a:lnTo>
                <a:cubicBezTo>
                  <a:pt x="6383" y="0"/>
                  <a:pt x="6425" y="42"/>
                  <a:pt x="6425" y="93"/>
                </a:cubicBezTo>
                <a:lnTo>
                  <a:pt x="6425" y="818"/>
                </a:lnTo>
                <a:cubicBezTo>
                  <a:pt x="6425" y="869"/>
                  <a:pt x="6383" y="911"/>
                  <a:pt x="6331" y="911"/>
                </a:cubicBezTo>
                <a:lnTo>
                  <a:pt x="93" y="911"/>
                </a:lnTo>
                <a:cubicBezTo>
                  <a:pt x="42" y="911"/>
                  <a:pt x="0" y="869"/>
                  <a:pt x="0" y="818"/>
                </a:cubicBezTo>
                <a:lnTo>
                  <a:pt x="0" y="93"/>
                </a:lnTo>
                <a:cubicBezTo>
                  <a:pt x="0" y="42"/>
                  <a:pt x="42" y="0"/>
                  <a:pt x="93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grpSp>
        <p:nvGrpSpPr>
          <p:cNvPr id="24" name="组合 71"/>
          <p:cNvGrpSpPr/>
          <p:nvPr/>
        </p:nvGrpSpPr>
        <p:grpSpPr bwMode="auto">
          <a:xfrm>
            <a:off x="3529824" y="2471112"/>
            <a:ext cx="377478" cy="415498"/>
            <a:chOff x="0" y="0"/>
            <a:chExt cx="588963" cy="650210"/>
          </a:xfrm>
        </p:grpSpPr>
        <p:sp>
          <p:nvSpPr>
            <p:cNvPr id="25" name="Oval 16"/>
            <p:cNvSpPr>
              <a:spLocks noChangeArrowheads="1"/>
            </p:cNvSpPr>
            <p:nvPr/>
          </p:nvSpPr>
          <p:spPr bwMode="auto">
            <a:xfrm>
              <a:off x="0" y="27890"/>
              <a:ext cx="588963" cy="5905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100" kern="0">
                <a:solidFill>
                  <a:srgbClr val="C00000"/>
                </a:solidFill>
                <a:cs typeface="+mn-ea"/>
                <a:sym typeface="+mn-lt"/>
              </a:endParaRPr>
            </a:p>
          </p:txBody>
        </p:sp>
        <p:sp>
          <p:nvSpPr>
            <p:cNvPr id="26" name="TextBox 78"/>
            <p:cNvSpPr txBox="1">
              <a:spLocks noChangeArrowheads="1"/>
            </p:cNvSpPr>
            <p:nvPr/>
          </p:nvSpPr>
          <p:spPr bwMode="auto">
            <a:xfrm>
              <a:off x="59482" y="0"/>
              <a:ext cx="500721" cy="650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100" b="1" kern="0">
                  <a:solidFill>
                    <a:srgbClr val="C00000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endParaRPr lang="zh-CN" altLang="en-US" sz="2100" b="1" kern="0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7" name="Freeform 10"/>
          <p:cNvSpPr/>
          <p:nvPr/>
        </p:nvSpPr>
        <p:spPr bwMode="auto">
          <a:xfrm>
            <a:off x="3452425" y="3125804"/>
            <a:ext cx="4512870" cy="511156"/>
          </a:xfrm>
          <a:custGeom>
            <a:avLst/>
            <a:gdLst>
              <a:gd name="T0" fmla="*/ 64938 w 6425"/>
              <a:gd name="T1" fmla="*/ 0 h 911"/>
              <a:gd name="T2" fmla="*/ 4420639 w 6425"/>
              <a:gd name="T3" fmla="*/ 0 h 911"/>
              <a:gd name="T4" fmla="*/ 4486275 w 6425"/>
              <a:gd name="T5" fmla="*/ 65148 h 911"/>
              <a:gd name="T6" fmla="*/ 4486275 w 6425"/>
              <a:gd name="T7" fmla="*/ 573027 h 911"/>
              <a:gd name="T8" fmla="*/ 4420639 w 6425"/>
              <a:gd name="T9" fmla="*/ 638175 h 911"/>
              <a:gd name="T10" fmla="*/ 64938 w 6425"/>
              <a:gd name="T11" fmla="*/ 638175 h 911"/>
              <a:gd name="T12" fmla="*/ 0 w 6425"/>
              <a:gd name="T13" fmla="*/ 573027 h 911"/>
              <a:gd name="T14" fmla="*/ 0 w 6425"/>
              <a:gd name="T15" fmla="*/ 65148 h 911"/>
              <a:gd name="T16" fmla="*/ 64938 w 6425"/>
              <a:gd name="T17" fmla="*/ 0 h 9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425" h="911">
                <a:moveTo>
                  <a:pt x="93" y="0"/>
                </a:moveTo>
                <a:lnTo>
                  <a:pt x="6331" y="0"/>
                </a:lnTo>
                <a:cubicBezTo>
                  <a:pt x="6383" y="0"/>
                  <a:pt x="6425" y="42"/>
                  <a:pt x="6425" y="93"/>
                </a:cubicBezTo>
                <a:lnTo>
                  <a:pt x="6425" y="818"/>
                </a:lnTo>
                <a:cubicBezTo>
                  <a:pt x="6425" y="869"/>
                  <a:pt x="6383" y="911"/>
                  <a:pt x="6331" y="911"/>
                </a:cubicBezTo>
                <a:lnTo>
                  <a:pt x="93" y="911"/>
                </a:lnTo>
                <a:cubicBezTo>
                  <a:pt x="42" y="911"/>
                  <a:pt x="0" y="869"/>
                  <a:pt x="0" y="818"/>
                </a:cubicBezTo>
                <a:lnTo>
                  <a:pt x="0" y="93"/>
                </a:lnTo>
                <a:cubicBezTo>
                  <a:pt x="0" y="42"/>
                  <a:pt x="42" y="0"/>
                  <a:pt x="93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grpSp>
        <p:nvGrpSpPr>
          <p:cNvPr id="28" name="组合 80"/>
          <p:cNvGrpSpPr/>
          <p:nvPr/>
        </p:nvGrpSpPr>
        <p:grpSpPr bwMode="auto">
          <a:xfrm>
            <a:off x="3529824" y="3167467"/>
            <a:ext cx="377478" cy="415498"/>
            <a:chOff x="0" y="0"/>
            <a:chExt cx="588963" cy="648258"/>
          </a:xfrm>
        </p:grpSpPr>
        <p:sp>
          <p:nvSpPr>
            <p:cNvPr id="29" name="Oval 16"/>
            <p:cNvSpPr>
              <a:spLocks noChangeArrowheads="1"/>
            </p:cNvSpPr>
            <p:nvPr/>
          </p:nvSpPr>
          <p:spPr bwMode="auto">
            <a:xfrm>
              <a:off x="0" y="27890"/>
              <a:ext cx="588963" cy="5905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100" kern="0">
                <a:solidFill>
                  <a:srgbClr val="C00000"/>
                </a:solidFill>
                <a:cs typeface="+mn-ea"/>
                <a:sym typeface="+mn-lt"/>
              </a:endParaRPr>
            </a:p>
          </p:txBody>
        </p:sp>
        <p:sp>
          <p:nvSpPr>
            <p:cNvPr id="30" name="TextBox 82"/>
            <p:cNvSpPr txBox="1">
              <a:spLocks noChangeArrowheads="1"/>
            </p:cNvSpPr>
            <p:nvPr/>
          </p:nvSpPr>
          <p:spPr bwMode="auto">
            <a:xfrm>
              <a:off x="59482" y="0"/>
              <a:ext cx="500721" cy="648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100" b="1" kern="0">
                  <a:solidFill>
                    <a:srgbClr val="C00000"/>
                  </a:solidFill>
                  <a:latin typeface="+mn-lt"/>
                  <a:ea typeface="+mn-ea"/>
                  <a:cs typeface="+mn-ea"/>
                  <a:sym typeface="+mn-lt"/>
                </a:rPr>
                <a:t>4</a:t>
              </a:r>
              <a:endParaRPr lang="zh-CN" altLang="en-US" sz="2100" b="1" kern="0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5" name="TextBox 91"/>
          <p:cNvSpPr txBox="1">
            <a:spLocks noChangeArrowheads="1"/>
          </p:cNvSpPr>
          <p:nvPr/>
        </p:nvSpPr>
        <p:spPr bwMode="auto">
          <a:xfrm>
            <a:off x="3895394" y="1054596"/>
            <a:ext cx="3484917" cy="42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300" kern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36" name="TextBox 92"/>
          <p:cNvSpPr txBox="1">
            <a:spLocks noChangeArrowheads="1"/>
          </p:cNvSpPr>
          <p:nvPr/>
        </p:nvSpPr>
        <p:spPr bwMode="auto">
          <a:xfrm>
            <a:off x="3895395" y="1777139"/>
            <a:ext cx="2598282" cy="42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300" kern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37" name="TextBox 93"/>
          <p:cNvSpPr txBox="1">
            <a:spLocks noChangeArrowheads="1"/>
          </p:cNvSpPr>
          <p:nvPr/>
        </p:nvSpPr>
        <p:spPr bwMode="auto">
          <a:xfrm>
            <a:off x="3895394" y="2460399"/>
            <a:ext cx="2929319" cy="42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300" kern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单击此处添加标题</a:t>
            </a:r>
          </a:p>
        </p:txBody>
      </p:sp>
      <p:sp>
        <p:nvSpPr>
          <p:cNvPr id="38" name="TextBox 94"/>
          <p:cNvSpPr txBox="1">
            <a:spLocks noChangeArrowheads="1"/>
          </p:cNvSpPr>
          <p:nvPr/>
        </p:nvSpPr>
        <p:spPr bwMode="auto">
          <a:xfrm>
            <a:off x="3895394" y="3168657"/>
            <a:ext cx="2929319" cy="42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300" kern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2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2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9" grpId="0" animBg="1"/>
      <p:bldP spid="23" grpId="0" animBg="1"/>
      <p:bldP spid="27" grpId="0" animBg="1"/>
      <p:bldP spid="35" grpId="0" autoUpdateAnimBg="0"/>
      <p:bldP spid="36" grpId="0" autoUpdateAnimBg="0"/>
      <p:bldP spid="37" grpId="0" autoUpdateAnimBg="0"/>
      <p:bldP spid="3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utoShape 19"/>
          <p:cNvSpPr>
            <a:spLocks noChangeAspect="1" noChangeArrowheads="1" noTextEdit="1"/>
          </p:cNvSpPr>
          <p:nvPr/>
        </p:nvSpPr>
        <p:spPr bwMode="auto">
          <a:xfrm rot="17150482">
            <a:off x="3149204" y="547092"/>
            <a:ext cx="3189685" cy="47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zh-CN" sz="1015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232276" y="2243194"/>
            <a:ext cx="1622042" cy="1461626"/>
            <a:chOff x="2975573" y="2990925"/>
            <a:chExt cx="2162723" cy="1948834"/>
          </a:xfrm>
        </p:grpSpPr>
        <p:sp>
          <p:nvSpPr>
            <p:cNvPr id="75" name="Oval 21"/>
            <p:cNvSpPr>
              <a:spLocks noChangeArrowheads="1"/>
            </p:cNvSpPr>
            <p:nvPr/>
          </p:nvSpPr>
          <p:spPr bwMode="auto">
            <a:xfrm rot="17150482">
              <a:off x="2976315" y="3437573"/>
              <a:ext cx="1501444" cy="1502927"/>
            </a:xfrm>
            <a:prstGeom prst="ellipse">
              <a:avLst/>
            </a:pr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76" name="Freeform 22"/>
            <p:cNvSpPr>
              <a:spLocks noChangeArrowheads="1"/>
            </p:cNvSpPr>
            <p:nvPr/>
          </p:nvSpPr>
          <p:spPr bwMode="auto">
            <a:xfrm rot="17150482">
              <a:off x="4052090" y="3000787"/>
              <a:ext cx="1096068" cy="1076344"/>
            </a:xfrm>
            <a:custGeom>
              <a:avLst/>
              <a:gdLst>
                <a:gd name="T0" fmla="*/ 175 w 453"/>
                <a:gd name="T1" fmla="*/ 0 h 445"/>
                <a:gd name="T2" fmla="*/ 453 w 453"/>
                <a:gd name="T3" fmla="*/ 200 h 445"/>
                <a:gd name="T4" fmla="*/ 266 w 453"/>
                <a:gd name="T5" fmla="*/ 445 h 445"/>
                <a:gd name="T6" fmla="*/ 0 w 453"/>
                <a:gd name="T7" fmla="*/ 230 h 445"/>
                <a:gd name="T8" fmla="*/ 175 w 453"/>
                <a:gd name="T9" fmla="*/ 0 h 4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3"/>
                <a:gd name="T16" fmla="*/ 0 h 445"/>
                <a:gd name="T17" fmla="*/ 453 w 453"/>
                <a:gd name="T18" fmla="*/ 445 h 4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3" h="445">
                  <a:moveTo>
                    <a:pt x="175" y="0"/>
                  </a:moveTo>
                  <a:cubicBezTo>
                    <a:pt x="148" y="159"/>
                    <a:pt x="291" y="280"/>
                    <a:pt x="453" y="200"/>
                  </a:cubicBezTo>
                  <a:cubicBezTo>
                    <a:pt x="266" y="445"/>
                    <a:pt x="266" y="445"/>
                    <a:pt x="266" y="445"/>
                  </a:cubicBezTo>
                  <a:cubicBezTo>
                    <a:pt x="300" y="268"/>
                    <a:pt x="146" y="162"/>
                    <a:pt x="0" y="230"/>
                  </a:cubicBezTo>
                  <a:lnTo>
                    <a:pt x="175" y="0"/>
                  </a:lnTo>
                  <a:close/>
                </a:path>
              </a:pathLst>
            </a:cu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82" name="Oval 28"/>
            <p:cNvSpPr>
              <a:spLocks noChangeArrowheads="1"/>
            </p:cNvSpPr>
            <p:nvPr/>
          </p:nvSpPr>
          <p:spPr bwMode="auto">
            <a:xfrm rot="17150482">
              <a:off x="3082597" y="3545384"/>
              <a:ext cx="1286750" cy="12896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513479" y="1500787"/>
            <a:ext cx="1410725" cy="1945709"/>
            <a:chOff x="4683845" y="2001050"/>
            <a:chExt cx="1880966" cy="2594278"/>
          </a:xfrm>
        </p:grpSpPr>
        <p:sp>
          <p:nvSpPr>
            <p:cNvPr id="77" name="Freeform 23"/>
            <p:cNvSpPr>
              <a:spLocks noChangeArrowheads="1"/>
            </p:cNvSpPr>
            <p:nvPr/>
          </p:nvSpPr>
          <p:spPr bwMode="auto">
            <a:xfrm rot="17150482">
              <a:off x="5353600" y="3384116"/>
              <a:ext cx="1224602" cy="1197821"/>
            </a:xfrm>
            <a:custGeom>
              <a:avLst/>
              <a:gdLst>
                <a:gd name="T0" fmla="*/ 506 w 506"/>
                <a:gd name="T1" fmla="*/ 258 h 495"/>
                <a:gd name="T2" fmla="*/ 204 w 506"/>
                <a:gd name="T3" fmla="*/ 495 h 495"/>
                <a:gd name="T4" fmla="*/ 0 w 506"/>
                <a:gd name="T5" fmla="*/ 222 h 495"/>
                <a:gd name="T6" fmla="*/ 313 w 506"/>
                <a:gd name="T7" fmla="*/ 0 h 495"/>
                <a:gd name="T8" fmla="*/ 506 w 506"/>
                <a:gd name="T9" fmla="*/ 258 h 4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6"/>
                <a:gd name="T16" fmla="*/ 0 h 495"/>
                <a:gd name="T17" fmla="*/ 506 w 506"/>
                <a:gd name="T18" fmla="*/ 495 h 4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6" h="495">
                  <a:moveTo>
                    <a:pt x="506" y="258"/>
                  </a:moveTo>
                  <a:cubicBezTo>
                    <a:pt x="341" y="178"/>
                    <a:pt x="168" y="297"/>
                    <a:pt x="204" y="495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79" y="313"/>
                    <a:pt x="342" y="180"/>
                    <a:pt x="313" y="0"/>
                  </a:cubicBezTo>
                  <a:lnTo>
                    <a:pt x="506" y="258"/>
                  </a:lnTo>
                  <a:close/>
                </a:path>
              </a:pathLst>
            </a:cu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78" name="Oval 24"/>
            <p:cNvSpPr>
              <a:spLocks noChangeArrowheads="1"/>
            </p:cNvSpPr>
            <p:nvPr/>
          </p:nvSpPr>
          <p:spPr bwMode="auto">
            <a:xfrm rot="17150482">
              <a:off x="4683178" y="2001717"/>
              <a:ext cx="1685063" cy="1683730"/>
            </a:xfrm>
            <a:prstGeom prst="ellipse">
              <a:avLst/>
            </a:pr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85" name="Oval 29"/>
            <p:cNvSpPr>
              <a:spLocks noChangeArrowheads="1"/>
            </p:cNvSpPr>
            <p:nvPr/>
          </p:nvSpPr>
          <p:spPr bwMode="auto">
            <a:xfrm rot="17150482">
              <a:off x="4801878" y="2121396"/>
              <a:ext cx="1444945" cy="144360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121964" y="2773534"/>
            <a:ext cx="1978853" cy="1805441"/>
            <a:chOff x="5495158" y="3698044"/>
            <a:chExt cx="2638470" cy="2407255"/>
          </a:xfrm>
        </p:grpSpPr>
        <p:sp>
          <p:nvSpPr>
            <p:cNvPr id="79" name="Freeform 25"/>
            <p:cNvSpPr>
              <a:spLocks noChangeArrowheads="1"/>
            </p:cNvSpPr>
            <p:nvPr/>
          </p:nvSpPr>
          <p:spPr bwMode="auto">
            <a:xfrm rot="17150482">
              <a:off x="6806592" y="3705782"/>
              <a:ext cx="1334773" cy="1319298"/>
            </a:xfrm>
            <a:custGeom>
              <a:avLst/>
              <a:gdLst>
                <a:gd name="T0" fmla="*/ 211 w 552"/>
                <a:gd name="T1" fmla="*/ 0 h 545"/>
                <a:gd name="T2" fmla="*/ 552 w 552"/>
                <a:gd name="T3" fmla="*/ 227 h 545"/>
                <a:gd name="T4" fmla="*/ 320 w 552"/>
                <a:gd name="T5" fmla="*/ 545 h 545"/>
                <a:gd name="T6" fmla="*/ 0 w 552"/>
                <a:gd name="T7" fmla="*/ 289 h 545"/>
                <a:gd name="T8" fmla="*/ 211 w 552"/>
                <a:gd name="T9" fmla="*/ 0 h 5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2"/>
                <a:gd name="T16" fmla="*/ 0 h 545"/>
                <a:gd name="T17" fmla="*/ 552 w 552"/>
                <a:gd name="T18" fmla="*/ 545 h 5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2" h="545">
                  <a:moveTo>
                    <a:pt x="211" y="0"/>
                  </a:moveTo>
                  <a:cubicBezTo>
                    <a:pt x="185" y="186"/>
                    <a:pt x="357" y="331"/>
                    <a:pt x="552" y="227"/>
                  </a:cubicBezTo>
                  <a:cubicBezTo>
                    <a:pt x="320" y="545"/>
                    <a:pt x="320" y="545"/>
                    <a:pt x="320" y="545"/>
                  </a:cubicBezTo>
                  <a:cubicBezTo>
                    <a:pt x="359" y="327"/>
                    <a:pt x="169" y="207"/>
                    <a:pt x="0" y="289"/>
                  </a:cubicBezTo>
                  <a:lnTo>
                    <a:pt x="211" y="0"/>
                  </a:lnTo>
                  <a:close/>
                </a:path>
              </a:pathLst>
            </a:cu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80" name="Oval 26"/>
            <p:cNvSpPr>
              <a:spLocks noChangeArrowheads="1"/>
            </p:cNvSpPr>
            <p:nvPr/>
          </p:nvSpPr>
          <p:spPr bwMode="auto">
            <a:xfrm rot="17150482">
              <a:off x="5495908" y="4255641"/>
              <a:ext cx="1848908" cy="1850408"/>
            </a:xfrm>
            <a:prstGeom prst="ellipse">
              <a:avLst/>
            </a:pr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98" name="Oval 30"/>
            <p:cNvSpPr>
              <a:spLocks noChangeArrowheads="1"/>
            </p:cNvSpPr>
            <p:nvPr/>
          </p:nvSpPr>
          <p:spPr bwMode="auto">
            <a:xfrm rot="17150482">
              <a:off x="5627267" y="4388419"/>
              <a:ext cx="1586191" cy="158485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645678" y="1785120"/>
            <a:ext cx="1629348" cy="1629271"/>
            <a:chOff x="7526776" y="2380159"/>
            <a:chExt cx="2172464" cy="2172361"/>
          </a:xfrm>
        </p:grpSpPr>
        <p:sp>
          <p:nvSpPr>
            <p:cNvPr id="81" name="Oval 27"/>
            <p:cNvSpPr>
              <a:spLocks noChangeArrowheads="1"/>
            </p:cNvSpPr>
            <p:nvPr/>
          </p:nvSpPr>
          <p:spPr bwMode="auto">
            <a:xfrm rot="17150482">
              <a:off x="7526827" y="2380108"/>
              <a:ext cx="2172361" cy="2172464"/>
            </a:xfrm>
            <a:prstGeom prst="ellipse">
              <a:avLst/>
            </a:pr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03" name="Oval 31"/>
            <p:cNvSpPr>
              <a:spLocks noChangeArrowheads="1"/>
            </p:cNvSpPr>
            <p:nvPr/>
          </p:nvSpPr>
          <p:spPr bwMode="auto">
            <a:xfrm rot="17150482">
              <a:off x="7681978" y="2535651"/>
              <a:ext cx="1863033" cy="186312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346758" y="2790733"/>
            <a:ext cx="877163" cy="699680"/>
            <a:chOff x="3128215" y="3720976"/>
            <a:chExt cx="1169551" cy="932907"/>
          </a:xfrm>
        </p:grpSpPr>
        <p:sp>
          <p:nvSpPr>
            <p:cNvPr id="58" name="TextBox 8"/>
            <p:cNvSpPr>
              <a:spLocks noChangeArrowheads="1"/>
            </p:cNvSpPr>
            <p:nvPr/>
          </p:nvSpPr>
          <p:spPr bwMode="auto">
            <a:xfrm>
              <a:off x="3128215" y="4253774"/>
              <a:ext cx="1169551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rgbClr val="CB1B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添加标题</a:t>
              </a:r>
              <a:endParaRPr lang="en-US" b="1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2" name="TextBox 38"/>
            <p:cNvSpPr>
              <a:spLocks noChangeArrowheads="1"/>
            </p:cNvSpPr>
            <p:nvPr/>
          </p:nvSpPr>
          <p:spPr bwMode="auto">
            <a:xfrm>
              <a:off x="3359668" y="3720976"/>
              <a:ext cx="750462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700" spc="-113" dirty="0">
                  <a:solidFill>
                    <a:srgbClr val="CB1B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黑体简体" pitchFamily="2" charset="-122"/>
                </a:rPr>
                <a:t>01</a:t>
              </a:r>
              <a:endParaRPr lang="zh-CN" altLang="en-US" sz="2700" spc="-113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黑体简体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723287" y="1757483"/>
            <a:ext cx="898124" cy="730728"/>
            <a:chOff x="4963588" y="2343309"/>
            <a:chExt cx="1197499" cy="974303"/>
          </a:xfrm>
        </p:grpSpPr>
        <p:sp>
          <p:nvSpPr>
            <p:cNvPr id="59" name="TextBox 8"/>
            <p:cNvSpPr>
              <a:spLocks noChangeArrowheads="1"/>
            </p:cNvSpPr>
            <p:nvPr/>
          </p:nvSpPr>
          <p:spPr bwMode="auto">
            <a:xfrm>
              <a:off x="4963588" y="2917503"/>
              <a:ext cx="1197499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rgbClr val="CB1B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添加标题</a:t>
              </a:r>
              <a:endParaRPr lang="en-US" b="1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3" name="TextBox 39"/>
            <p:cNvSpPr>
              <a:spLocks noChangeArrowheads="1"/>
            </p:cNvSpPr>
            <p:nvPr/>
          </p:nvSpPr>
          <p:spPr bwMode="auto">
            <a:xfrm>
              <a:off x="5162468" y="2343309"/>
              <a:ext cx="789106" cy="677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700" dirty="0">
                  <a:solidFill>
                    <a:srgbClr val="CB1B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黑体简体" pitchFamily="2" charset="-122"/>
                </a:rPr>
                <a:t>02</a:t>
              </a:r>
              <a:endParaRPr lang="zh-CN" altLang="en-US" sz="2700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黑体简体" pitchFamily="2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377277" y="3551670"/>
            <a:ext cx="877163" cy="737719"/>
            <a:chOff x="5835573" y="4735561"/>
            <a:chExt cx="1169551" cy="983625"/>
          </a:xfrm>
        </p:grpSpPr>
        <p:sp>
          <p:nvSpPr>
            <p:cNvPr id="60" name="TextBox 8"/>
            <p:cNvSpPr>
              <a:spLocks noChangeArrowheads="1"/>
            </p:cNvSpPr>
            <p:nvPr/>
          </p:nvSpPr>
          <p:spPr bwMode="auto">
            <a:xfrm>
              <a:off x="5835573" y="5319077"/>
              <a:ext cx="1169551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rgbClr val="CB1B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添加标题</a:t>
              </a:r>
              <a:endParaRPr lang="en-US" b="1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2" name="TextBox 40"/>
            <p:cNvSpPr>
              <a:spLocks noChangeArrowheads="1"/>
            </p:cNvSpPr>
            <p:nvPr/>
          </p:nvSpPr>
          <p:spPr bwMode="auto">
            <a:xfrm>
              <a:off x="6030914" y="4735561"/>
              <a:ext cx="789106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700" dirty="0">
                  <a:solidFill>
                    <a:srgbClr val="CB1B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黑体简体" pitchFamily="2" charset="-122"/>
                </a:rPr>
                <a:t>03</a:t>
              </a:r>
              <a:endParaRPr lang="zh-CN" altLang="en-US" sz="2700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黑体简体" pitchFamily="2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012082" y="2246258"/>
            <a:ext cx="954107" cy="807914"/>
            <a:chOff x="8015314" y="2995009"/>
            <a:chExt cx="1272143" cy="1077218"/>
          </a:xfrm>
        </p:grpSpPr>
        <p:sp>
          <p:nvSpPr>
            <p:cNvPr id="61" name="TextBox 8"/>
            <p:cNvSpPr>
              <a:spLocks noChangeArrowheads="1"/>
            </p:cNvSpPr>
            <p:nvPr/>
          </p:nvSpPr>
          <p:spPr bwMode="auto">
            <a:xfrm>
              <a:off x="8015314" y="3641340"/>
              <a:ext cx="127214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500" b="1" dirty="0">
                  <a:solidFill>
                    <a:srgbClr val="CB1B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添加标题</a:t>
              </a:r>
              <a:endParaRPr lang="en-US" sz="1500" b="1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3" name="TextBox 41"/>
            <p:cNvSpPr>
              <a:spLocks noChangeArrowheads="1"/>
            </p:cNvSpPr>
            <p:nvPr/>
          </p:nvSpPr>
          <p:spPr bwMode="auto">
            <a:xfrm>
              <a:off x="8255446" y="2995009"/>
              <a:ext cx="789106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700" dirty="0">
                  <a:solidFill>
                    <a:srgbClr val="CB1B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黑体简体" pitchFamily="2" charset="-122"/>
                </a:rPr>
                <a:t>04</a:t>
              </a:r>
              <a:endParaRPr lang="zh-CN" altLang="en-US" sz="2700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黑体简体" pitchFamily="2" charset="-122"/>
              </a:endParaRPr>
            </a:p>
          </p:txBody>
        </p:sp>
      </p:grpSp>
      <p:grpSp>
        <p:nvGrpSpPr>
          <p:cNvPr id="104" name="组合 54"/>
          <p:cNvGrpSpPr/>
          <p:nvPr/>
        </p:nvGrpSpPr>
        <p:grpSpPr bwMode="auto">
          <a:xfrm>
            <a:off x="749559" y="3815937"/>
            <a:ext cx="2573042" cy="729732"/>
            <a:chOff x="0" y="-92391"/>
            <a:chExt cx="3430717" cy="973606"/>
          </a:xfrm>
        </p:grpSpPr>
        <p:sp>
          <p:nvSpPr>
            <p:cNvPr id="105" name="TextBox 55"/>
            <p:cNvSpPr>
              <a:spLocks noChangeArrowheads="1"/>
            </p:cNvSpPr>
            <p:nvPr/>
          </p:nvSpPr>
          <p:spPr bwMode="auto">
            <a:xfrm>
              <a:off x="0" y="419251"/>
              <a:ext cx="3354009" cy="461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zh-CN" alt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点击此处添加文字</a:t>
              </a:r>
              <a:r>
                <a:rPr 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,</a:t>
              </a:r>
              <a:r>
                <a:rPr lang="zh-CN" alt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点击此处添加文字</a:t>
              </a:r>
              <a:endParaRPr lang="en-US" sz="82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r"/>
              <a:r>
                <a:rPr lang="zh-CN" alt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点击此处添加文字</a:t>
              </a:r>
              <a:r>
                <a:rPr 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,</a:t>
              </a:r>
              <a:r>
                <a:rPr lang="zh-CN" alt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点击此处添加文字</a:t>
              </a:r>
              <a:endParaRPr lang="en-US" sz="82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106" name="组合 56"/>
            <p:cNvGrpSpPr/>
            <p:nvPr/>
          </p:nvGrpSpPr>
          <p:grpSpPr bwMode="auto">
            <a:xfrm>
              <a:off x="2782645" y="-92391"/>
              <a:ext cx="648072" cy="554356"/>
              <a:chOff x="-571364" y="-193262"/>
              <a:chExt cx="648072" cy="554356"/>
            </a:xfrm>
          </p:grpSpPr>
          <p:sp>
            <p:nvSpPr>
              <p:cNvPr id="107" name="矩形 57"/>
              <p:cNvSpPr>
                <a:spLocks noChangeArrowheads="1"/>
              </p:cNvSpPr>
              <p:nvPr/>
            </p:nvSpPr>
            <p:spPr bwMode="auto">
              <a:xfrm>
                <a:off x="-537457" y="-174098"/>
                <a:ext cx="454398" cy="454354"/>
              </a:xfrm>
              <a:prstGeom prst="rect">
                <a:avLst/>
              </a:prstGeom>
              <a:solidFill>
                <a:srgbClr val="CB1B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 sz="1500">
                  <a:solidFill>
                    <a:schemeClr val="bg1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108" name="TextBox 58"/>
              <p:cNvSpPr>
                <a:spLocks noChangeArrowheads="1"/>
              </p:cNvSpPr>
              <p:nvPr/>
            </p:nvSpPr>
            <p:spPr bwMode="auto">
              <a:xfrm>
                <a:off x="-571364" y="-193262"/>
                <a:ext cx="648072" cy="554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100" dirty="0">
                    <a:solidFill>
                      <a:schemeClr val="bg1"/>
                    </a:solidFill>
                    <a:latin typeface="Cassannet Bold" charset="0"/>
                    <a:ea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rPr>
                  <a:t>01</a:t>
                </a:r>
                <a:endParaRPr lang="zh-CN" altLang="en-US" sz="2100" dirty="0">
                  <a:solidFill>
                    <a:schemeClr val="bg1"/>
                  </a:solidFill>
                  <a:latin typeface="Cassannet Bold" charset="0"/>
                  <a:sym typeface="宋体" panose="02010600030101010101" pitchFamily="2" charset="-122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5953605" y="1023486"/>
            <a:ext cx="2466510" cy="737184"/>
            <a:chOff x="8017316" y="1380270"/>
            <a:chExt cx="3288680" cy="982912"/>
          </a:xfrm>
        </p:grpSpPr>
        <p:sp>
          <p:nvSpPr>
            <p:cNvPr id="110" name="TextBox 60"/>
            <p:cNvSpPr>
              <a:spLocks noChangeArrowheads="1"/>
            </p:cNvSpPr>
            <p:nvPr/>
          </p:nvSpPr>
          <p:spPr bwMode="auto">
            <a:xfrm>
              <a:off x="8017316" y="1901516"/>
              <a:ext cx="3288680" cy="46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点击此处添加文字</a:t>
              </a:r>
              <a:r>
                <a:rPr 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,</a:t>
              </a:r>
              <a:r>
                <a:rPr lang="zh-CN" alt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点击此处添加文字</a:t>
              </a:r>
              <a:endParaRPr lang="en-US" sz="82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zh-CN" alt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点击此处添加文字</a:t>
              </a:r>
              <a:r>
                <a:rPr 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,</a:t>
              </a:r>
              <a:r>
                <a:rPr lang="zh-CN" alt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点击此处添加文字</a:t>
              </a:r>
              <a:endParaRPr lang="en-US" sz="82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111" name="组合 61"/>
            <p:cNvGrpSpPr/>
            <p:nvPr/>
          </p:nvGrpSpPr>
          <p:grpSpPr bwMode="auto">
            <a:xfrm>
              <a:off x="8164192" y="1380270"/>
              <a:ext cx="647958" cy="553998"/>
              <a:chOff x="701478" y="-492476"/>
              <a:chExt cx="648074" cy="554356"/>
            </a:xfrm>
          </p:grpSpPr>
          <p:sp>
            <p:nvSpPr>
              <p:cNvPr id="112" name="矩形 62"/>
              <p:cNvSpPr>
                <a:spLocks noChangeArrowheads="1"/>
              </p:cNvSpPr>
              <p:nvPr/>
            </p:nvSpPr>
            <p:spPr bwMode="auto">
              <a:xfrm>
                <a:off x="702139" y="-474969"/>
                <a:ext cx="566603" cy="454354"/>
              </a:xfrm>
              <a:prstGeom prst="rect">
                <a:avLst/>
              </a:prstGeom>
              <a:solidFill>
                <a:srgbClr val="CB1B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 sz="1500">
                  <a:solidFill>
                    <a:schemeClr val="bg2">
                      <a:lumMod val="10000"/>
                    </a:schemeClr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113" name="TextBox 63"/>
              <p:cNvSpPr>
                <a:spLocks noChangeArrowheads="1"/>
              </p:cNvSpPr>
              <p:nvPr/>
            </p:nvSpPr>
            <p:spPr bwMode="auto">
              <a:xfrm>
                <a:off x="701478" y="-492476"/>
                <a:ext cx="648074" cy="554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100" dirty="0">
                    <a:solidFill>
                      <a:schemeClr val="bg1"/>
                    </a:solidFill>
                    <a:latin typeface="Cassannet Bold" charset="0"/>
                    <a:ea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rPr>
                  <a:t>04</a:t>
                </a:r>
                <a:endParaRPr lang="zh-CN" altLang="en-US" sz="2100" dirty="0">
                  <a:solidFill>
                    <a:schemeClr val="bg1"/>
                  </a:solidFill>
                  <a:latin typeface="Cassannet Bold" charset="0"/>
                  <a:sym typeface="宋体" panose="02010600030101010101" pitchFamily="2" charset="-122"/>
                </a:endParaRPr>
              </a:p>
            </p:txBody>
          </p:sp>
        </p:grpSp>
      </p:grpSp>
      <p:grpSp>
        <p:nvGrpSpPr>
          <p:cNvPr id="114" name="组合 64"/>
          <p:cNvGrpSpPr/>
          <p:nvPr/>
        </p:nvGrpSpPr>
        <p:grpSpPr bwMode="auto">
          <a:xfrm>
            <a:off x="915341" y="1664612"/>
            <a:ext cx="2369285" cy="927473"/>
            <a:chOff x="378327" y="-15739"/>
            <a:chExt cx="3159401" cy="1238241"/>
          </a:xfrm>
        </p:grpSpPr>
        <p:sp>
          <p:nvSpPr>
            <p:cNvPr id="115" name="TextBox 65"/>
            <p:cNvSpPr>
              <a:spLocks noChangeArrowheads="1"/>
            </p:cNvSpPr>
            <p:nvPr/>
          </p:nvSpPr>
          <p:spPr bwMode="auto">
            <a:xfrm>
              <a:off x="378327" y="544512"/>
              <a:ext cx="3159401" cy="677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zh-CN" alt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点击此处添加文字</a:t>
              </a:r>
              <a:r>
                <a:rPr 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,</a:t>
              </a:r>
              <a:r>
                <a:rPr lang="zh-CN" alt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点击此处添加文字</a:t>
              </a:r>
              <a:endParaRPr lang="en-US" sz="82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r"/>
              <a:r>
                <a:rPr lang="zh-CN" alt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点击此处添加文字</a:t>
              </a:r>
              <a:r>
                <a:rPr 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,</a:t>
              </a:r>
              <a:r>
                <a:rPr lang="zh-CN" alt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点击此处添加文字</a:t>
              </a:r>
              <a:endParaRPr lang="en-US" sz="82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r"/>
              <a:endPara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16" name="矩形 66"/>
            <p:cNvSpPr>
              <a:spLocks noChangeArrowheads="1"/>
            </p:cNvSpPr>
            <p:nvPr/>
          </p:nvSpPr>
          <p:spPr bwMode="auto">
            <a:xfrm>
              <a:off x="2933996" y="18695"/>
              <a:ext cx="454398" cy="454354"/>
            </a:xfrm>
            <a:prstGeom prst="rect">
              <a:avLst/>
            </a:pr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50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17" name="TextBox 67"/>
            <p:cNvSpPr>
              <a:spLocks noChangeArrowheads="1"/>
            </p:cNvSpPr>
            <p:nvPr/>
          </p:nvSpPr>
          <p:spPr bwMode="auto">
            <a:xfrm>
              <a:off x="2889657" y="-15739"/>
              <a:ext cx="648071" cy="554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100" dirty="0">
                  <a:solidFill>
                    <a:schemeClr val="bg1"/>
                  </a:solidFill>
                  <a:latin typeface="Cassannet Bold" charset="0"/>
                  <a:ea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rPr>
                <a:t>02</a:t>
              </a:r>
              <a:endParaRPr lang="zh-CN" altLang="en-US" sz="2100" dirty="0">
                <a:solidFill>
                  <a:schemeClr val="bg1"/>
                </a:solidFill>
                <a:latin typeface="Cassannet Bold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118" name="组合 68"/>
          <p:cNvGrpSpPr/>
          <p:nvPr/>
        </p:nvGrpSpPr>
        <p:grpSpPr bwMode="auto">
          <a:xfrm>
            <a:off x="5952538" y="3691757"/>
            <a:ext cx="2467577" cy="705762"/>
            <a:chOff x="252478" y="-361128"/>
            <a:chExt cx="3289276" cy="941625"/>
          </a:xfrm>
        </p:grpSpPr>
        <p:sp>
          <p:nvSpPr>
            <p:cNvPr id="119" name="TextBox 69"/>
            <p:cNvSpPr>
              <a:spLocks noChangeArrowheads="1"/>
            </p:cNvSpPr>
            <p:nvPr/>
          </p:nvSpPr>
          <p:spPr bwMode="auto">
            <a:xfrm>
              <a:off x="252478" y="118533"/>
              <a:ext cx="3289276" cy="461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点击此处添加文字</a:t>
              </a:r>
              <a:r>
                <a:rPr 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,</a:t>
              </a:r>
              <a:r>
                <a:rPr lang="zh-CN" alt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点击此处添加文字</a:t>
              </a:r>
              <a:endParaRPr lang="en-US" sz="82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zh-CN" alt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点击此处添加文字</a:t>
              </a:r>
              <a:r>
                <a:rPr 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,</a:t>
              </a:r>
              <a:r>
                <a:rPr lang="zh-CN" altLang="en-US" sz="8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点击此处添加文字</a:t>
              </a:r>
              <a:endParaRPr lang="en-US" sz="82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0" name="矩形 70"/>
            <p:cNvSpPr>
              <a:spLocks noChangeArrowheads="1"/>
            </p:cNvSpPr>
            <p:nvPr/>
          </p:nvSpPr>
          <p:spPr bwMode="auto">
            <a:xfrm>
              <a:off x="415667" y="-352260"/>
              <a:ext cx="588040" cy="454354"/>
            </a:xfrm>
            <a:prstGeom prst="rect">
              <a:avLst/>
            </a:pr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2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1" name="TextBox 71"/>
            <p:cNvSpPr>
              <a:spLocks noChangeArrowheads="1"/>
            </p:cNvSpPr>
            <p:nvPr/>
          </p:nvSpPr>
          <p:spPr bwMode="auto">
            <a:xfrm>
              <a:off x="430865" y="-361128"/>
              <a:ext cx="648072" cy="554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100" dirty="0">
                  <a:solidFill>
                    <a:schemeClr val="bg1"/>
                  </a:solidFill>
                  <a:latin typeface="Cassannet Bold" charset="0"/>
                  <a:ea typeface="微软雅黑" panose="020B0503020204020204" pitchFamily="34" charset="-122"/>
                  <a:sym typeface="微软雅黑" panose="020B0503020204020204" pitchFamily="34" charset="-122"/>
                </a:rPr>
                <a:t>03</a:t>
              </a:r>
              <a:endParaRPr lang="zh-CN" altLang="en-US" sz="2100" dirty="0">
                <a:solidFill>
                  <a:schemeClr val="bg1"/>
                </a:solidFill>
                <a:latin typeface="Cassannet Bold" charset="0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90" name="矩形 89"/>
          <p:cNvSpPr/>
          <p:nvPr/>
        </p:nvSpPr>
        <p:spPr>
          <a:xfrm>
            <a:off x="-33115" y="5002020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91" name="矩形 90"/>
          <p:cNvSpPr/>
          <p:nvPr/>
        </p:nvSpPr>
        <p:spPr>
          <a:xfrm>
            <a:off x="3027061" y="5002020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92" name="矩形 91"/>
          <p:cNvSpPr/>
          <p:nvPr/>
        </p:nvSpPr>
        <p:spPr>
          <a:xfrm>
            <a:off x="6084104" y="5002020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31035" y="0"/>
            <a:ext cx="3012965" cy="2032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945508"/>
            <a:ext cx="9144000" cy="2197992"/>
          </a:xfrm>
          <a:prstGeom prst="rect">
            <a:avLst/>
          </a:prstGeom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62800" y="1881701"/>
            <a:ext cx="747810" cy="89752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1" name="Freeform 6"/>
          <p:cNvSpPr/>
          <p:nvPr/>
        </p:nvSpPr>
        <p:spPr bwMode="auto">
          <a:xfrm>
            <a:off x="967589" y="1962148"/>
            <a:ext cx="571574" cy="718971"/>
          </a:xfrm>
          <a:custGeom>
            <a:avLst/>
            <a:gdLst>
              <a:gd name="T0" fmla="*/ 734716 w 1173"/>
              <a:gd name="T1" fmla="*/ 348495 h 1472"/>
              <a:gd name="T2" fmla="*/ 711330 w 1173"/>
              <a:gd name="T3" fmla="*/ 30615 h 1472"/>
              <a:gd name="T4" fmla="*/ 693141 w 1173"/>
              <a:gd name="T5" fmla="*/ 35175 h 1472"/>
              <a:gd name="T6" fmla="*/ 651565 w 1173"/>
              <a:gd name="T7" fmla="*/ 44295 h 1472"/>
              <a:gd name="T8" fmla="*/ 596997 w 1173"/>
              <a:gd name="T9" fmla="*/ 35175 h 1472"/>
              <a:gd name="T10" fmla="*/ 408609 w 1173"/>
              <a:gd name="T11" fmla="*/ 3257 h 1472"/>
              <a:gd name="T12" fmla="*/ 0 w 1173"/>
              <a:gd name="T13" fmla="*/ 500270 h 1472"/>
              <a:gd name="T14" fmla="*/ 417703 w 1173"/>
              <a:gd name="T15" fmla="*/ 955593 h 1472"/>
              <a:gd name="T16" fmla="*/ 762000 w 1173"/>
              <a:gd name="T17" fmla="*/ 707412 h 1472"/>
              <a:gd name="T18" fmla="*/ 706783 w 1173"/>
              <a:gd name="T19" fmla="*/ 674843 h 1472"/>
              <a:gd name="T20" fmla="*/ 449535 w 1173"/>
              <a:gd name="T21" fmla="*/ 891757 h 1472"/>
              <a:gd name="T22" fmla="*/ 188389 w 1173"/>
              <a:gd name="T23" fmla="*/ 472260 h 1472"/>
              <a:gd name="T24" fmla="*/ 417703 w 1173"/>
              <a:gd name="T25" fmla="*/ 67745 h 1472"/>
              <a:gd name="T26" fmla="*/ 679499 w 1173"/>
              <a:gd name="T27" fmla="*/ 371294 h 1472"/>
              <a:gd name="T28" fmla="*/ 734716 w 1173"/>
              <a:gd name="T29" fmla="*/ 348495 h 14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173" h="1472">
                <a:moveTo>
                  <a:pt x="1131" y="535"/>
                </a:moveTo>
                <a:lnTo>
                  <a:pt x="1095" y="47"/>
                </a:lnTo>
                <a:cubicBezTo>
                  <a:pt x="1090" y="47"/>
                  <a:pt x="1081" y="49"/>
                  <a:pt x="1067" y="54"/>
                </a:cubicBezTo>
                <a:cubicBezTo>
                  <a:pt x="1043" y="64"/>
                  <a:pt x="1022" y="68"/>
                  <a:pt x="1003" y="68"/>
                </a:cubicBezTo>
                <a:cubicBezTo>
                  <a:pt x="975" y="68"/>
                  <a:pt x="947" y="64"/>
                  <a:pt x="919" y="54"/>
                </a:cubicBezTo>
                <a:cubicBezTo>
                  <a:pt x="810" y="17"/>
                  <a:pt x="714" y="0"/>
                  <a:pt x="629" y="5"/>
                </a:cubicBezTo>
                <a:cubicBezTo>
                  <a:pt x="214" y="24"/>
                  <a:pt x="5" y="278"/>
                  <a:pt x="0" y="768"/>
                </a:cubicBezTo>
                <a:cubicBezTo>
                  <a:pt x="5" y="1225"/>
                  <a:pt x="219" y="1458"/>
                  <a:pt x="643" y="1467"/>
                </a:cubicBezTo>
                <a:cubicBezTo>
                  <a:pt x="912" y="1472"/>
                  <a:pt x="1088" y="1345"/>
                  <a:pt x="1173" y="1086"/>
                </a:cubicBezTo>
                <a:lnTo>
                  <a:pt x="1088" y="1036"/>
                </a:lnTo>
                <a:cubicBezTo>
                  <a:pt x="999" y="1258"/>
                  <a:pt x="867" y="1369"/>
                  <a:pt x="692" y="1369"/>
                </a:cubicBezTo>
                <a:cubicBezTo>
                  <a:pt x="424" y="1359"/>
                  <a:pt x="290" y="1145"/>
                  <a:pt x="290" y="725"/>
                </a:cubicBezTo>
                <a:cubicBezTo>
                  <a:pt x="290" y="316"/>
                  <a:pt x="408" y="108"/>
                  <a:pt x="643" y="104"/>
                </a:cubicBezTo>
                <a:cubicBezTo>
                  <a:pt x="827" y="94"/>
                  <a:pt x="961" y="250"/>
                  <a:pt x="1046" y="570"/>
                </a:cubicBezTo>
                <a:lnTo>
                  <a:pt x="1131" y="5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2" name="Freeform 7"/>
          <p:cNvSpPr>
            <a:spLocks noEditPoints="1"/>
          </p:cNvSpPr>
          <p:nvPr/>
        </p:nvSpPr>
        <p:spPr bwMode="auto">
          <a:xfrm>
            <a:off x="1679675" y="2497111"/>
            <a:ext cx="1068129" cy="217834"/>
          </a:xfrm>
          <a:custGeom>
            <a:avLst/>
            <a:gdLst>
              <a:gd name="T0" fmla="*/ 31788 w 2195"/>
              <a:gd name="T1" fmla="*/ 181488 h 445"/>
              <a:gd name="T2" fmla="*/ 163483 w 2195"/>
              <a:gd name="T3" fmla="*/ 180183 h 445"/>
              <a:gd name="T4" fmla="*/ 98609 w 2195"/>
              <a:gd name="T5" fmla="*/ 289206 h 445"/>
              <a:gd name="T6" fmla="*/ 101204 w 2195"/>
              <a:gd name="T7" fmla="*/ 68548 h 445"/>
              <a:gd name="T8" fmla="*/ 98609 w 2195"/>
              <a:gd name="T9" fmla="*/ 289206 h 445"/>
              <a:gd name="T10" fmla="*/ 431413 w 2195"/>
              <a:gd name="T11" fmla="*/ 283331 h 445"/>
              <a:gd name="T12" fmla="*/ 400922 w 2195"/>
              <a:gd name="T13" fmla="*/ 152764 h 445"/>
              <a:gd name="T14" fmla="*/ 289339 w 2195"/>
              <a:gd name="T15" fmla="*/ 154069 h 445"/>
              <a:gd name="T16" fmla="*/ 259496 w 2195"/>
              <a:gd name="T17" fmla="*/ 284636 h 445"/>
              <a:gd name="T18" fmla="*/ 289339 w 2195"/>
              <a:gd name="T19" fmla="*/ 72465 h 445"/>
              <a:gd name="T20" fmla="*/ 358754 w 2195"/>
              <a:gd name="T21" fmla="*/ 66589 h 445"/>
              <a:gd name="T22" fmla="*/ 581921 w 2195"/>
              <a:gd name="T23" fmla="*/ 265704 h 445"/>
              <a:gd name="T24" fmla="*/ 555971 w 2195"/>
              <a:gd name="T25" fmla="*/ 287901 h 445"/>
              <a:gd name="T26" fmla="*/ 512506 w 2195"/>
              <a:gd name="T27" fmla="*/ 98578 h 445"/>
              <a:gd name="T28" fmla="*/ 483312 w 2195"/>
              <a:gd name="T29" fmla="*/ 72465 h 445"/>
              <a:gd name="T30" fmla="*/ 512506 w 2195"/>
              <a:gd name="T31" fmla="*/ 15668 h 445"/>
              <a:gd name="T32" fmla="*/ 542996 w 2195"/>
              <a:gd name="T33" fmla="*/ 72465 h 445"/>
              <a:gd name="T34" fmla="*/ 581921 w 2195"/>
              <a:gd name="T35" fmla="*/ 98578 h 445"/>
              <a:gd name="T36" fmla="*/ 542996 w 2195"/>
              <a:gd name="T37" fmla="*/ 241549 h 445"/>
              <a:gd name="T38" fmla="*/ 581921 w 2195"/>
              <a:gd name="T39" fmla="*/ 265704 h 445"/>
              <a:gd name="T40" fmla="*/ 787572 w 2195"/>
              <a:gd name="T41" fmla="*/ 162556 h 445"/>
              <a:gd name="T42" fmla="*/ 661716 w 2195"/>
              <a:gd name="T43" fmla="*/ 162556 h 445"/>
              <a:gd name="T44" fmla="*/ 819360 w 2195"/>
              <a:gd name="T45" fmla="*/ 226534 h 445"/>
              <a:gd name="T46" fmla="*/ 626684 w 2195"/>
              <a:gd name="T47" fmla="*/ 181488 h 445"/>
              <a:gd name="T48" fmla="*/ 820658 w 2195"/>
              <a:gd name="T49" fmla="*/ 181488 h 445"/>
              <a:gd name="T50" fmla="*/ 660419 w 2195"/>
              <a:gd name="T51" fmla="*/ 188670 h 445"/>
              <a:gd name="T52" fmla="*/ 787572 w 2195"/>
              <a:gd name="T53" fmla="*/ 218047 h 445"/>
              <a:gd name="T54" fmla="*/ 1054853 w 2195"/>
              <a:gd name="T55" fmla="*/ 283331 h 445"/>
              <a:gd name="T56" fmla="*/ 1025011 w 2195"/>
              <a:gd name="T57" fmla="*/ 152764 h 445"/>
              <a:gd name="T58" fmla="*/ 913428 w 2195"/>
              <a:gd name="T59" fmla="*/ 154069 h 445"/>
              <a:gd name="T60" fmla="*/ 882937 w 2195"/>
              <a:gd name="T61" fmla="*/ 284636 h 445"/>
              <a:gd name="T62" fmla="*/ 913428 w 2195"/>
              <a:gd name="T63" fmla="*/ 72465 h 445"/>
              <a:gd name="T64" fmla="*/ 982843 w 2195"/>
              <a:gd name="T65" fmla="*/ 66589 h 445"/>
              <a:gd name="T66" fmla="*/ 1206010 w 2195"/>
              <a:gd name="T67" fmla="*/ 265704 h 445"/>
              <a:gd name="T68" fmla="*/ 1179412 w 2195"/>
              <a:gd name="T69" fmla="*/ 287901 h 445"/>
              <a:gd name="T70" fmla="*/ 1136595 w 2195"/>
              <a:gd name="T71" fmla="*/ 98578 h 445"/>
              <a:gd name="T72" fmla="*/ 1107401 w 2195"/>
              <a:gd name="T73" fmla="*/ 72465 h 445"/>
              <a:gd name="T74" fmla="*/ 1136595 w 2195"/>
              <a:gd name="T75" fmla="*/ 15668 h 445"/>
              <a:gd name="T76" fmla="*/ 1166437 w 2195"/>
              <a:gd name="T77" fmla="*/ 72465 h 445"/>
              <a:gd name="T78" fmla="*/ 1206010 w 2195"/>
              <a:gd name="T79" fmla="*/ 98578 h 445"/>
              <a:gd name="T80" fmla="*/ 1166437 w 2195"/>
              <a:gd name="T81" fmla="*/ 241549 h 445"/>
              <a:gd name="T82" fmla="*/ 1206010 w 2195"/>
              <a:gd name="T83" fmla="*/ 265704 h 445"/>
              <a:gd name="T84" fmla="*/ 1414256 w 2195"/>
              <a:gd name="T85" fmla="*/ 123386 h 445"/>
              <a:gd name="T86" fmla="*/ 1256612 w 2195"/>
              <a:gd name="T87" fmla="*/ 126650 h 445"/>
              <a:gd name="T88" fmla="*/ 1390901 w 2195"/>
              <a:gd name="T89" fmla="*/ 229798 h 445"/>
              <a:gd name="T90" fmla="*/ 1278020 w 2195"/>
              <a:gd name="T91" fmla="*/ 218047 h 445"/>
              <a:gd name="T92" fmla="*/ 1337704 w 2195"/>
              <a:gd name="T93" fmla="*/ 289206 h 445"/>
              <a:gd name="T94" fmla="*/ 1346138 w 2195"/>
              <a:gd name="T95" fmla="*/ 164515 h 445"/>
              <a:gd name="T96" fmla="*/ 1334461 w 2195"/>
              <a:gd name="T97" fmla="*/ 94661 h 44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195" h="445">
                <a:moveTo>
                  <a:pt x="154" y="142"/>
                </a:moveTo>
                <a:cubicBezTo>
                  <a:pt x="86" y="144"/>
                  <a:pt x="51" y="189"/>
                  <a:pt x="49" y="278"/>
                </a:cubicBezTo>
                <a:cubicBezTo>
                  <a:pt x="51" y="361"/>
                  <a:pt x="86" y="405"/>
                  <a:pt x="154" y="407"/>
                </a:cubicBezTo>
                <a:cubicBezTo>
                  <a:pt x="218" y="405"/>
                  <a:pt x="251" y="361"/>
                  <a:pt x="252" y="276"/>
                </a:cubicBezTo>
                <a:cubicBezTo>
                  <a:pt x="248" y="193"/>
                  <a:pt x="215" y="148"/>
                  <a:pt x="154" y="142"/>
                </a:cubicBezTo>
                <a:close/>
                <a:moveTo>
                  <a:pt x="152" y="443"/>
                </a:moveTo>
                <a:cubicBezTo>
                  <a:pt x="55" y="437"/>
                  <a:pt x="5" y="383"/>
                  <a:pt x="0" y="280"/>
                </a:cubicBezTo>
                <a:cubicBezTo>
                  <a:pt x="3" y="166"/>
                  <a:pt x="55" y="107"/>
                  <a:pt x="156" y="105"/>
                </a:cubicBezTo>
                <a:cubicBezTo>
                  <a:pt x="250" y="109"/>
                  <a:pt x="299" y="165"/>
                  <a:pt x="303" y="274"/>
                </a:cubicBezTo>
                <a:cubicBezTo>
                  <a:pt x="302" y="385"/>
                  <a:pt x="251" y="442"/>
                  <a:pt x="152" y="443"/>
                </a:cubicBezTo>
                <a:close/>
                <a:moveTo>
                  <a:pt x="665" y="227"/>
                </a:moveTo>
                <a:lnTo>
                  <a:pt x="665" y="434"/>
                </a:lnTo>
                <a:lnTo>
                  <a:pt x="618" y="434"/>
                </a:lnTo>
                <a:lnTo>
                  <a:pt x="618" y="234"/>
                </a:lnTo>
                <a:cubicBezTo>
                  <a:pt x="616" y="174"/>
                  <a:pt x="591" y="144"/>
                  <a:pt x="542" y="142"/>
                </a:cubicBezTo>
                <a:cubicBezTo>
                  <a:pt x="484" y="150"/>
                  <a:pt x="452" y="181"/>
                  <a:pt x="446" y="236"/>
                </a:cubicBezTo>
                <a:lnTo>
                  <a:pt x="446" y="434"/>
                </a:lnTo>
                <a:lnTo>
                  <a:pt x="400" y="436"/>
                </a:lnTo>
                <a:lnTo>
                  <a:pt x="400" y="111"/>
                </a:lnTo>
                <a:lnTo>
                  <a:pt x="446" y="111"/>
                </a:lnTo>
                <a:lnTo>
                  <a:pt x="446" y="160"/>
                </a:lnTo>
                <a:cubicBezTo>
                  <a:pt x="472" y="123"/>
                  <a:pt x="507" y="104"/>
                  <a:pt x="553" y="102"/>
                </a:cubicBezTo>
                <a:cubicBezTo>
                  <a:pt x="628" y="102"/>
                  <a:pt x="665" y="144"/>
                  <a:pt x="665" y="227"/>
                </a:cubicBezTo>
                <a:close/>
                <a:moveTo>
                  <a:pt x="897" y="407"/>
                </a:moveTo>
                <a:lnTo>
                  <a:pt x="906" y="432"/>
                </a:lnTo>
                <a:cubicBezTo>
                  <a:pt x="891" y="438"/>
                  <a:pt x="875" y="441"/>
                  <a:pt x="857" y="441"/>
                </a:cubicBezTo>
                <a:cubicBezTo>
                  <a:pt x="811" y="442"/>
                  <a:pt x="788" y="419"/>
                  <a:pt x="790" y="370"/>
                </a:cubicBezTo>
                <a:lnTo>
                  <a:pt x="790" y="151"/>
                </a:lnTo>
                <a:lnTo>
                  <a:pt x="745" y="151"/>
                </a:lnTo>
                <a:lnTo>
                  <a:pt x="745" y="111"/>
                </a:lnTo>
                <a:lnTo>
                  <a:pt x="790" y="111"/>
                </a:lnTo>
                <a:lnTo>
                  <a:pt x="790" y="24"/>
                </a:lnTo>
                <a:lnTo>
                  <a:pt x="837" y="0"/>
                </a:lnTo>
                <a:lnTo>
                  <a:pt x="837" y="111"/>
                </a:lnTo>
                <a:lnTo>
                  <a:pt x="897" y="111"/>
                </a:lnTo>
                <a:lnTo>
                  <a:pt x="897" y="151"/>
                </a:lnTo>
                <a:lnTo>
                  <a:pt x="837" y="151"/>
                </a:lnTo>
                <a:lnTo>
                  <a:pt x="837" y="370"/>
                </a:lnTo>
                <a:cubicBezTo>
                  <a:pt x="835" y="398"/>
                  <a:pt x="847" y="411"/>
                  <a:pt x="872" y="410"/>
                </a:cubicBezTo>
                <a:cubicBezTo>
                  <a:pt x="881" y="410"/>
                  <a:pt x="890" y="409"/>
                  <a:pt x="897" y="407"/>
                </a:cubicBezTo>
                <a:close/>
                <a:moveTo>
                  <a:pt x="1020" y="249"/>
                </a:moveTo>
                <a:lnTo>
                  <a:pt x="1214" y="249"/>
                </a:lnTo>
                <a:cubicBezTo>
                  <a:pt x="1211" y="184"/>
                  <a:pt x="1179" y="150"/>
                  <a:pt x="1118" y="147"/>
                </a:cubicBezTo>
                <a:cubicBezTo>
                  <a:pt x="1057" y="153"/>
                  <a:pt x="1024" y="187"/>
                  <a:pt x="1020" y="249"/>
                </a:cubicBezTo>
                <a:close/>
                <a:moveTo>
                  <a:pt x="1214" y="334"/>
                </a:moveTo>
                <a:lnTo>
                  <a:pt x="1263" y="347"/>
                </a:lnTo>
                <a:cubicBezTo>
                  <a:pt x="1245" y="413"/>
                  <a:pt x="1198" y="445"/>
                  <a:pt x="1120" y="443"/>
                </a:cubicBezTo>
                <a:cubicBezTo>
                  <a:pt x="1021" y="439"/>
                  <a:pt x="969" y="384"/>
                  <a:pt x="966" y="278"/>
                </a:cubicBezTo>
                <a:cubicBezTo>
                  <a:pt x="971" y="167"/>
                  <a:pt x="1021" y="109"/>
                  <a:pt x="1118" y="105"/>
                </a:cubicBezTo>
                <a:cubicBezTo>
                  <a:pt x="1213" y="107"/>
                  <a:pt x="1262" y="165"/>
                  <a:pt x="1265" y="278"/>
                </a:cubicBezTo>
                <a:cubicBezTo>
                  <a:pt x="1265" y="284"/>
                  <a:pt x="1265" y="288"/>
                  <a:pt x="1265" y="289"/>
                </a:cubicBezTo>
                <a:lnTo>
                  <a:pt x="1018" y="289"/>
                </a:lnTo>
                <a:cubicBezTo>
                  <a:pt x="1021" y="362"/>
                  <a:pt x="1054" y="401"/>
                  <a:pt x="1118" y="405"/>
                </a:cubicBezTo>
                <a:cubicBezTo>
                  <a:pt x="1169" y="405"/>
                  <a:pt x="1200" y="382"/>
                  <a:pt x="1214" y="334"/>
                </a:cubicBezTo>
                <a:close/>
                <a:moveTo>
                  <a:pt x="1626" y="227"/>
                </a:moveTo>
                <a:lnTo>
                  <a:pt x="1626" y="434"/>
                </a:lnTo>
                <a:lnTo>
                  <a:pt x="1580" y="434"/>
                </a:lnTo>
                <a:lnTo>
                  <a:pt x="1580" y="234"/>
                </a:lnTo>
                <a:cubicBezTo>
                  <a:pt x="1578" y="174"/>
                  <a:pt x="1553" y="144"/>
                  <a:pt x="1504" y="142"/>
                </a:cubicBezTo>
                <a:cubicBezTo>
                  <a:pt x="1446" y="150"/>
                  <a:pt x="1414" y="181"/>
                  <a:pt x="1408" y="236"/>
                </a:cubicBezTo>
                <a:lnTo>
                  <a:pt x="1408" y="434"/>
                </a:lnTo>
                <a:lnTo>
                  <a:pt x="1361" y="436"/>
                </a:lnTo>
                <a:lnTo>
                  <a:pt x="1361" y="111"/>
                </a:lnTo>
                <a:lnTo>
                  <a:pt x="1408" y="111"/>
                </a:lnTo>
                <a:lnTo>
                  <a:pt x="1408" y="160"/>
                </a:lnTo>
                <a:cubicBezTo>
                  <a:pt x="1433" y="123"/>
                  <a:pt x="1469" y="104"/>
                  <a:pt x="1515" y="102"/>
                </a:cubicBezTo>
                <a:cubicBezTo>
                  <a:pt x="1589" y="102"/>
                  <a:pt x="1626" y="144"/>
                  <a:pt x="1626" y="227"/>
                </a:cubicBezTo>
                <a:close/>
                <a:moveTo>
                  <a:pt x="1859" y="407"/>
                </a:moveTo>
                <a:lnTo>
                  <a:pt x="1868" y="432"/>
                </a:lnTo>
                <a:cubicBezTo>
                  <a:pt x="1853" y="438"/>
                  <a:pt x="1836" y="441"/>
                  <a:pt x="1818" y="441"/>
                </a:cubicBezTo>
                <a:cubicBezTo>
                  <a:pt x="1772" y="442"/>
                  <a:pt x="1750" y="419"/>
                  <a:pt x="1752" y="370"/>
                </a:cubicBezTo>
                <a:lnTo>
                  <a:pt x="1752" y="151"/>
                </a:lnTo>
                <a:lnTo>
                  <a:pt x="1707" y="151"/>
                </a:lnTo>
                <a:lnTo>
                  <a:pt x="1707" y="111"/>
                </a:lnTo>
                <a:lnTo>
                  <a:pt x="1752" y="111"/>
                </a:lnTo>
                <a:lnTo>
                  <a:pt x="1752" y="24"/>
                </a:lnTo>
                <a:lnTo>
                  <a:pt x="1798" y="0"/>
                </a:lnTo>
                <a:lnTo>
                  <a:pt x="1798" y="111"/>
                </a:lnTo>
                <a:lnTo>
                  <a:pt x="1859" y="111"/>
                </a:lnTo>
                <a:lnTo>
                  <a:pt x="1859" y="151"/>
                </a:lnTo>
                <a:lnTo>
                  <a:pt x="1798" y="151"/>
                </a:lnTo>
                <a:lnTo>
                  <a:pt x="1798" y="370"/>
                </a:lnTo>
                <a:cubicBezTo>
                  <a:pt x="1797" y="398"/>
                  <a:pt x="1809" y="411"/>
                  <a:pt x="1834" y="410"/>
                </a:cubicBezTo>
                <a:cubicBezTo>
                  <a:pt x="1843" y="410"/>
                  <a:pt x="1851" y="409"/>
                  <a:pt x="1859" y="407"/>
                </a:cubicBezTo>
                <a:close/>
                <a:moveTo>
                  <a:pt x="2131" y="203"/>
                </a:moveTo>
                <a:lnTo>
                  <a:pt x="2180" y="189"/>
                </a:lnTo>
                <a:cubicBezTo>
                  <a:pt x="2167" y="133"/>
                  <a:pt x="2125" y="104"/>
                  <a:pt x="2055" y="102"/>
                </a:cubicBezTo>
                <a:cubicBezTo>
                  <a:pt x="1982" y="105"/>
                  <a:pt x="1943" y="136"/>
                  <a:pt x="1937" y="194"/>
                </a:cubicBezTo>
                <a:cubicBezTo>
                  <a:pt x="1934" y="249"/>
                  <a:pt x="1976" y="281"/>
                  <a:pt x="2062" y="292"/>
                </a:cubicBezTo>
                <a:cubicBezTo>
                  <a:pt x="2118" y="302"/>
                  <a:pt x="2146" y="322"/>
                  <a:pt x="2144" y="352"/>
                </a:cubicBezTo>
                <a:cubicBezTo>
                  <a:pt x="2143" y="387"/>
                  <a:pt x="2115" y="406"/>
                  <a:pt x="2062" y="407"/>
                </a:cubicBezTo>
                <a:cubicBezTo>
                  <a:pt x="2013" y="409"/>
                  <a:pt x="1982" y="384"/>
                  <a:pt x="1970" y="334"/>
                </a:cubicBezTo>
                <a:lnTo>
                  <a:pt x="1924" y="347"/>
                </a:lnTo>
                <a:cubicBezTo>
                  <a:pt x="1941" y="413"/>
                  <a:pt x="1988" y="445"/>
                  <a:pt x="2062" y="443"/>
                </a:cubicBezTo>
                <a:cubicBezTo>
                  <a:pt x="2148" y="442"/>
                  <a:pt x="2192" y="410"/>
                  <a:pt x="2193" y="350"/>
                </a:cubicBezTo>
                <a:cubicBezTo>
                  <a:pt x="2195" y="298"/>
                  <a:pt x="2155" y="265"/>
                  <a:pt x="2075" y="252"/>
                </a:cubicBezTo>
                <a:cubicBezTo>
                  <a:pt x="2014" y="241"/>
                  <a:pt x="1985" y="222"/>
                  <a:pt x="1986" y="194"/>
                </a:cubicBezTo>
                <a:cubicBezTo>
                  <a:pt x="1990" y="162"/>
                  <a:pt x="2014" y="146"/>
                  <a:pt x="2057" y="145"/>
                </a:cubicBezTo>
                <a:cubicBezTo>
                  <a:pt x="2097" y="145"/>
                  <a:pt x="2122" y="164"/>
                  <a:pt x="2131" y="203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3" name="Freeform 8"/>
          <p:cNvSpPr>
            <a:spLocks noEditPoints="1"/>
          </p:cNvSpPr>
          <p:nvPr/>
        </p:nvSpPr>
        <p:spPr bwMode="auto">
          <a:xfrm>
            <a:off x="1743977" y="1947170"/>
            <a:ext cx="1026452" cy="482091"/>
          </a:xfrm>
          <a:custGeom>
            <a:avLst/>
            <a:gdLst>
              <a:gd name="T0" fmla="*/ 495722 w 2109"/>
              <a:gd name="T1" fmla="*/ 0 h 986"/>
              <a:gd name="T2" fmla="*/ 438623 w 2109"/>
              <a:gd name="T3" fmla="*/ 642937 h 986"/>
              <a:gd name="T4" fmla="*/ 54503 w 2109"/>
              <a:gd name="T5" fmla="*/ 588163 h 986"/>
              <a:gd name="T6" fmla="*/ 0 w 2109"/>
              <a:gd name="T7" fmla="*/ 642937 h 986"/>
              <a:gd name="T8" fmla="*/ 54503 w 2109"/>
              <a:gd name="T9" fmla="*/ 52165 h 986"/>
              <a:gd name="T10" fmla="*/ 438623 w 2109"/>
              <a:gd name="T11" fmla="*/ 181926 h 986"/>
              <a:gd name="T12" fmla="*/ 54503 w 2109"/>
              <a:gd name="T13" fmla="*/ 52165 h 986"/>
              <a:gd name="T14" fmla="*/ 54503 w 2109"/>
              <a:gd name="T15" fmla="*/ 541867 h 986"/>
              <a:gd name="T16" fmla="*/ 438623 w 2109"/>
              <a:gd name="T17" fmla="*/ 409497 h 986"/>
              <a:gd name="T18" fmla="*/ 54503 w 2109"/>
              <a:gd name="T19" fmla="*/ 230831 h 986"/>
              <a:gd name="T20" fmla="*/ 438623 w 2109"/>
              <a:gd name="T21" fmla="*/ 363201 h 986"/>
              <a:gd name="T22" fmla="*/ 54503 w 2109"/>
              <a:gd name="T23" fmla="*/ 230831 h 986"/>
              <a:gd name="T24" fmla="*/ 1311326 w 2109"/>
              <a:gd name="T25" fmla="*/ 360592 h 986"/>
              <a:gd name="T26" fmla="*/ 1162091 w 2109"/>
              <a:gd name="T27" fmla="*/ 452534 h 986"/>
              <a:gd name="T28" fmla="*/ 1331441 w 2109"/>
              <a:gd name="T29" fmla="*/ 596640 h 986"/>
              <a:gd name="T30" fmla="*/ 1050488 w 2109"/>
              <a:gd name="T31" fmla="*/ 533390 h 986"/>
              <a:gd name="T32" fmla="*/ 869459 w 2109"/>
              <a:gd name="T33" fmla="*/ 634460 h 986"/>
              <a:gd name="T34" fmla="*/ 946672 w 2109"/>
              <a:gd name="T35" fmla="*/ 579687 h 986"/>
              <a:gd name="T36" fmla="*/ 998580 w 2109"/>
              <a:gd name="T37" fmla="*/ 291473 h 986"/>
              <a:gd name="T38" fmla="*/ 685835 w 2109"/>
              <a:gd name="T39" fmla="*/ 245177 h 986"/>
              <a:gd name="T40" fmla="*/ 1199724 w 2109"/>
              <a:gd name="T41" fmla="*/ 170189 h 986"/>
              <a:gd name="T42" fmla="*/ 772132 w 2109"/>
              <a:gd name="T43" fmla="*/ 123893 h 986"/>
              <a:gd name="T44" fmla="*/ 1199724 w 2109"/>
              <a:gd name="T45" fmla="*/ 48905 h 986"/>
              <a:gd name="T46" fmla="*/ 760452 w 2109"/>
              <a:gd name="T47" fmla="*/ 3260 h 986"/>
              <a:gd name="T48" fmla="*/ 1253579 w 2109"/>
              <a:gd name="T49" fmla="*/ 245177 h 986"/>
              <a:gd name="T50" fmla="*/ 1363234 w 2109"/>
              <a:gd name="T51" fmla="*/ 291473 h 986"/>
              <a:gd name="T52" fmla="*/ 1050488 w 2109"/>
              <a:gd name="T53" fmla="*/ 314296 h 986"/>
              <a:gd name="T54" fmla="*/ 1273693 w 2109"/>
              <a:gd name="T55" fmla="*/ 314296 h 986"/>
              <a:gd name="T56" fmla="*/ 970031 w 2109"/>
              <a:gd name="T57" fmla="*/ 421235 h 986"/>
              <a:gd name="T58" fmla="*/ 697514 w 2109"/>
              <a:gd name="T59" fmla="*/ 579687 h 986"/>
              <a:gd name="T60" fmla="*/ 772132 w 2109"/>
              <a:gd name="T61" fmla="*/ 308427 h 986"/>
              <a:gd name="T62" fmla="*/ 907093 w 2109"/>
              <a:gd name="T63" fmla="*/ 397760 h 986"/>
              <a:gd name="T64" fmla="*/ 789002 w 2109"/>
              <a:gd name="T65" fmla="*/ 383415 h 986"/>
              <a:gd name="T66" fmla="*/ 772132 w 2109"/>
              <a:gd name="T67" fmla="*/ 308427 h 98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109" h="986">
                <a:moveTo>
                  <a:pt x="0" y="0"/>
                </a:moveTo>
                <a:lnTo>
                  <a:pt x="764" y="0"/>
                </a:lnTo>
                <a:lnTo>
                  <a:pt x="764" y="986"/>
                </a:lnTo>
                <a:lnTo>
                  <a:pt x="676" y="986"/>
                </a:lnTo>
                <a:lnTo>
                  <a:pt x="676" y="902"/>
                </a:lnTo>
                <a:lnTo>
                  <a:pt x="84" y="902"/>
                </a:lnTo>
                <a:lnTo>
                  <a:pt x="84" y="986"/>
                </a:lnTo>
                <a:lnTo>
                  <a:pt x="0" y="986"/>
                </a:lnTo>
                <a:lnTo>
                  <a:pt x="0" y="0"/>
                </a:lnTo>
                <a:close/>
                <a:moveTo>
                  <a:pt x="84" y="80"/>
                </a:moveTo>
                <a:lnTo>
                  <a:pt x="84" y="279"/>
                </a:lnTo>
                <a:lnTo>
                  <a:pt x="676" y="279"/>
                </a:lnTo>
                <a:lnTo>
                  <a:pt x="676" y="80"/>
                </a:lnTo>
                <a:lnTo>
                  <a:pt x="84" y="80"/>
                </a:lnTo>
                <a:close/>
                <a:moveTo>
                  <a:pt x="84" y="628"/>
                </a:moveTo>
                <a:lnTo>
                  <a:pt x="84" y="831"/>
                </a:lnTo>
                <a:lnTo>
                  <a:pt x="676" y="831"/>
                </a:lnTo>
                <a:lnTo>
                  <a:pt x="676" y="628"/>
                </a:lnTo>
                <a:lnTo>
                  <a:pt x="84" y="628"/>
                </a:lnTo>
                <a:close/>
                <a:moveTo>
                  <a:pt x="84" y="354"/>
                </a:moveTo>
                <a:lnTo>
                  <a:pt x="84" y="557"/>
                </a:lnTo>
                <a:lnTo>
                  <a:pt x="676" y="557"/>
                </a:lnTo>
                <a:lnTo>
                  <a:pt x="676" y="354"/>
                </a:lnTo>
                <a:lnTo>
                  <a:pt x="84" y="354"/>
                </a:lnTo>
                <a:close/>
                <a:moveTo>
                  <a:pt x="1963" y="482"/>
                </a:moveTo>
                <a:lnTo>
                  <a:pt x="2021" y="553"/>
                </a:lnTo>
                <a:cubicBezTo>
                  <a:pt x="2000" y="568"/>
                  <a:pt x="1958" y="594"/>
                  <a:pt x="1893" y="632"/>
                </a:cubicBezTo>
                <a:cubicBezTo>
                  <a:pt x="1849" y="659"/>
                  <a:pt x="1815" y="679"/>
                  <a:pt x="1791" y="694"/>
                </a:cubicBezTo>
                <a:cubicBezTo>
                  <a:pt x="1859" y="753"/>
                  <a:pt x="1965" y="800"/>
                  <a:pt x="2109" y="836"/>
                </a:cubicBezTo>
                <a:cubicBezTo>
                  <a:pt x="2089" y="856"/>
                  <a:pt x="2070" y="883"/>
                  <a:pt x="2052" y="915"/>
                </a:cubicBezTo>
                <a:cubicBezTo>
                  <a:pt x="1849" y="856"/>
                  <a:pt x="1704" y="756"/>
                  <a:pt x="1619" y="615"/>
                </a:cubicBezTo>
                <a:lnTo>
                  <a:pt x="1619" y="818"/>
                </a:lnTo>
                <a:cubicBezTo>
                  <a:pt x="1624" y="924"/>
                  <a:pt x="1573" y="976"/>
                  <a:pt x="1464" y="973"/>
                </a:cubicBezTo>
                <a:cubicBezTo>
                  <a:pt x="1423" y="973"/>
                  <a:pt x="1381" y="973"/>
                  <a:pt x="1340" y="973"/>
                </a:cubicBezTo>
                <a:cubicBezTo>
                  <a:pt x="1337" y="937"/>
                  <a:pt x="1331" y="908"/>
                  <a:pt x="1322" y="884"/>
                </a:cubicBezTo>
                <a:cubicBezTo>
                  <a:pt x="1358" y="887"/>
                  <a:pt x="1403" y="889"/>
                  <a:pt x="1459" y="889"/>
                </a:cubicBezTo>
                <a:cubicBezTo>
                  <a:pt x="1515" y="892"/>
                  <a:pt x="1542" y="867"/>
                  <a:pt x="1539" y="814"/>
                </a:cubicBezTo>
                <a:lnTo>
                  <a:pt x="1539" y="447"/>
                </a:lnTo>
                <a:lnTo>
                  <a:pt x="1057" y="447"/>
                </a:lnTo>
                <a:lnTo>
                  <a:pt x="1057" y="376"/>
                </a:lnTo>
                <a:lnTo>
                  <a:pt x="1849" y="376"/>
                </a:lnTo>
                <a:lnTo>
                  <a:pt x="1849" y="261"/>
                </a:lnTo>
                <a:lnTo>
                  <a:pt x="1190" y="261"/>
                </a:lnTo>
                <a:lnTo>
                  <a:pt x="1190" y="190"/>
                </a:lnTo>
                <a:lnTo>
                  <a:pt x="1849" y="190"/>
                </a:lnTo>
                <a:lnTo>
                  <a:pt x="1849" y="75"/>
                </a:lnTo>
                <a:lnTo>
                  <a:pt x="1172" y="75"/>
                </a:lnTo>
                <a:lnTo>
                  <a:pt x="1172" y="5"/>
                </a:lnTo>
                <a:lnTo>
                  <a:pt x="1932" y="5"/>
                </a:lnTo>
                <a:lnTo>
                  <a:pt x="1932" y="376"/>
                </a:lnTo>
                <a:lnTo>
                  <a:pt x="2101" y="376"/>
                </a:lnTo>
                <a:lnTo>
                  <a:pt x="2101" y="447"/>
                </a:lnTo>
                <a:lnTo>
                  <a:pt x="1619" y="447"/>
                </a:lnTo>
                <a:lnTo>
                  <a:pt x="1619" y="482"/>
                </a:lnTo>
                <a:cubicBezTo>
                  <a:pt x="1654" y="544"/>
                  <a:pt x="1692" y="597"/>
                  <a:pt x="1733" y="641"/>
                </a:cubicBezTo>
                <a:cubicBezTo>
                  <a:pt x="1822" y="582"/>
                  <a:pt x="1899" y="529"/>
                  <a:pt x="1963" y="482"/>
                </a:cubicBezTo>
                <a:close/>
                <a:moveTo>
                  <a:pt x="1044" y="814"/>
                </a:moveTo>
                <a:cubicBezTo>
                  <a:pt x="1168" y="772"/>
                  <a:pt x="1318" y="716"/>
                  <a:pt x="1495" y="646"/>
                </a:cubicBezTo>
                <a:cubicBezTo>
                  <a:pt x="1501" y="672"/>
                  <a:pt x="1507" y="699"/>
                  <a:pt x="1513" y="725"/>
                </a:cubicBezTo>
                <a:cubicBezTo>
                  <a:pt x="1351" y="784"/>
                  <a:pt x="1205" y="839"/>
                  <a:pt x="1075" y="889"/>
                </a:cubicBezTo>
                <a:lnTo>
                  <a:pt x="1044" y="814"/>
                </a:lnTo>
                <a:close/>
                <a:moveTo>
                  <a:pt x="1190" y="473"/>
                </a:moveTo>
                <a:cubicBezTo>
                  <a:pt x="1202" y="482"/>
                  <a:pt x="1218" y="492"/>
                  <a:pt x="1238" y="504"/>
                </a:cubicBezTo>
                <a:cubicBezTo>
                  <a:pt x="1303" y="545"/>
                  <a:pt x="1356" y="581"/>
                  <a:pt x="1398" y="610"/>
                </a:cubicBezTo>
                <a:lnTo>
                  <a:pt x="1349" y="681"/>
                </a:lnTo>
                <a:cubicBezTo>
                  <a:pt x="1317" y="658"/>
                  <a:pt x="1272" y="627"/>
                  <a:pt x="1216" y="588"/>
                </a:cubicBezTo>
                <a:cubicBezTo>
                  <a:pt x="1184" y="565"/>
                  <a:pt x="1159" y="547"/>
                  <a:pt x="1141" y="535"/>
                </a:cubicBezTo>
                <a:lnTo>
                  <a:pt x="1190" y="473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3121387" y="790151"/>
            <a:ext cx="92011" cy="2759726"/>
          </a:xfrm>
          <a:custGeom>
            <a:avLst/>
            <a:gdLst>
              <a:gd name="T0" fmla="*/ 0 w 153"/>
              <a:gd name="T1" fmla="*/ 0 h 6522"/>
              <a:gd name="T2" fmla="*/ 46203 w 153"/>
              <a:gd name="T3" fmla="*/ 0 h 6522"/>
              <a:gd name="T4" fmla="*/ 46203 w 153"/>
              <a:gd name="T5" fmla="*/ 5040312 h 6522"/>
              <a:gd name="T6" fmla="*/ 0 w 153"/>
              <a:gd name="T7" fmla="*/ 5040312 h 6522"/>
              <a:gd name="T8" fmla="*/ 0 w 153"/>
              <a:gd name="T9" fmla="*/ 0 h 6522"/>
              <a:gd name="T10" fmla="*/ 99224 w 153"/>
              <a:gd name="T11" fmla="*/ 0 h 6522"/>
              <a:gd name="T12" fmla="*/ 115887 w 153"/>
              <a:gd name="T13" fmla="*/ 0 h 6522"/>
              <a:gd name="T14" fmla="*/ 115887 w 153"/>
              <a:gd name="T15" fmla="*/ 5040312 h 6522"/>
              <a:gd name="T16" fmla="*/ 99224 w 153"/>
              <a:gd name="T17" fmla="*/ 5040312 h 6522"/>
              <a:gd name="T18" fmla="*/ 99224 w 153"/>
              <a:gd name="T19" fmla="*/ 0 h 652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3" h="6522">
                <a:moveTo>
                  <a:pt x="0" y="0"/>
                </a:moveTo>
                <a:lnTo>
                  <a:pt x="61" y="0"/>
                </a:lnTo>
                <a:lnTo>
                  <a:pt x="61" y="6522"/>
                </a:lnTo>
                <a:lnTo>
                  <a:pt x="0" y="6522"/>
                </a:lnTo>
                <a:lnTo>
                  <a:pt x="0" y="0"/>
                </a:lnTo>
                <a:close/>
                <a:moveTo>
                  <a:pt x="131" y="0"/>
                </a:moveTo>
                <a:lnTo>
                  <a:pt x="153" y="0"/>
                </a:lnTo>
                <a:lnTo>
                  <a:pt x="153" y="6522"/>
                </a:lnTo>
                <a:lnTo>
                  <a:pt x="131" y="6522"/>
                </a:lnTo>
                <a:lnTo>
                  <a:pt x="131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68571" tIns="34285" rIns="68571" bIns="34285"/>
          <a:lstStyle/>
          <a:p>
            <a:endParaRPr lang="zh-CN" altLang="en-US" kern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15" name="Freeform 10"/>
          <p:cNvSpPr/>
          <p:nvPr/>
        </p:nvSpPr>
        <p:spPr bwMode="auto">
          <a:xfrm>
            <a:off x="3586981" y="2017926"/>
            <a:ext cx="4512870" cy="511156"/>
          </a:xfrm>
          <a:custGeom>
            <a:avLst/>
            <a:gdLst>
              <a:gd name="T0" fmla="*/ 64938 w 6425"/>
              <a:gd name="T1" fmla="*/ 0 h 911"/>
              <a:gd name="T2" fmla="*/ 4420639 w 6425"/>
              <a:gd name="T3" fmla="*/ 0 h 911"/>
              <a:gd name="T4" fmla="*/ 4486275 w 6425"/>
              <a:gd name="T5" fmla="*/ 65148 h 911"/>
              <a:gd name="T6" fmla="*/ 4486275 w 6425"/>
              <a:gd name="T7" fmla="*/ 573027 h 911"/>
              <a:gd name="T8" fmla="*/ 4420639 w 6425"/>
              <a:gd name="T9" fmla="*/ 638175 h 911"/>
              <a:gd name="T10" fmla="*/ 64938 w 6425"/>
              <a:gd name="T11" fmla="*/ 638175 h 911"/>
              <a:gd name="T12" fmla="*/ 0 w 6425"/>
              <a:gd name="T13" fmla="*/ 573027 h 911"/>
              <a:gd name="T14" fmla="*/ 0 w 6425"/>
              <a:gd name="T15" fmla="*/ 65148 h 911"/>
              <a:gd name="T16" fmla="*/ 64938 w 6425"/>
              <a:gd name="T17" fmla="*/ 0 h 9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425" h="911">
                <a:moveTo>
                  <a:pt x="93" y="0"/>
                </a:moveTo>
                <a:lnTo>
                  <a:pt x="6331" y="0"/>
                </a:lnTo>
                <a:cubicBezTo>
                  <a:pt x="6383" y="0"/>
                  <a:pt x="6425" y="42"/>
                  <a:pt x="6425" y="93"/>
                </a:cubicBezTo>
                <a:lnTo>
                  <a:pt x="6425" y="818"/>
                </a:lnTo>
                <a:cubicBezTo>
                  <a:pt x="6425" y="869"/>
                  <a:pt x="6383" y="911"/>
                  <a:pt x="6331" y="911"/>
                </a:cubicBezTo>
                <a:lnTo>
                  <a:pt x="93" y="911"/>
                </a:lnTo>
                <a:cubicBezTo>
                  <a:pt x="42" y="911"/>
                  <a:pt x="0" y="869"/>
                  <a:pt x="0" y="818"/>
                </a:cubicBezTo>
                <a:lnTo>
                  <a:pt x="0" y="93"/>
                </a:lnTo>
                <a:cubicBezTo>
                  <a:pt x="0" y="42"/>
                  <a:pt x="42" y="0"/>
                  <a:pt x="93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grpSp>
        <p:nvGrpSpPr>
          <p:cNvPr id="16" name="组合 58"/>
          <p:cNvGrpSpPr/>
          <p:nvPr/>
        </p:nvGrpSpPr>
        <p:grpSpPr bwMode="auto">
          <a:xfrm>
            <a:off x="3664380" y="2059588"/>
            <a:ext cx="377478" cy="415498"/>
            <a:chOff x="0" y="0"/>
            <a:chExt cx="588963" cy="648258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0" y="27890"/>
              <a:ext cx="588963" cy="5905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100" kern="0">
                <a:solidFill>
                  <a:srgbClr val="C00000"/>
                </a:solidFill>
                <a:cs typeface="+mn-ea"/>
                <a:sym typeface="+mn-lt"/>
              </a:endParaRPr>
            </a:p>
          </p:txBody>
        </p:sp>
        <p:sp>
          <p:nvSpPr>
            <p:cNvPr id="18" name="TextBox 60"/>
            <p:cNvSpPr txBox="1">
              <a:spLocks noChangeArrowheads="1"/>
            </p:cNvSpPr>
            <p:nvPr/>
          </p:nvSpPr>
          <p:spPr bwMode="auto">
            <a:xfrm>
              <a:off x="59482" y="0"/>
              <a:ext cx="500721" cy="648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100" b="1" kern="0" dirty="0">
                  <a:solidFill>
                    <a:srgbClr val="C00000"/>
                  </a:solidFill>
                  <a:latin typeface="+mn-lt"/>
                  <a:ea typeface="+mn-ea"/>
                  <a:cs typeface="+mn-ea"/>
                  <a:sym typeface="+mn-lt"/>
                </a:rPr>
                <a:t>4</a:t>
              </a:r>
              <a:endParaRPr lang="zh-CN" altLang="en-US" sz="2100" b="1" kern="0" dirty="0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5" name="TextBox 91"/>
          <p:cNvSpPr txBox="1">
            <a:spLocks noChangeArrowheads="1"/>
          </p:cNvSpPr>
          <p:nvPr/>
        </p:nvSpPr>
        <p:spPr bwMode="auto">
          <a:xfrm>
            <a:off x="4073492" y="2002492"/>
            <a:ext cx="4069901" cy="561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kern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3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2"/>
          <p:cNvSpPr>
            <a:spLocks noChangeArrowheads="1"/>
          </p:cNvSpPr>
          <p:nvPr/>
        </p:nvSpPr>
        <p:spPr bwMode="auto">
          <a:xfrm flipH="1">
            <a:off x="4621412" y="1537399"/>
            <a:ext cx="3041633" cy="1342259"/>
          </a:xfrm>
          <a:prstGeom prst="snip2Diag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 w="9525">
            <a:noFill/>
            <a:miter lim="800000"/>
          </a:ln>
        </p:spPr>
        <p:txBody>
          <a:bodyPr lIns="68573" tIns="34286" rIns="68573" bIns="34286" anchor="ctr"/>
          <a:lstStyle/>
          <a:p>
            <a:endParaRPr lang="zh-CN" altLang="en-US" sz="1015">
              <a:solidFill>
                <a:srgbClr val="F2F2F2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84" name="Oval 4"/>
          <p:cNvSpPr>
            <a:spLocks noChangeArrowheads="1"/>
          </p:cNvSpPr>
          <p:nvPr/>
        </p:nvSpPr>
        <p:spPr bwMode="auto">
          <a:xfrm>
            <a:off x="1863128" y="3003798"/>
            <a:ext cx="524054" cy="526665"/>
          </a:xfrm>
          <a:prstGeom prst="ellipse">
            <a:avLst/>
          </a:prstGeom>
          <a:solidFill>
            <a:srgbClr val="CB1B3D"/>
          </a:solidFill>
          <a:ln w="9525">
            <a:noFill/>
            <a:round/>
          </a:ln>
        </p:spPr>
        <p:txBody>
          <a:bodyPr lIns="68573" tIns="34286" rIns="68573" bIns="34286" anchor="ctr"/>
          <a:lstStyle/>
          <a:p>
            <a:endParaRPr lang="zh-CN" altLang="en-US" sz="2400">
              <a:solidFill>
                <a:srgbClr val="F2F2F2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86" name="Oval 12"/>
          <p:cNvSpPr>
            <a:spLocks noChangeArrowheads="1"/>
          </p:cNvSpPr>
          <p:nvPr/>
        </p:nvSpPr>
        <p:spPr bwMode="auto">
          <a:xfrm>
            <a:off x="3619946" y="3003798"/>
            <a:ext cx="524924" cy="526665"/>
          </a:xfrm>
          <a:prstGeom prst="ellipse">
            <a:avLst/>
          </a:prstGeom>
          <a:solidFill>
            <a:srgbClr val="CB1B3D"/>
          </a:solidFill>
          <a:ln w="9525">
            <a:noFill/>
            <a:round/>
          </a:ln>
        </p:spPr>
        <p:txBody>
          <a:bodyPr lIns="68573" tIns="34286" rIns="68573" bIns="34286" anchor="ctr"/>
          <a:lstStyle/>
          <a:p>
            <a:endParaRPr lang="zh-CN" altLang="en-US" sz="2400">
              <a:solidFill>
                <a:srgbClr val="F2F2F2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87" name="Oval 14"/>
          <p:cNvSpPr>
            <a:spLocks noChangeArrowheads="1"/>
          </p:cNvSpPr>
          <p:nvPr/>
        </p:nvSpPr>
        <p:spPr bwMode="auto">
          <a:xfrm>
            <a:off x="5226496" y="3003798"/>
            <a:ext cx="524054" cy="526665"/>
          </a:xfrm>
          <a:prstGeom prst="ellipse">
            <a:avLst/>
          </a:prstGeom>
          <a:solidFill>
            <a:srgbClr val="CB1B3D"/>
          </a:solidFill>
          <a:ln w="9525">
            <a:noFill/>
            <a:round/>
          </a:ln>
        </p:spPr>
        <p:txBody>
          <a:bodyPr lIns="68573" tIns="34286" rIns="68573" bIns="34286" anchor="ctr"/>
          <a:lstStyle/>
          <a:p>
            <a:endParaRPr lang="zh-CN" altLang="en-US" sz="2400">
              <a:solidFill>
                <a:srgbClr val="F2F2F2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88" name="Oval 16"/>
          <p:cNvSpPr>
            <a:spLocks noChangeArrowheads="1"/>
          </p:cNvSpPr>
          <p:nvPr/>
        </p:nvSpPr>
        <p:spPr bwMode="auto">
          <a:xfrm>
            <a:off x="6725224" y="3003798"/>
            <a:ext cx="523184" cy="526665"/>
          </a:xfrm>
          <a:prstGeom prst="ellipse">
            <a:avLst/>
          </a:prstGeom>
          <a:solidFill>
            <a:srgbClr val="CB1B3D"/>
          </a:solidFill>
          <a:ln w="9525">
            <a:noFill/>
            <a:round/>
          </a:ln>
        </p:spPr>
        <p:txBody>
          <a:bodyPr lIns="68573" tIns="34286" rIns="68573" bIns="34286" anchor="ctr"/>
          <a:lstStyle/>
          <a:p>
            <a:endParaRPr lang="zh-CN" altLang="en-US" sz="2400">
              <a:solidFill>
                <a:srgbClr val="F2F2F2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grpSp>
        <p:nvGrpSpPr>
          <p:cNvPr id="89" name="Group 20"/>
          <p:cNvGrpSpPr/>
          <p:nvPr/>
        </p:nvGrpSpPr>
        <p:grpSpPr bwMode="auto">
          <a:xfrm>
            <a:off x="1988187" y="3117429"/>
            <a:ext cx="293364" cy="295976"/>
            <a:chOff x="0" y="0"/>
            <a:chExt cx="401822" cy="404317"/>
          </a:xfrm>
        </p:grpSpPr>
        <p:sp>
          <p:nvSpPr>
            <p:cNvPr id="90" name="Freeform 42"/>
            <p:cNvSpPr>
              <a:spLocks noEditPoints="1" noChangeArrowheads="1"/>
            </p:cNvSpPr>
            <p:nvPr/>
          </p:nvSpPr>
          <p:spPr bwMode="auto">
            <a:xfrm>
              <a:off x="0" y="0"/>
              <a:ext cx="401822" cy="404317"/>
            </a:xfrm>
            <a:custGeom>
              <a:avLst/>
              <a:gdLst>
                <a:gd name="T0" fmla="*/ 199251 w 121"/>
                <a:gd name="T1" fmla="*/ 0 h 121"/>
                <a:gd name="T2" fmla="*/ 0 w 121"/>
                <a:gd name="T3" fmla="*/ 203829 h 121"/>
                <a:gd name="T4" fmla="*/ 199251 w 121"/>
                <a:gd name="T5" fmla="*/ 404317 h 121"/>
                <a:gd name="T6" fmla="*/ 401822 w 121"/>
                <a:gd name="T7" fmla="*/ 203829 h 121"/>
                <a:gd name="T8" fmla="*/ 199251 w 121"/>
                <a:gd name="T9" fmla="*/ 0 h 121"/>
                <a:gd name="T10" fmla="*/ 199251 w 121"/>
                <a:gd name="T11" fmla="*/ 370902 h 121"/>
                <a:gd name="T12" fmla="*/ 33208 w 121"/>
                <a:gd name="T13" fmla="*/ 203829 h 121"/>
                <a:gd name="T14" fmla="*/ 199251 w 121"/>
                <a:gd name="T15" fmla="*/ 33415 h 121"/>
                <a:gd name="T16" fmla="*/ 368614 w 121"/>
                <a:gd name="T17" fmla="*/ 203829 h 121"/>
                <a:gd name="T18" fmla="*/ 199251 w 121"/>
                <a:gd name="T19" fmla="*/ 370902 h 1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1"/>
                <a:gd name="T31" fmla="*/ 0 h 121"/>
                <a:gd name="T32" fmla="*/ 121 w 121"/>
                <a:gd name="T33" fmla="*/ 121 h 12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1" h="121">
                  <a:moveTo>
                    <a:pt x="60" y="0"/>
                  </a:move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1"/>
                    <a:pt x="60" y="121"/>
                  </a:cubicBezTo>
                  <a:cubicBezTo>
                    <a:pt x="94" y="121"/>
                    <a:pt x="121" y="94"/>
                    <a:pt x="121" y="61"/>
                  </a:cubicBezTo>
                  <a:cubicBezTo>
                    <a:pt x="121" y="27"/>
                    <a:pt x="94" y="0"/>
                    <a:pt x="60" y="0"/>
                  </a:cubicBezTo>
                  <a:close/>
                  <a:moveTo>
                    <a:pt x="60" y="111"/>
                  </a:moveTo>
                  <a:cubicBezTo>
                    <a:pt x="32" y="111"/>
                    <a:pt x="10" y="89"/>
                    <a:pt x="10" y="61"/>
                  </a:cubicBezTo>
                  <a:cubicBezTo>
                    <a:pt x="10" y="33"/>
                    <a:pt x="32" y="10"/>
                    <a:pt x="60" y="10"/>
                  </a:cubicBezTo>
                  <a:cubicBezTo>
                    <a:pt x="88" y="10"/>
                    <a:pt x="111" y="33"/>
                    <a:pt x="111" y="61"/>
                  </a:cubicBezTo>
                  <a:cubicBezTo>
                    <a:pt x="111" y="89"/>
                    <a:pt x="88" y="111"/>
                    <a:pt x="60" y="11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96" name="Freeform 43"/>
            <p:cNvSpPr>
              <a:spLocks noChangeArrowheads="1"/>
            </p:cNvSpPr>
            <p:nvPr/>
          </p:nvSpPr>
          <p:spPr bwMode="auto">
            <a:xfrm>
              <a:off x="107320" y="97336"/>
              <a:ext cx="139764" cy="199662"/>
            </a:xfrm>
            <a:custGeom>
              <a:avLst/>
              <a:gdLst>
                <a:gd name="T0" fmla="*/ 139764 w 42"/>
                <a:gd name="T1" fmla="*/ 199662 h 60"/>
                <a:gd name="T2" fmla="*/ 139764 w 42"/>
                <a:gd name="T3" fmla="*/ 0 h 60"/>
                <a:gd name="T4" fmla="*/ 0 w 42"/>
                <a:gd name="T5" fmla="*/ 139763 h 60"/>
                <a:gd name="T6" fmla="*/ 139764 w 42"/>
                <a:gd name="T7" fmla="*/ 199662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60"/>
                <a:gd name="T14" fmla="*/ 42 w 42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60">
                  <a:moveTo>
                    <a:pt x="42" y="6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9" y="42"/>
                    <a:pt x="42" y="60"/>
                    <a:pt x="42" y="6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grpSp>
        <p:nvGrpSpPr>
          <p:cNvPr id="97" name="Group 23"/>
          <p:cNvGrpSpPr/>
          <p:nvPr/>
        </p:nvGrpSpPr>
        <p:grpSpPr bwMode="auto">
          <a:xfrm>
            <a:off x="3772078" y="3152225"/>
            <a:ext cx="284660" cy="248097"/>
            <a:chOff x="0" y="0"/>
            <a:chExt cx="389342" cy="339426"/>
          </a:xfrm>
        </p:grpSpPr>
        <p:sp>
          <p:nvSpPr>
            <p:cNvPr id="99" name="Freeform 110"/>
            <p:cNvSpPr>
              <a:spLocks noChangeArrowheads="1"/>
            </p:cNvSpPr>
            <p:nvPr/>
          </p:nvSpPr>
          <p:spPr bwMode="auto">
            <a:xfrm>
              <a:off x="259561" y="102327"/>
              <a:ext cx="102328" cy="102328"/>
            </a:xfrm>
            <a:custGeom>
              <a:avLst/>
              <a:gdLst>
                <a:gd name="T0" fmla="*/ 0 w 41"/>
                <a:gd name="T1" fmla="*/ 97336 h 41"/>
                <a:gd name="T2" fmla="*/ 7487 w 41"/>
                <a:gd name="T3" fmla="*/ 102328 h 41"/>
                <a:gd name="T4" fmla="*/ 102328 w 41"/>
                <a:gd name="T5" fmla="*/ 7487 h 41"/>
                <a:gd name="T6" fmla="*/ 97336 w 41"/>
                <a:gd name="T7" fmla="*/ 0 h 41"/>
                <a:gd name="T8" fmla="*/ 0 w 41"/>
                <a:gd name="T9" fmla="*/ 97336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41"/>
                <a:gd name="T17" fmla="*/ 41 w 41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41">
                  <a:moveTo>
                    <a:pt x="0" y="39"/>
                  </a:moveTo>
                  <a:lnTo>
                    <a:pt x="3" y="41"/>
                  </a:lnTo>
                  <a:lnTo>
                    <a:pt x="41" y="3"/>
                  </a:lnTo>
                  <a:lnTo>
                    <a:pt x="39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00" name="Freeform 111"/>
            <p:cNvSpPr>
              <a:spLocks noChangeArrowheads="1"/>
            </p:cNvSpPr>
            <p:nvPr/>
          </p:nvSpPr>
          <p:spPr bwMode="auto">
            <a:xfrm>
              <a:off x="237098" y="74873"/>
              <a:ext cx="109814" cy="114806"/>
            </a:xfrm>
            <a:custGeom>
              <a:avLst/>
              <a:gdLst>
                <a:gd name="T0" fmla="*/ 92344 w 44"/>
                <a:gd name="T1" fmla="*/ 0 h 46"/>
                <a:gd name="T2" fmla="*/ 0 w 44"/>
                <a:gd name="T3" fmla="*/ 97336 h 46"/>
                <a:gd name="T4" fmla="*/ 14975 w 44"/>
                <a:gd name="T5" fmla="*/ 114806 h 46"/>
                <a:gd name="T6" fmla="*/ 109814 w 44"/>
                <a:gd name="T7" fmla="*/ 19966 h 46"/>
                <a:gd name="T8" fmla="*/ 92344 w 44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"/>
                <a:gd name="T16" fmla="*/ 0 h 46"/>
                <a:gd name="T17" fmla="*/ 44 w 4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" h="46">
                  <a:moveTo>
                    <a:pt x="37" y="0"/>
                  </a:moveTo>
                  <a:lnTo>
                    <a:pt x="0" y="39"/>
                  </a:lnTo>
                  <a:lnTo>
                    <a:pt x="6" y="46"/>
                  </a:lnTo>
                  <a:lnTo>
                    <a:pt x="44" y="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01" name="Freeform 112"/>
            <p:cNvSpPr>
              <a:spLocks noChangeArrowheads="1"/>
            </p:cNvSpPr>
            <p:nvPr/>
          </p:nvSpPr>
          <p:spPr bwMode="auto">
            <a:xfrm>
              <a:off x="217132" y="59898"/>
              <a:ext cx="104823" cy="104823"/>
            </a:xfrm>
            <a:custGeom>
              <a:avLst/>
              <a:gdLst>
                <a:gd name="T0" fmla="*/ 0 w 42"/>
                <a:gd name="T1" fmla="*/ 94840 h 42"/>
                <a:gd name="T2" fmla="*/ 9983 w 42"/>
                <a:gd name="T3" fmla="*/ 104823 h 42"/>
                <a:gd name="T4" fmla="*/ 104823 w 42"/>
                <a:gd name="T5" fmla="*/ 9983 h 42"/>
                <a:gd name="T6" fmla="*/ 94840 w 42"/>
                <a:gd name="T7" fmla="*/ 0 h 42"/>
                <a:gd name="T8" fmla="*/ 0 w 42"/>
                <a:gd name="T9" fmla="*/ 94840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2"/>
                <a:gd name="T17" fmla="*/ 42 w 42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2">
                  <a:moveTo>
                    <a:pt x="0" y="38"/>
                  </a:moveTo>
                  <a:lnTo>
                    <a:pt x="4" y="42"/>
                  </a:lnTo>
                  <a:lnTo>
                    <a:pt x="42" y="4"/>
                  </a:lnTo>
                  <a:lnTo>
                    <a:pt x="38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02" name="Freeform 113"/>
            <p:cNvSpPr>
              <a:spLocks noChangeArrowheads="1"/>
            </p:cNvSpPr>
            <p:nvPr/>
          </p:nvSpPr>
          <p:spPr bwMode="auto">
            <a:xfrm>
              <a:off x="189679" y="162226"/>
              <a:ext cx="69882" cy="69882"/>
            </a:xfrm>
            <a:custGeom>
              <a:avLst/>
              <a:gdLst>
                <a:gd name="T0" fmla="*/ 69882 w 28"/>
                <a:gd name="T1" fmla="*/ 49916 h 28"/>
                <a:gd name="T2" fmla="*/ 19966 w 28"/>
                <a:gd name="T3" fmla="*/ 0 h 28"/>
                <a:gd name="T4" fmla="*/ 0 w 28"/>
                <a:gd name="T5" fmla="*/ 49916 h 28"/>
                <a:gd name="T6" fmla="*/ 22462 w 28"/>
                <a:gd name="T7" fmla="*/ 69882 h 28"/>
                <a:gd name="T8" fmla="*/ 69882 w 28"/>
                <a:gd name="T9" fmla="*/ 49916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28"/>
                <a:gd name="T17" fmla="*/ 28 w 28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28">
                  <a:moveTo>
                    <a:pt x="28" y="20"/>
                  </a:moveTo>
                  <a:lnTo>
                    <a:pt x="8" y="0"/>
                  </a:lnTo>
                  <a:lnTo>
                    <a:pt x="0" y="20"/>
                  </a:lnTo>
                  <a:lnTo>
                    <a:pt x="9" y="28"/>
                  </a:lnTo>
                  <a:lnTo>
                    <a:pt x="28" y="2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09" name="Freeform 114"/>
            <p:cNvSpPr>
              <a:spLocks noChangeArrowheads="1"/>
            </p:cNvSpPr>
            <p:nvPr/>
          </p:nvSpPr>
          <p:spPr bwMode="auto">
            <a:xfrm>
              <a:off x="172208" y="219628"/>
              <a:ext cx="34941" cy="32446"/>
            </a:xfrm>
            <a:custGeom>
              <a:avLst/>
              <a:gdLst>
                <a:gd name="T0" fmla="*/ 0 w 14"/>
                <a:gd name="T1" fmla="*/ 32446 h 13"/>
                <a:gd name="T2" fmla="*/ 34941 w 14"/>
                <a:gd name="T3" fmla="*/ 14975 h 13"/>
                <a:gd name="T4" fmla="*/ 14975 w 14"/>
                <a:gd name="T5" fmla="*/ 0 h 13"/>
                <a:gd name="T6" fmla="*/ 0 w 14"/>
                <a:gd name="T7" fmla="*/ 32446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13"/>
                <a:gd name="T14" fmla="*/ 14 w 14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13">
                  <a:moveTo>
                    <a:pt x="0" y="13"/>
                  </a:moveTo>
                  <a:lnTo>
                    <a:pt x="14" y="6"/>
                  </a:lnTo>
                  <a:lnTo>
                    <a:pt x="6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22" name="Freeform 115"/>
            <p:cNvSpPr>
              <a:spLocks noChangeArrowheads="1"/>
            </p:cNvSpPr>
            <p:nvPr/>
          </p:nvSpPr>
          <p:spPr bwMode="auto">
            <a:xfrm>
              <a:off x="319460" y="34941"/>
              <a:ext cx="69882" cy="69882"/>
            </a:xfrm>
            <a:custGeom>
              <a:avLst/>
              <a:gdLst>
                <a:gd name="T0" fmla="*/ 17471 w 28"/>
                <a:gd name="T1" fmla="*/ 0 h 28"/>
                <a:gd name="T2" fmla="*/ 0 w 28"/>
                <a:gd name="T3" fmla="*/ 19966 h 28"/>
                <a:gd name="T4" fmla="*/ 49916 w 28"/>
                <a:gd name="T5" fmla="*/ 69882 h 28"/>
                <a:gd name="T6" fmla="*/ 69882 w 28"/>
                <a:gd name="T7" fmla="*/ 49916 h 28"/>
                <a:gd name="T8" fmla="*/ 17471 w 28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28"/>
                <a:gd name="T17" fmla="*/ 28 w 28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28">
                  <a:moveTo>
                    <a:pt x="7" y="0"/>
                  </a:moveTo>
                  <a:lnTo>
                    <a:pt x="0" y="8"/>
                  </a:lnTo>
                  <a:lnTo>
                    <a:pt x="20" y="28"/>
                  </a:lnTo>
                  <a:lnTo>
                    <a:pt x="28" y="2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23" name="Freeform 116"/>
            <p:cNvSpPr>
              <a:spLocks noChangeArrowheads="1"/>
            </p:cNvSpPr>
            <p:nvPr/>
          </p:nvSpPr>
          <p:spPr bwMode="auto">
            <a:xfrm>
              <a:off x="0" y="0"/>
              <a:ext cx="279527" cy="339426"/>
            </a:xfrm>
            <a:custGeom>
              <a:avLst/>
              <a:gdLst>
                <a:gd name="T0" fmla="*/ 259561 w 112"/>
                <a:gd name="T1" fmla="*/ 252074 h 136"/>
                <a:gd name="T2" fmla="*/ 207149 w 112"/>
                <a:gd name="T3" fmla="*/ 252074 h 136"/>
                <a:gd name="T4" fmla="*/ 207149 w 112"/>
                <a:gd name="T5" fmla="*/ 321956 h 136"/>
                <a:gd name="T6" fmla="*/ 17470 w 112"/>
                <a:gd name="T7" fmla="*/ 321956 h 136"/>
                <a:gd name="T8" fmla="*/ 17470 w 112"/>
                <a:gd name="T9" fmla="*/ 79865 h 136"/>
                <a:gd name="T10" fmla="*/ 259561 w 112"/>
                <a:gd name="T11" fmla="*/ 79865 h 136"/>
                <a:gd name="T12" fmla="*/ 259561 w 112"/>
                <a:gd name="T13" fmla="*/ 99831 h 136"/>
                <a:gd name="T14" fmla="*/ 279527 w 112"/>
                <a:gd name="T15" fmla="*/ 79865 h 136"/>
                <a:gd name="T16" fmla="*/ 279527 w 112"/>
                <a:gd name="T17" fmla="*/ 14975 h 136"/>
                <a:gd name="T18" fmla="*/ 242090 w 112"/>
                <a:gd name="T19" fmla="*/ 14975 h 136"/>
                <a:gd name="T20" fmla="*/ 242090 w 112"/>
                <a:gd name="T21" fmla="*/ 49916 h 136"/>
                <a:gd name="T22" fmla="*/ 237099 w 112"/>
                <a:gd name="T23" fmla="*/ 49916 h 136"/>
                <a:gd name="T24" fmla="*/ 237099 w 112"/>
                <a:gd name="T25" fmla="*/ 0 h 136"/>
                <a:gd name="T26" fmla="*/ 222124 w 112"/>
                <a:gd name="T27" fmla="*/ 0 h 136"/>
                <a:gd name="T28" fmla="*/ 222124 w 112"/>
                <a:gd name="T29" fmla="*/ 49916 h 136"/>
                <a:gd name="T30" fmla="*/ 217133 w 112"/>
                <a:gd name="T31" fmla="*/ 49916 h 136"/>
                <a:gd name="T32" fmla="*/ 217133 w 112"/>
                <a:gd name="T33" fmla="*/ 14975 h 136"/>
                <a:gd name="T34" fmla="*/ 197166 w 112"/>
                <a:gd name="T35" fmla="*/ 14975 h 136"/>
                <a:gd name="T36" fmla="*/ 197166 w 112"/>
                <a:gd name="T37" fmla="*/ 49916 h 136"/>
                <a:gd name="T38" fmla="*/ 189679 w 112"/>
                <a:gd name="T39" fmla="*/ 49916 h 136"/>
                <a:gd name="T40" fmla="*/ 189679 w 112"/>
                <a:gd name="T41" fmla="*/ 0 h 136"/>
                <a:gd name="T42" fmla="*/ 179696 w 112"/>
                <a:gd name="T43" fmla="*/ 0 h 136"/>
                <a:gd name="T44" fmla="*/ 179696 w 112"/>
                <a:gd name="T45" fmla="*/ 49916 h 136"/>
                <a:gd name="T46" fmla="*/ 169713 w 112"/>
                <a:gd name="T47" fmla="*/ 49916 h 136"/>
                <a:gd name="T48" fmla="*/ 169713 w 112"/>
                <a:gd name="T49" fmla="*/ 14975 h 136"/>
                <a:gd name="T50" fmla="*/ 149747 w 112"/>
                <a:gd name="T51" fmla="*/ 14975 h 136"/>
                <a:gd name="T52" fmla="*/ 149747 w 112"/>
                <a:gd name="T53" fmla="*/ 49916 h 136"/>
                <a:gd name="T54" fmla="*/ 142259 w 112"/>
                <a:gd name="T55" fmla="*/ 49916 h 136"/>
                <a:gd name="T56" fmla="*/ 142259 w 112"/>
                <a:gd name="T57" fmla="*/ 0 h 136"/>
                <a:gd name="T58" fmla="*/ 132276 w 112"/>
                <a:gd name="T59" fmla="*/ 0 h 136"/>
                <a:gd name="T60" fmla="*/ 132276 w 112"/>
                <a:gd name="T61" fmla="*/ 49916 h 136"/>
                <a:gd name="T62" fmla="*/ 127285 w 112"/>
                <a:gd name="T63" fmla="*/ 49916 h 136"/>
                <a:gd name="T64" fmla="*/ 127285 w 112"/>
                <a:gd name="T65" fmla="*/ 14975 h 136"/>
                <a:gd name="T66" fmla="*/ 107318 w 112"/>
                <a:gd name="T67" fmla="*/ 14975 h 136"/>
                <a:gd name="T68" fmla="*/ 107318 w 112"/>
                <a:gd name="T69" fmla="*/ 49916 h 136"/>
                <a:gd name="T70" fmla="*/ 99831 w 112"/>
                <a:gd name="T71" fmla="*/ 49916 h 136"/>
                <a:gd name="T72" fmla="*/ 99831 w 112"/>
                <a:gd name="T73" fmla="*/ 0 h 136"/>
                <a:gd name="T74" fmla="*/ 87352 w 112"/>
                <a:gd name="T75" fmla="*/ 0 h 136"/>
                <a:gd name="T76" fmla="*/ 87352 w 112"/>
                <a:gd name="T77" fmla="*/ 49916 h 136"/>
                <a:gd name="T78" fmla="*/ 79865 w 112"/>
                <a:gd name="T79" fmla="*/ 49916 h 136"/>
                <a:gd name="T80" fmla="*/ 79865 w 112"/>
                <a:gd name="T81" fmla="*/ 14975 h 136"/>
                <a:gd name="T82" fmla="*/ 62394 w 112"/>
                <a:gd name="T83" fmla="*/ 14975 h 136"/>
                <a:gd name="T84" fmla="*/ 62394 w 112"/>
                <a:gd name="T85" fmla="*/ 49916 h 136"/>
                <a:gd name="T86" fmla="*/ 57403 w 112"/>
                <a:gd name="T87" fmla="*/ 49916 h 136"/>
                <a:gd name="T88" fmla="*/ 57403 w 112"/>
                <a:gd name="T89" fmla="*/ 0 h 136"/>
                <a:gd name="T90" fmla="*/ 42428 w 112"/>
                <a:gd name="T91" fmla="*/ 0 h 136"/>
                <a:gd name="T92" fmla="*/ 42428 w 112"/>
                <a:gd name="T93" fmla="*/ 49916 h 136"/>
                <a:gd name="T94" fmla="*/ 37437 w 112"/>
                <a:gd name="T95" fmla="*/ 49916 h 136"/>
                <a:gd name="T96" fmla="*/ 37437 w 112"/>
                <a:gd name="T97" fmla="*/ 14975 h 136"/>
                <a:gd name="T98" fmla="*/ 0 w 112"/>
                <a:gd name="T99" fmla="*/ 14975 h 136"/>
                <a:gd name="T100" fmla="*/ 0 w 112"/>
                <a:gd name="T101" fmla="*/ 59899 h 136"/>
                <a:gd name="T102" fmla="*/ 0 w 112"/>
                <a:gd name="T103" fmla="*/ 69882 h 136"/>
                <a:gd name="T104" fmla="*/ 0 w 112"/>
                <a:gd name="T105" fmla="*/ 339426 h 136"/>
                <a:gd name="T106" fmla="*/ 222124 w 112"/>
                <a:gd name="T107" fmla="*/ 339426 h 136"/>
                <a:gd name="T108" fmla="*/ 279527 w 112"/>
                <a:gd name="T109" fmla="*/ 274536 h 136"/>
                <a:gd name="T110" fmla="*/ 279527 w 112"/>
                <a:gd name="T111" fmla="*/ 209645 h 136"/>
                <a:gd name="T112" fmla="*/ 259561 w 112"/>
                <a:gd name="T113" fmla="*/ 229612 h 136"/>
                <a:gd name="T114" fmla="*/ 259561 w 112"/>
                <a:gd name="T115" fmla="*/ 252074 h 1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2"/>
                <a:gd name="T175" fmla="*/ 0 h 136"/>
                <a:gd name="T176" fmla="*/ 112 w 112"/>
                <a:gd name="T177" fmla="*/ 136 h 1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2" h="136">
                  <a:moveTo>
                    <a:pt x="104" y="101"/>
                  </a:moveTo>
                  <a:lnTo>
                    <a:pt x="83" y="101"/>
                  </a:lnTo>
                  <a:lnTo>
                    <a:pt x="83" y="129"/>
                  </a:lnTo>
                  <a:lnTo>
                    <a:pt x="7" y="129"/>
                  </a:lnTo>
                  <a:lnTo>
                    <a:pt x="7" y="32"/>
                  </a:lnTo>
                  <a:lnTo>
                    <a:pt x="104" y="32"/>
                  </a:lnTo>
                  <a:lnTo>
                    <a:pt x="104" y="40"/>
                  </a:lnTo>
                  <a:lnTo>
                    <a:pt x="112" y="32"/>
                  </a:lnTo>
                  <a:lnTo>
                    <a:pt x="112" y="6"/>
                  </a:lnTo>
                  <a:lnTo>
                    <a:pt x="97" y="6"/>
                  </a:lnTo>
                  <a:lnTo>
                    <a:pt x="97" y="20"/>
                  </a:lnTo>
                  <a:lnTo>
                    <a:pt x="95" y="20"/>
                  </a:lnTo>
                  <a:lnTo>
                    <a:pt x="95" y="0"/>
                  </a:lnTo>
                  <a:lnTo>
                    <a:pt x="89" y="0"/>
                  </a:lnTo>
                  <a:lnTo>
                    <a:pt x="89" y="20"/>
                  </a:lnTo>
                  <a:lnTo>
                    <a:pt x="87" y="20"/>
                  </a:lnTo>
                  <a:lnTo>
                    <a:pt x="87" y="6"/>
                  </a:lnTo>
                  <a:lnTo>
                    <a:pt x="79" y="6"/>
                  </a:lnTo>
                  <a:lnTo>
                    <a:pt x="79" y="20"/>
                  </a:lnTo>
                  <a:lnTo>
                    <a:pt x="76" y="2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72" y="20"/>
                  </a:lnTo>
                  <a:lnTo>
                    <a:pt x="68" y="20"/>
                  </a:lnTo>
                  <a:lnTo>
                    <a:pt x="68" y="6"/>
                  </a:lnTo>
                  <a:lnTo>
                    <a:pt x="60" y="6"/>
                  </a:lnTo>
                  <a:lnTo>
                    <a:pt x="60" y="20"/>
                  </a:lnTo>
                  <a:lnTo>
                    <a:pt x="57" y="2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20"/>
                  </a:lnTo>
                  <a:lnTo>
                    <a:pt x="51" y="20"/>
                  </a:lnTo>
                  <a:lnTo>
                    <a:pt x="51" y="6"/>
                  </a:lnTo>
                  <a:lnTo>
                    <a:pt x="43" y="6"/>
                  </a:lnTo>
                  <a:lnTo>
                    <a:pt x="43" y="20"/>
                  </a:lnTo>
                  <a:lnTo>
                    <a:pt x="40" y="20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35" y="20"/>
                  </a:lnTo>
                  <a:lnTo>
                    <a:pt x="32" y="20"/>
                  </a:lnTo>
                  <a:lnTo>
                    <a:pt x="32" y="6"/>
                  </a:lnTo>
                  <a:lnTo>
                    <a:pt x="25" y="6"/>
                  </a:lnTo>
                  <a:lnTo>
                    <a:pt x="25" y="20"/>
                  </a:lnTo>
                  <a:lnTo>
                    <a:pt x="23" y="2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5" y="6"/>
                  </a:lnTo>
                  <a:lnTo>
                    <a:pt x="0" y="6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136"/>
                  </a:lnTo>
                  <a:lnTo>
                    <a:pt x="89" y="136"/>
                  </a:lnTo>
                  <a:lnTo>
                    <a:pt x="112" y="110"/>
                  </a:lnTo>
                  <a:lnTo>
                    <a:pt x="112" y="84"/>
                  </a:lnTo>
                  <a:lnTo>
                    <a:pt x="104" y="92"/>
                  </a:lnTo>
                  <a:lnTo>
                    <a:pt x="104" y="10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24" name="Rectangle 117"/>
            <p:cNvSpPr>
              <a:spLocks noChangeArrowheads="1"/>
            </p:cNvSpPr>
            <p:nvPr/>
          </p:nvSpPr>
          <p:spPr bwMode="auto">
            <a:xfrm>
              <a:off x="49916" y="114806"/>
              <a:ext cx="109814" cy="1747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25" name="Rectangle 118"/>
            <p:cNvSpPr>
              <a:spLocks noChangeArrowheads="1"/>
            </p:cNvSpPr>
            <p:nvPr/>
          </p:nvSpPr>
          <p:spPr bwMode="auto">
            <a:xfrm>
              <a:off x="49916" y="154738"/>
              <a:ext cx="109814" cy="1747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26" name="Rectangle 119"/>
            <p:cNvSpPr>
              <a:spLocks noChangeArrowheads="1"/>
            </p:cNvSpPr>
            <p:nvPr/>
          </p:nvSpPr>
          <p:spPr bwMode="auto">
            <a:xfrm>
              <a:off x="49916" y="199662"/>
              <a:ext cx="109814" cy="14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27" name="Rectangle 120"/>
            <p:cNvSpPr>
              <a:spLocks noChangeArrowheads="1"/>
            </p:cNvSpPr>
            <p:nvPr/>
          </p:nvSpPr>
          <p:spPr bwMode="auto">
            <a:xfrm>
              <a:off x="49916" y="242091"/>
              <a:ext cx="109814" cy="1747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grpSp>
        <p:nvGrpSpPr>
          <p:cNvPr id="128" name="Group 35"/>
          <p:cNvGrpSpPr/>
          <p:nvPr/>
        </p:nvGrpSpPr>
        <p:grpSpPr bwMode="auto">
          <a:xfrm>
            <a:off x="6847966" y="3123303"/>
            <a:ext cx="277697" cy="275085"/>
            <a:chOff x="0" y="0"/>
            <a:chExt cx="379359" cy="376864"/>
          </a:xfrm>
        </p:grpSpPr>
        <p:sp>
          <p:nvSpPr>
            <p:cNvPr id="129" name="Freeform 150"/>
            <p:cNvSpPr>
              <a:spLocks noEditPoints="1" noChangeArrowheads="1"/>
            </p:cNvSpPr>
            <p:nvPr/>
          </p:nvSpPr>
          <p:spPr bwMode="auto">
            <a:xfrm>
              <a:off x="0" y="0"/>
              <a:ext cx="379359" cy="376864"/>
            </a:xfrm>
            <a:custGeom>
              <a:avLst/>
              <a:gdLst>
                <a:gd name="T0" fmla="*/ 189680 w 114"/>
                <a:gd name="T1" fmla="*/ 0 h 114"/>
                <a:gd name="T2" fmla="*/ 0 w 114"/>
                <a:gd name="T3" fmla="*/ 188432 h 114"/>
                <a:gd name="T4" fmla="*/ 189680 w 114"/>
                <a:gd name="T5" fmla="*/ 376864 h 114"/>
                <a:gd name="T6" fmla="*/ 379359 w 114"/>
                <a:gd name="T7" fmla="*/ 188432 h 114"/>
                <a:gd name="T8" fmla="*/ 189680 w 114"/>
                <a:gd name="T9" fmla="*/ 0 h 114"/>
                <a:gd name="T10" fmla="*/ 189680 w 114"/>
                <a:gd name="T11" fmla="*/ 357029 h 114"/>
                <a:gd name="T12" fmla="*/ 19966 w 114"/>
                <a:gd name="T13" fmla="*/ 188432 h 114"/>
                <a:gd name="T14" fmla="*/ 189680 w 114"/>
                <a:gd name="T15" fmla="*/ 19835 h 114"/>
                <a:gd name="T16" fmla="*/ 359393 w 114"/>
                <a:gd name="T17" fmla="*/ 188432 h 114"/>
                <a:gd name="T18" fmla="*/ 189680 w 114"/>
                <a:gd name="T19" fmla="*/ 357029 h 1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4"/>
                <a:gd name="T31" fmla="*/ 0 h 114"/>
                <a:gd name="T32" fmla="*/ 114 w 114"/>
                <a:gd name="T33" fmla="*/ 114 h 1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4" h="114">
                  <a:moveTo>
                    <a:pt x="57" y="0"/>
                  </a:moveTo>
                  <a:cubicBezTo>
                    <a:pt x="25" y="0"/>
                    <a:pt x="0" y="25"/>
                    <a:pt x="0" y="57"/>
                  </a:cubicBezTo>
                  <a:cubicBezTo>
                    <a:pt x="0" y="89"/>
                    <a:pt x="25" y="114"/>
                    <a:pt x="57" y="114"/>
                  </a:cubicBezTo>
                  <a:cubicBezTo>
                    <a:pt x="89" y="114"/>
                    <a:pt x="114" y="89"/>
                    <a:pt x="114" y="57"/>
                  </a:cubicBezTo>
                  <a:cubicBezTo>
                    <a:pt x="114" y="25"/>
                    <a:pt x="89" y="0"/>
                    <a:pt x="57" y="0"/>
                  </a:cubicBezTo>
                  <a:close/>
                  <a:moveTo>
                    <a:pt x="57" y="108"/>
                  </a:moveTo>
                  <a:cubicBezTo>
                    <a:pt x="29" y="108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8" y="29"/>
                    <a:pt x="108" y="57"/>
                  </a:cubicBezTo>
                  <a:cubicBezTo>
                    <a:pt x="108" y="85"/>
                    <a:pt x="85" y="108"/>
                    <a:pt x="57" y="10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30" name="Rectangle 151"/>
            <p:cNvSpPr>
              <a:spLocks noChangeArrowheads="1"/>
            </p:cNvSpPr>
            <p:nvPr/>
          </p:nvSpPr>
          <p:spPr bwMode="auto">
            <a:xfrm>
              <a:off x="144756" y="272040"/>
              <a:ext cx="22463" cy="4242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31" name="Rectangle 152"/>
            <p:cNvSpPr>
              <a:spLocks noChangeArrowheads="1"/>
            </p:cNvSpPr>
            <p:nvPr/>
          </p:nvSpPr>
          <p:spPr bwMode="auto">
            <a:xfrm>
              <a:off x="179697" y="272040"/>
              <a:ext cx="19966" cy="4242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32" name="Rectangle 153"/>
            <p:cNvSpPr>
              <a:spLocks noChangeArrowheads="1"/>
            </p:cNvSpPr>
            <p:nvPr/>
          </p:nvSpPr>
          <p:spPr bwMode="auto">
            <a:xfrm>
              <a:off x="214638" y="272040"/>
              <a:ext cx="19966" cy="4242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33" name="Freeform 154"/>
            <p:cNvSpPr>
              <a:spLocks noChangeArrowheads="1"/>
            </p:cNvSpPr>
            <p:nvPr/>
          </p:nvSpPr>
          <p:spPr bwMode="auto">
            <a:xfrm>
              <a:off x="117303" y="107318"/>
              <a:ext cx="82362" cy="84857"/>
            </a:xfrm>
            <a:custGeom>
              <a:avLst/>
              <a:gdLst>
                <a:gd name="T0" fmla="*/ 62595 w 25"/>
                <a:gd name="T1" fmla="*/ 74674 h 25"/>
                <a:gd name="T2" fmla="*/ 72479 w 25"/>
                <a:gd name="T3" fmla="*/ 84857 h 25"/>
                <a:gd name="T4" fmla="*/ 82362 w 25"/>
                <a:gd name="T5" fmla="*/ 74674 h 25"/>
                <a:gd name="T6" fmla="*/ 72479 w 25"/>
                <a:gd name="T7" fmla="*/ 64491 h 25"/>
                <a:gd name="T8" fmla="*/ 69184 w 25"/>
                <a:gd name="T9" fmla="*/ 64491 h 25"/>
                <a:gd name="T10" fmla="*/ 0 w 25"/>
                <a:gd name="T11" fmla="*/ 0 h 25"/>
                <a:gd name="T12" fmla="*/ 62595 w 25"/>
                <a:gd name="T13" fmla="*/ 74674 h 25"/>
                <a:gd name="T14" fmla="*/ 62595 w 25"/>
                <a:gd name="T15" fmla="*/ 74674 h 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"/>
                <a:gd name="T25" fmla="*/ 0 h 25"/>
                <a:gd name="T26" fmla="*/ 25 w 25"/>
                <a:gd name="T27" fmla="*/ 25 h 2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" h="25">
                  <a:moveTo>
                    <a:pt x="19" y="22"/>
                  </a:moveTo>
                  <a:cubicBezTo>
                    <a:pt x="19" y="24"/>
                    <a:pt x="20" y="25"/>
                    <a:pt x="22" y="25"/>
                  </a:cubicBezTo>
                  <a:cubicBezTo>
                    <a:pt x="24" y="25"/>
                    <a:pt x="25" y="24"/>
                    <a:pt x="25" y="22"/>
                  </a:cubicBezTo>
                  <a:cubicBezTo>
                    <a:pt x="25" y="21"/>
                    <a:pt x="24" y="19"/>
                    <a:pt x="22" y="19"/>
                  </a:cubicBezTo>
                  <a:cubicBezTo>
                    <a:pt x="22" y="19"/>
                    <a:pt x="22" y="19"/>
                    <a:pt x="21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34" name="Freeform 155"/>
            <p:cNvSpPr>
              <a:spLocks noChangeArrowheads="1"/>
            </p:cNvSpPr>
            <p:nvPr/>
          </p:nvSpPr>
          <p:spPr bwMode="auto">
            <a:xfrm>
              <a:off x="67387" y="272040"/>
              <a:ext cx="22463" cy="19966"/>
            </a:xfrm>
            <a:custGeom>
              <a:avLst/>
              <a:gdLst>
                <a:gd name="T0" fmla="*/ 0 w 9"/>
                <a:gd name="T1" fmla="*/ 14974 h 8"/>
                <a:gd name="T2" fmla="*/ 7488 w 9"/>
                <a:gd name="T3" fmla="*/ 19966 h 8"/>
                <a:gd name="T4" fmla="*/ 22463 w 9"/>
                <a:gd name="T5" fmla="*/ 2496 h 8"/>
                <a:gd name="T6" fmla="*/ 17471 w 9"/>
                <a:gd name="T7" fmla="*/ 0 h 8"/>
                <a:gd name="T8" fmla="*/ 0 w 9"/>
                <a:gd name="T9" fmla="*/ 1497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8"/>
                <a:gd name="T17" fmla="*/ 9 w 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8">
                  <a:moveTo>
                    <a:pt x="0" y="6"/>
                  </a:moveTo>
                  <a:lnTo>
                    <a:pt x="3" y="8"/>
                  </a:lnTo>
                  <a:lnTo>
                    <a:pt x="9" y="1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35" name="Freeform 156"/>
            <p:cNvSpPr>
              <a:spLocks noChangeArrowheads="1"/>
            </p:cNvSpPr>
            <p:nvPr/>
          </p:nvSpPr>
          <p:spPr bwMode="auto">
            <a:xfrm>
              <a:off x="47421" y="227116"/>
              <a:ext cx="27454" cy="14975"/>
            </a:xfrm>
            <a:custGeom>
              <a:avLst/>
              <a:gdLst>
                <a:gd name="T0" fmla="*/ 22462 w 11"/>
                <a:gd name="T1" fmla="*/ 0 h 6"/>
                <a:gd name="T2" fmla="*/ 0 w 11"/>
                <a:gd name="T3" fmla="*/ 7488 h 6"/>
                <a:gd name="T4" fmla="*/ 2496 w 11"/>
                <a:gd name="T5" fmla="*/ 14975 h 6"/>
                <a:gd name="T6" fmla="*/ 27454 w 11"/>
                <a:gd name="T7" fmla="*/ 7488 h 6"/>
                <a:gd name="T8" fmla="*/ 22462 w 1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6"/>
                <a:gd name="T17" fmla="*/ 11 w 1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6">
                  <a:moveTo>
                    <a:pt x="9" y="0"/>
                  </a:moveTo>
                  <a:lnTo>
                    <a:pt x="0" y="3"/>
                  </a:lnTo>
                  <a:lnTo>
                    <a:pt x="1" y="6"/>
                  </a:lnTo>
                  <a:lnTo>
                    <a:pt x="11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36" name="Freeform 157"/>
            <p:cNvSpPr>
              <a:spLocks noChangeArrowheads="1"/>
            </p:cNvSpPr>
            <p:nvPr/>
          </p:nvSpPr>
          <p:spPr bwMode="auto">
            <a:xfrm>
              <a:off x="79865" y="74874"/>
              <a:ext cx="19966" cy="22463"/>
            </a:xfrm>
            <a:custGeom>
              <a:avLst/>
              <a:gdLst>
                <a:gd name="T0" fmla="*/ 0 w 8"/>
                <a:gd name="T1" fmla="*/ 7488 h 9"/>
                <a:gd name="T2" fmla="*/ 17470 w 8"/>
                <a:gd name="T3" fmla="*/ 22463 h 9"/>
                <a:gd name="T4" fmla="*/ 19966 w 8"/>
                <a:gd name="T5" fmla="*/ 17471 h 9"/>
                <a:gd name="T6" fmla="*/ 4992 w 8"/>
                <a:gd name="T7" fmla="*/ 0 h 9"/>
                <a:gd name="T8" fmla="*/ 0 w 8"/>
                <a:gd name="T9" fmla="*/ 7488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9"/>
                <a:gd name="T17" fmla="*/ 8 w 8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9">
                  <a:moveTo>
                    <a:pt x="0" y="3"/>
                  </a:moveTo>
                  <a:lnTo>
                    <a:pt x="7" y="9"/>
                  </a:lnTo>
                  <a:lnTo>
                    <a:pt x="8" y="7"/>
                  </a:lnTo>
                  <a:lnTo>
                    <a:pt x="2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37" name="Freeform 158"/>
            <p:cNvSpPr>
              <a:spLocks noChangeArrowheads="1"/>
            </p:cNvSpPr>
            <p:nvPr/>
          </p:nvSpPr>
          <p:spPr bwMode="auto">
            <a:xfrm>
              <a:off x="49916" y="124789"/>
              <a:ext cx="27454" cy="12480"/>
            </a:xfrm>
            <a:custGeom>
              <a:avLst/>
              <a:gdLst>
                <a:gd name="T0" fmla="*/ 27454 w 11"/>
                <a:gd name="T1" fmla="*/ 7488 h 5"/>
                <a:gd name="T2" fmla="*/ 4992 w 11"/>
                <a:gd name="T3" fmla="*/ 0 h 5"/>
                <a:gd name="T4" fmla="*/ 0 w 11"/>
                <a:gd name="T5" fmla="*/ 7488 h 5"/>
                <a:gd name="T6" fmla="*/ 24958 w 11"/>
                <a:gd name="T7" fmla="*/ 12480 h 5"/>
                <a:gd name="T8" fmla="*/ 27454 w 11"/>
                <a:gd name="T9" fmla="*/ 7488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5"/>
                <a:gd name="T17" fmla="*/ 11 w 1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5">
                  <a:moveTo>
                    <a:pt x="11" y="3"/>
                  </a:moveTo>
                  <a:lnTo>
                    <a:pt x="2" y="0"/>
                  </a:lnTo>
                  <a:lnTo>
                    <a:pt x="0" y="3"/>
                  </a:lnTo>
                  <a:lnTo>
                    <a:pt x="10" y="5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38" name="Rectangle 159"/>
            <p:cNvSpPr>
              <a:spLocks noChangeArrowheads="1"/>
            </p:cNvSpPr>
            <p:nvPr/>
          </p:nvSpPr>
          <p:spPr bwMode="auto">
            <a:xfrm>
              <a:off x="187185" y="34941"/>
              <a:ext cx="7488" cy="224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39" name="Freeform 160"/>
            <p:cNvSpPr>
              <a:spLocks noChangeArrowheads="1"/>
            </p:cNvSpPr>
            <p:nvPr/>
          </p:nvSpPr>
          <p:spPr bwMode="auto">
            <a:xfrm>
              <a:off x="119798" y="44924"/>
              <a:ext cx="17471" cy="22463"/>
            </a:xfrm>
            <a:custGeom>
              <a:avLst/>
              <a:gdLst>
                <a:gd name="T0" fmla="*/ 17471 w 7"/>
                <a:gd name="T1" fmla="*/ 19967 h 9"/>
                <a:gd name="T2" fmla="*/ 7488 w 7"/>
                <a:gd name="T3" fmla="*/ 0 h 9"/>
                <a:gd name="T4" fmla="*/ 0 w 7"/>
                <a:gd name="T5" fmla="*/ 4992 h 9"/>
                <a:gd name="T6" fmla="*/ 9983 w 7"/>
                <a:gd name="T7" fmla="*/ 22463 h 9"/>
                <a:gd name="T8" fmla="*/ 17471 w 7"/>
                <a:gd name="T9" fmla="*/ 1996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9"/>
                <a:gd name="T17" fmla="*/ 7 w 7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9">
                  <a:moveTo>
                    <a:pt x="7" y="8"/>
                  </a:moveTo>
                  <a:lnTo>
                    <a:pt x="3" y="0"/>
                  </a:lnTo>
                  <a:lnTo>
                    <a:pt x="0" y="2"/>
                  </a:lnTo>
                  <a:lnTo>
                    <a:pt x="4" y="9"/>
                  </a:lnTo>
                  <a:lnTo>
                    <a:pt x="7" y="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40" name="Freeform 161"/>
            <p:cNvSpPr>
              <a:spLocks noChangeArrowheads="1"/>
            </p:cNvSpPr>
            <p:nvPr/>
          </p:nvSpPr>
          <p:spPr bwMode="auto">
            <a:xfrm>
              <a:off x="234604" y="44924"/>
              <a:ext cx="12480" cy="27454"/>
            </a:xfrm>
            <a:custGeom>
              <a:avLst/>
              <a:gdLst>
                <a:gd name="T0" fmla="*/ 0 w 5"/>
                <a:gd name="T1" fmla="*/ 22462 h 11"/>
                <a:gd name="T2" fmla="*/ 4992 w 5"/>
                <a:gd name="T3" fmla="*/ 27454 h 11"/>
                <a:gd name="T4" fmla="*/ 12480 w 5"/>
                <a:gd name="T5" fmla="*/ 4992 h 11"/>
                <a:gd name="T6" fmla="*/ 4992 w 5"/>
                <a:gd name="T7" fmla="*/ 0 h 11"/>
                <a:gd name="T8" fmla="*/ 0 w 5"/>
                <a:gd name="T9" fmla="*/ 22462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1"/>
                <a:gd name="T17" fmla="*/ 5 w 5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1">
                  <a:moveTo>
                    <a:pt x="0" y="9"/>
                  </a:moveTo>
                  <a:lnTo>
                    <a:pt x="2" y="11"/>
                  </a:lnTo>
                  <a:lnTo>
                    <a:pt x="5" y="2"/>
                  </a:lnTo>
                  <a:lnTo>
                    <a:pt x="2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41" name="Freeform 162"/>
            <p:cNvSpPr>
              <a:spLocks noChangeArrowheads="1"/>
            </p:cNvSpPr>
            <p:nvPr/>
          </p:nvSpPr>
          <p:spPr bwMode="auto">
            <a:xfrm>
              <a:off x="277033" y="272040"/>
              <a:ext cx="22463" cy="19966"/>
            </a:xfrm>
            <a:custGeom>
              <a:avLst/>
              <a:gdLst>
                <a:gd name="T0" fmla="*/ 0 w 9"/>
                <a:gd name="T1" fmla="*/ 2496 h 8"/>
                <a:gd name="T2" fmla="*/ 19967 w 9"/>
                <a:gd name="T3" fmla="*/ 19966 h 8"/>
                <a:gd name="T4" fmla="*/ 22463 w 9"/>
                <a:gd name="T5" fmla="*/ 14974 h 8"/>
                <a:gd name="T6" fmla="*/ 7488 w 9"/>
                <a:gd name="T7" fmla="*/ 0 h 8"/>
                <a:gd name="T8" fmla="*/ 0 w 9"/>
                <a:gd name="T9" fmla="*/ 249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8"/>
                <a:gd name="T17" fmla="*/ 9 w 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8">
                  <a:moveTo>
                    <a:pt x="0" y="1"/>
                  </a:moveTo>
                  <a:lnTo>
                    <a:pt x="8" y="8"/>
                  </a:lnTo>
                  <a:lnTo>
                    <a:pt x="9" y="6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42" name="Freeform 163"/>
            <p:cNvSpPr>
              <a:spLocks noChangeArrowheads="1"/>
            </p:cNvSpPr>
            <p:nvPr/>
          </p:nvSpPr>
          <p:spPr bwMode="auto">
            <a:xfrm>
              <a:off x="304486" y="227116"/>
              <a:ext cx="24958" cy="14975"/>
            </a:xfrm>
            <a:custGeom>
              <a:avLst/>
              <a:gdLst>
                <a:gd name="T0" fmla="*/ 0 w 10"/>
                <a:gd name="T1" fmla="*/ 7488 h 6"/>
                <a:gd name="T2" fmla="*/ 22462 w 10"/>
                <a:gd name="T3" fmla="*/ 14975 h 6"/>
                <a:gd name="T4" fmla="*/ 24958 w 10"/>
                <a:gd name="T5" fmla="*/ 7488 h 6"/>
                <a:gd name="T6" fmla="*/ 2496 w 10"/>
                <a:gd name="T7" fmla="*/ 0 h 6"/>
                <a:gd name="T8" fmla="*/ 0 w 10"/>
                <a:gd name="T9" fmla="*/ 7488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6"/>
                <a:gd name="T17" fmla="*/ 10 w 10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6">
                  <a:moveTo>
                    <a:pt x="0" y="3"/>
                  </a:moveTo>
                  <a:lnTo>
                    <a:pt x="9" y="6"/>
                  </a:lnTo>
                  <a:lnTo>
                    <a:pt x="10" y="3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43" name="Freeform 164"/>
            <p:cNvSpPr>
              <a:spLocks noChangeArrowheads="1"/>
            </p:cNvSpPr>
            <p:nvPr/>
          </p:nvSpPr>
          <p:spPr bwMode="auto">
            <a:xfrm>
              <a:off x="274536" y="74874"/>
              <a:ext cx="22463" cy="22463"/>
            </a:xfrm>
            <a:custGeom>
              <a:avLst/>
              <a:gdLst>
                <a:gd name="T0" fmla="*/ 22463 w 9"/>
                <a:gd name="T1" fmla="*/ 7488 h 9"/>
                <a:gd name="T2" fmla="*/ 19967 w 9"/>
                <a:gd name="T3" fmla="*/ 0 h 9"/>
                <a:gd name="T4" fmla="*/ 0 w 9"/>
                <a:gd name="T5" fmla="*/ 17471 h 9"/>
                <a:gd name="T6" fmla="*/ 4992 w 9"/>
                <a:gd name="T7" fmla="*/ 22463 h 9"/>
                <a:gd name="T8" fmla="*/ 22463 w 9"/>
                <a:gd name="T9" fmla="*/ 7488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9"/>
                <a:gd name="T17" fmla="*/ 9 w 9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9">
                  <a:moveTo>
                    <a:pt x="9" y="3"/>
                  </a:moveTo>
                  <a:lnTo>
                    <a:pt x="8" y="0"/>
                  </a:lnTo>
                  <a:lnTo>
                    <a:pt x="0" y="7"/>
                  </a:lnTo>
                  <a:lnTo>
                    <a:pt x="2" y="9"/>
                  </a:lnTo>
                  <a:lnTo>
                    <a:pt x="9" y="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44" name="Freeform 165"/>
            <p:cNvSpPr>
              <a:spLocks noChangeArrowheads="1"/>
            </p:cNvSpPr>
            <p:nvPr/>
          </p:nvSpPr>
          <p:spPr bwMode="auto">
            <a:xfrm>
              <a:off x="299494" y="124789"/>
              <a:ext cx="27454" cy="12480"/>
            </a:xfrm>
            <a:custGeom>
              <a:avLst/>
              <a:gdLst>
                <a:gd name="T0" fmla="*/ 24958 w 11"/>
                <a:gd name="T1" fmla="*/ 0 h 5"/>
                <a:gd name="T2" fmla="*/ 0 w 11"/>
                <a:gd name="T3" fmla="*/ 7488 h 5"/>
                <a:gd name="T4" fmla="*/ 4992 w 11"/>
                <a:gd name="T5" fmla="*/ 12480 h 5"/>
                <a:gd name="T6" fmla="*/ 27454 w 11"/>
                <a:gd name="T7" fmla="*/ 7488 h 5"/>
                <a:gd name="T8" fmla="*/ 24958 w 1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5"/>
                <a:gd name="T17" fmla="*/ 11 w 1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5">
                  <a:moveTo>
                    <a:pt x="10" y="0"/>
                  </a:moveTo>
                  <a:lnTo>
                    <a:pt x="0" y="3"/>
                  </a:lnTo>
                  <a:lnTo>
                    <a:pt x="2" y="5"/>
                  </a:lnTo>
                  <a:lnTo>
                    <a:pt x="11" y="3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45" name="Rectangle 166"/>
            <p:cNvSpPr>
              <a:spLocks noChangeArrowheads="1"/>
            </p:cNvSpPr>
            <p:nvPr/>
          </p:nvSpPr>
          <p:spPr bwMode="auto">
            <a:xfrm>
              <a:off x="39933" y="174705"/>
              <a:ext cx="24958" cy="74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46" name="Rectangle 167"/>
            <p:cNvSpPr>
              <a:spLocks noChangeArrowheads="1"/>
            </p:cNvSpPr>
            <p:nvPr/>
          </p:nvSpPr>
          <p:spPr bwMode="auto">
            <a:xfrm>
              <a:off x="316965" y="177200"/>
              <a:ext cx="27454" cy="74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grpSp>
        <p:nvGrpSpPr>
          <p:cNvPr id="147" name="Group 54"/>
          <p:cNvGrpSpPr/>
          <p:nvPr/>
        </p:nvGrpSpPr>
        <p:grpSpPr bwMode="auto">
          <a:xfrm>
            <a:off x="5382267" y="3159084"/>
            <a:ext cx="219373" cy="284660"/>
            <a:chOff x="0" y="0"/>
            <a:chExt cx="299494" cy="389342"/>
          </a:xfrm>
        </p:grpSpPr>
        <p:sp>
          <p:nvSpPr>
            <p:cNvPr id="148" name="Freeform 170"/>
            <p:cNvSpPr>
              <a:spLocks noChangeArrowheads="1"/>
            </p:cNvSpPr>
            <p:nvPr/>
          </p:nvSpPr>
          <p:spPr bwMode="auto">
            <a:xfrm>
              <a:off x="0" y="112310"/>
              <a:ext cx="299494" cy="277032"/>
            </a:xfrm>
            <a:custGeom>
              <a:avLst/>
              <a:gdLst>
                <a:gd name="T0" fmla="*/ 149747 w 90"/>
                <a:gd name="T1" fmla="*/ 277032 h 83"/>
                <a:gd name="T2" fmla="*/ 299494 w 90"/>
                <a:gd name="T3" fmla="*/ 0 h 83"/>
                <a:gd name="T4" fmla="*/ 0 w 90"/>
                <a:gd name="T5" fmla="*/ 0 h 83"/>
                <a:gd name="T6" fmla="*/ 149747 w 90"/>
                <a:gd name="T7" fmla="*/ 277032 h 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"/>
                <a:gd name="T13" fmla="*/ 0 h 83"/>
                <a:gd name="T14" fmla="*/ 90 w 90"/>
                <a:gd name="T15" fmla="*/ 83 h 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" h="83">
                  <a:moveTo>
                    <a:pt x="45" y="83"/>
                  </a:moveTo>
                  <a:cubicBezTo>
                    <a:pt x="90" y="59"/>
                    <a:pt x="90" y="0"/>
                    <a:pt x="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59"/>
                    <a:pt x="45" y="8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49" name="Freeform 171"/>
            <p:cNvSpPr>
              <a:spLocks noChangeArrowheads="1"/>
            </p:cNvSpPr>
            <p:nvPr/>
          </p:nvSpPr>
          <p:spPr bwMode="auto">
            <a:xfrm>
              <a:off x="0" y="0"/>
              <a:ext cx="299494" cy="94840"/>
            </a:xfrm>
            <a:custGeom>
              <a:avLst/>
              <a:gdLst>
                <a:gd name="T0" fmla="*/ 279528 w 90"/>
                <a:gd name="T1" fmla="*/ 0 h 29"/>
                <a:gd name="T2" fmla="*/ 226284 w 90"/>
                <a:gd name="T3" fmla="*/ 52326 h 29"/>
                <a:gd name="T4" fmla="*/ 173041 w 90"/>
                <a:gd name="T5" fmla="*/ 0 h 29"/>
                <a:gd name="T6" fmla="*/ 129781 w 90"/>
                <a:gd name="T7" fmla="*/ 0 h 29"/>
                <a:gd name="T8" fmla="*/ 76537 w 90"/>
                <a:gd name="T9" fmla="*/ 52326 h 29"/>
                <a:gd name="T10" fmla="*/ 23294 w 90"/>
                <a:gd name="T11" fmla="*/ 0 h 29"/>
                <a:gd name="T12" fmla="*/ 0 w 90"/>
                <a:gd name="T13" fmla="*/ 0 h 29"/>
                <a:gd name="T14" fmla="*/ 0 w 90"/>
                <a:gd name="T15" fmla="*/ 94840 h 29"/>
                <a:gd name="T16" fmla="*/ 299494 w 90"/>
                <a:gd name="T17" fmla="*/ 94840 h 29"/>
                <a:gd name="T18" fmla="*/ 299494 w 90"/>
                <a:gd name="T19" fmla="*/ 0 h 29"/>
                <a:gd name="T20" fmla="*/ 279528 w 90"/>
                <a:gd name="T21" fmla="*/ 0 h 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0"/>
                <a:gd name="T34" fmla="*/ 0 h 29"/>
                <a:gd name="T35" fmla="*/ 90 w 90"/>
                <a:gd name="T36" fmla="*/ 29 h 2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0" h="29">
                  <a:moveTo>
                    <a:pt x="84" y="0"/>
                  </a:moveTo>
                  <a:cubicBezTo>
                    <a:pt x="84" y="9"/>
                    <a:pt x="77" y="16"/>
                    <a:pt x="68" y="16"/>
                  </a:cubicBezTo>
                  <a:cubicBezTo>
                    <a:pt x="59" y="16"/>
                    <a:pt x="52" y="9"/>
                    <a:pt x="5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9"/>
                    <a:pt x="32" y="16"/>
                    <a:pt x="23" y="16"/>
                  </a:cubicBezTo>
                  <a:cubicBezTo>
                    <a:pt x="14" y="16"/>
                    <a:pt x="7" y="9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0"/>
                    <a:pt x="90" y="0"/>
                    <a:pt x="90" y="0"/>
                  </a:cubicBezTo>
                  <a:lnTo>
                    <a:pt x="8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150" name="剪去对角的矩形 149"/>
          <p:cNvSpPr/>
          <p:nvPr/>
        </p:nvSpPr>
        <p:spPr>
          <a:xfrm>
            <a:off x="1327044" y="1593501"/>
            <a:ext cx="3224402" cy="1301108"/>
          </a:xfrm>
          <a:prstGeom prst="snip2Diag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6" rIns="68573" bIns="34286" rtlCol="0" anchor="ctr"/>
          <a:lstStyle/>
          <a:p>
            <a:pPr algn="ctr"/>
            <a:endParaRPr lang="zh-CN" altLang="en-US" sz="1015">
              <a:solidFill>
                <a:srgbClr val="007FDE"/>
              </a:solidFill>
            </a:endParaRPr>
          </a:p>
        </p:txBody>
      </p:sp>
      <p:sp>
        <p:nvSpPr>
          <p:cNvPr id="151" name="矩形 104"/>
          <p:cNvSpPr>
            <a:spLocks noChangeArrowheads="1"/>
          </p:cNvSpPr>
          <p:nvPr/>
        </p:nvSpPr>
        <p:spPr bwMode="auto">
          <a:xfrm>
            <a:off x="3022486" y="1768427"/>
            <a:ext cx="1023331" cy="3346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67" tIns="34283" rIns="68567" bIns="34283">
            <a:spAutoFit/>
          </a:bodyPr>
          <a:lstStyle/>
          <a:p>
            <a:pPr algn="r"/>
            <a:r>
              <a:rPr lang="zh-CN" altLang="en-US" sz="1725" b="1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  <a:endParaRPr lang="en-US" sz="1725" b="1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2" name="矩形 47"/>
          <p:cNvSpPr>
            <a:spLocks noChangeArrowheads="1"/>
          </p:cNvSpPr>
          <p:nvPr/>
        </p:nvSpPr>
        <p:spPr bwMode="auto">
          <a:xfrm>
            <a:off x="1714531" y="2092275"/>
            <a:ext cx="2603870" cy="4847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67" tIns="34283" rIns="68567" bIns="34283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125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1441193" y="3917453"/>
            <a:ext cx="1330707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1441193" y="3571206"/>
            <a:ext cx="1330707" cy="346249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500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3223506" y="3935403"/>
            <a:ext cx="1330707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3223506" y="3589158"/>
            <a:ext cx="1330707" cy="346249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500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4826598" y="3925026"/>
            <a:ext cx="1330707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4826598" y="3578781"/>
            <a:ext cx="1330707" cy="346249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500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6319635" y="3916865"/>
            <a:ext cx="1330707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6319635" y="3570618"/>
            <a:ext cx="1330707" cy="346249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500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sp>
        <p:nvSpPr>
          <p:cNvPr id="98" name="矩形 97"/>
          <p:cNvSpPr/>
          <p:nvPr/>
        </p:nvSpPr>
        <p:spPr>
          <a:xfrm>
            <a:off x="-33115" y="5002020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103" name="矩形 102"/>
          <p:cNvSpPr/>
          <p:nvPr/>
        </p:nvSpPr>
        <p:spPr>
          <a:xfrm>
            <a:off x="3027061" y="5002020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104" name="矩形 103"/>
          <p:cNvSpPr/>
          <p:nvPr/>
        </p:nvSpPr>
        <p:spPr>
          <a:xfrm>
            <a:off x="6084104" y="5002020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3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3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6" grpId="0" animBg="1"/>
      <p:bldP spid="87" grpId="0" animBg="1"/>
      <p:bldP spid="88" grpId="0" animBg="1"/>
      <p:bldP spid="150" grpId="0" animBg="1"/>
      <p:bldP spid="151" grpId="0"/>
      <p:bldP spid="152" grpId="0"/>
      <p:bldP spid="153" grpId="0"/>
      <p:bldP spid="174" grpId="0"/>
      <p:bldP spid="175" grpId="0"/>
      <p:bldP spid="176" grpId="0"/>
      <p:bldP spid="177" grpId="0"/>
      <p:bldP spid="178" grpId="0"/>
      <p:bldP spid="179" grpId="0"/>
      <p:bldP spid="18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1648647" y="2957410"/>
            <a:ext cx="1021516" cy="961847"/>
            <a:chOff x="2197402" y="3943213"/>
            <a:chExt cx="1362021" cy="1282462"/>
          </a:xfrm>
        </p:grpSpPr>
        <p:sp>
          <p:nvSpPr>
            <p:cNvPr id="79" name="Oval 4"/>
            <p:cNvSpPr>
              <a:spLocks noChangeArrowheads="1"/>
            </p:cNvSpPr>
            <p:nvPr/>
          </p:nvSpPr>
          <p:spPr bwMode="auto">
            <a:xfrm>
              <a:off x="2197402" y="3943213"/>
              <a:ext cx="1362021" cy="1282462"/>
            </a:xfrm>
            <a:prstGeom prst="ellipse">
              <a:avLst/>
            </a:pr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80" name="Oval 5"/>
            <p:cNvSpPr>
              <a:spLocks noChangeArrowheads="1"/>
            </p:cNvSpPr>
            <p:nvPr/>
          </p:nvSpPr>
          <p:spPr bwMode="auto">
            <a:xfrm>
              <a:off x="2289284" y="4031000"/>
              <a:ext cx="1179608" cy="111070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pPr algn="ctr" eaLnBrk="0" hangingPunct="0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人员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0" hangingPunct="0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分配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740323" y="3174016"/>
            <a:ext cx="1424852" cy="1341623"/>
            <a:chOff x="4986303" y="4232021"/>
            <a:chExt cx="1899803" cy="1788831"/>
          </a:xfrm>
        </p:grpSpPr>
        <p:sp>
          <p:nvSpPr>
            <p:cNvPr id="81" name="Oval 6"/>
            <p:cNvSpPr>
              <a:spLocks noChangeArrowheads="1"/>
            </p:cNvSpPr>
            <p:nvPr/>
          </p:nvSpPr>
          <p:spPr bwMode="auto">
            <a:xfrm>
              <a:off x="4986303" y="4232021"/>
              <a:ext cx="1899803" cy="1788831"/>
            </a:xfrm>
            <a:prstGeom prst="ellipse">
              <a:avLst/>
            </a:pr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84" name="Oval 7"/>
            <p:cNvSpPr>
              <a:spLocks noChangeArrowheads="1"/>
            </p:cNvSpPr>
            <p:nvPr/>
          </p:nvSpPr>
          <p:spPr bwMode="auto">
            <a:xfrm>
              <a:off x="5114668" y="4355433"/>
              <a:ext cx="1645776" cy="15483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zh-CN" alt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团队</a:t>
              </a:r>
              <a:endPara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0" hangingPunct="0"/>
              <a:r>
                <a:rPr lang="zh-CN" alt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力量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852811" y="2458357"/>
            <a:ext cx="599938" cy="565848"/>
            <a:chOff x="5136287" y="3277809"/>
            <a:chExt cx="799917" cy="754464"/>
          </a:xfrm>
        </p:grpSpPr>
        <p:sp>
          <p:nvSpPr>
            <p:cNvPr id="85" name="Oval 8"/>
            <p:cNvSpPr>
              <a:spLocks noChangeArrowheads="1"/>
            </p:cNvSpPr>
            <p:nvPr/>
          </p:nvSpPr>
          <p:spPr bwMode="auto">
            <a:xfrm>
              <a:off x="5136287" y="3277809"/>
              <a:ext cx="799917" cy="754464"/>
            </a:xfrm>
            <a:prstGeom prst="ellipse">
              <a:avLst/>
            </a:pr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86" name="Oval 9"/>
            <p:cNvSpPr>
              <a:spLocks noChangeArrowheads="1"/>
            </p:cNvSpPr>
            <p:nvPr/>
          </p:nvSpPr>
          <p:spPr bwMode="auto">
            <a:xfrm>
              <a:off x="5190336" y="3329972"/>
              <a:ext cx="693172" cy="6514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zh-CN" altLang="en-US" sz="1015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159405" y="1368824"/>
            <a:ext cx="4496699" cy="2476004"/>
            <a:chOff x="2878413" y="1825099"/>
            <a:chExt cx="5995598" cy="3301338"/>
          </a:xfrm>
        </p:grpSpPr>
        <p:cxnSp>
          <p:nvCxnSpPr>
            <p:cNvPr id="87" name="AutoShape 10"/>
            <p:cNvCxnSpPr>
              <a:cxnSpLocks noChangeShapeType="1"/>
              <a:stCxn id="79" idx="0"/>
              <a:endCxn id="105" idx="0"/>
            </p:cNvCxnSpPr>
            <p:nvPr/>
          </p:nvCxnSpPr>
          <p:spPr bwMode="auto">
            <a:xfrm flipV="1">
              <a:off x="2878413" y="1825099"/>
              <a:ext cx="830932" cy="2118114"/>
            </a:xfrm>
            <a:prstGeom prst="straightConnector1">
              <a:avLst/>
            </a:prstGeom>
            <a:noFill/>
            <a:ln w="22225" cap="rnd" cmpd="sng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AutoShape 11"/>
            <p:cNvCxnSpPr>
              <a:cxnSpLocks noChangeShapeType="1"/>
              <a:stCxn id="79" idx="7"/>
              <a:endCxn id="85" idx="2"/>
            </p:cNvCxnSpPr>
            <p:nvPr/>
          </p:nvCxnSpPr>
          <p:spPr bwMode="auto">
            <a:xfrm flipV="1">
              <a:off x="3359444" y="3654404"/>
              <a:ext cx="1776843" cy="477106"/>
            </a:xfrm>
            <a:prstGeom prst="straightConnector1">
              <a:avLst/>
            </a:prstGeom>
            <a:noFill/>
            <a:ln w="22225" cap="rnd" cmpd="sng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9" name="AutoShape 12"/>
            <p:cNvCxnSpPr>
              <a:cxnSpLocks noChangeShapeType="1"/>
              <a:stCxn id="79" idx="5"/>
              <a:endCxn id="81" idx="2"/>
            </p:cNvCxnSpPr>
            <p:nvPr/>
          </p:nvCxnSpPr>
          <p:spPr bwMode="auto">
            <a:xfrm>
              <a:off x="3359444" y="5037377"/>
              <a:ext cx="1626859" cy="89060"/>
            </a:xfrm>
            <a:prstGeom prst="straightConnector1">
              <a:avLst/>
            </a:prstGeom>
            <a:noFill/>
            <a:ln w="22225" cap="rnd" cmpd="sng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" name="AutoShape 13"/>
            <p:cNvCxnSpPr>
              <a:cxnSpLocks noChangeShapeType="1"/>
              <a:stCxn id="85" idx="6"/>
              <a:endCxn id="101" idx="2"/>
            </p:cNvCxnSpPr>
            <p:nvPr/>
          </p:nvCxnSpPr>
          <p:spPr bwMode="auto">
            <a:xfrm>
              <a:off x="5936204" y="3655041"/>
              <a:ext cx="2752440" cy="237916"/>
            </a:xfrm>
            <a:prstGeom prst="straightConnector1">
              <a:avLst/>
            </a:prstGeom>
            <a:noFill/>
            <a:ln w="22225" cap="rnd" cmpd="sng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" name="AutoShape 14"/>
            <p:cNvCxnSpPr>
              <a:cxnSpLocks noChangeShapeType="1"/>
              <a:stCxn id="81" idx="6"/>
              <a:endCxn id="101" idx="3"/>
            </p:cNvCxnSpPr>
            <p:nvPr/>
          </p:nvCxnSpPr>
          <p:spPr bwMode="auto">
            <a:xfrm flipV="1">
              <a:off x="6886106" y="4209631"/>
              <a:ext cx="1941846" cy="916806"/>
            </a:xfrm>
            <a:prstGeom prst="straightConnector1">
              <a:avLst/>
            </a:prstGeom>
            <a:noFill/>
            <a:ln w="22225" cap="rnd" cmpd="sng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" name="AutoShape 15"/>
            <p:cNvCxnSpPr>
              <a:cxnSpLocks noChangeShapeType="1"/>
              <a:stCxn id="81" idx="1"/>
              <a:endCxn id="105" idx="3"/>
            </p:cNvCxnSpPr>
            <p:nvPr/>
          </p:nvCxnSpPr>
          <p:spPr bwMode="auto">
            <a:xfrm flipH="1" flipV="1">
              <a:off x="4283215" y="3128835"/>
              <a:ext cx="981308" cy="1365154"/>
            </a:xfrm>
            <a:prstGeom prst="straightConnector1">
              <a:avLst/>
            </a:prstGeom>
            <a:noFill/>
            <a:ln w="22225" cap="rnd" cmpd="sng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" name="AutoShape 16"/>
            <p:cNvCxnSpPr>
              <a:cxnSpLocks noChangeShapeType="1"/>
              <a:stCxn id="85" idx="1"/>
              <a:endCxn id="105" idx="7"/>
            </p:cNvCxnSpPr>
            <p:nvPr/>
          </p:nvCxnSpPr>
          <p:spPr bwMode="auto">
            <a:xfrm flipH="1" flipV="1">
              <a:off x="3135476" y="2048785"/>
              <a:ext cx="2117956" cy="1339513"/>
            </a:xfrm>
            <a:prstGeom prst="straightConnector1">
              <a:avLst/>
            </a:prstGeom>
            <a:noFill/>
            <a:ln w="22225" cap="rnd" cmpd="sng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AutoShape 17"/>
            <p:cNvCxnSpPr>
              <a:cxnSpLocks noChangeShapeType="1"/>
              <a:stCxn id="103" idx="1"/>
              <a:endCxn id="105" idx="2"/>
            </p:cNvCxnSpPr>
            <p:nvPr/>
          </p:nvCxnSpPr>
          <p:spPr bwMode="auto">
            <a:xfrm flipH="1" flipV="1">
              <a:off x="4520919" y="2588810"/>
              <a:ext cx="4353092" cy="1031028"/>
            </a:xfrm>
            <a:prstGeom prst="straightConnector1">
              <a:avLst/>
            </a:prstGeom>
            <a:noFill/>
            <a:ln w="22225" cap="rnd" cmpd="sng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" name="组合 9"/>
          <p:cNvGrpSpPr/>
          <p:nvPr/>
        </p:nvGrpSpPr>
        <p:grpSpPr>
          <a:xfrm>
            <a:off x="6517079" y="2583835"/>
            <a:ext cx="713440" cy="671766"/>
            <a:chOff x="8662949" y="3394859"/>
            <a:chExt cx="951253" cy="895688"/>
          </a:xfrm>
        </p:grpSpPr>
        <p:sp>
          <p:nvSpPr>
            <p:cNvPr id="101" name="Oval 22"/>
            <p:cNvSpPr>
              <a:spLocks noChangeArrowheads="1"/>
            </p:cNvSpPr>
            <p:nvPr/>
          </p:nvSpPr>
          <p:spPr bwMode="auto">
            <a:xfrm>
              <a:off x="8662949" y="3394859"/>
              <a:ext cx="951253" cy="895688"/>
            </a:xfrm>
            <a:prstGeom prst="ellipse">
              <a:avLst/>
            </a:prstGeom>
            <a:solidFill>
              <a:srgbClr val="CB1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03" name="Oval 23"/>
            <p:cNvSpPr>
              <a:spLocks noChangeArrowheads="1"/>
            </p:cNvSpPr>
            <p:nvPr/>
          </p:nvSpPr>
          <p:spPr bwMode="auto">
            <a:xfrm>
              <a:off x="8727807" y="3455928"/>
              <a:ext cx="822888" cy="7760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zh-CN" altLang="en-US" sz="1015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严谨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159405" y="1368824"/>
            <a:ext cx="1231880" cy="1145567"/>
            <a:chOff x="2878412" y="1825099"/>
            <a:chExt cx="1642507" cy="1527422"/>
          </a:xfrm>
        </p:grpSpPr>
        <p:sp>
          <p:nvSpPr>
            <p:cNvPr id="105" name="Oval 20"/>
            <p:cNvSpPr>
              <a:spLocks noChangeArrowheads="1"/>
            </p:cNvSpPr>
            <p:nvPr/>
          </p:nvSpPr>
          <p:spPr bwMode="auto">
            <a:xfrm flipH="1">
              <a:off x="2897772" y="1825099"/>
              <a:ext cx="1623147" cy="1527422"/>
            </a:xfrm>
            <a:prstGeom prst="ellipse">
              <a:avLst/>
            </a:prstGeom>
            <a:solidFill>
              <a:srgbClr val="000000">
                <a:alpha val="50000"/>
              </a:srgbClr>
            </a:solidFill>
            <a:ln w="19050" cmpd="sng">
              <a:solidFill>
                <a:schemeClr val="bg1"/>
              </a:solidFill>
              <a:round/>
            </a:ln>
          </p:spPr>
          <p:txBody>
            <a:bodyPr wrap="none" anchor="ctr"/>
            <a:lstStyle/>
            <a:p>
              <a:pPr algn="ctr" latinLnBrk="1"/>
              <a:r>
                <a:rPr lang="en-US" sz="1500" dirty="0">
                  <a:solidFill>
                    <a:schemeClr val="bg1"/>
                  </a:solidFill>
                  <a:latin typeface="Verdana" panose="020B0604030504040204" pitchFamily="34" charset="0"/>
                  <a:ea typeface="굴림" pitchFamily="34" charset="-127"/>
                  <a:sym typeface="Verdana" panose="020B0604030504040204" pitchFamily="34" charset="0"/>
                </a:rPr>
                <a:t>Subtitle</a:t>
              </a:r>
              <a:endParaRPr lang="zh-CN" altLang="en-US" sz="1015" dirty="0"/>
            </a:p>
          </p:txBody>
        </p:sp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2878412" y="1847648"/>
              <a:ext cx="1623147" cy="1504873"/>
            </a:xfrm>
            <a:prstGeom prst="ellipse">
              <a:avLst/>
            </a:prstGeom>
            <a:ln w="444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36" name="TextBox 135"/>
          <p:cNvSpPr txBox="1"/>
          <p:nvPr/>
        </p:nvSpPr>
        <p:spPr>
          <a:xfrm>
            <a:off x="5575752" y="4086147"/>
            <a:ext cx="2983256" cy="60939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您的内容打在这里，或者通过复制您的内容，您的内容打在这里，或者通过复制您的内容，</a:t>
            </a:r>
          </a:p>
          <a:p>
            <a:pPr>
              <a:lnSpc>
                <a:spcPct val="130000"/>
              </a:lnSpc>
            </a:pPr>
            <a:endParaRPr lang="zh-CN" altLang="en-US" sz="9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340833" y="3742111"/>
            <a:ext cx="1330707" cy="346249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500" b="1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467333" y="1948494"/>
            <a:ext cx="2011566" cy="60939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您的内容打在这里，或者通过复制您的内容，您的内容打在这里，或者通过复制您的内容，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249495" y="1599447"/>
            <a:ext cx="1330707" cy="346249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500" b="1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sp>
        <p:nvSpPr>
          <p:cNvPr id="63" name="矩形 62"/>
          <p:cNvSpPr/>
          <p:nvPr/>
        </p:nvSpPr>
        <p:spPr>
          <a:xfrm>
            <a:off x="-33115" y="4946963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64" name="矩形 63"/>
          <p:cNvSpPr/>
          <p:nvPr/>
        </p:nvSpPr>
        <p:spPr>
          <a:xfrm>
            <a:off x="3027061" y="4946963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65" name="矩形 64"/>
          <p:cNvSpPr/>
          <p:nvPr/>
        </p:nvSpPr>
        <p:spPr>
          <a:xfrm>
            <a:off x="6084104" y="4946963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137" grpId="0"/>
      <p:bldP spid="138" grpId="0"/>
      <p:bldP spid="1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reeform 6"/>
          <p:cNvSpPr/>
          <p:nvPr/>
        </p:nvSpPr>
        <p:spPr bwMode="auto">
          <a:xfrm>
            <a:off x="2688122" y="1793911"/>
            <a:ext cx="196223" cy="1206950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90" name="Freeform 7"/>
          <p:cNvSpPr/>
          <p:nvPr/>
        </p:nvSpPr>
        <p:spPr bwMode="auto">
          <a:xfrm>
            <a:off x="2688122" y="2630542"/>
            <a:ext cx="196223" cy="370314"/>
          </a:xfrm>
          <a:custGeom>
            <a:avLst/>
            <a:gdLst>
              <a:gd name="T0" fmla="*/ 11 w 68"/>
              <a:gd name="T1" fmla="*/ 0 h 128"/>
              <a:gd name="T2" fmla="*/ 57 w 68"/>
              <a:gd name="T3" fmla="*/ 0 h 128"/>
              <a:gd name="T4" fmla="*/ 68 w 68"/>
              <a:gd name="T5" fmla="*/ 11 h 128"/>
              <a:gd name="T6" fmla="*/ 68 w 68"/>
              <a:gd name="T7" fmla="*/ 128 h 128"/>
              <a:gd name="T8" fmla="*/ 0 w 68"/>
              <a:gd name="T9" fmla="*/ 128 h 128"/>
              <a:gd name="T10" fmla="*/ 0 w 68"/>
              <a:gd name="T11" fmla="*/ 11 h 128"/>
              <a:gd name="T12" fmla="*/ 11 w 68"/>
              <a:gd name="T13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2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28"/>
                  <a:pt x="68" y="128"/>
                  <a:pt x="68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96" name="Freeform 8"/>
          <p:cNvSpPr/>
          <p:nvPr/>
        </p:nvSpPr>
        <p:spPr bwMode="auto">
          <a:xfrm>
            <a:off x="2940256" y="1793911"/>
            <a:ext cx="196223" cy="1206950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97" name="Freeform 9"/>
          <p:cNvSpPr/>
          <p:nvPr/>
        </p:nvSpPr>
        <p:spPr bwMode="auto">
          <a:xfrm>
            <a:off x="3191338" y="1793911"/>
            <a:ext cx="197277" cy="1206950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98" name="Freeform 10"/>
          <p:cNvSpPr/>
          <p:nvPr/>
        </p:nvSpPr>
        <p:spPr bwMode="auto">
          <a:xfrm>
            <a:off x="3440307" y="1793911"/>
            <a:ext cx="197277" cy="1206950"/>
          </a:xfrm>
          <a:custGeom>
            <a:avLst/>
            <a:gdLst>
              <a:gd name="T0" fmla="*/ 12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2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2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99" name="Freeform 11"/>
          <p:cNvSpPr/>
          <p:nvPr/>
        </p:nvSpPr>
        <p:spPr bwMode="auto">
          <a:xfrm>
            <a:off x="2940256" y="2378392"/>
            <a:ext cx="196223" cy="622466"/>
          </a:xfrm>
          <a:custGeom>
            <a:avLst/>
            <a:gdLst>
              <a:gd name="T0" fmla="*/ 11 w 68"/>
              <a:gd name="T1" fmla="*/ 0 h 215"/>
              <a:gd name="T2" fmla="*/ 57 w 68"/>
              <a:gd name="T3" fmla="*/ 0 h 215"/>
              <a:gd name="T4" fmla="*/ 68 w 68"/>
              <a:gd name="T5" fmla="*/ 11 h 215"/>
              <a:gd name="T6" fmla="*/ 68 w 68"/>
              <a:gd name="T7" fmla="*/ 215 h 215"/>
              <a:gd name="T8" fmla="*/ 0 w 68"/>
              <a:gd name="T9" fmla="*/ 215 h 215"/>
              <a:gd name="T10" fmla="*/ 0 w 68"/>
              <a:gd name="T11" fmla="*/ 11 h 215"/>
              <a:gd name="T12" fmla="*/ 11 w 68"/>
              <a:gd name="T13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5"/>
                  <a:pt x="68" y="215"/>
                  <a:pt x="68" y="215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00" name="Freeform 12"/>
          <p:cNvSpPr/>
          <p:nvPr/>
        </p:nvSpPr>
        <p:spPr bwMode="auto">
          <a:xfrm>
            <a:off x="3191338" y="2117804"/>
            <a:ext cx="197277" cy="883057"/>
          </a:xfrm>
          <a:custGeom>
            <a:avLst/>
            <a:gdLst>
              <a:gd name="T0" fmla="*/ 11 w 68"/>
              <a:gd name="T1" fmla="*/ 0 h 305"/>
              <a:gd name="T2" fmla="*/ 57 w 68"/>
              <a:gd name="T3" fmla="*/ 0 h 305"/>
              <a:gd name="T4" fmla="*/ 68 w 68"/>
              <a:gd name="T5" fmla="*/ 11 h 305"/>
              <a:gd name="T6" fmla="*/ 68 w 68"/>
              <a:gd name="T7" fmla="*/ 238 h 305"/>
              <a:gd name="T8" fmla="*/ 68 w 68"/>
              <a:gd name="T9" fmla="*/ 305 h 305"/>
              <a:gd name="T10" fmla="*/ 0 w 68"/>
              <a:gd name="T11" fmla="*/ 305 h 305"/>
              <a:gd name="T12" fmla="*/ 0 w 68"/>
              <a:gd name="T13" fmla="*/ 238 h 305"/>
              <a:gd name="T14" fmla="*/ 0 w 68"/>
              <a:gd name="T15" fmla="*/ 11 h 305"/>
              <a:gd name="T16" fmla="*/ 11 w 68"/>
              <a:gd name="T17" fmla="*/ 0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0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05"/>
                  <a:pt x="68" y="305"/>
                  <a:pt x="68" y="305"/>
                </a:cubicBezTo>
                <a:cubicBezTo>
                  <a:pt x="0" y="305"/>
                  <a:pt x="0" y="305"/>
                  <a:pt x="0" y="305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01" name="Freeform 13"/>
          <p:cNvSpPr/>
          <p:nvPr/>
        </p:nvSpPr>
        <p:spPr bwMode="auto">
          <a:xfrm>
            <a:off x="3440307" y="1946890"/>
            <a:ext cx="197277" cy="1053971"/>
          </a:xfrm>
          <a:custGeom>
            <a:avLst/>
            <a:gdLst>
              <a:gd name="T0" fmla="*/ 12 w 68"/>
              <a:gd name="T1" fmla="*/ 0 h 364"/>
              <a:gd name="T2" fmla="*/ 57 w 68"/>
              <a:gd name="T3" fmla="*/ 0 h 364"/>
              <a:gd name="T4" fmla="*/ 68 w 68"/>
              <a:gd name="T5" fmla="*/ 11 h 364"/>
              <a:gd name="T6" fmla="*/ 68 w 68"/>
              <a:gd name="T7" fmla="*/ 238 h 364"/>
              <a:gd name="T8" fmla="*/ 68 w 68"/>
              <a:gd name="T9" fmla="*/ 364 h 364"/>
              <a:gd name="T10" fmla="*/ 0 w 68"/>
              <a:gd name="T11" fmla="*/ 364 h 364"/>
              <a:gd name="T12" fmla="*/ 0 w 68"/>
              <a:gd name="T13" fmla="*/ 238 h 364"/>
              <a:gd name="T14" fmla="*/ 0 w 68"/>
              <a:gd name="T15" fmla="*/ 11 h 364"/>
              <a:gd name="T16" fmla="*/ 12 w 68"/>
              <a:gd name="T17" fmla="*/ 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4">
                <a:moveTo>
                  <a:pt x="12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4"/>
                  <a:pt x="68" y="364"/>
                  <a:pt x="68" y="364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2" y="0"/>
                </a:cubicBez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03" name="Freeform 14"/>
          <p:cNvSpPr/>
          <p:nvPr/>
        </p:nvSpPr>
        <p:spPr bwMode="auto">
          <a:xfrm>
            <a:off x="4040576" y="1793911"/>
            <a:ext cx="196223" cy="1206950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05" name="Freeform 15"/>
          <p:cNvSpPr/>
          <p:nvPr/>
        </p:nvSpPr>
        <p:spPr bwMode="auto">
          <a:xfrm>
            <a:off x="4291658" y="1793911"/>
            <a:ext cx="197277" cy="1206950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07" name="Freeform 16"/>
          <p:cNvSpPr/>
          <p:nvPr/>
        </p:nvSpPr>
        <p:spPr bwMode="auto">
          <a:xfrm>
            <a:off x="4543793" y="1793911"/>
            <a:ext cx="197277" cy="1206950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08" name="Freeform 17"/>
          <p:cNvSpPr/>
          <p:nvPr/>
        </p:nvSpPr>
        <p:spPr bwMode="auto">
          <a:xfrm>
            <a:off x="4795927" y="1793911"/>
            <a:ext cx="197277" cy="1206950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09" name="Freeform 18"/>
          <p:cNvSpPr/>
          <p:nvPr/>
        </p:nvSpPr>
        <p:spPr bwMode="auto">
          <a:xfrm>
            <a:off x="4040576" y="2821507"/>
            <a:ext cx="196223" cy="179354"/>
          </a:xfrm>
          <a:custGeom>
            <a:avLst/>
            <a:gdLst>
              <a:gd name="T0" fmla="*/ 11 w 68"/>
              <a:gd name="T1" fmla="*/ 0 h 62"/>
              <a:gd name="T2" fmla="*/ 57 w 68"/>
              <a:gd name="T3" fmla="*/ 0 h 62"/>
              <a:gd name="T4" fmla="*/ 68 w 68"/>
              <a:gd name="T5" fmla="*/ 11 h 62"/>
              <a:gd name="T6" fmla="*/ 68 w 68"/>
              <a:gd name="T7" fmla="*/ 62 h 62"/>
              <a:gd name="T8" fmla="*/ 0 w 68"/>
              <a:gd name="T9" fmla="*/ 62 h 62"/>
              <a:gd name="T10" fmla="*/ 0 w 68"/>
              <a:gd name="T11" fmla="*/ 11 h 62"/>
              <a:gd name="T12" fmla="*/ 11 w 68"/>
              <a:gd name="T13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62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62"/>
                  <a:pt x="68" y="62"/>
                  <a:pt x="68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10" name="Freeform 19"/>
          <p:cNvSpPr/>
          <p:nvPr/>
        </p:nvSpPr>
        <p:spPr bwMode="auto">
          <a:xfrm>
            <a:off x="4291658" y="2383667"/>
            <a:ext cx="197277" cy="617191"/>
          </a:xfrm>
          <a:custGeom>
            <a:avLst/>
            <a:gdLst>
              <a:gd name="T0" fmla="*/ 11 w 68"/>
              <a:gd name="T1" fmla="*/ 0 h 213"/>
              <a:gd name="T2" fmla="*/ 57 w 68"/>
              <a:gd name="T3" fmla="*/ 0 h 213"/>
              <a:gd name="T4" fmla="*/ 68 w 68"/>
              <a:gd name="T5" fmla="*/ 11 h 213"/>
              <a:gd name="T6" fmla="*/ 68 w 68"/>
              <a:gd name="T7" fmla="*/ 213 h 213"/>
              <a:gd name="T8" fmla="*/ 0 w 68"/>
              <a:gd name="T9" fmla="*/ 213 h 213"/>
              <a:gd name="T10" fmla="*/ 0 w 68"/>
              <a:gd name="T11" fmla="*/ 11 h 213"/>
              <a:gd name="T12" fmla="*/ 11 w 68"/>
              <a:gd name="T13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3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19" name="Freeform 20"/>
          <p:cNvSpPr/>
          <p:nvPr/>
        </p:nvSpPr>
        <p:spPr bwMode="auto">
          <a:xfrm>
            <a:off x="4543793" y="1946890"/>
            <a:ext cx="197277" cy="1053971"/>
          </a:xfrm>
          <a:custGeom>
            <a:avLst/>
            <a:gdLst>
              <a:gd name="T0" fmla="*/ 11 w 68"/>
              <a:gd name="T1" fmla="*/ 0 h 364"/>
              <a:gd name="T2" fmla="*/ 57 w 68"/>
              <a:gd name="T3" fmla="*/ 0 h 364"/>
              <a:gd name="T4" fmla="*/ 68 w 68"/>
              <a:gd name="T5" fmla="*/ 11 h 364"/>
              <a:gd name="T6" fmla="*/ 68 w 68"/>
              <a:gd name="T7" fmla="*/ 238 h 364"/>
              <a:gd name="T8" fmla="*/ 68 w 68"/>
              <a:gd name="T9" fmla="*/ 364 h 364"/>
              <a:gd name="T10" fmla="*/ 0 w 68"/>
              <a:gd name="T11" fmla="*/ 364 h 364"/>
              <a:gd name="T12" fmla="*/ 0 w 68"/>
              <a:gd name="T13" fmla="*/ 238 h 364"/>
              <a:gd name="T14" fmla="*/ 0 w 68"/>
              <a:gd name="T15" fmla="*/ 11 h 364"/>
              <a:gd name="T16" fmla="*/ 11 w 68"/>
              <a:gd name="T17" fmla="*/ 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4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4"/>
                  <a:pt x="68" y="364"/>
                  <a:pt x="68" y="364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20" name="Freeform 21"/>
          <p:cNvSpPr/>
          <p:nvPr/>
        </p:nvSpPr>
        <p:spPr bwMode="auto">
          <a:xfrm>
            <a:off x="4795927" y="2537704"/>
            <a:ext cx="197277" cy="463157"/>
          </a:xfrm>
          <a:custGeom>
            <a:avLst/>
            <a:gdLst>
              <a:gd name="T0" fmla="*/ 11 w 68"/>
              <a:gd name="T1" fmla="*/ 0 h 160"/>
              <a:gd name="T2" fmla="*/ 57 w 68"/>
              <a:gd name="T3" fmla="*/ 0 h 160"/>
              <a:gd name="T4" fmla="*/ 68 w 68"/>
              <a:gd name="T5" fmla="*/ 11 h 160"/>
              <a:gd name="T6" fmla="*/ 68 w 68"/>
              <a:gd name="T7" fmla="*/ 160 h 160"/>
              <a:gd name="T8" fmla="*/ 0 w 68"/>
              <a:gd name="T9" fmla="*/ 160 h 160"/>
              <a:gd name="T10" fmla="*/ 0 w 68"/>
              <a:gd name="T11" fmla="*/ 11 h 160"/>
              <a:gd name="T12" fmla="*/ 11 w 68"/>
              <a:gd name="T13" fmla="*/ 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60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60"/>
                  <a:pt x="68" y="160"/>
                  <a:pt x="68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21" name="Freeform 22"/>
          <p:cNvSpPr/>
          <p:nvPr/>
        </p:nvSpPr>
        <p:spPr bwMode="auto">
          <a:xfrm>
            <a:off x="5386705" y="1793911"/>
            <a:ext cx="197277" cy="1206950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28" name="Freeform 23"/>
          <p:cNvSpPr/>
          <p:nvPr/>
        </p:nvSpPr>
        <p:spPr bwMode="auto">
          <a:xfrm>
            <a:off x="5638837" y="1793911"/>
            <a:ext cx="196223" cy="1206950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29" name="Freeform 24"/>
          <p:cNvSpPr/>
          <p:nvPr/>
        </p:nvSpPr>
        <p:spPr bwMode="auto">
          <a:xfrm>
            <a:off x="5890971" y="1793911"/>
            <a:ext cx="196223" cy="1206950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30" name="Freeform 25"/>
          <p:cNvSpPr/>
          <p:nvPr/>
        </p:nvSpPr>
        <p:spPr bwMode="auto">
          <a:xfrm>
            <a:off x="6142052" y="1793911"/>
            <a:ext cx="197277" cy="1206950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31" name="Freeform 26"/>
          <p:cNvSpPr/>
          <p:nvPr/>
        </p:nvSpPr>
        <p:spPr bwMode="auto">
          <a:xfrm>
            <a:off x="6142052" y="1941610"/>
            <a:ext cx="197277" cy="1059246"/>
          </a:xfrm>
          <a:custGeom>
            <a:avLst/>
            <a:gdLst>
              <a:gd name="T0" fmla="*/ 11 w 68"/>
              <a:gd name="T1" fmla="*/ 0 h 366"/>
              <a:gd name="T2" fmla="*/ 57 w 68"/>
              <a:gd name="T3" fmla="*/ 0 h 366"/>
              <a:gd name="T4" fmla="*/ 68 w 68"/>
              <a:gd name="T5" fmla="*/ 11 h 366"/>
              <a:gd name="T6" fmla="*/ 68 w 68"/>
              <a:gd name="T7" fmla="*/ 238 h 366"/>
              <a:gd name="T8" fmla="*/ 68 w 68"/>
              <a:gd name="T9" fmla="*/ 366 h 366"/>
              <a:gd name="T10" fmla="*/ 0 w 68"/>
              <a:gd name="T11" fmla="*/ 366 h 366"/>
              <a:gd name="T12" fmla="*/ 0 w 68"/>
              <a:gd name="T13" fmla="*/ 238 h 366"/>
              <a:gd name="T14" fmla="*/ 0 w 68"/>
              <a:gd name="T15" fmla="*/ 11 h 366"/>
              <a:gd name="T16" fmla="*/ 11 w 68"/>
              <a:gd name="T17" fmla="*/ 0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6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6"/>
                  <a:pt x="68" y="366"/>
                  <a:pt x="68" y="366"/>
                </a:cubicBezTo>
                <a:cubicBezTo>
                  <a:pt x="0" y="366"/>
                  <a:pt x="0" y="366"/>
                  <a:pt x="0" y="366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32" name="Freeform 27"/>
          <p:cNvSpPr/>
          <p:nvPr/>
        </p:nvSpPr>
        <p:spPr bwMode="auto">
          <a:xfrm>
            <a:off x="5890971" y="2137850"/>
            <a:ext cx="196223" cy="863011"/>
          </a:xfrm>
          <a:custGeom>
            <a:avLst/>
            <a:gdLst>
              <a:gd name="T0" fmla="*/ 11 w 68"/>
              <a:gd name="T1" fmla="*/ 0 h 298"/>
              <a:gd name="T2" fmla="*/ 57 w 68"/>
              <a:gd name="T3" fmla="*/ 0 h 298"/>
              <a:gd name="T4" fmla="*/ 68 w 68"/>
              <a:gd name="T5" fmla="*/ 11 h 298"/>
              <a:gd name="T6" fmla="*/ 68 w 68"/>
              <a:gd name="T7" fmla="*/ 238 h 298"/>
              <a:gd name="T8" fmla="*/ 68 w 68"/>
              <a:gd name="T9" fmla="*/ 298 h 298"/>
              <a:gd name="T10" fmla="*/ 0 w 68"/>
              <a:gd name="T11" fmla="*/ 298 h 298"/>
              <a:gd name="T12" fmla="*/ 0 w 68"/>
              <a:gd name="T13" fmla="*/ 238 h 298"/>
              <a:gd name="T14" fmla="*/ 0 w 68"/>
              <a:gd name="T15" fmla="*/ 11 h 298"/>
              <a:gd name="T16" fmla="*/ 11 w 68"/>
              <a:gd name="T17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29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298"/>
                  <a:pt x="68" y="298"/>
                  <a:pt x="68" y="298"/>
                </a:cubicBezTo>
                <a:cubicBezTo>
                  <a:pt x="0" y="298"/>
                  <a:pt x="0" y="298"/>
                  <a:pt x="0" y="298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33" name="Freeform 28"/>
          <p:cNvSpPr/>
          <p:nvPr/>
        </p:nvSpPr>
        <p:spPr bwMode="auto">
          <a:xfrm>
            <a:off x="5638837" y="2383667"/>
            <a:ext cx="196223" cy="617191"/>
          </a:xfrm>
          <a:custGeom>
            <a:avLst/>
            <a:gdLst>
              <a:gd name="T0" fmla="*/ 11 w 68"/>
              <a:gd name="T1" fmla="*/ 0 h 213"/>
              <a:gd name="T2" fmla="*/ 57 w 68"/>
              <a:gd name="T3" fmla="*/ 0 h 213"/>
              <a:gd name="T4" fmla="*/ 68 w 68"/>
              <a:gd name="T5" fmla="*/ 11 h 213"/>
              <a:gd name="T6" fmla="*/ 68 w 68"/>
              <a:gd name="T7" fmla="*/ 213 h 213"/>
              <a:gd name="T8" fmla="*/ 0 w 68"/>
              <a:gd name="T9" fmla="*/ 213 h 213"/>
              <a:gd name="T10" fmla="*/ 0 w 68"/>
              <a:gd name="T11" fmla="*/ 11 h 213"/>
              <a:gd name="T12" fmla="*/ 11 w 68"/>
              <a:gd name="T13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3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34" name="Freeform 29"/>
          <p:cNvSpPr/>
          <p:nvPr/>
        </p:nvSpPr>
        <p:spPr bwMode="auto">
          <a:xfrm>
            <a:off x="5386705" y="2638984"/>
            <a:ext cx="197277" cy="361874"/>
          </a:xfrm>
          <a:custGeom>
            <a:avLst/>
            <a:gdLst>
              <a:gd name="T0" fmla="*/ 11 w 68"/>
              <a:gd name="T1" fmla="*/ 0 h 125"/>
              <a:gd name="T2" fmla="*/ 57 w 68"/>
              <a:gd name="T3" fmla="*/ 0 h 125"/>
              <a:gd name="T4" fmla="*/ 68 w 68"/>
              <a:gd name="T5" fmla="*/ 11 h 125"/>
              <a:gd name="T6" fmla="*/ 68 w 68"/>
              <a:gd name="T7" fmla="*/ 125 h 125"/>
              <a:gd name="T8" fmla="*/ 0 w 68"/>
              <a:gd name="T9" fmla="*/ 125 h 125"/>
              <a:gd name="T10" fmla="*/ 0 w 68"/>
              <a:gd name="T11" fmla="*/ 11 h 125"/>
              <a:gd name="T12" fmla="*/ 11 w 68"/>
              <a:gd name="T13" fmla="*/ 0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2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25"/>
                  <a:pt x="68" y="125"/>
                  <a:pt x="68" y="125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35" name="Freeform 30"/>
          <p:cNvSpPr/>
          <p:nvPr/>
        </p:nvSpPr>
        <p:spPr bwMode="auto">
          <a:xfrm>
            <a:off x="6805619" y="1793911"/>
            <a:ext cx="197277" cy="1206950"/>
          </a:xfrm>
          <a:custGeom>
            <a:avLst/>
            <a:gdLst>
              <a:gd name="T0" fmla="*/ 11 w 68"/>
              <a:gd name="T1" fmla="*/ 0 h 417"/>
              <a:gd name="T2" fmla="*/ 56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6" y="0"/>
                  <a:pt x="56" y="0"/>
                  <a:pt x="56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36" name="Freeform 31"/>
          <p:cNvSpPr/>
          <p:nvPr/>
        </p:nvSpPr>
        <p:spPr bwMode="auto">
          <a:xfrm>
            <a:off x="7054589" y="1793911"/>
            <a:ext cx="197277" cy="1206950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37" name="Freeform 32"/>
          <p:cNvSpPr/>
          <p:nvPr/>
        </p:nvSpPr>
        <p:spPr bwMode="auto">
          <a:xfrm>
            <a:off x="7306722" y="1793911"/>
            <a:ext cx="196223" cy="1206950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38" name="Freeform 33"/>
          <p:cNvSpPr/>
          <p:nvPr/>
        </p:nvSpPr>
        <p:spPr bwMode="auto">
          <a:xfrm>
            <a:off x="7558858" y="1793911"/>
            <a:ext cx="196223" cy="1206950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39" name="Freeform 34"/>
          <p:cNvSpPr/>
          <p:nvPr/>
        </p:nvSpPr>
        <p:spPr bwMode="auto">
          <a:xfrm>
            <a:off x="7558858" y="1953220"/>
            <a:ext cx="196223" cy="1047641"/>
          </a:xfrm>
          <a:custGeom>
            <a:avLst/>
            <a:gdLst>
              <a:gd name="T0" fmla="*/ 11 w 68"/>
              <a:gd name="T1" fmla="*/ 0 h 362"/>
              <a:gd name="T2" fmla="*/ 57 w 68"/>
              <a:gd name="T3" fmla="*/ 0 h 362"/>
              <a:gd name="T4" fmla="*/ 68 w 68"/>
              <a:gd name="T5" fmla="*/ 11 h 362"/>
              <a:gd name="T6" fmla="*/ 68 w 68"/>
              <a:gd name="T7" fmla="*/ 238 h 362"/>
              <a:gd name="T8" fmla="*/ 68 w 68"/>
              <a:gd name="T9" fmla="*/ 362 h 362"/>
              <a:gd name="T10" fmla="*/ 0 w 68"/>
              <a:gd name="T11" fmla="*/ 362 h 362"/>
              <a:gd name="T12" fmla="*/ 0 w 68"/>
              <a:gd name="T13" fmla="*/ 238 h 362"/>
              <a:gd name="T14" fmla="*/ 0 w 68"/>
              <a:gd name="T15" fmla="*/ 11 h 362"/>
              <a:gd name="T16" fmla="*/ 11 w 68"/>
              <a:gd name="T17" fmla="*/ 0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2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2"/>
                  <a:pt x="68" y="362"/>
                  <a:pt x="68" y="362"/>
                </a:cubicBezTo>
                <a:cubicBezTo>
                  <a:pt x="0" y="362"/>
                  <a:pt x="0" y="362"/>
                  <a:pt x="0" y="362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40" name="Freeform 35"/>
          <p:cNvSpPr/>
          <p:nvPr/>
        </p:nvSpPr>
        <p:spPr bwMode="auto">
          <a:xfrm>
            <a:off x="7306722" y="2045003"/>
            <a:ext cx="196223" cy="955854"/>
          </a:xfrm>
          <a:custGeom>
            <a:avLst/>
            <a:gdLst>
              <a:gd name="T0" fmla="*/ 11 w 68"/>
              <a:gd name="T1" fmla="*/ 0 h 330"/>
              <a:gd name="T2" fmla="*/ 57 w 68"/>
              <a:gd name="T3" fmla="*/ 0 h 330"/>
              <a:gd name="T4" fmla="*/ 68 w 68"/>
              <a:gd name="T5" fmla="*/ 11 h 330"/>
              <a:gd name="T6" fmla="*/ 68 w 68"/>
              <a:gd name="T7" fmla="*/ 238 h 330"/>
              <a:gd name="T8" fmla="*/ 68 w 68"/>
              <a:gd name="T9" fmla="*/ 330 h 330"/>
              <a:gd name="T10" fmla="*/ 0 w 68"/>
              <a:gd name="T11" fmla="*/ 330 h 330"/>
              <a:gd name="T12" fmla="*/ 0 w 68"/>
              <a:gd name="T13" fmla="*/ 238 h 330"/>
              <a:gd name="T14" fmla="*/ 0 w 68"/>
              <a:gd name="T15" fmla="*/ 11 h 330"/>
              <a:gd name="T16" fmla="*/ 11 w 68"/>
              <a:gd name="T17" fmla="*/ 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30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30"/>
                  <a:pt x="68" y="330"/>
                  <a:pt x="68" y="330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41" name="Freeform 36"/>
          <p:cNvSpPr/>
          <p:nvPr/>
        </p:nvSpPr>
        <p:spPr bwMode="auto">
          <a:xfrm>
            <a:off x="7054589" y="2743432"/>
            <a:ext cx="197277" cy="257426"/>
          </a:xfrm>
          <a:custGeom>
            <a:avLst/>
            <a:gdLst>
              <a:gd name="T0" fmla="*/ 11 w 68"/>
              <a:gd name="T1" fmla="*/ 0 h 89"/>
              <a:gd name="T2" fmla="*/ 57 w 68"/>
              <a:gd name="T3" fmla="*/ 0 h 89"/>
              <a:gd name="T4" fmla="*/ 68 w 68"/>
              <a:gd name="T5" fmla="*/ 11 h 89"/>
              <a:gd name="T6" fmla="*/ 68 w 68"/>
              <a:gd name="T7" fmla="*/ 89 h 89"/>
              <a:gd name="T8" fmla="*/ 0 w 68"/>
              <a:gd name="T9" fmla="*/ 89 h 89"/>
              <a:gd name="T10" fmla="*/ 0 w 68"/>
              <a:gd name="T11" fmla="*/ 11 h 89"/>
              <a:gd name="T12" fmla="*/ 11 w 68"/>
              <a:gd name="T13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89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89"/>
                  <a:pt x="68" y="89"/>
                  <a:pt x="68" y="89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42" name="Freeform 37"/>
          <p:cNvSpPr/>
          <p:nvPr/>
        </p:nvSpPr>
        <p:spPr bwMode="auto">
          <a:xfrm>
            <a:off x="6805619" y="2265503"/>
            <a:ext cx="197277" cy="735354"/>
          </a:xfrm>
          <a:custGeom>
            <a:avLst/>
            <a:gdLst>
              <a:gd name="T0" fmla="*/ 11 w 68"/>
              <a:gd name="T1" fmla="*/ 0 h 254"/>
              <a:gd name="T2" fmla="*/ 56 w 68"/>
              <a:gd name="T3" fmla="*/ 0 h 254"/>
              <a:gd name="T4" fmla="*/ 68 w 68"/>
              <a:gd name="T5" fmla="*/ 11 h 254"/>
              <a:gd name="T6" fmla="*/ 68 w 68"/>
              <a:gd name="T7" fmla="*/ 238 h 254"/>
              <a:gd name="T8" fmla="*/ 68 w 68"/>
              <a:gd name="T9" fmla="*/ 254 h 254"/>
              <a:gd name="T10" fmla="*/ 0 w 68"/>
              <a:gd name="T11" fmla="*/ 254 h 254"/>
              <a:gd name="T12" fmla="*/ 0 w 68"/>
              <a:gd name="T13" fmla="*/ 238 h 254"/>
              <a:gd name="T14" fmla="*/ 0 w 68"/>
              <a:gd name="T15" fmla="*/ 11 h 254"/>
              <a:gd name="T16" fmla="*/ 11 w 68"/>
              <a:gd name="T17" fmla="*/ 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254">
                <a:moveTo>
                  <a:pt x="11" y="0"/>
                </a:moveTo>
                <a:cubicBezTo>
                  <a:pt x="56" y="0"/>
                  <a:pt x="56" y="0"/>
                  <a:pt x="56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254"/>
                  <a:pt x="68" y="254"/>
                  <a:pt x="68" y="254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43" name="Oval 38"/>
          <p:cNvSpPr>
            <a:spLocks noChangeArrowheads="1"/>
          </p:cNvSpPr>
          <p:nvPr/>
        </p:nvSpPr>
        <p:spPr bwMode="auto">
          <a:xfrm>
            <a:off x="2907557" y="3202053"/>
            <a:ext cx="497940" cy="499655"/>
          </a:xfrm>
          <a:prstGeom prst="ellipse">
            <a:avLst/>
          </a:prstGeom>
          <a:solidFill>
            <a:schemeClr val="bg1"/>
          </a:solidFill>
          <a:ln w="63500" cap="flat">
            <a:solidFill>
              <a:srgbClr val="CB1B3D"/>
            </a:solidFill>
            <a:prstDash val="solid"/>
            <a:miter lim="800000"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44" name="Freeform 39"/>
          <p:cNvSpPr>
            <a:spLocks noEditPoints="1"/>
          </p:cNvSpPr>
          <p:nvPr/>
        </p:nvSpPr>
        <p:spPr bwMode="auto">
          <a:xfrm>
            <a:off x="3026052" y="3318134"/>
            <a:ext cx="264110" cy="267492"/>
          </a:xfrm>
          <a:custGeom>
            <a:avLst/>
            <a:gdLst>
              <a:gd name="T0" fmla="*/ 43 w 57"/>
              <a:gd name="T1" fmla="*/ 9 h 58"/>
              <a:gd name="T2" fmla="*/ 4 w 57"/>
              <a:gd name="T3" fmla="*/ 22 h 58"/>
              <a:gd name="T4" fmla="*/ 5 w 57"/>
              <a:gd name="T5" fmla="*/ 25 h 58"/>
              <a:gd name="T6" fmla="*/ 6 w 57"/>
              <a:gd name="T7" fmla="*/ 30 h 58"/>
              <a:gd name="T8" fmla="*/ 7 w 57"/>
              <a:gd name="T9" fmla="*/ 35 h 58"/>
              <a:gd name="T10" fmla="*/ 10 w 57"/>
              <a:gd name="T11" fmla="*/ 39 h 58"/>
              <a:gd name="T12" fmla="*/ 12 w 57"/>
              <a:gd name="T13" fmla="*/ 41 h 58"/>
              <a:gd name="T14" fmla="*/ 13 w 57"/>
              <a:gd name="T15" fmla="*/ 49 h 58"/>
              <a:gd name="T16" fmla="*/ 16 w 57"/>
              <a:gd name="T17" fmla="*/ 52 h 58"/>
              <a:gd name="T18" fmla="*/ 17 w 57"/>
              <a:gd name="T19" fmla="*/ 51 h 58"/>
              <a:gd name="T20" fmla="*/ 18 w 57"/>
              <a:gd name="T21" fmla="*/ 47 h 58"/>
              <a:gd name="T22" fmla="*/ 20 w 57"/>
              <a:gd name="T23" fmla="*/ 41 h 58"/>
              <a:gd name="T24" fmla="*/ 24 w 57"/>
              <a:gd name="T25" fmla="*/ 36 h 58"/>
              <a:gd name="T26" fmla="*/ 26 w 57"/>
              <a:gd name="T27" fmla="*/ 33 h 58"/>
              <a:gd name="T28" fmla="*/ 22 w 57"/>
              <a:gd name="T29" fmla="*/ 30 h 58"/>
              <a:gd name="T30" fmla="*/ 19 w 57"/>
              <a:gd name="T31" fmla="*/ 29 h 58"/>
              <a:gd name="T32" fmla="*/ 16 w 57"/>
              <a:gd name="T33" fmla="*/ 26 h 58"/>
              <a:gd name="T34" fmla="*/ 12 w 57"/>
              <a:gd name="T35" fmla="*/ 24 h 58"/>
              <a:gd name="T36" fmla="*/ 8 w 57"/>
              <a:gd name="T37" fmla="*/ 24 h 58"/>
              <a:gd name="T38" fmla="*/ 6 w 57"/>
              <a:gd name="T39" fmla="*/ 22 h 58"/>
              <a:gd name="T40" fmla="*/ 6 w 57"/>
              <a:gd name="T41" fmla="*/ 18 h 58"/>
              <a:gd name="T42" fmla="*/ 4 w 57"/>
              <a:gd name="T43" fmla="*/ 19 h 58"/>
              <a:gd name="T44" fmla="*/ 6 w 57"/>
              <a:gd name="T45" fmla="*/ 15 h 58"/>
              <a:gd name="T46" fmla="*/ 9 w 57"/>
              <a:gd name="T47" fmla="*/ 15 h 58"/>
              <a:gd name="T48" fmla="*/ 11 w 57"/>
              <a:gd name="T49" fmla="*/ 13 h 58"/>
              <a:gd name="T50" fmla="*/ 15 w 57"/>
              <a:gd name="T51" fmla="*/ 9 h 58"/>
              <a:gd name="T52" fmla="*/ 16 w 57"/>
              <a:gd name="T53" fmla="*/ 8 h 58"/>
              <a:gd name="T54" fmla="*/ 21 w 57"/>
              <a:gd name="T55" fmla="*/ 6 h 58"/>
              <a:gd name="T56" fmla="*/ 17 w 57"/>
              <a:gd name="T57" fmla="*/ 4 h 58"/>
              <a:gd name="T58" fmla="*/ 16 w 57"/>
              <a:gd name="T59" fmla="*/ 4 h 58"/>
              <a:gd name="T60" fmla="*/ 24 w 57"/>
              <a:gd name="T61" fmla="*/ 1 h 58"/>
              <a:gd name="T62" fmla="*/ 27 w 57"/>
              <a:gd name="T63" fmla="*/ 3 h 58"/>
              <a:gd name="T64" fmla="*/ 41 w 57"/>
              <a:gd name="T65" fmla="*/ 3 h 58"/>
              <a:gd name="T66" fmla="*/ 39 w 57"/>
              <a:gd name="T67" fmla="*/ 6 h 58"/>
              <a:gd name="T68" fmla="*/ 42 w 57"/>
              <a:gd name="T69" fmla="*/ 10 h 58"/>
              <a:gd name="T70" fmla="*/ 44 w 57"/>
              <a:gd name="T71" fmla="*/ 10 h 58"/>
              <a:gd name="T72" fmla="*/ 46 w 57"/>
              <a:gd name="T73" fmla="*/ 9 h 58"/>
              <a:gd name="T74" fmla="*/ 48 w 57"/>
              <a:gd name="T75" fmla="*/ 12 h 58"/>
              <a:gd name="T76" fmla="*/ 50 w 57"/>
              <a:gd name="T77" fmla="*/ 13 h 58"/>
              <a:gd name="T78" fmla="*/ 47 w 57"/>
              <a:gd name="T79" fmla="*/ 14 h 58"/>
              <a:gd name="T80" fmla="*/ 44 w 57"/>
              <a:gd name="T81" fmla="*/ 12 h 58"/>
              <a:gd name="T82" fmla="*/ 40 w 57"/>
              <a:gd name="T83" fmla="*/ 12 h 58"/>
              <a:gd name="T84" fmla="*/ 36 w 57"/>
              <a:gd name="T85" fmla="*/ 15 h 58"/>
              <a:gd name="T86" fmla="*/ 34 w 57"/>
              <a:gd name="T87" fmla="*/ 20 h 58"/>
              <a:gd name="T88" fmla="*/ 36 w 57"/>
              <a:gd name="T89" fmla="*/ 25 h 58"/>
              <a:gd name="T90" fmla="*/ 40 w 57"/>
              <a:gd name="T91" fmla="*/ 27 h 58"/>
              <a:gd name="T92" fmla="*/ 45 w 57"/>
              <a:gd name="T93" fmla="*/ 27 h 58"/>
              <a:gd name="T94" fmla="*/ 47 w 57"/>
              <a:gd name="T95" fmla="*/ 30 h 58"/>
              <a:gd name="T96" fmla="*/ 47 w 57"/>
              <a:gd name="T97" fmla="*/ 35 h 58"/>
              <a:gd name="T98" fmla="*/ 47 w 57"/>
              <a:gd name="T99" fmla="*/ 40 h 58"/>
              <a:gd name="T100" fmla="*/ 50 w 57"/>
              <a:gd name="T101" fmla="*/ 45 h 58"/>
              <a:gd name="T102" fmla="*/ 53 w 57"/>
              <a:gd name="T103" fmla="*/ 41 h 58"/>
              <a:gd name="T104" fmla="*/ 56 w 57"/>
              <a:gd name="T105" fmla="*/ 34 h 58"/>
              <a:gd name="T106" fmla="*/ 56 w 57"/>
              <a:gd name="T107" fmla="*/ 26 h 58"/>
              <a:gd name="T108" fmla="*/ 54 w 57"/>
              <a:gd name="T109" fmla="*/ 19 h 58"/>
              <a:gd name="T110" fmla="*/ 52 w 57"/>
              <a:gd name="T111" fmla="*/ 16 h 58"/>
              <a:gd name="T112" fmla="*/ 55 w 57"/>
              <a:gd name="T113" fmla="*/ 20 h 58"/>
              <a:gd name="T114" fmla="*/ 39 w 57"/>
              <a:gd name="T115" fmla="*/ 5 h 58"/>
              <a:gd name="T116" fmla="*/ 37 w 57"/>
              <a:gd name="T117" fmla="*/ 3 h 58"/>
              <a:gd name="T118" fmla="*/ 38 w 57"/>
              <a:gd name="T119" fmla="*/ 5 h 58"/>
              <a:gd name="T120" fmla="*/ 36 w 57"/>
              <a:gd name="T121" fmla="*/ 2 h 58"/>
              <a:gd name="T122" fmla="*/ 54 w 57"/>
              <a:gd name="T123" fmla="*/ 4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" h="58">
                <a:moveTo>
                  <a:pt x="3" y="17"/>
                </a:move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2" y="17"/>
                  <a:pt x="2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lose/>
                <a:moveTo>
                  <a:pt x="2" y="17"/>
                </a:move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lose/>
                <a:moveTo>
                  <a:pt x="43" y="9"/>
                </a:move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9"/>
                  <a:pt x="42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lose/>
                <a:moveTo>
                  <a:pt x="55" y="19"/>
                </a:moveTo>
                <a:cubicBezTo>
                  <a:pt x="56" y="22"/>
                  <a:pt x="57" y="25"/>
                  <a:pt x="57" y="29"/>
                </a:cubicBezTo>
                <a:cubicBezTo>
                  <a:pt x="57" y="45"/>
                  <a:pt x="44" y="58"/>
                  <a:pt x="28" y="58"/>
                </a:cubicBezTo>
                <a:cubicBezTo>
                  <a:pt x="13" y="58"/>
                  <a:pt x="0" y="45"/>
                  <a:pt x="0" y="29"/>
                </a:cubicBezTo>
                <a:cubicBezTo>
                  <a:pt x="0" y="25"/>
                  <a:pt x="1" y="21"/>
                  <a:pt x="2" y="18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3"/>
                  <a:pt x="6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9" y="37"/>
                  <a:pt x="9" y="38"/>
                  <a:pt x="9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1"/>
                  <a:pt x="12" y="42"/>
                  <a:pt x="12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8"/>
                  <a:pt x="12" y="48"/>
                  <a:pt x="13" y="48"/>
                </a:cubicBezTo>
                <a:cubicBezTo>
                  <a:pt x="13" y="48"/>
                  <a:pt x="13" y="48"/>
                  <a:pt x="13" y="48"/>
                </a:cubicBezTo>
                <a:cubicBezTo>
                  <a:pt x="13" y="48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5" y="50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3"/>
                  <a:pt x="16" y="53"/>
                  <a:pt x="16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49"/>
                </a:cubicBezTo>
                <a:cubicBezTo>
                  <a:pt x="17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8" y="48"/>
                </a:cubicBezTo>
                <a:cubicBezTo>
                  <a:pt x="18" y="48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46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20" y="44"/>
                </a:cubicBezTo>
                <a:cubicBezTo>
                  <a:pt x="20" y="44"/>
                  <a:pt x="20" y="44"/>
                  <a:pt x="20" y="44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0"/>
                  <a:pt x="22" y="4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0"/>
                  <a:pt x="22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9"/>
                  <a:pt x="24" y="39"/>
                  <a:pt x="24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8"/>
                  <a:pt x="24" y="38"/>
                  <a:pt x="24" y="37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5" y="36"/>
                  <a:pt x="25" y="36"/>
                  <a:pt x="25" y="36"/>
                </a:cubicBezTo>
                <a:cubicBezTo>
                  <a:pt x="25" y="36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5" y="32"/>
                </a:cubicBezTo>
                <a:cubicBezTo>
                  <a:pt x="25" y="32"/>
                  <a:pt x="25" y="32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0"/>
                  <a:pt x="23" y="30"/>
                  <a:pt x="23" y="30"/>
                </a:cubicBezTo>
                <a:cubicBezTo>
                  <a:pt x="23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29"/>
                  <a:pt x="20" y="29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29"/>
                  <a:pt x="20" y="29"/>
                  <a:pt x="20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30"/>
                </a:cubicBezTo>
                <a:cubicBezTo>
                  <a:pt x="19" y="30"/>
                  <a:pt x="19" y="30"/>
                  <a:pt x="19" y="30"/>
                </a:cubicBezTo>
                <a:cubicBezTo>
                  <a:pt x="19" y="30"/>
                  <a:pt x="18" y="30"/>
                  <a:pt x="18" y="30"/>
                </a:cubicBezTo>
                <a:cubicBezTo>
                  <a:pt x="18" y="30"/>
                  <a:pt x="18" y="30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7" y="27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5" y="26"/>
                  <a:pt x="15" y="26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4" y="25"/>
                  <a:pt x="14" y="25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5"/>
                  <a:pt x="14" y="25"/>
                  <a:pt x="13" y="25"/>
                </a:cubicBezTo>
                <a:cubicBezTo>
                  <a:pt x="14" y="25"/>
                  <a:pt x="14" y="24"/>
                  <a:pt x="14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1" y="24"/>
                  <a:pt x="11" y="24"/>
                </a:cubicBezTo>
                <a:cubicBezTo>
                  <a:pt x="11" y="24"/>
                  <a:pt x="11" y="23"/>
                  <a:pt x="11" y="23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7" y="25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5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9" y="17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2" y="13"/>
                  <a:pt x="12" y="13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3" y="11"/>
                  <a:pt x="13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1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5" y="10"/>
                  <a:pt x="15" y="10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7"/>
                  <a:pt x="17" y="7"/>
                  <a:pt x="17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5"/>
                  <a:pt x="21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6"/>
                </a:cubicBezTo>
                <a:cubicBezTo>
                  <a:pt x="16" y="6"/>
                  <a:pt x="16" y="6"/>
                  <a:pt x="16" y="6"/>
                </a:cubicBezTo>
                <a:cubicBezTo>
                  <a:pt x="16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7" y="4"/>
                  <a:pt x="17" y="4"/>
                </a:cubicBezTo>
                <a:cubicBezTo>
                  <a:pt x="17" y="4"/>
                  <a:pt x="17" y="4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20" y="2"/>
                  <a:pt x="22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4"/>
                  <a:pt x="24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8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8" y="2"/>
                  <a:pt x="28" y="2"/>
                </a:cubicBezTo>
                <a:cubicBezTo>
                  <a:pt x="28" y="2"/>
                  <a:pt x="28" y="2"/>
                  <a:pt x="28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1"/>
                  <a:pt x="29" y="1"/>
                  <a:pt x="29" y="1"/>
                </a:cubicBezTo>
                <a:cubicBezTo>
                  <a:pt x="29" y="1"/>
                  <a:pt x="29" y="1"/>
                  <a:pt x="29" y="1"/>
                </a:cubicBezTo>
                <a:cubicBezTo>
                  <a:pt x="29" y="1"/>
                  <a:pt x="29" y="1"/>
                  <a:pt x="29" y="1"/>
                </a:cubicBezTo>
                <a:cubicBezTo>
                  <a:pt x="30" y="1"/>
                  <a:pt x="30" y="1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3" y="1"/>
                  <a:pt x="37" y="1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3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8" y="6"/>
                </a:cubicBezTo>
                <a:cubicBezTo>
                  <a:pt x="38" y="6"/>
                  <a:pt x="38" y="6"/>
                  <a:pt x="38" y="6"/>
                </a:cubicBezTo>
                <a:cubicBezTo>
                  <a:pt x="38" y="6"/>
                  <a:pt x="38" y="7"/>
                  <a:pt x="38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7" y="7"/>
                  <a:pt x="37" y="7"/>
                  <a:pt x="37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8" y="8"/>
                  <a:pt x="38" y="8"/>
                  <a:pt x="38" y="8"/>
                </a:cubicBezTo>
                <a:cubicBezTo>
                  <a:pt x="39" y="8"/>
                  <a:pt x="39" y="8"/>
                  <a:pt x="39" y="9"/>
                </a:cubicBezTo>
                <a:cubicBezTo>
                  <a:pt x="39" y="9"/>
                  <a:pt x="39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2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4" y="11"/>
                  <a:pt x="44" y="11"/>
                  <a:pt x="44" y="11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7" y="10"/>
                </a:cubicBezTo>
                <a:cubicBezTo>
                  <a:pt x="47" y="10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7" y="8"/>
                </a:cubicBezTo>
                <a:cubicBezTo>
                  <a:pt x="47" y="8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8" y="9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9"/>
                  <a:pt x="48" y="9"/>
                  <a:pt x="4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1"/>
                  <a:pt x="47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11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50" y="12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11"/>
                  <a:pt x="43" y="11"/>
                  <a:pt x="43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8" y="12"/>
                </a:cubicBezTo>
                <a:cubicBezTo>
                  <a:pt x="38" y="12"/>
                  <a:pt x="38" y="12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3"/>
                  <a:pt x="38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5"/>
                  <a:pt x="37" y="15"/>
                  <a:pt x="37" y="15"/>
                </a:cubicBezTo>
                <a:cubicBezTo>
                  <a:pt x="37" y="15"/>
                  <a:pt x="37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5" y="15"/>
                </a:cubicBezTo>
                <a:cubicBezTo>
                  <a:pt x="35" y="15"/>
                  <a:pt x="35" y="15"/>
                  <a:pt x="35" y="15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4" y="17"/>
                  <a:pt x="34" y="17"/>
                  <a:pt x="34" y="17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4" y="21"/>
                  <a:pt x="34" y="21"/>
                </a:cubicBezTo>
                <a:cubicBezTo>
                  <a:pt x="34" y="21"/>
                  <a:pt x="34" y="21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5" y="22"/>
                </a:cubicBezTo>
                <a:cubicBezTo>
                  <a:pt x="35" y="22"/>
                  <a:pt x="35" y="22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6" y="23"/>
                  <a:pt x="36" y="24"/>
                </a:cubicBezTo>
                <a:cubicBezTo>
                  <a:pt x="36" y="24"/>
                  <a:pt x="36" y="24"/>
                  <a:pt x="36" y="24"/>
                </a:cubicBezTo>
                <a:cubicBezTo>
                  <a:pt x="36" y="24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5"/>
                  <a:pt x="37" y="26"/>
                  <a:pt x="37" y="26"/>
                </a:cubicBezTo>
                <a:cubicBezTo>
                  <a:pt x="37" y="26"/>
                  <a:pt x="37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6"/>
                  <a:pt x="42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6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7" y="28"/>
                  <a:pt x="47" y="28"/>
                </a:cubicBezTo>
                <a:cubicBezTo>
                  <a:pt x="47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2"/>
                  <a:pt x="47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7" y="35"/>
                  <a:pt x="47" y="35"/>
                  <a:pt x="47" y="35"/>
                </a:cubicBezTo>
                <a:cubicBezTo>
                  <a:pt x="47" y="35"/>
                  <a:pt x="47" y="35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6" y="41"/>
                  <a:pt x="46" y="41"/>
                  <a:pt x="46" y="41"/>
                </a:cubicBezTo>
                <a:cubicBezTo>
                  <a:pt x="46" y="43"/>
                  <a:pt x="46" y="43"/>
                  <a:pt x="46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3"/>
                  <a:pt x="47" y="43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7" y="44"/>
                  <a:pt x="47" y="45"/>
                  <a:pt x="47" y="45"/>
                </a:cubicBezTo>
                <a:cubicBezTo>
                  <a:pt x="47" y="45"/>
                  <a:pt x="47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7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8" y="46"/>
                  <a:pt x="48" y="46"/>
                </a:cubicBezTo>
                <a:cubicBezTo>
                  <a:pt x="48" y="46"/>
                  <a:pt x="48" y="46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50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4"/>
                  <a:pt x="50" y="44"/>
                  <a:pt x="50" y="44"/>
                </a:cubicBezTo>
                <a:cubicBezTo>
                  <a:pt x="50" y="44"/>
                  <a:pt x="50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2" y="44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1" y="42"/>
                  <a:pt x="51" y="42"/>
                </a:cubicBezTo>
                <a:cubicBezTo>
                  <a:pt x="51" y="42"/>
                  <a:pt x="51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3" y="41"/>
                  <a:pt x="53" y="41"/>
                </a:cubicBezTo>
                <a:cubicBezTo>
                  <a:pt x="53" y="41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4" y="39"/>
                  <a:pt x="54" y="39"/>
                </a:cubicBezTo>
                <a:cubicBezTo>
                  <a:pt x="54" y="39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7"/>
                  <a:pt x="54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5"/>
                  <a:pt x="55" y="35"/>
                </a:cubicBezTo>
                <a:cubicBezTo>
                  <a:pt x="55" y="35"/>
                  <a:pt x="55" y="35"/>
                  <a:pt x="55" y="35"/>
                </a:cubicBezTo>
                <a:cubicBezTo>
                  <a:pt x="55" y="35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3"/>
                  <a:pt x="56" y="33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6"/>
                  <a:pt x="56" y="26"/>
                  <a:pt x="56" y="26"/>
                </a:cubicBezTo>
                <a:cubicBezTo>
                  <a:pt x="56" y="26"/>
                  <a:pt x="56" y="26"/>
                  <a:pt x="56" y="26"/>
                </a:cubicBezTo>
                <a:cubicBezTo>
                  <a:pt x="57" y="26"/>
                  <a:pt x="57" y="26"/>
                  <a:pt x="57" y="26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25"/>
                  <a:pt x="57" y="24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3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1" y="16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2" y="15"/>
                  <a:pt x="52" y="15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3" y="17"/>
                  <a:pt x="53" y="17"/>
                </a:cubicBezTo>
                <a:cubicBezTo>
                  <a:pt x="53" y="17"/>
                  <a:pt x="53" y="17"/>
                  <a:pt x="53" y="17"/>
                </a:cubicBezTo>
                <a:cubicBezTo>
                  <a:pt x="53" y="17"/>
                  <a:pt x="53" y="17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2"/>
                </a:cubicBezTo>
                <a:cubicBezTo>
                  <a:pt x="55" y="22"/>
                  <a:pt x="55" y="22"/>
                  <a:pt x="56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1"/>
                  <a:pt x="55" y="20"/>
                  <a:pt x="55" y="20"/>
                </a:cubicBezTo>
                <a:cubicBezTo>
                  <a:pt x="55" y="19"/>
                  <a:pt x="55" y="19"/>
                  <a:pt x="55" y="19"/>
                </a:cubicBezTo>
                <a:close/>
                <a:moveTo>
                  <a:pt x="39" y="3"/>
                </a:moveTo>
                <a:cubicBezTo>
                  <a:pt x="39" y="3"/>
                  <a:pt x="39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9" y="3"/>
                  <a:pt x="39" y="3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5"/>
                  <a:pt x="38" y="5"/>
                  <a:pt x="38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lose/>
                <a:moveTo>
                  <a:pt x="37" y="3"/>
                </a:move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8" y="5"/>
                  <a:pt x="38" y="5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2"/>
                  <a:pt x="38" y="2"/>
                </a:cubicBezTo>
                <a:cubicBezTo>
                  <a:pt x="38" y="2"/>
                  <a:pt x="38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lose/>
                <a:moveTo>
                  <a:pt x="55" y="38"/>
                </a:moveTo>
                <a:cubicBezTo>
                  <a:pt x="56" y="38"/>
                  <a:pt x="56" y="38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40"/>
                  <a:pt x="54" y="40"/>
                  <a:pt x="54" y="40"/>
                </a:cubicBezTo>
                <a:cubicBezTo>
                  <a:pt x="54" y="40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5" y="41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45" name="Oval 40"/>
          <p:cNvSpPr>
            <a:spLocks noChangeArrowheads="1"/>
          </p:cNvSpPr>
          <p:nvPr/>
        </p:nvSpPr>
        <p:spPr bwMode="auto">
          <a:xfrm>
            <a:off x="4265994" y="3202053"/>
            <a:ext cx="499622" cy="499655"/>
          </a:xfrm>
          <a:prstGeom prst="ellipse">
            <a:avLst/>
          </a:prstGeom>
          <a:solidFill>
            <a:schemeClr val="bg1"/>
          </a:solidFill>
          <a:ln w="635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46" name="Oval 42"/>
          <p:cNvSpPr>
            <a:spLocks noChangeArrowheads="1"/>
          </p:cNvSpPr>
          <p:nvPr/>
        </p:nvSpPr>
        <p:spPr bwMode="auto">
          <a:xfrm>
            <a:off x="7020567" y="3202053"/>
            <a:ext cx="497940" cy="499655"/>
          </a:xfrm>
          <a:prstGeom prst="ellipse">
            <a:avLst/>
          </a:prstGeom>
          <a:solidFill>
            <a:schemeClr val="bg1"/>
          </a:solidFill>
          <a:ln w="635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47" name="Freeform 44"/>
          <p:cNvSpPr>
            <a:spLocks noEditPoints="1"/>
          </p:cNvSpPr>
          <p:nvPr/>
        </p:nvSpPr>
        <p:spPr bwMode="auto">
          <a:xfrm>
            <a:off x="4372285" y="3327918"/>
            <a:ext cx="285980" cy="248986"/>
          </a:xfrm>
          <a:custGeom>
            <a:avLst/>
            <a:gdLst>
              <a:gd name="T0" fmla="*/ 41 w 62"/>
              <a:gd name="T1" fmla="*/ 31 h 54"/>
              <a:gd name="T2" fmla="*/ 34 w 62"/>
              <a:gd name="T3" fmla="*/ 23 h 54"/>
              <a:gd name="T4" fmla="*/ 33 w 62"/>
              <a:gd name="T5" fmla="*/ 17 h 54"/>
              <a:gd name="T6" fmla="*/ 30 w 62"/>
              <a:gd name="T7" fmla="*/ 20 h 54"/>
              <a:gd name="T8" fmla="*/ 23 w 62"/>
              <a:gd name="T9" fmla="*/ 13 h 54"/>
              <a:gd name="T10" fmla="*/ 18 w 62"/>
              <a:gd name="T11" fmla="*/ 17 h 54"/>
              <a:gd name="T12" fmla="*/ 7 w 62"/>
              <a:gd name="T13" fmla="*/ 17 h 54"/>
              <a:gd name="T14" fmla="*/ 7 w 62"/>
              <a:gd name="T15" fmla="*/ 23 h 54"/>
              <a:gd name="T16" fmla="*/ 0 w 62"/>
              <a:gd name="T17" fmla="*/ 31 h 54"/>
              <a:gd name="T18" fmla="*/ 4 w 62"/>
              <a:gd name="T19" fmla="*/ 36 h 54"/>
              <a:gd name="T20" fmla="*/ 4 w 62"/>
              <a:gd name="T21" fmla="*/ 46 h 54"/>
              <a:gd name="T22" fmla="*/ 10 w 62"/>
              <a:gd name="T23" fmla="*/ 47 h 54"/>
              <a:gd name="T24" fmla="*/ 18 w 62"/>
              <a:gd name="T25" fmla="*/ 54 h 54"/>
              <a:gd name="T26" fmla="*/ 23 w 62"/>
              <a:gd name="T27" fmla="*/ 50 h 54"/>
              <a:gd name="T28" fmla="*/ 32 w 62"/>
              <a:gd name="T29" fmla="*/ 48 h 54"/>
              <a:gd name="T30" fmla="*/ 37 w 62"/>
              <a:gd name="T31" fmla="*/ 46 h 54"/>
              <a:gd name="T32" fmla="*/ 37 w 62"/>
              <a:gd name="T33" fmla="*/ 36 h 54"/>
              <a:gd name="T34" fmla="*/ 32 w 62"/>
              <a:gd name="T35" fmla="*/ 38 h 54"/>
              <a:gd name="T36" fmla="*/ 20 w 62"/>
              <a:gd name="T37" fmla="*/ 46 h 54"/>
              <a:gd name="T38" fmla="*/ 20 w 62"/>
              <a:gd name="T39" fmla="*/ 21 h 54"/>
              <a:gd name="T40" fmla="*/ 33 w 62"/>
              <a:gd name="T41" fmla="*/ 33 h 54"/>
              <a:gd name="T42" fmla="*/ 58 w 62"/>
              <a:gd name="T43" fmla="*/ 35 h 54"/>
              <a:gd name="T44" fmla="*/ 62 w 62"/>
              <a:gd name="T45" fmla="*/ 38 h 54"/>
              <a:gd name="T46" fmla="*/ 60 w 62"/>
              <a:gd name="T47" fmla="*/ 41 h 54"/>
              <a:gd name="T48" fmla="*/ 59 w 62"/>
              <a:gd name="T49" fmla="*/ 46 h 54"/>
              <a:gd name="T50" fmla="*/ 56 w 62"/>
              <a:gd name="T51" fmla="*/ 47 h 54"/>
              <a:gd name="T52" fmla="*/ 52 w 62"/>
              <a:gd name="T53" fmla="*/ 50 h 54"/>
              <a:gd name="T54" fmla="*/ 50 w 62"/>
              <a:gd name="T55" fmla="*/ 48 h 54"/>
              <a:gd name="T56" fmla="*/ 45 w 62"/>
              <a:gd name="T57" fmla="*/ 48 h 54"/>
              <a:gd name="T58" fmla="*/ 44 w 62"/>
              <a:gd name="T59" fmla="*/ 45 h 54"/>
              <a:gd name="T60" fmla="*/ 41 w 62"/>
              <a:gd name="T61" fmla="*/ 41 h 54"/>
              <a:gd name="T62" fmla="*/ 43 w 62"/>
              <a:gd name="T63" fmla="*/ 39 h 54"/>
              <a:gd name="T64" fmla="*/ 43 w 62"/>
              <a:gd name="T65" fmla="*/ 33 h 54"/>
              <a:gd name="T66" fmla="*/ 46 w 62"/>
              <a:gd name="T67" fmla="*/ 33 h 54"/>
              <a:gd name="T68" fmla="*/ 50 w 62"/>
              <a:gd name="T69" fmla="*/ 29 h 54"/>
              <a:gd name="T70" fmla="*/ 52 w 62"/>
              <a:gd name="T71" fmla="*/ 31 h 54"/>
              <a:gd name="T72" fmla="*/ 58 w 62"/>
              <a:gd name="T73" fmla="*/ 31 h 54"/>
              <a:gd name="T74" fmla="*/ 58 w 62"/>
              <a:gd name="T75" fmla="*/ 35 h 54"/>
              <a:gd name="T76" fmla="*/ 57 w 62"/>
              <a:gd name="T77" fmla="*/ 40 h 54"/>
              <a:gd name="T78" fmla="*/ 45 w 62"/>
              <a:gd name="T79" fmla="*/ 40 h 54"/>
              <a:gd name="T80" fmla="*/ 51 w 62"/>
              <a:gd name="T81" fmla="*/ 46 h 54"/>
              <a:gd name="T82" fmla="*/ 62 w 62"/>
              <a:gd name="T83" fmla="*/ 12 h 54"/>
              <a:gd name="T84" fmla="*/ 59 w 62"/>
              <a:gd name="T85" fmla="*/ 15 h 54"/>
              <a:gd name="T86" fmla="*/ 59 w 62"/>
              <a:gd name="T87" fmla="*/ 22 h 54"/>
              <a:gd name="T88" fmla="*/ 55 w 62"/>
              <a:gd name="T89" fmla="*/ 23 h 54"/>
              <a:gd name="T90" fmla="*/ 50 w 62"/>
              <a:gd name="T91" fmla="*/ 28 h 54"/>
              <a:gd name="T92" fmla="*/ 46 w 62"/>
              <a:gd name="T93" fmla="*/ 25 h 54"/>
              <a:gd name="T94" fmla="*/ 39 w 62"/>
              <a:gd name="T95" fmla="*/ 25 h 54"/>
              <a:gd name="T96" fmla="*/ 39 w 62"/>
              <a:gd name="T97" fmla="*/ 20 h 54"/>
              <a:gd name="T98" fmla="*/ 34 w 62"/>
              <a:gd name="T99" fmla="*/ 15 h 54"/>
              <a:gd name="T100" fmla="*/ 37 w 62"/>
              <a:gd name="T101" fmla="*/ 12 h 54"/>
              <a:gd name="T102" fmla="*/ 37 w 62"/>
              <a:gd name="T103" fmla="*/ 5 h 54"/>
              <a:gd name="T104" fmla="*/ 41 w 62"/>
              <a:gd name="T105" fmla="*/ 5 h 54"/>
              <a:gd name="T106" fmla="*/ 46 w 62"/>
              <a:gd name="T107" fmla="*/ 0 h 54"/>
              <a:gd name="T108" fmla="*/ 49 w 62"/>
              <a:gd name="T109" fmla="*/ 3 h 54"/>
              <a:gd name="T110" fmla="*/ 56 w 62"/>
              <a:gd name="T111" fmla="*/ 3 h 54"/>
              <a:gd name="T112" fmla="*/ 57 w 62"/>
              <a:gd name="T113" fmla="*/ 7 h 54"/>
              <a:gd name="T114" fmla="*/ 48 w 62"/>
              <a:gd name="T115" fmla="*/ 22 h 54"/>
              <a:gd name="T116" fmla="*/ 40 w 62"/>
              <a:gd name="T117" fmla="*/ 14 h 54"/>
              <a:gd name="T118" fmla="*/ 56 w 62"/>
              <a:gd name="T119" fmla="*/ 1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2" h="54">
                <a:moveTo>
                  <a:pt x="41" y="36"/>
                </a:moveTo>
                <a:cubicBezTo>
                  <a:pt x="41" y="31"/>
                  <a:pt x="41" y="31"/>
                  <a:pt x="41" y="31"/>
                </a:cubicBezTo>
                <a:cubicBezTo>
                  <a:pt x="37" y="31"/>
                  <a:pt x="37" y="31"/>
                  <a:pt x="37" y="31"/>
                </a:cubicBezTo>
                <a:cubicBezTo>
                  <a:pt x="37" y="28"/>
                  <a:pt x="36" y="25"/>
                  <a:pt x="34" y="23"/>
                </a:cubicBezTo>
                <a:cubicBezTo>
                  <a:pt x="37" y="20"/>
                  <a:pt x="37" y="20"/>
                  <a:pt x="37" y="20"/>
                </a:cubicBezTo>
                <a:cubicBezTo>
                  <a:pt x="33" y="17"/>
                  <a:pt x="33" y="17"/>
                  <a:pt x="33" y="17"/>
                </a:cubicBezTo>
                <a:cubicBezTo>
                  <a:pt x="32" y="18"/>
                  <a:pt x="32" y="18"/>
                  <a:pt x="32" y="18"/>
                </a:cubicBezTo>
                <a:cubicBezTo>
                  <a:pt x="30" y="20"/>
                  <a:pt x="30" y="20"/>
                  <a:pt x="30" y="20"/>
                </a:cubicBezTo>
                <a:cubicBezTo>
                  <a:pt x="28" y="18"/>
                  <a:pt x="26" y="17"/>
                  <a:pt x="23" y="17"/>
                </a:cubicBezTo>
                <a:cubicBezTo>
                  <a:pt x="23" y="13"/>
                  <a:pt x="23" y="13"/>
                  <a:pt x="23" y="13"/>
                </a:cubicBezTo>
                <a:cubicBezTo>
                  <a:pt x="18" y="13"/>
                  <a:pt x="18" y="13"/>
                  <a:pt x="18" y="13"/>
                </a:cubicBezTo>
                <a:cubicBezTo>
                  <a:pt x="18" y="17"/>
                  <a:pt x="18" y="17"/>
                  <a:pt x="18" y="17"/>
                </a:cubicBezTo>
                <a:cubicBezTo>
                  <a:pt x="15" y="17"/>
                  <a:pt x="12" y="18"/>
                  <a:pt x="10" y="20"/>
                </a:cubicBezTo>
                <a:cubicBezTo>
                  <a:pt x="7" y="17"/>
                  <a:pt x="7" y="17"/>
                  <a:pt x="7" y="17"/>
                </a:cubicBezTo>
                <a:cubicBezTo>
                  <a:pt x="4" y="20"/>
                  <a:pt x="4" y="20"/>
                  <a:pt x="4" y="20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6"/>
                  <a:pt x="4" y="28"/>
                  <a:pt x="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9"/>
                  <a:pt x="5" y="41"/>
                  <a:pt x="7" y="44"/>
                </a:cubicBezTo>
                <a:cubicBezTo>
                  <a:pt x="4" y="46"/>
                  <a:pt x="4" y="46"/>
                  <a:pt x="4" y="46"/>
                </a:cubicBezTo>
                <a:cubicBezTo>
                  <a:pt x="7" y="50"/>
                  <a:pt x="7" y="50"/>
                  <a:pt x="7" y="50"/>
                </a:cubicBezTo>
                <a:cubicBezTo>
                  <a:pt x="10" y="47"/>
                  <a:pt x="10" y="47"/>
                  <a:pt x="10" y="47"/>
                </a:cubicBezTo>
                <a:cubicBezTo>
                  <a:pt x="12" y="49"/>
                  <a:pt x="15" y="50"/>
                  <a:pt x="18" y="50"/>
                </a:cubicBezTo>
                <a:cubicBezTo>
                  <a:pt x="18" y="54"/>
                  <a:pt x="18" y="54"/>
                  <a:pt x="18" y="54"/>
                </a:cubicBezTo>
                <a:cubicBezTo>
                  <a:pt x="23" y="54"/>
                  <a:pt x="23" y="54"/>
                  <a:pt x="23" y="54"/>
                </a:cubicBezTo>
                <a:cubicBezTo>
                  <a:pt x="23" y="50"/>
                  <a:pt x="23" y="50"/>
                  <a:pt x="23" y="50"/>
                </a:cubicBezTo>
                <a:cubicBezTo>
                  <a:pt x="26" y="50"/>
                  <a:pt x="28" y="49"/>
                  <a:pt x="31" y="47"/>
                </a:cubicBezTo>
                <a:cubicBezTo>
                  <a:pt x="32" y="48"/>
                  <a:pt x="32" y="48"/>
                  <a:pt x="32" y="48"/>
                </a:cubicBezTo>
                <a:cubicBezTo>
                  <a:pt x="33" y="50"/>
                  <a:pt x="33" y="50"/>
                  <a:pt x="33" y="50"/>
                </a:cubicBezTo>
                <a:cubicBezTo>
                  <a:pt x="37" y="46"/>
                  <a:pt x="37" y="46"/>
                  <a:pt x="37" y="46"/>
                </a:cubicBezTo>
                <a:cubicBezTo>
                  <a:pt x="34" y="43"/>
                  <a:pt x="34" y="43"/>
                  <a:pt x="34" y="43"/>
                </a:cubicBezTo>
                <a:cubicBezTo>
                  <a:pt x="36" y="41"/>
                  <a:pt x="37" y="39"/>
                  <a:pt x="37" y="36"/>
                </a:cubicBezTo>
                <a:cubicBezTo>
                  <a:pt x="41" y="36"/>
                  <a:pt x="41" y="36"/>
                  <a:pt x="41" y="36"/>
                </a:cubicBezTo>
                <a:close/>
                <a:moveTo>
                  <a:pt x="32" y="38"/>
                </a:moveTo>
                <a:cubicBezTo>
                  <a:pt x="32" y="38"/>
                  <a:pt x="32" y="38"/>
                  <a:pt x="32" y="38"/>
                </a:cubicBezTo>
                <a:cubicBezTo>
                  <a:pt x="30" y="43"/>
                  <a:pt x="26" y="46"/>
                  <a:pt x="20" y="46"/>
                </a:cubicBezTo>
                <a:cubicBezTo>
                  <a:pt x="14" y="46"/>
                  <a:pt x="8" y="40"/>
                  <a:pt x="8" y="33"/>
                </a:cubicBezTo>
                <a:cubicBezTo>
                  <a:pt x="8" y="27"/>
                  <a:pt x="14" y="21"/>
                  <a:pt x="20" y="21"/>
                </a:cubicBezTo>
                <a:cubicBezTo>
                  <a:pt x="26" y="21"/>
                  <a:pt x="30" y="24"/>
                  <a:pt x="32" y="29"/>
                </a:cubicBezTo>
                <a:cubicBezTo>
                  <a:pt x="32" y="30"/>
                  <a:pt x="33" y="32"/>
                  <a:pt x="33" y="33"/>
                </a:cubicBezTo>
                <a:cubicBezTo>
                  <a:pt x="33" y="35"/>
                  <a:pt x="32" y="37"/>
                  <a:pt x="32" y="38"/>
                </a:cubicBezTo>
                <a:close/>
                <a:moveTo>
                  <a:pt x="58" y="35"/>
                </a:moveTo>
                <a:cubicBezTo>
                  <a:pt x="59" y="36"/>
                  <a:pt x="59" y="37"/>
                  <a:pt x="60" y="38"/>
                </a:cubicBezTo>
                <a:cubicBezTo>
                  <a:pt x="62" y="38"/>
                  <a:pt x="62" y="38"/>
                  <a:pt x="62" y="38"/>
                </a:cubicBezTo>
                <a:cubicBezTo>
                  <a:pt x="62" y="41"/>
                  <a:pt x="62" y="41"/>
                  <a:pt x="62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59" y="42"/>
                  <a:pt x="59" y="44"/>
                  <a:pt x="58" y="45"/>
                </a:cubicBezTo>
                <a:cubicBezTo>
                  <a:pt x="59" y="46"/>
                  <a:pt x="59" y="46"/>
                  <a:pt x="59" y="46"/>
                </a:cubicBezTo>
                <a:cubicBezTo>
                  <a:pt x="58" y="48"/>
                  <a:pt x="58" y="48"/>
                  <a:pt x="58" y="48"/>
                </a:cubicBezTo>
                <a:cubicBezTo>
                  <a:pt x="56" y="47"/>
                  <a:pt x="56" y="47"/>
                  <a:pt x="56" y="47"/>
                </a:cubicBezTo>
                <a:cubicBezTo>
                  <a:pt x="55" y="47"/>
                  <a:pt x="54" y="48"/>
                  <a:pt x="52" y="48"/>
                </a:cubicBezTo>
                <a:cubicBezTo>
                  <a:pt x="52" y="50"/>
                  <a:pt x="52" y="50"/>
                  <a:pt x="52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48"/>
                  <a:pt x="50" y="48"/>
                  <a:pt x="50" y="48"/>
                </a:cubicBezTo>
                <a:cubicBezTo>
                  <a:pt x="49" y="48"/>
                  <a:pt x="47" y="47"/>
                  <a:pt x="46" y="47"/>
                </a:cubicBezTo>
                <a:cubicBezTo>
                  <a:pt x="45" y="48"/>
                  <a:pt x="45" y="48"/>
                  <a:pt x="45" y="48"/>
                </a:cubicBezTo>
                <a:cubicBezTo>
                  <a:pt x="43" y="46"/>
                  <a:pt x="43" y="46"/>
                  <a:pt x="43" y="46"/>
                </a:cubicBezTo>
                <a:cubicBezTo>
                  <a:pt x="44" y="45"/>
                  <a:pt x="44" y="45"/>
                  <a:pt x="44" y="45"/>
                </a:cubicBezTo>
                <a:cubicBezTo>
                  <a:pt x="43" y="44"/>
                  <a:pt x="43" y="42"/>
                  <a:pt x="43" y="41"/>
                </a:cubicBezTo>
                <a:cubicBezTo>
                  <a:pt x="41" y="41"/>
                  <a:pt x="41" y="41"/>
                  <a:pt x="41" y="41"/>
                </a:cubicBezTo>
                <a:cubicBezTo>
                  <a:pt x="41" y="39"/>
                  <a:pt x="41" y="39"/>
                  <a:pt x="41" y="39"/>
                </a:cubicBezTo>
                <a:cubicBezTo>
                  <a:pt x="43" y="39"/>
                  <a:pt x="43" y="39"/>
                  <a:pt x="43" y="39"/>
                </a:cubicBezTo>
                <a:cubicBezTo>
                  <a:pt x="43" y="37"/>
                  <a:pt x="43" y="36"/>
                  <a:pt x="44" y="35"/>
                </a:cubicBezTo>
                <a:cubicBezTo>
                  <a:pt x="43" y="33"/>
                  <a:pt x="43" y="33"/>
                  <a:pt x="43" y="33"/>
                </a:cubicBezTo>
                <a:cubicBezTo>
                  <a:pt x="45" y="32"/>
                  <a:pt x="45" y="32"/>
                  <a:pt x="45" y="32"/>
                </a:cubicBezTo>
                <a:cubicBezTo>
                  <a:pt x="46" y="33"/>
                  <a:pt x="46" y="33"/>
                  <a:pt x="46" y="33"/>
                </a:cubicBezTo>
                <a:cubicBezTo>
                  <a:pt x="47" y="32"/>
                  <a:pt x="48" y="32"/>
                  <a:pt x="50" y="31"/>
                </a:cubicBezTo>
                <a:cubicBezTo>
                  <a:pt x="50" y="29"/>
                  <a:pt x="50" y="29"/>
                  <a:pt x="50" y="29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31"/>
                  <a:pt x="52" y="31"/>
                  <a:pt x="52" y="31"/>
                </a:cubicBezTo>
                <a:cubicBezTo>
                  <a:pt x="54" y="32"/>
                  <a:pt x="55" y="32"/>
                  <a:pt x="56" y="33"/>
                </a:cubicBezTo>
                <a:cubicBezTo>
                  <a:pt x="58" y="31"/>
                  <a:pt x="58" y="31"/>
                  <a:pt x="58" y="31"/>
                </a:cubicBezTo>
                <a:cubicBezTo>
                  <a:pt x="59" y="33"/>
                  <a:pt x="59" y="33"/>
                  <a:pt x="59" y="33"/>
                </a:cubicBezTo>
                <a:cubicBezTo>
                  <a:pt x="58" y="35"/>
                  <a:pt x="58" y="35"/>
                  <a:pt x="58" y="35"/>
                </a:cubicBezTo>
                <a:close/>
                <a:moveTo>
                  <a:pt x="51" y="46"/>
                </a:moveTo>
                <a:cubicBezTo>
                  <a:pt x="55" y="46"/>
                  <a:pt x="57" y="43"/>
                  <a:pt x="57" y="40"/>
                </a:cubicBezTo>
                <a:cubicBezTo>
                  <a:pt x="57" y="36"/>
                  <a:pt x="55" y="34"/>
                  <a:pt x="51" y="34"/>
                </a:cubicBezTo>
                <a:cubicBezTo>
                  <a:pt x="48" y="34"/>
                  <a:pt x="45" y="36"/>
                  <a:pt x="45" y="40"/>
                </a:cubicBezTo>
                <a:cubicBezTo>
                  <a:pt x="45" y="43"/>
                  <a:pt x="48" y="46"/>
                  <a:pt x="51" y="46"/>
                </a:cubicBezTo>
                <a:cubicBezTo>
                  <a:pt x="51" y="46"/>
                  <a:pt x="51" y="46"/>
                  <a:pt x="51" y="46"/>
                </a:cubicBezTo>
                <a:close/>
                <a:moveTo>
                  <a:pt x="59" y="12"/>
                </a:moveTo>
                <a:cubicBezTo>
                  <a:pt x="62" y="12"/>
                  <a:pt x="62" y="12"/>
                  <a:pt x="62" y="12"/>
                </a:cubicBezTo>
                <a:cubicBezTo>
                  <a:pt x="62" y="15"/>
                  <a:pt x="62" y="15"/>
                  <a:pt x="62" y="15"/>
                </a:cubicBezTo>
                <a:cubicBezTo>
                  <a:pt x="59" y="15"/>
                  <a:pt x="59" y="15"/>
                  <a:pt x="59" y="15"/>
                </a:cubicBezTo>
                <a:cubicBezTo>
                  <a:pt x="59" y="17"/>
                  <a:pt x="58" y="19"/>
                  <a:pt x="57" y="20"/>
                </a:cubicBezTo>
                <a:cubicBezTo>
                  <a:pt x="59" y="22"/>
                  <a:pt x="59" y="22"/>
                  <a:pt x="59" y="22"/>
                </a:cubicBezTo>
                <a:cubicBezTo>
                  <a:pt x="56" y="25"/>
                  <a:pt x="56" y="25"/>
                  <a:pt x="56" y="25"/>
                </a:cubicBezTo>
                <a:cubicBezTo>
                  <a:pt x="55" y="23"/>
                  <a:pt x="55" y="23"/>
                  <a:pt x="55" y="23"/>
                </a:cubicBezTo>
                <a:cubicBezTo>
                  <a:pt x="53" y="24"/>
                  <a:pt x="51" y="25"/>
                  <a:pt x="50" y="25"/>
                </a:cubicBezTo>
                <a:cubicBezTo>
                  <a:pt x="50" y="28"/>
                  <a:pt x="50" y="28"/>
                  <a:pt x="50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5"/>
                  <a:pt x="46" y="25"/>
                  <a:pt x="46" y="25"/>
                </a:cubicBezTo>
                <a:cubicBezTo>
                  <a:pt x="44" y="25"/>
                  <a:pt x="43" y="24"/>
                  <a:pt x="41" y="23"/>
                </a:cubicBezTo>
                <a:cubicBezTo>
                  <a:pt x="39" y="25"/>
                  <a:pt x="39" y="25"/>
                  <a:pt x="39" y="25"/>
                </a:cubicBezTo>
                <a:cubicBezTo>
                  <a:pt x="37" y="22"/>
                  <a:pt x="37" y="22"/>
                  <a:pt x="37" y="22"/>
                </a:cubicBezTo>
                <a:cubicBezTo>
                  <a:pt x="39" y="20"/>
                  <a:pt x="39" y="20"/>
                  <a:pt x="39" y="20"/>
                </a:cubicBezTo>
                <a:cubicBezTo>
                  <a:pt x="38" y="19"/>
                  <a:pt x="37" y="17"/>
                  <a:pt x="37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12"/>
                  <a:pt x="34" y="12"/>
                  <a:pt x="34" y="12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0"/>
                  <a:pt x="38" y="9"/>
                  <a:pt x="39" y="7"/>
                </a:cubicBezTo>
                <a:cubicBezTo>
                  <a:pt x="37" y="5"/>
                  <a:pt x="37" y="5"/>
                  <a:pt x="37" y="5"/>
                </a:cubicBezTo>
                <a:cubicBezTo>
                  <a:pt x="39" y="3"/>
                  <a:pt x="39" y="3"/>
                  <a:pt x="39" y="3"/>
                </a:cubicBezTo>
                <a:cubicBezTo>
                  <a:pt x="41" y="5"/>
                  <a:pt x="41" y="5"/>
                  <a:pt x="41" y="5"/>
                </a:cubicBezTo>
                <a:cubicBezTo>
                  <a:pt x="43" y="4"/>
                  <a:pt x="44" y="3"/>
                  <a:pt x="46" y="3"/>
                </a:cubicBezTo>
                <a:cubicBezTo>
                  <a:pt x="46" y="0"/>
                  <a:pt x="46" y="0"/>
                  <a:pt x="46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3"/>
                  <a:pt x="49" y="3"/>
                  <a:pt x="49" y="3"/>
                </a:cubicBezTo>
                <a:cubicBezTo>
                  <a:pt x="51" y="3"/>
                  <a:pt x="53" y="4"/>
                  <a:pt x="54" y="5"/>
                </a:cubicBezTo>
                <a:cubicBezTo>
                  <a:pt x="56" y="3"/>
                  <a:pt x="56" y="3"/>
                  <a:pt x="56" y="3"/>
                </a:cubicBezTo>
                <a:cubicBezTo>
                  <a:pt x="59" y="5"/>
                  <a:pt x="59" y="5"/>
                  <a:pt x="59" y="5"/>
                </a:cubicBezTo>
                <a:cubicBezTo>
                  <a:pt x="57" y="7"/>
                  <a:pt x="57" y="7"/>
                  <a:pt x="57" y="7"/>
                </a:cubicBezTo>
                <a:cubicBezTo>
                  <a:pt x="58" y="8"/>
                  <a:pt x="59" y="10"/>
                  <a:pt x="59" y="12"/>
                </a:cubicBezTo>
                <a:close/>
                <a:moveTo>
                  <a:pt x="48" y="22"/>
                </a:moveTo>
                <a:cubicBezTo>
                  <a:pt x="48" y="22"/>
                  <a:pt x="48" y="22"/>
                  <a:pt x="48" y="22"/>
                </a:cubicBezTo>
                <a:cubicBezTo>
                  <a:pt x="43" y="22"/>
                  <a:pt x="40" y="18"/>
                  <a:pt x="40" y="14"/>
                </a:cubicBezTo>
                <a:cubicBezTo>
                  <a:pt x="40" y="9"/>
                  <a:pt x="43" y="6"/>
                  <a:pt x="48" y="6"/>
                </a:cubicBezTo>
                <a:cubicBezTo>
                  <a:pt x="52" y="6"/>
                  <a:pt x="56" y="9"/>
                  <a:pt x="56" y="14"/>
                </a:cubicBezTo>
                <a:cubicBezTo>
                  <a:pt x="56" y="18"/>
                  <a:pt x="52" y="22"/>
                  <a:pt x="48" y="2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48" name="Freeform 45"/>
          <p:cNvSpPr>
            <a:spLocks noEditPoints="1"/>
          </p:cNvSpPr>
          <p:nvPr/>
        </p:nvSpPr>
        <p:spPr bwMode="auto">
          <a:xfrm>
            <a:off x="7163555" y="3332534"/>
            <a:ext cx="211963" cy="235527"/>
          </a:xfrm>
          <a:custGeom>
            <a:avLst/>
            <a:gdLst>
              <a:gd name="T0" fmla="*/ 40 w 46"/>
              <a:gd name="T1" fmla="*/ 28 h 51"/>
              <a:gd name="T2" fmla="*/ 35 w 46"/>
              <a:gd name="T3" fmla="*/ 41 h 51"/>
              <a:gd name="T4" fmla="*/ 34 w 46"/>
              <a:gd name="T5" fmla="*/ 34 h 51"/>
              <a:gd name="T6" fmla="*/ 29 w 46"/>
              <a:gd name="T7" fmla="*/ 30 h 51"/>
              <a:gd name="T8" fmla="*/ 29 w 46"/>
              <a:gd name="T9" fmla="*/ 30 h 51"/>
              <a:gd name="T10" fmla="*/ 27 w 46"/>
              <a:gd name="T11" fmla="*/ 30 h 51"/>
              <a:gd name="T12" fmla="*/ 25 w 46"/>
              <a:gd name="T13" fmla="*/ 35 h 51"/>
              <a:gd name="T14" fmla="*/ 24 w 46"/>
              <a:gd name="T15" fmla="*/ 38 h 51"/>
              <a:gd name="T16" fmla="*/ 24 w 46"/>
              <a:gd name="T17" fmla="*/ 32 h 51"/>
              <a:gd name="T18" fmla="*/ 24 w 46"/>
              <a:gd name="T19" fmla="*/ 31 h 51"/>
              <a:gd name="T20" fmla="*/ 23 w 46"/>
              <a:gd name="T21" fmla="*/ 30 h 51"/>
              <a:gd name="T22" fmla="*/ 22 w 46"/>
              <a:gd name="T23" fmla="*/ 31 h 51"/>
              <a:gd name="T24" fmla="*/ 22 w 46"/>
              <a:gd name="T25" fmla="*/ 32 h 51"/>
              <a:gd name="T26" fmla="*/ 21 w 46"/>
              <a:gd name="T27" fmla="*/ 38 h 51"/>
              <a:gd name="T28" fmla="*/ 20 w 46"/>
              <a:gd name="T29" fmla="*/ 35 h 51"/>
              <a:gd name="T30" fmla="*/ 19 w 46"/>
              <a:gd name="T31" fmla="*/ 30 h 51"/>
              <a:gd name="T32" fmla="*/ 15 w 46"/>
              <a:gd name="T33" fmla="*/ 30 h 51"/>
              <a:gd name="T34" fmla="*/ 15 w 46"/>
              <a:gd name="T35" fmla="*/ 30 h 51"/>
              <a:gd name="T36" fmla="*/ 11 w 46"/>
              <a:gd name="T37" fmla="*/ 34 h 51"/>
              <a:gd name="T38" fmla="*/ 10 w 46"/>
              <a:gd name="T39" fmla="*/ 41 h 51"/>
              <a:gd name="T40" fmla="*/ 5 w 46"/>
              <a:gd name="T41" fmla="*/ 28 h 51"/>
              <a:gd name="T42" fmla="*/ 23 w 46"/>
              <a:gd name="T43" fmla="*/ 11 h 51"/>
              <a:gd name="T44" fmla="*/ 23 w 46"/>
              <a:gd name="T45" fmla="*/ 14 h 51"/>
              <a:gd name="T46" fmla="*/ 25 w 46"/>
              <a:gd name="T47" fmla="*/ 15 h 51"/>
              <a:gd name="T48" fmla="*/ 28 w 46"/>
              <a:gd name="T49" fmla="*/ 13 h 51"/>
              <a:gd name="T50" fmla="*/ 32 w 46"/>
              <a:gd name="T51" fmla="*/ 11 h 51"/>
              <a:gd name="T52" fmla="*/ 34 w 46"/>
              <a:gd name="T53" fmla="*/ 9 h 51"/>
              <a:gd name="T54" fmla="*/ 34 w 46"/>
              <a:gd name="T55" fmla="*/ 7 h 51"/>
              <a:gd name="T56" fmla="*/ 32 w 46"/>
              <a:gd name="T57" fmla="*/ 5 h 51"/>
              <a:gd name="T58" fmla="*/ 28 w 46"/>
              <a:gd name="T59" fmla="*/ 3 h 51"/>
              <a:gd name="T60" fmla="*/ 25 w 46"/>
              <a:gd name="T61" fmla="*/ 1 h 51"/>
              <a:gd name="T62" fmla="*/ 23 w 46"/>
              <a:gd name="T63" fmla="*/ 2 h 51"/>
              <a:gd name="T64" fmla="*/ 23 w 46"/>
              <a:gd name="T65" fmla="*/ 5 h 51"/>
              <a:gd name="T66" fmla="*/ 0 w 46"/>
              <a:gd name="T67" fmla="*/ 28 h 51"/>
              <a:gd name="T68" fmla="*/ 23 w 46"/>
              <a:gd name="T69" fmla="*/ 51 h 51"/>
              <a:gd name="T70" fmla="*/ 46 w 46"/>
              <a:gd name="T71" fmla="*/ 28 h 51"/>
              <a:gd name="T72" fmla="*/ 40 w 46"/>
              <a:gd name="T73" fmla="*/ 28 h 51"/>
              <a:gd name="T74" fmla="*/ 23 w 46"/>
              <a:gd name="T75" fmla="*/ 19 h 51"/>
              <a:gd name="T76" fmla="*/ 28 w 46"/>
              <a:gd name="T77" fmla="*/ 24 h 51"/>
              <a:gd name="T78" fmla="*/ 23 w 46"/>
              <a:gd name="T79" fmla="*/ 29 h 51"/>
              <a:gd name="T80" fmla="*/ 17 w 46"/>
              <a:gd name="T81" fmla="*/ 24 h 51"/>
              <a:gd name="T82" fmla="*/ 23 w 46"/>
              <a:gd name="T83" fmla="*/ 19 h 51"/>
              <a:gd name="T84" fmla="*/ 30 w 46"/>
              <a:gd name="T85" fmla="*/ 37 h 51"/>
              <a:gd name="T86" fmla="*/ 30 w 46"/>
              <a:gd name="T87" fmla="*/ 37 h 51"/>
              <a:gd name="T88" fmla="*/ 30 w 46"/>
              <a:gd name="T89" fmla="*/ 37 h 51"/>
              <a:gd name="T90" fmla="*/ 30 w 46"/>
              <a:gd name="T91" fmla="*/ 44 h 51"/>
              <a:gd name="T92" fmla="*/ 30 w 46"/>
              <a:gd name="T93" fmla="*/ 44 h 51"/>
              <a:gd name="T94" fmla="*/ 29 w 46"/>
              <a:gd name="T95" fmla="*/ 37 h 51"/>
              <a:gd name="T96" fmla="*/ 30 w 46"/>
              <a:gd name="T97" fmla="*/ 37 h 51"/>
              <a:gd name="T98" fmla="*/ 15 w 46"/>
              <a:gd name="T99" fmla="*/ 37 h 51"/>
              <a:gd name="T100" fmla="*/ 15 w 46"/>
              <a:gd name="T101" fmla="*/ 37 h 51"/>
              <a:gd name="T102" fmla="*/ 15 w 46"/>
              <a:gd name="T103" fmla="*/ 44 h 51"/>
              <a:gd name="T104" fmla="*/ 14 w 46"/>
              <a:gd name="T105" fmla="*/ 44 h 51"/>
              <a:gd name="T106" fmla="*/ 14 w 46"/>
              <a:gd name="T107" fmla="*/ 37 h 51"/>
              <a:gd name="T108" fmla="*/ 15 w 46"/>
              <a:gd name="T109" fmla="*/ 37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6" h="51">
                <a:moveTo>
                  <a:pt x="40" y="28"/>
                </a:moveTo>
                <a:cubicBezTo>
                  <a:pt x="40" y="33"/>
                  <a:pt x="38" y="38"/>
                  <a:pt x="35" y="41"/>
                </a:cubicBezTo>
                <a:cubicBezTo>
                  <a:pt x="34" y="38"/>
                  <a:pt x="34" y="35"/>
                  <a:pt x="34" y="34"/>
                </a:cubicBezTo>
                <a:cubicBezTo>
                  <a:pt x="33" y="31"/>
                  <a:pt x="30" y="30"/>
                  <a:pt x="29" y="30"/>
                </a:cubicBezTo>
                <a:cubicBezTo>
                  <a:pt x="29" y="30"/>
                  <a:pt x="29" y="30"/>
                  <a:pt x="29" y="30"/>
                </a:cubicBezTo>
                <a:cubicBezTo>
                  <a:pt x="27" y="30"/>
                  <a:pt x="27" y="30"/>
                  <a:pt x="27" y="30"/>
                </a:cubicBezTo>
                <a:cubicBezTo>
                  <a:pt x="25" y="35"/>
                  <a:pt x="25" y="35"/>
                  <a:pt x="25" y="35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2"/>
                  <a:pt x="24" y="31"/>
                  <a:pt x="24" y="31"/>
                </a:cubicBezTo>
                <a:cubicBezTo>
                  <a:pt x="24" y="31"/>
                  <a:pt x="23" y="30"/>
                  <a:pt x="23" y="30"/>
                </a:cubicBezTo>
                <a:cubicBezTo>
                  <a:pt x="22" y="30"/>
                  <a:pt x="22" y="31"/>
                  <a:pt x="22" y="31"/>
                </a:cubicBezTo>
                <a:cubicBezTo>
                  <a:pt x="22" y="31"/>
                  <a:pt x="22" y="32"/>
                  <a:pt x="22" y="32"/>
                </a:cubicBezTo>
                <a:cubicBezTo>
                  <a:pt x="21" y="38"/>
                  <a:pt x="21" y="38"/>
                  <a:pt x="21" y="38"/>
                </a:cubicBezTo>
                <a:cubicBezTo>
                  <a:pt x="20" y="35"/>
                  <a:pt x="20" y="35"/>
                  <a:pt x="20" y="35"/>
                </a:cubicBezTo>
                <a:cubicBezTo>
                  <a:pt x="19" y="30"/>
                  <a:pt x="19" y="30"/>
                  <a:pt x="19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3" y="31"/>
                  <a:pt x="11" y="31"/>
                  <a:pt x="11" y="34"/>
                </a:cubicBezTo>
                <a:cubicBezTo>
                  <a:pt x="10" y="35"/>
                  <a:pt x="10" y="37"/>
                  <a:pt x="10" y="41"/>
                </a:cubicBezTo>
                <a:cubicBezTo>
                  <a:pt x="7" y="37"/>
                  <a:pt x="5" y="33"/>
                  <a:pt x="5" y="28"/>
                </a:cubicBezTo>
                <a:cubicBezTo>
                  <a:pt x="5" y="19"/>
                  <a:pt x="13" y="11"/>
                  <a:pt x="23" y="11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5"/>
                  <a:pt x="24" y="15"/>
                  <a:pt x="25" y="15"/>
                </a:cubicBezTo>
                <a:cubicBezTo>
                  <a:pt x="28" y="13"/>
                  <a:pt x="28" y="13"/>
                  <a:pt x="28" y="13"/>
                </a:cubicBezTo>
                <a:cubicBezTo>
                  <a:pt x="29" y="12"/>
                  <a:pt x="30" y="11"/>
                  <a:pt x="32" y="11"/>
                </a:cubicBezTo>
                <a:cubicBezTo>
                  <a:pt x="34" y="9"/>
                  <a:pt x="34" y="9"/>
                  <a:pt x="34" y="9"/>
                </a:cubicBezTo>
                <a:cubicBezTo>
                  <a:pt x="36" y="8"/>
                  <a:pt x="36" y="7"/>
                  <a:pt x="34" y="7"/>
                </a:cubicBezTo>
                <a:cubicBezTo>
                  <a:pt x="32" y="5"/>
                  <a:pt x="32" y="5"/>
                  <a:pt x="32" y="5"/>
                </a:cubicBezTo>
                <a:cubicBezTo>
                  <a:pt x="30" y="4"/>
                  <a:pt x="29" y="3"/>
                  <a:pt x="28" y="3"/>
                </a:cubicBezTo>
                <a:cubicBezTo>
                  <a:pt x="25" y="1"/>
                  <a:pt x="25" y="1"/>
                  <a:pt x="25" y="1"/>
                </a:cubicBezTo>
                <a:cubicBezTo>
                  <a:pt x="24" y="0"/>
                  <a:pt x="23" y="1"/>
                  <a:pt x="23" y="2"/>
                </a:cubicBezTo>
                <a:cubicBezTo>
                  <a:pt x="23" y="5"/>
                  <a:pt x="23" y="5"/>
                  <a:pt x="23" y="5"/>
                </a:cubicBezTo>
                <a:cubicBezTo>
                  <a:pt x="10" y="5"/>
                  <a:pt x="0" y="16"/>
                  <a:pt x="0" y="28"/>
                </a:cubicBezTo>
                <a:cubicBezTo>
                  <a:pt x="0" y="41"/>
                  <a:pt x="10" y="51"/>
                  <a:pt x="23" y="51"/>
                </a:cubicBezTo>
                <a:cubicBezTo>
                  <a:pt x="35" y="51"/>
                  <a:pt x="46" y="41"/>
                  <a:pt x="46" y="28"/>
                </a:cubicBezTo>
                <a:cubicBezTo>
                  <a:pt x="40" y="28"/>
                  <a:pt x="40" y="28"/>
                  <a:pt x="40" y="28"/>
                </a:cubicBezTo>
                <a:close/>
                <a:moveTo>
                  <a:pt x="23" y="19"/>
                </a:moveTo>
                <a:cubicBezTo>
                  <a:pt x="26" y="19"/>
                  <a:pt x="28" y="21"/>
                  <a:pt x="28" y="24"/>
                </a:cubicBezTo>
                <a:cubicBezTo>
                  <a:pt x="28" y="27"/>
                  <a:pt x="26" y="29"/>
                  <a:pt x="23" y="29"/>
                </a:cubicBezTo>
                <a:cubicBezTo>
                  <a:pt x="20" y="29"/>
                  <a:pt x="17" y="27"/>
                  <a:pt x="17" y="24"/>
                </a:cubicBezTo>
                <a:cubicBezTo>
                  <a:pt x="17" y="21"/>
                  <a:pt x="20" y="19"/>
                  <a:pt x="23" y="19"/>
                </a:cubicBezTo>
                <a:close/>
                <a:moveTo>
                  <a:pt x="30" y="37"/>
                </a:moveTo>
                <a:cubicBezTo>
                  <a:pt x="30" y="37"/>
                  <a:pt x="30" y="37"/>
                  <a:pt x="30" y="37"/>
                </a:cubicBezTo>
                <a:cubicBezTo>
                  <a:pt x="30" y="37"/>
                  <a:pt x="30" y="37"/>
                  <a:pt x="30" y="37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29" y="37"/>
                  <a:pt x="29" y="37"/>
                  <a:pt x="29" y="37"/>
                </a:cubicBezTo>
                <a:cubicBezTo>
                  <a:pt x="30" y="37"/>
                  <a:pt x="30" y="37"/>
                  <a:pt x="30" y="37"/>
                </a:cubicBezTo>
                <a:close/>
                <a:moveTo>
                  <a:pt x="15" y="37"/>
                </a:moveTo>
                <a:cubicBezTo>
                  <a:pt x="15" y="37"/>
                  <a:pt x="15" y="37"/>
                  <a:pt x="15" y="37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44"/>
                  <a:pt x="14" y="44"/>
                  <a:pt x="14" y="44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7"/>
                  <a:pt x="14" y="37"/>
                  <a:pt x="15" y="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60755" tIns="30377" rIns="60755" bIns="30377" numCol="1" anchor="t" anchorCtr="0" compatLnSpc="1"/>
          <a:lstStyle/>
          <a:p>
            <a:endParaRPr lang="zh-CN" altLang="en-US" sz="1015"/>
          </a:p>
        </p:txBody>
      </p:sp>
      <p:sp>
        <p:nvSpPr>
          <p:cNvPr id="149" name="TextBox 148"/>
          <p:cNvSpPr txBox="1"/>
          <p:nvPr/>
        </p:nvSpPr>
        <p:spPr>
          <a:xfrm>
            <a:off x="2566989" y="3800850"/>
            <a:ext cx="1179077" cy="259686"/>
          </a:xfrm>
          <a:prstGeom prst="rect">
            <a:avLst/>
          </a:prstGeom>
          <a:noFill/>
        </p:spPr>
        <p:txBody>
          <a:bodyPr wrap="square" lIns="60755" tIns="0" rIns="60755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25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3934966" y="3800850"/>
            <a:ext cx="1179077" cy="259686"/>
          </a:xfrm>
          <a:prstGeom prst="rect">
            <a:avLst/>
          </a:prstGeom>
          <a:noFill/>
        </p:spPr>
        <p:txBody>
          <a:bodyPr wrap="square" lIns="60755" tIns="0" rIns="60755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25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5284558" y="3800850"/>
            <a:ext cx="1179077" cy="259686"/>
          </a:xfrm>
          <a:prstGeom prst="rect">
            <a:avLst/>
          </a:prstGeom>
          <a:noFill/>
        </p:spPr>
        <p:txBody>
          <a:bodyPr wrap="square" lIns="60755" tIns="0" rIns="60755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25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6686594" y="3800850"/>
            <a:ext cx="1179077" cy="259686"/>
          </a:xfrm>
          <a:prstGeom prst="rect">
            <a:avLst/>
          </a:prstGeom>
          <a:noFill/>
        </p:spPr>
        <p:txBody>
          <a:bodyPr wrap="square" lIns="60755" tIns="0" rIns="60755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25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grpSp>
        <p:nvGrpSpPr>
          <p:cNvPr id="209" name="组合 208"/>
          <p:cNvGrpSpPr/>
          <p:nvPr/>
        </p:nvGrpSpPr>
        <p:grpSpPr>
          <a:xfrm>
            <a:off x="-18510" y="1793910"/>
            <a:ext cx="8345908" cy="1338700"/>
            <a:chOff x="-611847" y="2511445"/>
            <a:chExt cx="11127877" cy="1784933"/>
          </a:xfrm>
        </p:grpSpPr>
        <p:sp>
          <p:nvSpPr>
            <p:cNvPr id="210" name="右箭头 209"/>
            <p:cNvSpPr/>
            <p:nvPr/>
          </p:nvSpPr>
          <p:spPr>
            <a:xfrm>
              <a:off x="1947078" y="4120710"/>
              <a:ext cx="8568952" cy="175668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grpSp>
          <p:nvGrpSpPr>
            <p:cNvPr id="211" name="组合 210"/>
            <p:cNvGrpSpPr/>
            <p:nvPr/>
          </p:nvGrpSpPr>
          <p:grpSpPr>
            <a:xfrm>
              <a:off x="-611847" y="2511445"/>
              <a:ext cx="2558925" cy="1697099"/>
              <a:chOff x="-611847" y="2511445"/>
              <a:chExt cx="2558925" cy="1697099"/>
            </a:xfrm>
          </p:grpSpPr>
          <p:cxnSp>
            <p:nvCxnSpPr>
              <p:cNvPr id="212" name="直接连接符 211"/>
              <p:cNvCxnSpPr>
                <a:endCxn id="210" idx="1"/>
              </p:cNvCxnSpPr>
              <p:nvPr/>
            </p:nvCxnSpPr>
            <p:spPr>
              <a:xfrm>
                <a:off x="1947078" y="2511445"/>
                <a:ext cx="0" cy="1697099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直接连接符 212"/>
              <p:cNvCxnSpPr/>
              <p:nvPr/>
            </p:nvCxnSpPr>
            <p:spPr>
              <a:xfrm flipV="1">
                <a:off x="-611847" y="3418063"/>
                <a:ext cx="2558925" cy="65409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4" name="组合 213"/>
          <p:cNvGrpSpPr/>
          <p:nvPr/>
        </p:nvGrpSpPr>
        <p:grpSpPr>
          <a:xfrm>
            <a:off x="5617738" y="3202053"/>
            <a:ext cx="497940" cy="499655"/>
            <a:chOff x="6903150" y="4388972"/>
            <a:chExt cx="663920" cy="666206"/>
          </a:xfrm>
        </p:grpSpPr>
        <p:sp>
          <p:nvSpPr>
            <p:cNvPr id="215" name="Oval 41"/>
            <p:cNvSpPr>
              <a:spLocks noChangeArrowheads="1"/>
            </p:cNvSpPr>
            <p:nvPr/>
          </p:nvSpPr>
          <p:spPr bwMode="auto">
            <a:xfrm>
              <a:off x="6903150" y="4388972"/>
              <a:ext cx="663920" cy="666206"/>
            </a:xfrm>
            <a:prstGeom prst="ellipse">
              <a:avLst/>
            </a:prstGeom>
            <a:noFill/>
            <a:ln w="63500" cap="flat">
              <a:solidFill>
                <a:srgbClr val="CB1B3D"/>
              </a:solidFill>
              <a:prstDash val="solid"/>
              <a:miter lim="800000"/>
            </a:ln>
          </p:spPr>
          <p:txBody>
            <a:bodyPr vert="horz" wrap="square" lIns="60761" tIns="30380" rIns="60761" bIns="3038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16" name="Freeform 173"/>
            <p:cNvSpPr>
              <a:spLocks noChangeAspect="1" noEditPoints="1" noChangeArrowheads="1"/>
            </p:cNvSpPr>
            <p:nvPr/>
          </p:nvSpPr>
          <p:spPr bwMode="auto">
            <a:xfrm>
              <a:off x="7088505" y="4556788"/>
              <a:ext cx="293210" cy="312664"/>
            </a:xfrm>
            <a:custGeom>
              <a:avLst/>
              <a:gdLst>
                <a:gd name="T0" fmla="*/ 386912 w 89"/>
                <a:gd name="T1" fmla="*/ 113381 h 95"/>
                <a:gd name="T2" fmla="*/ 459136 w 89"/>
                <a:gd name="T3" fmla="*/ 273145 h 95"/>
                <a:gd name="T4" fmla="*/ 402389 w 89"/>
                <a:gd name="T5" fmla="*/ 412295 h 95"/>
                <a:gd name="T6" fmla="*/ 242465 w 89"/>
                <a:gd name="T7" fmla="*/ 273145 h 95"/>
                <a:gd name="T8" fmla="*/ 386912 w 89"/>
                <a:gd name="T9" fmla="*/ 113381 h 95"/>
                <a:gd name="T10" fmla="*/ 392071 w 89"/>
                <a:gd name="T11" fmla="*/ 427756 h 95"/>
                <a:gd name="T12" fmla="*/ 355959 w 89"/>
                <a:gd name="T13" fmla="*/ 453524 h 95"/>
                <a:gd name="T14" fmla="*/ 381754 w 89"/>
                <a:gd name="T15" fmla="*/ 417448 h 95"/>
                <a:gd name="T16" fmla="*/ 392071 w 89"/>
                <a:gd name="T17" fmla="*/ 427756 h 95"/>
                <a:gd name="T18" fmla="*/ 330165 w 89"/>
                <a:gd name="T19" fmla="*/ 474139 h 95"/>
                <a:gd name="T20" fmla="*/ 371436 w 89"/>
                <a:gd name="T21" fmla="*/ 407141 h 95"/>
                <a:gd name="T22" fmla="*/ 361118 w 89"/>
                <a:gd name="T23" fmla="*/ 396834 h 95"/>
                <a:gd name="T24" fmla="*/ 309530 w 89"/>
                <a:gd name="T25" fmla="*/ 484446 h 95"/>
                <a:gd name="T26" fmla="*/ 330165 w 89"/>
                <a:gd name="T27" fmla="*/ 474139 h 95"/>
                <a:gd name="T28" fmla="*/ 299212 w 89"/>
                <a:gd name="T29" fmla="*/ 468985 h 95"/>
                <a:gd name="T30" fmla="*/ 345642 w 89"/>
                <a:gd name="T31" fmla="*/ 386526 h 95"/>
                <a:gd name="T32" fmla="*/ 335324 w 89"/>
                <a:gd name="T33" fmla="*/ 381373 h 95"/>
                <a:gd name="T34" fmla="*/ 294053 w 89"/>
                <a:gd name="T35" fmla="*/ 453524 h 95"/>
                <a:gd name="T36" fmla="*/ 299212 w 89"/>
                <a:gd name="T37" fmla="*/ 468985 h 95"/>
                <a:gd name="T38" fmla="*/ 288895 w 89"/>
                <a:gd name="T39" fmla="*/ 432909 h 95"/>
                <a:gd name="T40" fmla="*/ 325006 w 89"/>
                <a:gd name="T41" fmla="*/ 371065 h 95"/>
                <a:gd name="T42" fmla="*/ 314689 w 89"/>
                <a:gd name="T43" fmla="*/ 360758 h 95"/>
                <a:gd name="T44" fmla="*/ 283736 w 89"/>
                <a:gd name="T45" fmla="*/ 417448 h 95"/>
                <a:gd name="T46" fmla="*/ 288895 w 89"/>
                <a:gd name="T47" fmla="*/ 432909 h 95"/>
                <a:gd name="T48" fmla="*/ 273418 w 89"/>
                <a:gd name="T49" fmla="*/ 401987 h 95"/>
                <a:gd name="T50" fmla="*/ 304371 w 89"/>
                <a:gd name="T51" fmla="*/ 350451 h 95"/>
                <a:gd name="T52" fmla="*/ 294053 w 89"/>
                <a:gd name="T53" fmla="*/ 340143 h 95"/>
                <a:gd name="T54" fmla="*/ 268259 w 89"/>
                <a:gd name="T55" fmla="*/ 386526 h 95"/>
                <a:gd name="T56" fmla="*/ 273418 w 89"/>
                <a:gd name="T57" fmla="*/ 401987 h 95"/>
                <a:gd name="T58" fmla="*/ 263100 w 89"/>
                <a:gd name="T59" fmla="*/ 365912 h 95"/>
                <a:gd name="T60" fmla="*/ 283736 w 89"/>
                <a:gd name="T61" fmla="*/ 329836 h 95"/>
                <a:gd name="T62" fmla="*/ 273418 w 89"/>
                <a:gd name="T63" fmla="*/ 319528 h 95"/>
                <a:gd name="T64" fmla="*/ 257942 w 89"/>
                <a:gd name="T65" fmla="*/ 350451 h 95"/>
                <a:gd name="T66" fmla="*/ 263100 w 89"/>
                <a:gd name="T67" fmla="*/ 365912 h 95"/>
                <a:gd name="T68" fmla="*/ 247624 w 89"/>
                <a:gd name="T69" fmla="*/ 334990 h 95"/>
                <a:gd name="T70" fmla="*/ 263100 w 89"/>
                <a:gd name="T71" fmla="*/ 314375 h 95"/>
                <a:gd name="T72" fmla="*/ 252783 w 89"/>
                <a:gd name="T73" fmla="*/ 304067 h 95"/>
                <a:gd name="T74" fmla="*/ 242465 w 89"/>
                <a:gd name="T75" fmla="*/ 314375 h 95"/>
                <a:gd name="T76" fmla="*/ 247624 w 89"/>
                <a:gd name="T77" fmla="*/ 334990 h 95"/>
                <a:gd name="T78" fmla="*/ 237306 w 89"/>
                <a:gd name="T79" fmla="*/ 298914 h 95"/>
                <a:gd name="T80" fmla="*/ 232147 w 89"/>
                <a:gd name="T81" fmla="*/ 283453 h 95"/>
                <a:gd name="T82" fmla="*/ 242465 w 89"/>
                <a:gd name="T83" fmla="*/ 293760 h 95"/>
                <a:gd name="T84" fmla="*/ 237306 w 89"/>
                <a:gd name="T85" fmla="*/ 298914 h 95"/>
                <a:gd name="T86" fmla="*/ 304371 w 89"/>
                <a:gd name="T87" fmla="*/ 87613 h 95"/>
                <a:gd name="T88" fmla="*/ 211512 w 89"/>
                <a:gd name="T89" fmla="*/ 278299 h 95"/>
                <a:gd name="T90" fmla="*/ 185718 w 89"/>
                <a:gd name="T91" fmla="*/ 66998 h 95"/>
                <a:gd name="T92" fmla="*/ 0 w 89"/>
                <a:gd name="T93" fmla="*/ 278299 h 95"/>
                <a:gd name="T94" fmla="*/ 211512 w 89"/>
                <a:gd name="T95" fmla="*/ 489600 h 95"/>
                <a:gd name="T96" fmla="*/ 283736 w 89"/>
                <a:gd name="T97" fmla="*/ 479293 h 95"/>
                <a:gd name="T98" fmla="*/ 211512 w 89"/>
                <a:gd name="T99" fmla="*/ 278299 h 95"/>
                <a:gd name="T100" fmla="*/ 350801 w 89"/>
                <a:gd name="T101" fmla="*/ 118535 h 95"/>
                <a:gd name="T102" fmla="*/ 304371 w 89"/>
                <a:gd name="T103" fmla="*/ 87613 h 95"/>
                <a:gd name="T104" fmla="*/ 221830 w 89"/>
                <a:gd name="T105" fmla="*/ 0 h 95"/>
                <a:gd name="T106" fmla="*/ 196036 w 89"/>
                <a:gd name="T107" fmla="*/ 0 h 95"/>
                <a:gd name="T108" fmla="*/ 221830 w 89"/>
                <a:gd name="T109" fmla="*/ 211301 h 95"/>
                <a:gd name="T110" fmla="*/ 314689 w 89"/>
                <a:gd name="T111" fmla="*/ 20615 h 95"/>
                <a:gd name="T112" fmla="*/ 221830 w 89"/>
                <a:gd name="T113" fmla="*/ 0 h 9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9"/>
                <a:gd name="T172" fmla="*/ 0 h 95"/>
                <a:gd name="T173" fmla="*/ 89 w 89"/>
                <a:gd name="T174" fmla="*/ 95 h 9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9" h="95">
                  <a:moveTo>
                    <a:pt x="75" y="22"/>
                  </a:moveTo>
                  <a:cubicBezTo>
                    <a:pt x="83" y="29"/>
                    <a:pt x="89" y="40"/>
                    <a:pt x="89" y="53"/>
                  </a:cubicBezTo>
                  <a:cubicBezTo>
                    <a:pt x="89" y="63"/>
                    <a:pt x="85" y="73"/>
                    <a:pt x="78" y="80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75" y="22"/>
                    <a:pt x="75" y="22"/>
                    <a:pt x="75" y="22"/>
                  </a:cubicBezTo>
                  <a:close/>
                  <a:moveTo>
                    <a:pt x="76" y="83"/>
                  </a:moveTo>
                  <a:cubicBezTo>
                    <a:pt x="74" y="85"/>
                    <a:pt x="72" y="87"/>
                    <a:pt x="69" y="88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6" y="83"/>
                    <a:pt x="76" y="83"/>
                    <a:pt x="76" y="83"/>
                  </a:cubicBezTo>
                  <a:close/>
                  <a:moveTo>
                    <a:pt x="64" y="92"/>
                  </a:moveTo>
                  <a:cubicBezTo>
                    <a:pt x="72" y="79"/>
                    <a:pt x="72" y="79"/>
                    <a:pt x="72" y="79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1" y="93"/>
                    <a:pt x="63" y="92"/>
                    <a:pt x="64" y="92"/>
                  </a:cubicBezTo>
                  <a:close/>
                  <a:moveTo>
                    <a:pt x="58" y="91"/>
                  </a:moveTo>
                  <a:cubicBezTo>
                    <a:pt x="67" y="75"/>
                    <a:pt x="67" y="75"/>
                    <a:pt x="67" y="75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8" y="91"/>
                    <a:pt x="58" y="91"/>
                    <a:pt x="58" y="91"/>
                  </a:cubicBezTo>
                  <a:close/>
                  <a:moveTo>
                    <a:pt x="56" y="84"/>
                  </a:moveTo>
                  <a:cubicBezTo>
                    <a:pt x="63" y="72"/>
                    <a:pt x="63" y="72"/>
                    <a:pt x="63" y="72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56" y="84"/>
                    <a:pt x="56" y="84"/>
                    <a:pt x="56" y="84"/>
                  </a:cubicBezTo>
                  <a:close/>
                  <a:moveTo>
                    <a:pt x="53" y="7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3" y="78"/>
                    <a:pt x="53" y="78"/>
                    <a:pt x="53" y="78"/>
                  </a:cubicBezTo>
                  <a:close/>
                  <a:moveTo>
                    <a:pt x="51" y="71"/>
                  </a:moveTo>
                  <a:cubicBezTo>
                    <a:pt x="55" y="64"/>
                    <a:pt x="55" y="64"/>
                    <a:pt x="55" y="64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1" y="71"/>
                    <a:pt x="51" y="71"/>
                    <a:pt x="51" y="71"/>
                  </a:cubicBezTo>
                  <a:close/>
                  <a:moveTo>
                    <a:pt x="48" y="65"/>
                  </a:moveTo>
                  <a:cubicBezTo>
                    <a:pt x="51" y="61"/>
                    <a:pt x="51" y="61"/>
                    <a:pt x="51" y="61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8" y="65"/>
                    <a:pt x="48" y="65"/>
                    <a:pt x="48" y="65"/>
                  </a:cubicBezTo>
                  <a:close/>
                  <a:moveTo>
                    <a:pt x="46" y="58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7" y="57"/>
                    <a:pt x="47" y="57"/>
                    <a:pt x="47" y="57"/>
                  </a:cubicBezTo>
                  <a:cubicBezTo>
                    <a:pt x="46" y="58"/>
                    <a:pt x="46" y="58"/>
                    <a:pt x="46" y="58"/>
                  </a:cubicBezTo>
                  <a:close/>
                  <a:moveTo>
                    <a:pt x="59" y="17"/>
                  </a:move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38" y="28"/>
                    <a:pt x="36" y="13"/>
                  </a:cubicBezTo>
                  <a:cubicBezTo>
                    <a:pt x="16" y="15"/>
                    <a:pt x="0" y="33"/>
                    <a:pt x="0" y="54"/>
                  </a:cubicBezTo>
                  <a:cubicBezTo>
                    <a:pt x="0" y="77"/>
                    <a:pt x="18" y="95"/>
                    <a:pt x="41" y="95"/>
                  </a:cubicBezTo>
                  <a:cubicBezTo>
                    <a:pt x="46" y="95"/>
                    <a:pt x="51" y="94"/>
                    <a:pt x="55" y="93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6" y="20"/>
                    <a:pt x="63" y="18"/>
                    <a:pt x="59" y="17"/>
                  </a:cubicBezTo>
                  <a:close/>
                  <a:moveTo>
                    <a:pt x="43" y="0"/>
                  </a:moveTo>
                  <a:cubicBezTo>
                    <a:pt x="41" y="0"/>
                    <a:pt x="40" y="0"/>
                    <a:pt x="38" y="0"/>
                  </a:cubicBezTo>
                  <a:cubicBezTo>
                    <a:pt x="40" y="15"/>
                    <a:pt x="43" y="41"/>
                    <a:pt x="43" y="41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6" y="1"/>
                    <a:pt x="49" y="0"/>
                    <a:pt x="43" y="0"/>
                  </a:cubicBezTo>
                  <a:close/>
                </a:path>
              </a:pathLst>
            </a:custGeom>
            <a:solidFill>
              <a:srgbClr val="CB1B3D"/>
            </a:solidFill>
            <a:ln w="63500">
              <a:noFill/>
              <a:miter lim="800000"/>
            </a:ln>
          </p:spPr>
          <p:txBody>
            <a:bodyPr lIns="91440" tIns="45720" rIns="91440" bIns="45720"/>
            <a:lstStyle/>
            <a:p>
              <a:pPr algn="l"/>
              <a:endParaRPr lang="zh-CN" altLang="en-US" sz="1015">
                <a:solidFill>
                  <a:srgbClr val="F2F2F2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75" name="矩形 74"/>
          <p:cNvSpPr/>
          <p:nvPr/>
        </p:nvSpPr>
        <p:spPr>
          <a:xfrm>
            <a:off x="-33115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76" name="矩形 75"/>
          <p:cNvSpPr/>
          <p:nvPr/>
        </p:nvSpPr>
        <p:spPr>
          <a:xfrm>
            <a:off x="3027061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77" name="矩形 76"/>
          <p:cNvSpPr/>
          <p:nvPr/>
        </p:nvSpPr>
        <p:spPr>
          <a:xfrm>
            <a:off x="6084104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500"/>
                            </p:stCondLst>
                            <p:childTnLst>
                              <p:par>
                                <p:cTn id="1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500"/>
                            </p:stCondLst>
                            <p:childTnLst>
                              <p:par>
                                <p:cTn id="1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3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3" grpId="0" animBg="1"/>
      <p:bldP spid="105" grpId="0" animBg="1"/>
      <p:bldP spid="107" grpId="0" animBg="1"/>
      <p:bldP spid="108" grpId="0" animBg="1"/>
      <p:bldP spid="109" grpId="0" animBg="1"/>
      <p:bldP spid="110" grpId="0" animBg="1"/>
      <p:bldP spid="119" grpId="0" animBg="1"/>
      <p:bldP spid="120" grpId="0" animBg="1"/>
      <p:bldP spid="121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/>
      <p:bldP spid="206" grpId="0"/>
      <p:bldP spid="207" grpId="0"/>
      <p:bldP spid="20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矩形 14"/>
          <p:cNvSpPr/>
          <p:nvPr/>
        </p:nvSpPr>
        <p:spPr>
          <a:xfrm flipV="1">
            <a:off x="596" y="2988668"/>
            <a:ext cx="3798821" cy="142228"/>
          </a:xfrm>
          <a:custGeom>
            <a:avLst/>
            <a:gdLst/>
            <a:ahLst/>
            <a:cxnLst/>
            <a:rect l="l" t="t" r="r" b="b"/>
            <a:pathLst>
              <a:path w="4571707" h="242218">
                <a:moveTo>
                  <a:pt x="0" y="242218"/>
                </a:moveTo>
                <a:lnTo>
                  <a:pt x="4571707" y="242218"/>
                </a:lnTo>
                <a:lnTo>
                  <a:pt x="4571707" y="0"/>
                </a:lnTo>
                <a:lnTo>
                  <a:pt x="0" y="0"/>
                </a:lnTo>
                <a:close/>
              </a:path>
            </a:pathLst>
          </a:custGeom>
          <a:solidFill>
            <a:srgbClr val="CB1B3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52918" tIns="26459" rIns="52918" bIns="26459" rtlCol="0" anchor="ctr"/>
          <a:lstStyle/>
          <a:p>
            <a:pPr algn="ctr"/>
            <a:endParaRPr lang="en-US" sz="1015"/>
          </a:p>
        </p:txBody>
      </p:sp>
      <p:grpSp>
        <p:nvGrpSpPr>
          <p:cNvPr id="64" name="组合 63"/>
          <p:cNvGrpSpPr/>
          <p:nvPr/>
        </p:nvGrpSpPr>
        <p:grpSpPr>
          <a:xfrm>
            <a:off x="3287511" y="2989496"/>
            <a:ext cx="1014224" cy="1012135"/>
            <a:chOff x="3225639" y="4543564"/>
            <a:chExt cx="1752329" cy="1748619"/>
          </a:xfrm>
        </p:grpSpPr>
        <p:sp>
          <p:nvSpPr>
            <p:cNvPr id="65" name="椭圆 64"/>
            <p:cNvSpPr/>
            <p:nvPr/>
          </p:nvSpPr>
          <p:spPr>
            <a:xfrm flipV="1">
              <a:off x="3225639" y="4543565"/>
              <a:ext cx="1735762" cy="1734334"/>
            </a:xfrm>
            <a:prstGeom prst="ellipse">
              <a:avLst/>
            </a:prstGeom>
            <a:solidFill>
              <a:srgbClr val="CB1B3D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/>
            </a:p>
          </p:txBody>
        </p:sp>
        <p:sp>
          <p:nvSpPr>
            <p:cNvPr id="66" name="椭圆 65"/>
            <p:cNvSpPr/>
            <p:nvPr/>
          </p:nvSpPr>
          <p:spPr>
            <a:xfrm rot="10800000" flipV="1">
              <a:off x="3467830" y="4786206"/>
              <a:ext cx="1284515" cy="128451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tIns="27000" anchor="ctr" anchorCtr="1"/>
            <a:lstStyle/>
            <a:p>
              <a:pPr lvl="0" algn="ctr">
                <a:defRPr/>
              </a:pPr>
              <a:r>
                <a:rPr lang="en-US" altLang="zh-CN" sz="2325" b="1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ebas" pitchFamily="2" charset="0"/>
                  <a:ea typeface="微软雅黑" panose="020B0503020204020204" pitchFamily="34" charset="-122"/>
                </a:rPr>
                <a:t>02</a:t>
              </a:r>
              <a:endParaRPr lang="zh-CN" altLang="en-US" sz="2325" b="1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Bebas" pitchFamily="2" charset="0"/>
                <a:ea typeface="微软雅黑" panose="020B0503020204020204" pitchFamily="34" charset="-122"/>
              </a:endParaRPr>
            </a:p>
          </p:txBody>
        </p:sp>
        <p:sp>
          <p:nvSpPr>
            <p:cNvPr id="67" name="椭圆 7"/>
            <p:cNvSpPr/>
            <p:nvPr/>
          </p:nvSpPr>
          <p:spPr>
            <a:xfrm flipV="1">
              <a:off x="3225639" y="4543564"/>
              <a:ext cx="1752329" cy="1748619"/>
            </a:xfrm>
            <a:custGeom>
              <a:avLst/>
              <a:gdLst/>
              <a:ahLst/>
              <a:cxnLst/>
              <a:rect l="l" t="t" r="r" b="b"/>
              <a:pathLst>
                <a:path w="1912832" h="1912832">
                  <a:moveTo>
                    <a:pt x="935980" y="1911800"/>
                  </a:moveTo>
                  <a:lnTo>
                    <a:pt x="976853" y="1911800"/>
                  </a:lnTo>
                  <a:cubicBezTo>
                    <a:pt x="970069" y="1912760"/>
                    <a:pt x="963251" y="1912832"/>
                    <a:pt x="956416" y="1912832"/>
                  </a:cubicBezTo>
                  <a:close/>
                  <a:moveTo>
                    <a:pt x="956416" y="0"/>
                  </a:moveTo>
                  <a:cubicBezTo>
                    <a:pt x="1484630" y="0"/>
                    <a:pt x="1912832" y="428202"/>
                    <a:pt x="1912832" y="956416"/>
                  </a:cubicBezTo>
                  <a:cubicBezTo>
                    <a:pt x="1912832" y="1170689"/>
                    <a:pt x="1842369" y="1368505"/>
                    <a:pt x="1720739" y="1526006"/>
                  </a:cubicBezTo>
                  <a:lnTo>
                    <a:pt x="1349730" y="1526006"/>
                  </a:lnTo>
                  <a:cubicBezTo>
                    <a:pt x="1540498" y="1399457"/>
                    <a:pt x="1666032" y="1182682"/>
                    <a:pt x="1666032" y="936587"/>
                  </a:cubicBezTo>
                  <a:cubicBezTo>
                    <a:pt x="1666032" y="545494"/>
                    <a:pt x="1348988" y="228450"/>
                    <a:pt x="957895" y="228450"/>
                  </a:cubicBezTo>
                  <a:cubicBezTo>
                    <a:pt x="566802" y="228450"/>
                    <a:pt x="249758" y="545494"/>
                    <a:pt x="249758" y="936587"/>
                  </a:cubicBezTo>
                  <a:cubicBezTo>
                    <a:pt x="249758" y="1182682"/>
                    <a:pt x="375293" y="1399457"/>
                    <a:pt x="566061" y="1526006"/>
                  </a:cubicBezTo>
                  <a:lnTo>
                    <a:pt x="192094" y="1526006"/>
                  </a:lnTo>
                  <a:cubicBezTo>
                    <a:pt x="70464" y="1368505"/>
                    <a:pt x="0" y="1170689"/>
                    <a:pt x="0" y="956416"/>
                  </a:cubicBezTo>
                  <a:cubicBezTo>
                    <a:pt x="0" y="428202"/>
                    <a:pt x="428202" y="0"/>
                    <a:pt x="956416" y="0"/>
                  </a:cubicBezTo>
                  <a:close/>
                </a:path>
              </a:pathLst>
            </a:custGeom>
            <a:solidFill>
              <a:srgbClr val="CB1B3D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/>
            </a:p>
          </p:txBody>
        </p:sp>
      </p:grpSp>
      <p:sp>
        <p:nvSpPr>
          <p:cNvPr id="68" name="矩形 14"/>
          <p:cNvSpPr/>
          <p:nvPr/>
        </p:nvSpPr>
        <p:spPr>
          <a:xfrm>
            <a:off x="596" y="2677801"/>
            <a:ext cx="5531262" cy="151324"/>
          </a:xfrm>
          <a:custGeom>
            <a:avLst/>
            <a:gdLst/>
            <a:ahLst/>
            <a:cxnLst/>
            <a:rect l="l" t="t" r="r" b="b"/>
            <a:pathLst>
              <a:path w="4571707" h="242218">
                <a:moveTo>
                  <a:pt x="0" y="0"/>
                </a:moveTo>
                <a:lnTo>
                  <a:pt x="4571707" y="0"/>
                </a:lnTo>
                <a:lnTo>
                  <a:pt x="4571707" y="242218"/>
                </a:lnTo>
                <a:lnTo>
                  <a:pt x="0" y="242218"/>
                </a:lnTo>
                <a:close/>
              </a:path>
            </a:pathLst>
          </a:custGeom>
          <a:solidFill>
            <a:srgbClr val="CB1B3D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52918" tIns="26459" rIns="52918" bIns="26459" rtlCol="0" anchor="ctr"/>
          <a:lstStyle/>
          <a:p>
            <a:pPr algn="ctr"/>
            <a:endParaRPr lang="en-US" sz="1015"/>
          </a:p>
        </p:txBody>
      </p:sp>
      <p:grpSp>
        <p:nvGrpSpPr>
          <p:cNvPr id="69" name="组合 68"/>
          <p:cNvGrpSpPr/>
          <p:nvPr/>
        </p:nvGrpSpPr>
        <p:grpSpPr>
          <a:xfrm>
            <a:off x="4969100" y="1822774"/>
            <a:ext cx="1004636" cy="1004693"/>
            <a:chOff x="6131017" y="674750"/>
            <a:chExt cx="1735762" cy="1735763"/>
          </a:xfrm>
        </p:grpSpPr>
        <p:sp>
          <p:nvSpPr>
            <p:cNvPr id="70" name="椭圆 69"/>
            <p:cNvSpPr/>
            <p:nvPr/>
          </p:nvSpPr>
          <p:spPr>
            <a:xfrm>
              <a:off x="6131017" y="674750"/>
              <a:ext cx="1735762" cy="1735763"/>
            </a:xfrm>
            <a:prstGeom prst="ellipse">
              <a:avLst/>
            </a:prstGeom>
            <a:solidFill>
              <a:srgbClr val="CB1B3D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/>
            </a:p>
          </p:txBody>
        </p:sp>
        <p:sp>
          <p:nvSpPr>
            <p:cNvPr id="71" name="椭圆 70"/>
            <p:cNvSpPr/>
            <p:nvPr/>
          </p:nvSpPr>
          <p:spPr>
            <a:xfrm>
              <a:off x="6373207" y="882392"/>
              <a:ext cx="1284515" cy="128451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tIns="27000" anchor="ctr"/>
            <a:lstStyle/>
            <a:p>
              <a:pPr lvl="0" algn="ctr">
                <a:defRPr/>
              </a:pPr>
              <a:r>
                <a:rPr lang="en-US" altLang="zh-CN" sz="2325" b="1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ebas" pitchFamily="2" charset="0"/>
                  <a:ea typeface="微软雅黑" panose="020B0503020204020204" pitchFamily="34" charset="-122"/>
                </a:rPr>
                <a:t>01</a:t>
              </a:r>
              <a:endParaRPr lang="zh-CN" altLang="en-US" sz="2325" b="1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Bebas" pitchFamily="2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73" name="矩形 14"/>
          <p:cNvSpPr/>
          <p:nvPr/>
        </p:nvSpPr>
        <p:spPr>
          <a:xfrm flipV="1">
            <a:off x="4948379" y="2988668"/>
            <a:ext cx="4174564" cy="142228"/>
          </a:xfrm>
          <a:custGeom>
            <a:avLst/>
            <a:gdLst/>
            <a:ahLst/>
            <a:cxnLst/>
            <a:rect l="l" t="t" r="r" b="b"/>
            <a:pathLst>
              <a:path w="4571707" h="242218">
                <a:moveTo>
                  <a:pt x="0" y="242218"/>
                </a:moveTo>
                <a:lnTo>
                  <a:pt x="4571707" y="242218"/>
                </a:lnTo>
                <a:lnTo>
                  <a:pt x="4571707" y="0"/>
                </a:lnTo>
                <a:lnTo>
                  <a:pt x="0" y="0"/>
                </a:lnTo>
                <a:close/>
              </a:path>
            </a:pathLst>
          </a:custGeom>
          <a:solidFill>
            <a:srgbClr val="CB1B3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52918" tIns="26459" rIns="52918" bIns="26459" rtlCol="0" anchor="ctr"/>
          <a:lstStyle/>
          <a:p>
            <a:pPr algn="ctr"/>
            <a:endParaRPr lang="en-US" sz="1015"/>
          </a:p>
        </p:txBody>
      </p:sp>
      <p:grpSp>
        <p:nvGrpSpPr>
          <p:cNvPr id="74" name="组合 73"/>
          <p:cNvGrpSpPr/>
          <p:nvPr/>
        </p:nvGrpSpPr>
        <p:grpSpPr>
          <a:xfrm>
            <a:off x="4443921" y="2989498"/>
            <a:ext cx="1006773" cy="1005962"/>
            <a:chOff x="5223633" y="4543564"/>
            <a:chExt cx="1739455" cy="1737953"/>
          </a:xfrm>
        </p:grpSpPr>
        <p:sp>
          <p:nvSpPr>
            <p:cNvPr id="78" name="椭圆 77"/>
            <p:cNvSpPr/>
            <p:nvPr/>
          </p:nvSpPr>
          <p:spPr>
            <a:xfrm flipV="1">
              <a:off x="5227326" y="4543564"/>
              <a:ext cx="1735762" cy="1734333"/>
            </a:xfrm>
            <a:prstGeom prst="ellipse">
              <a:avLst/>
            </a:prstGeom>
            <a:solidFill>
              <a:srgbClr val="CB1B3D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/>
            </a:p>
          </p:txBody>
        </p:sp>
        <p:sp>
          <p:nvSpPr>
            <p:cNvPr id="79" name="椭圆 78"/>
            <p:cNvSpPr/>
            <p:nvPr/>
          </p:nvSpPr>
          <p:spPr>
            <a:xfrm rot="10800000" flipV="1">
              <a:off x="5469516" y="4786206"/>
              <a:ext cx="1284515" cy="128451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tIns="27000" anchor="ctr"/>
            <a:lstStyle/>
            <a:p>
              <a:pPr lvl="0" algn="ctr">
                <a:defRPr/>
              </a:pPr>
              <a:r>
                <a:rPr lang="en-US" altLang="zh-CN" sz="2325" b="1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ebas" pitchFamily="2" charset="0"/>
                  <a:ea typeface="微软雅黑" panose="020B0503020204020204" pitchFamily="34" charset="-122"/>
                </a:rPr>
                <a:t>03</a:t>
              </a:r>
              <a:endParaRPr lang="zh-CN" altLang="en-US" sz="2325" b="1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Bebas" pitchFamily="2" charset="0"/>
                <a:ea typeface="微软雅黑" panose="020B0503020204020204" pitchFamily="34" charset="-122"/>
              </a:endParaRPr>
            </a:p>
          </p:txBody>
        </p:sp>
        <p:sp>
          <p:nvSpPr>
            <p:cNvPr id="80" name="椭圆 7"/>
            <p:cNvSpPr/>
            <p:nvPr/>
          </p:nvSpPr>
          <p:spPr>
            <a:xfrm flipV="1">
              <a:off x="5223633" y="4545754"/>
              <a:ext cx="1735762" cy="1735763"/>
            </a:xfrm>
            <a:custGeom>
              <a:avLst/>
              <a:gdLst/>
              <a:ahLst/>
              <a:cxnLst/>
              <a:rect l="l" t="t" r="r" b="b"/>
              <a:pathLst>
                <a:path w="1912832" h="1912832">
                  <a:moveTo>
                    <a:pt x="935980" y="1911800"/>
                  </a:moveTo>
                  <a:lnTo>
                    <a:pt x="976853" y="1911800"/>
                  </a:lnTo>
                  <a:cubicBezTo>
                    <a:pt x="970069" y="1912760"/>
                    <a:pt x="963251" y="1912832"/>
                    <a:pt x="956416" y="1912832"/>
                  </a:cubicBezTo>
                  <a:close/>
                  <a:moveTo>
                    <a:pt x="956416" y="0"/>
                  </a:moveTo>
                  <a:cubicBezTo>
                    <a:pt x="1484630" y="0"/>
                    <a:pt x="1912832" y="428202"/>
                    <a:pt x="1912832" y="956416"/>
                  </a:cubicBezTo>
                  <a:cubicBezTo>
                    <a:pt x="1912832" y="1170689"/>
                    <a:pt x="1842369" y="1368505"/>
                    <a:pt x="1720739" y="1526006"/>
                  </a:cubicBezTo>
                  <a:lnTo>
                    <a:pt x="1349730" y="1526006"/>
                  </a:lnTo>
                  <a:cubicBezTo>
                    <a:pt x="1540498" y="1399457"/>
                    <a:pt x="1666032" y="1182682"/>
                    <a:pt x="1666032" y="936587"/>
                  </a:cubicBezTo>
                  <a:cubicBezTo>
                    <a:pt x="1666032" y="545494"/>
                    <a:pt x="1348988" y="228450"/>
                    <a:pt x="957895" y="228450"/>
                  </a:cubicBezTo>
                  <a:cubicBezTo>
                    <a:pt x="566802" y="228450"/>
                    <a:pt x="249758" y="545494"/>
                    <a:pt x="249758" y="936587"/>
                  </a:cubicBezTo>
                  <a:cubicBezTo>
                    <a:pt x="249758" y="1182682"/>
                    <a:pt x="375293" y="1399457"/>
                    <a:pt x="566061" y="1526006"/>
                  </a:cubicBezTo>
                  <a:lnTo>
                    <a:pt x="192094" y="1526006"/>
                  </a:lnTo>
                  <a:cubicBezTo>
                    <a:pt x="70464" y="1368505"/>
                    <a:pt x="0" y="1170689"/>
                    <a:pt x="0" y="956416"/>
                  </a:cubicBezTo>
                  <a:cubicBezTo>
                    <a:pt x="0" y="428202"/>
                    <a:pt x="428202" y="0"/>
                    <a:pt x="956416" y="0"/>
                  </a:cubicBezTo>
                  <a:close/>
                </a:path>
              </a:pathLst>
            </a:custGeom>
            <a:solidFill>
              <a:srgbClr val="CB1B3D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2526778" y="1896978"/>
            <a:ext cx="2234060" cy="383525"/>
          </a:xfrm>
          <a:prstGeom prst="rect">
            <a:avLst/>
          </a:prstGeom>
          <a:noFill/>
        </p:spPr>
        <p:txBody>
          <a:bodyPr wrap="square" lIns="52918" tIns="26459" rIns="52918" bIns="26459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825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014312" y="1665387"/>
            <a:ext cx="683951" cy="226559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zh-CN" altLang="en-US" sz="1125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953599" y="3771027"/>
            <a:ext cx="2269505" cy="383525"/>
          </a:xfrm>
          <a:prstGeom prst="rect">
            <a:avLst/>
          </a:prstGeom>
          <a:noFill/>
        </p:spPr>
        <p:txBody>
          <a:bodyPr wrap="square" lIns="52918" tIns="26459" rIns="52918" bIns="26459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825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517444" y="3539436"/>
            <a:ext cx="683951" cy="226559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zh-CN" altLang="en-US" sz="1125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595768" y="3747562"/>
            <a:ext cx="2234060" cy="383525"/>
          </a:xfrm>
          <a:prstGeom prst="rect">
            <a:avLst/>
          </a:prstGeom>
          <a:noFill/>
        </p:spPr>
        <p:txBody>
          <a:bodyPr wrap="square" lIns="52918" tIns="26459" rIns="52918" bIns="2645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825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600088" y="3515971"/>
            <a:ext cx="683951" cy="226559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zh-CN" altLang="en-US" sz="1125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59" name="矩形 58"/>
          <p:cNvSpPr/>
          <p:nvPr/>
        </p:nvSpPr>
        <p:spPr>
          <a:xfrm>
            <a:off x="-33115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60" name="矩形 59"/>
          <p:cNvSpPr/>
          <p:nvPr/>
        </p:nvSpPr>
        <p:spPr>
          <a:xfrm>
            <a:off x="3027061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61" name="矩形 60"/>
          <p:cNvSpPr/>
          <p:nvPr/>
        </p:nvSpPr>
        <p:spPr>
          <a:xfrm>
            <a:off x="6084104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49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49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99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99"/>
                            </p:stCondLst>
                            <p:childTnLst>
                              <p:par>
                                <p:cTn id="5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649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8" grpId="0" animBg="1"/>
      <p:bldP spid="73" grpId="0" animBg="1"/>
      <p:bldP spid="81" grpId="0"/>
      <p:bldP spid="82" grpId="0"/>
      <p:bldP spid="83" grpId="0"/>
      <p:bldP spid="84" grpId="0"/>
      <p:bldP spid="85" grpId="0"/>
      <p:bldP spid="8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val 38"/>
          <p:cNvSpPr>
            <a:spLocks noChangeArrowheads="1"/>
          </p:cNvSpPr>
          <p:nvPr/>
        </p:nvSpPr>
        <p:spPr bwMode="auto">
          <a:xfrm>
            <a:off x="7238875" y="1424207"/>
            <a:ext cx="814924" cy="801816"/>
          </a:xfrm>
          <a:prstGeom prst="ellipse">
            <a:avLst/>
          </a:prstGeom>
          <a:solidFill>
            <a:srgbClr val="CB1B3D"/>
          </a:solidFill>
          <a:ln w="19050">
            <a:noFill/>
            <a:round/>
          </a:ln>
        </p:spPr>
        <p:txBody>
          <a:bodyPr wrap="none" lIns="52946" tIns="26472" rIns="52946" bIns="26472" anchor="ctr"/>
          <a:lstStyle/>
          <a:p>
            <a:pPr algn="ctr">
              <a:defRPr/>
            </a:pPr>
            <a:r>
              <a:rPr lang="zh-CN" altLang="en-US" sz="1015" kern="0">
                <a:solidFill>
                  <a:schemeClr val="bg1"/>
                </a:solidFill>
                <a:ea typeface="微软雅黑" panose="020B0503020204020204" pitchFamily="34" charset="-122"/>
              </a:rPr>
              <a:t>添加</a:t>
            </a:r>
            <a:endParaRPr lang="en-US" altLang="zh-CN" sz="1015" ker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015" kern="0">
                <a:solidFill>
                  <a:schemeClr val="bg1"/>
                </a:solidFill>
                <a:ea typeface="微软雅黑" panose="020B0503020204020204" pitchFamily="34" charset="-122"/>
              </a:rPr>
              <a:t>标题</a:t>
            </a:r>
            <a:endParaRPr lang="zh-CN" altLang="en-US" sz="1015" kern="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48" name="Oval 38"/>
          <p:cNvSpPr>
            <a:spLocks noChangeArrowheads="1"/>
          </p:cNvSpPr>
          <p:nvPr/>
        </p:nvSpPr>
        <p:spPr bwMode="auto">
          <a:xfrm>
            <a:off x="3664728" y="1424207"/>
            <a:ext cx="814924" cy="801816"/>
          </a:xfrm>
          <a:prstGeom prst="ellipse">
            <a:avLst/>
          </a:prstGeom>
          <a:solidFill>
            <a:srgbClr val="CB1B3D"/>
          </a:solidFill>
          <a:ln w="19050">
            <a:noFill/>
            <a:round/>
          </a:ln>
        </p:spPr>
        <p:txBody>
          <a:bodyPr wrap="none" lIns="52946" tIns="26472" rIns="52946" bIns="26472" anchor="ctr"/>
          <a:lstStyle/>
          <a:p>
            <a:pPr algn="ctr">
              <a:defRPr/>
            </a:pPr>
            <a:r>
              <a:rPr lang="zh-CN" altLang="en-US" sz="1015" kern="0">
                <a:solidFill>
                  <a:schemeClr val="bg1"/>
                </a:solidFill>
                <a:ea typeface="微软雅黑" panose="020B0503020204020204" pitchFamily="34" charset="-122"/>
              </a:rPr>
              <a:t>添加</a:t>
            </a:r>
            <a:endParaRPr lang="en-US" altLang="zh-CN" sz="1015" ker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015" kern="0">
                <a:solidFill>
                  <a:schemeClr val="bg1"/>
                </a:solidFill>
                <a:ea typeface="微软雅黑" panose="020B0503020204020204" pitchFamily="34" charset="-122"/>
              </a:rPr>
              <a:t>标题</a:t>
            </a:r>
            <a:endParaRPr lang="zh-CN" altLang="en-US" sz="1015" kern="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49" name="Oval 38"/>
          <p:cNvSpPr>
            <a:spLocks noChangeArrowheads="1"/>
          </p:cNvSpPr>
          <p:nvPr/>
        </p:nvSpPr>
        <p:spPr bwMode="auto">
          <a:xfrm>
            <a:off x="3664728" y="2473334"/>
            <a:ext cx="814924" cy="801816"/>
          </a:xfrm>
          <a:prstGeom prst="ellipse">
            <a:avLst/>
          </a:prstGeom>
          <a:solidFill>
            <a:srgbClr val="CB1B3D"/>
          </a:solidFill>
          <a:ln w="19050">
            <a:noFill/>
            <a:round/>
          </a:ln>
        </p:spPr>
        <p:txBody>
          <a:bodyPr wrap="none" lIns="52946" tIns="26472" rIns="52946" bIns="26472" anchor="ctr"/>
          <a:lstStyle/>
          <a:p>
            <a:pPr algn="ctr">
              <a:defRPr/>
            </a:pPr>
            <a:r>
              <a:rPr lang="zh-CN" altLang="en-US" sz="1015" kern="0" dirty="0">
                <a:solidFill>
                  <a:schemeClr val="bg1"/>
                </a:solidFill>
                <a:ea typeface="微软雅黑" panose="020B0503020204020204" pitchFamily="34" charset="-122"/>
              </a:rPr>
              <a:t>添加</a:t>
            </a:r>
            <a:endParaRPr lang="en-US" altLang="zh-CN" sz="1015" kern="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015" kern="0" dirty="0">
                <a:solidFill>
                  <a:schemeClr val="bg1"/>
                </a:solidFill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50" name="Oval 38"/>
          <p:cNvSpPr>
            <a:spLocks noChangeArrowheads="1"/>
          </p:cNvSpPr>
          <p:nvPr/>
        </p:nvSpPr>
        <p:spPr bwMode="auto">
          <a:xfrm>
            <a:off x="7245099" y="3568105"/>
            <a:ext cx="814924" cy="801816"/>
          </a:xfrm>
          <a:prstGeom prst="ellipse">
            <a:avLst/>
          </a:prstGeom>
          <a:solidFill>
            <a:srgbClr val="CB1B3D"/>
          </a:solidFill>
          <a:ln w="19050">
            <a:noFill/>
            <a:round/>
          </a:ln>
        </p:spPr>
        <p:txBody>
          <a:bodyPr wrap="none" lIns="52946" tIns="26472" rIns="52946" bIns="26472" anchor="ctr"/>
          <a:lstStyle/>
          <a:p>
            <a:pPr algn="ctr">
              <a:defRPr/>
            </a:pPr>
            <a:r>
              <a:rPr lang="zh-CN" altLang="en-US" sz="1015" kern="0" dirty="0">
                <a:solidFill>
                  <a:schemeClr val="bg1"/>
                </a:solidFill>
                <a:ea typeface="微软雅黑" panose="020B0503020204020204" pitchFamily="34" charset="-122"/>
              </a:rPr>
              <a:t>添加</a:t>
            </a:r>
            <a:endParaRPr lang="en-US" altLang="zh-CN" sz="1015" kern="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015" kern="0" dirty="0">
                <a:solidFill>
                  <a:schemeClr val="bg1"/>
                </a:solidFill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51" name="左箭头 50"/>
          <p:cNvSpPr/>
          <p:nvPr/>
        </p:nvSpPr>
        <p:spPr>
          <a:xfrm>
            <a:off x="4479654" y="1703686"/>
            <a:ext cx="2765446" cy="242861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6" rIns="68573" bIns="34286" rtlCol="0" anchor="ctr"/>
          <a:lstStyle/>
          <a:p>
            <a:pPr algn="ctr"/>
            <a:endParaRPr lang="zh-CN" altLang="en-US" sz="1015"/>
          </a:p>
        </p:txBody>
      </p:sp>
      <p:sp>
        <p:nvSpPr>
          <p:cNvPr id="52" name="左箭头 51"/>
          <p:cNvSpPr/>
          <p:nvPr/>
        </p:nvSpPr>
        <p:spPr>
          <a:xfrm rot="16200000">
            <a:off x="3956034" y="2215039"/>
            <a:ext cx="224633" cy="269465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6" rIns="68573" bIns="34286" rtlCol="0" anchor="ctr"/>
          <a:lstStyle/>
          <a:p>
            <a:pPr algn="ctr"/>
            <a:endParaRPr lang="zh-CN" altLang="en-US" sz="1015"/>
          </a:p>
        </p:txBody>
      </p:sp>
      <p:sp>
        <p:nvSpPr>
          <p:cNvPr id="53" name="左箭头 52"/>
          <p:cNvSpPr/>
          <p:nvPr/>
        </p:nvSpPr>
        <p:spPr>
          <a:xfrm flipH="1">
            <a:off x="4479654" y="2752813"/>
            <a:ext cx="2765446" cy="242861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6" rIns="68573" bIns="34286" rtlCol="0" anchor="ctr"/>
          <a:lstStyle/>
          <a:p>
            <a:pPr algn="ctr"/>
            <a:endParaRPr lang="zh-CN" altLang="en-US" sz="1015"/>
          </a:p>
        </p:txBody>
      </p:sp>
      <p:sp>
        <p:nvSpPr>
          <p:cNvPr id="54" name="左箭头 53"/>
          <p:cNvSpPr/>
          <p:nvPr/>
        </p:nvSpPr>
        <p:spPr>
          <a:xfrm rot="16200000">
            <a:off x="7123234" y="2621570"/>
            <a:ext cx="1037697" cy="269465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6" rIns="68573" bIns="34286" rtlCol="0" anchor="ctr"/>
          <a:lstStyle/>
          <a:p>
            <a:pPr algn="ctr"/>
            <a:endParaRPr lang="zh-CN" altLang="en-US" sz="1015"/>
          </a:p>
        </p:txBody>
      </p:sp>
      <p:sp>
        <p:nvSpPr>
          <p:cNvPr id="55" name="左箭头 54"/>
          <p:cNvSpPr/>
          <p:nvPr/>
        </p:nvSpPr>
        <p:spPr>
          <a:xfrm rot="16200000">
            <a:off x="7529767" y="3288376"/>
            <a:ext cx="224633" cy="269465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6" rIns="68573" bIns="34286" rtlCol="0" anchor="ctr"/>
          <a:lstStyle/>
          <a:p>
            <a:pPr algn="ctr"/>
            <a:endParaRPr lang="zh-CN" altLang="en-US" sz="1015"/>
          </a:p>
        </p:txBody>
      </p:sp>
      <p:sp>
        <p:nvSpPr>
          <p:cNvPr id="56" name="左箭头 55"/>
          <p:cNvSpPr/>
          <p:nvPr/>
        </p:nvSpPr>
        <p:spPr>
          <a:xfrm>
            <a:off x="2695780" y="3852864"/>
            <a:ext cx="4549319" cy="242861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6" rIns="68573" bIns="34286" rtlCol="0" anchor="ctr"/>
          <a:lstStyle/>
          <a:p>
            <a:pPr algn="ctr"/>
            <a:endParaRPr lang="zh-CN" altLang="en-US" sz="1015"/>
          </a:p>
        </p:txBody>
      </p:sp>
      <p:sp>
        <p:nvSpPr>
          <p:cNvPr id="57" name="Oval 38"/>
          <p:cNvSpPr>
            <a:spLocks noChangeArrowheads="1"/>
          </p:cNvSpPr>
          <p:nvPr/>
        </p:nvSpPr>
        <p:spPr bwMode="auto">
          <a:xfrm>
            <a:off x="7245099" y="2473334"/>
            <a:ext cx="814924" cy="801816"/>
          </a:xfrm>
          <a:prstGeom prst="ellipse">
            <a:avLst/>
          </a:prstGeom>
          <a:solidFill>
            <a:srgbClr val="CB1B3D"/>
          </a:solidFill>
          <a:ln w="19050">
            <a:noFill/>
            <a:round/>
          </a:ln>
        </p:spPr>
        <p:txBody>
          <a:bodyPr wrap="none" lIns="52946" tIns="26472" rIns="52946" bIns="26472" anchor="ctr"/>
          <a:lstStyle/>
          <a:p>
            <a:pPr algn="ctr">
              <a:defRPr/>
            </a:pPr>
            <a:r>
              <a:rPr lang="zh-CN" altLang="en-US" sz="1015" kern="0" dirty="0">
                <a:solidFill>
                  <a:schemeClr val="bg1"/>
                </a:solidFill>
                <a:ea typeface="微软雅黑" panose="020B0503020204020204" pitchFamily="34" charset="-122"/>
              </a:rPr>
              <a:t>添加</a:t>
            </a:r>
            <a:endParaRPr lang="en-US" altLang="zh-CN" sz="1015" kern="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015" kern="0" dirty="0">
                <a:solidFill>
                  <a:schemeClr val="bg1"/>
                </a:solidFill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58" name="矩形 57"/>
          <p:cNvSpPr/>
          <p:nvPr/>
        </p:nvSpPr>
        <p:spPr>
          <a:xfrm>
            <a:off x="3158046" y="3506834"/>
            <a:ext cx="4087055" cy="399710"/>
          </a:xfrm>
          <a:prstGeom prst="rect">
            <a:avLst/>
          </a:prstGeom>
        </p:spPr>
        <p:txBody>
          <a:bodyPr wrap="square" lIns="52946" tIns="26472" rIns="52946" bIns="26472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添加文本       添加文本      添加文本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818850" y="1427638"/>
            <a:ext cx="4087055" cy="330460"/>
          </a:xfrm>
          <a:prstGeom prst="rect">
            <a:avLst/>
          </a:prstGeom>
        </p:spPr>
        <p:txBody>
          <a:bodyPr wrap="square" lIns="52946" tIns="26472" rIns="52946" bIns="26472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添加文本    添加文本   添加文本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818849" y="2476347"/>
            <a:ext cx="4087055" cy="330460"/>
          </a:xfrm>
          <a:prstGeom prst="rect">
            <a:avLst/>
          </a:prstGeom>
        </p:spPr>
        <p:txBody>
          <a:bodyPr wrap="square" lIns="52946" tIns="26472" rIns="52946" bIns="26472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添加文本     添加文本    添加文本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六边形 60"/>
          <p:cNvSpPr/>
          <p:nvPr/>
        </p:nvSpPr>
        <p:spPr>
          <a:xfrm>
            <a:off x="1728672" y="3510247"/>
            <a:ext cx="972109" cy="877673"/>
          </a:xfrm>
          <a:prstGeom prst="hexagon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6" rIns="68573" bIns="34286" rtlCol="0" anchor="ctr"/>
          <a:lstStyle/>
          <a:p>
            <a:pPr algn="ctr"/>
            <a:endParaRPr lang="zh-CN" altLang="en-US" sz="1015"/>
          </a:p>
        </p:txBody>
      </p:sp>
      <p:sp>
        <p:nvSpPr>
          <p:cNvPr id="62" name="TextBox 61"/>
          <p:cNvSpPr txBox="1"/>
          <p:nvPr/>
        </p:nvSpPr>
        <p:spPr>
          <a:xfrm>
            <a:off x="1883136" y="3728996"/>
            <a:ext cx="663174" cy="53687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ctr">
              <a:defRPr/>
            </a:pPr>
            <a:r>
              <a:rPr lang="zh-CN" altLang="en-US" sz="1015" kern="0" dirty="0">
                <a:solidFill>
                  <a:schemeClr val="bg1"/>
                </a:solidFill>
                <a:ea typeface="微软雅黑" panose="020B0503020204020204" pitchFamily="34" charset="-122"/>
              </a:rPr>
              <a:t>添加</a:t>
            </a:r>
            <a:endParaRPr lang="en-US" altLang="zh-CN" sz="1015" kern="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1015" kern="0" dirty="0">
                <a:solidFill>
                  <a:schemeClr val="bg1"/>
                </a:solidFill>
                <a:ea typeface="微软雅黑" panose="020B0503020204020204" pitchFamily="34" charset="-122"/>
              </a:rPr>
              <a:t>标题</a:t>
            </a:r>
          </a:p>
          <a:p>
            <a:pPr algn="ctr"/>
            <a:endParaRPr lang="zh-CN" altLang="en-US" sz="101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-33115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72" name="矩形 71"/>
          <p:cNvSpPr/>
          <p:nvPr/>
        </p:nvSpPr>
        <p:spPr>
          <a:xfrm>
            <a:off x="3027061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73" name="矩形 72"/>
          <p:cNvSpPr/>
          <p:nvPr/>
        </p:nvSpPr>
        <p:spPr>
          <a:xfrm>
            <a:off x="6084104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8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0" dur="3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2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9" dur="3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2" dur="3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4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6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7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9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1" dur="3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3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5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6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8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0" dur="3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2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3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3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8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60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2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5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8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7" grpId="0" animBg="1"/>
          <p:bldP spid="48" grpId="0" animBg="1"/>
          <p:bldP spid="49" grpId="0" animBg="1"/>
          <p:bldP spid="50" grpId="0" animBg="1"/>
          <p:bldP spid="51" grpId="0" animBg="1"/>
          <p:bldP spid="52" grpId="0" animBg="1"/>
          <p:bldP spid="53" grpId="0" animBg="1"/>
          <p:bldP spid="54" grpId="0" animBg="1"/>
          <p:bldP spid="55" grpId="0" animBg="1"/>
          <p:bldP spid="56" grpId="0" animBg="1"/>
          <p:bldP spid="57" grpId="0" animBg="1"/>
          <p:bldP spid="58" grpId="0"/>
          <p:bldP spid="59" grpId="0"/>
          <p:bldP spid="60" grpId="0"/>
          <p:bldP spid="61" grpId="0" animBg="1"/>
          <p:bldP spid="6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8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0" dur="3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2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9" dur="3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2" dur="3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4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9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1" dur="3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8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0" dur="3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2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3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3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8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60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2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5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8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7" grpId="0" animBg="1"/>
          <p:bldP spid="48" grpId="0" animBg="1"/>
          <p:bldP spid="49" grpId="0" animBg="1"/>
          <p:bldP spid="50" grpId="0" animBg="1"/>
          <p:bldP spid="51" grpId="0" animBg="1"/>
          <p:bldP spid="52" grpId="0" animBg="1"/>
          <p:bldP spid="53" grpId="0" animBg="1"/>
          <p:bldP spid="54" grpId="0" animBg="1"/>
          <p:bldP spid="55" grpId="0" animBg="1"/>
          <p:bldP spid="56" grpId="0" animBg="1"/>
          <p:bldP spid="57" grpId="0" animBg="1"/>
          <p:bldP spid="58" grpId="0"/>
          <p:bldP spid="59" grpId="0"/>
          <p:bldP spid="60" grpId="0"/>
          <p:bldP spid="61" grpId="0" animBg="1"/>
          <p:bldP spid="62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31035" y="0"/>
            <a:ext cx="3012965" cy="2032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945508"/>
            <a:ext cx="9144000" cy="2197992"/>
          </a:xfrm>
          <a:prstGeom prst="rect">
            <a:avLst/>
          </a:prstGeom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62800" y="1881701"/>
            <a:ext cx="747810" cy="89752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1" name="Freeform 6"/>
          <p:cNvSpPr/>
          <p:nvPr/>
        </p:nvSpPr>
        <p:spPr bwMode="auto">
          <a:xfrm>
            <a:off x="967589" y="1962148"/>
            <a:ext cx="571574" cy="718971"/>
          </a:xfrm>
          <a:custGeom>
            <a:avLst/>
            <a:gdLst>
              <a:gd name="T0" fmla="*/ 734716 w 1173"/>
              <a:gd name="T1" fmla="*/ 348495 h 1472"/>
              <a:gd name="T2" fmla="*/ 711330 w 1173"/>
              <a:gd name="T3" fmla="*/ 30615 h 1472"/>
              <a:gd name="T4" fmla="*/ 693141 w 1173"/>
              <a:gd name="T5" fmla="*/ 35175 h 1472"/>
              <a:gd name="T6" fmla="*/ 651565 w 1173"/>
              <a:gd name="T7" fmla="*/ 44295 h 1472"/>
              <a:gd name="T8" fmla="*/ 596997 w 1173"/>
              <a:gd name="T9" fmla="*/ 35175 h 1472"/>
              <a:gd name="T10" fmla="*/ 408609 w 1173"/>
              <a:gd name="T11" fmla="*/ 3257 h 1472"/>
              <a:gd name="T12" fmla="*/ 0 w 1173"/>
              <a:gd name="T13" fmla="*/ 500270 h 1472"/>
              <a:gd name="T14" fmla="*/ 417703 w 1173"/>
              <a:gd name="T15" fmla="*/ 955593 h 1472"/>
              <a:gd name="T16" fmla="*/ 762000 w 1173"/>
              <a:gd name="T17" fmla="*/ 707412 h 1472"/>
              <a:gd name="T18" fmla="*/ 706783 w 1173"/>
              <a:gd name="T19" fmla="*/ 674843 h 1472"/>
              <a:gd name="T20" fmla="*/ 449535 w 1173"/>
              <a:gd name="T21" fmla="*/ 891757 h 1472"/>
              <a:gd name="T22" fmla="*/ 188389 w 1173"/>
              <a:gd name="T23" fmla="*/ 472260 h 1472"/>
              <a:gd name="T24" fmla="*/ 417703 w 1173"/>
              <a:gd name="T25" fmla="*/ 67745 h 1472"/>
              <a:gd name="T26" fmla="*/ 679499 w 1173"/>
              <a:gd name="T27" fmla="*/ 371294 h 1472"/>
              <a:gd name="T28" fmla="*/ 734716 w 1173"/>
              <a:gd name="T29" fmla="*/ 348495 h 14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173" h="1472">
                <a:moveTo>
                  <a:pt x="1131" y="535"/>
                </a:moveTo>
                <a:lnTo>
                  <a:pt x="1095" y="47"/>
                </a:lnTo>
                <a:cubicBezTo>
                  <a:pt x="1090" y="47"/>
                  <a:pt x="1081" y="49"/>
                  <a:pt x="1067" y="54"/>
                </a:cubicBezTo>
                <a:cubicBezTo>
                  <a:pt x="1043" y="64"/>
                  <a:pt x="1022" y="68"/>
                  <a:pt x="1003" y="68"/>
                </a:cubicBezTo>
                <a:cubicBezTo>
                  <a:pt x="975" y="68"/>
                  <a:pt x="947" y="64"/>
                  <a:pt x="919" y="54"/>
                </a:cubicBezTo>
                <a:cubicBezTo>
                  <a:pt x="810" y="17"/>
                  <a:pt x="714" y="0"/>
                  <a:pt x="629" y="5"/>
                </a:cubicBezTo>
                <a:cubicBezTo>
                  <a:pt x="214" y="24"/>
                  <a:pt x="5" y="278"/>
                  <a:pt x="0" y="768"/>
                </a:cubicBezTo>
                <a:cubicBezTo>
                  <a:pt x="5" y="1225"/>
                  <a:pt x="219" y="1458"/>
                  <a:pt x="643" y="1467"/>
                </a:cubicBezTo>
                <a:cubicBezTo>
                  <a:pt x="912" y="1472"/>
                  <a:pt x="1088" y="1345"/>
                  <a:pt x="1173" y="1086"/>
                </a:cubicBezTo>
                <a:lnTo>
                  <a:pt x="1088" y="1036"/>
                </a:lnTo>
                <a:cubicBezTo>
                  <a:pt x="999" y="1258"/>
                  <a:pt x="867" y="1369"/>
                  <a:pt x="692" y="1369"/>
                </a:cubicBezTo>
                <a:cubicBezTo>
                  <a:pt x="424" y="1359"/>
                  <a:pt x="290" y="1145"/>
                  <a:pt x="290" y="725"/>
                </a:cubicBezTo>
                <a:cubicBezTo>
                  <a:pt x="290" y="316"/>
                  <a:pt x="408" y="108"/>
                  <a:pt x="643" y="104"/>
                </a:cubicBezTo>
                <a:cubicBezTo>
                  <a:pt x="827" y="94"/>
                  <a:pt x="961" y="250"/>
                  <a:pt x="1046" y="570"/>
                </a:cubicBezTo>
                <a:lnTo>
                  <a:pt x="1131" y="5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2" name="Freeform 7"/>
          <p:cNvSpPr>
            <a:spLocks noEditPoints="1"/>
          </p:cNvSpPr>
          <p:nvPr/>
        </p:nvSpPr>
        <p:spPr bwMode="auto">
          <a:xfrm>
            <a:off x="1679675" y="2497111"/>
            <a:ext cx="1068129" cy="217834"/>
          </a:xfrm>
          <a:custGeom>
            <a:avLst/>
            <a:gdLst>
              <a:gd name="T0" fmla="*/ 31788 w 2195"/>
              <a:gd name="T1" fmla="*/ 181488 h 445"/>
              <a:gd name="T2" fmla="*/ 163483 w 2195"/>
              <a:gd name="T3" fmla="*/ 180183 h 445"/>
              <a:gd name="T4" fmla="*/ 98609 w 2195"/>
              <a:gd name="T5" fmla="*/ 289206 h 445"/>
              <a:gd name="T6" fmla="*/ 101204 w 2195"/>
              <a:gd name="T7" fmla="*/ 68548 h 445"/>
              <a:gd name="T8" fmla="*/ 98609 w 2195"/>
              <a:gd name="T9" fmla="*/ 289206 h 445"/>
              <a:gd name="T10" fmla="*/ 431413 w 2195"/>
              <a:gd name="T11" fmla="*/ 283331 h 445"/>
              <a:gd name="T12" fmla="*/ 400922 w 2195"/>
              <a:gd name="T13" fmla="*/ 152764 h 445"/>
              <a:gd name="T14" fmla="*/ 289339 w 2195"/>
              <a:gd name="T15" fmla="*/ 154069 h 445"/>
              <a:gd name="T16" fmla="*/ 259496 w 2195"/>
              <a:gd name="T17" fmla="*/ 284636 h 445"/>
              <a:gd name="T18" fmla="*/ 289339 w 2195"/>
              <a:gd name="T19" fmla="*/ 72465 h 445"/>
              <a:gd name="T20" fmla="*/ 358754 w 2195"/>
              <a:gd name="T21" fmla="*/ 66589 h 445"/>
              <a:gd name="T22" fmla="*/ 581921 w 2195"/>
              <a:gd name="T23" fmla="*/ 265704 h 445"/>
              <a:gd name="T24" fmla="*/ 555971 w 2195"/>
              <a:gd name="T25" fmla="*/ 287901 h 445"/>
              <a:gd name="T26" fmla="*/ 512506 w 2195"/>
              <a:gd name="T27" fmla="*/ 98578 h 445"/>
              <a:gd name="T28" fmla="*/ 483312 w 2195"/>
              <a:gd name="T29" fmla="*/ 72465 h 445"/>
              <a:gd name="T30" fmla="*/ 512506 w 2195"/>
              <a:gd name="T31" fmla="*/ 15668 h 445"/>
              <a:gd name="T32" fmla="*/ 542996 w 2195"/>
              <a:gd name="T33" fmla="*/ 72465 h 445"/>
              <a:gd name="T34" fmla="*/ 581921 w 2195"/>
              <a:gd name="T35" fmla="*/ 98578 h 445"/>
              <a:gd name="T36" fmla="*/ 542996 w 2195"/>
              <a:gd name="T37" fmla="*/ 241549 h 445"/>
              <a:gd name="T38" fmla="*/ 581921 w 2195"/>
              <a:gd name="T39" fmla="*/ 265704 h 445"/>
              <a:gd name="T40" fmla="*/ 787572 w 2195"/>
              <a:gd name="T41" fmla="*/ 162556 h 445"/>
              <a:gd name="T42" fmla="*/ 661716 w 2195"/>
              <a:gd name="T43" fmla="*/ 162556 h 445"/>
              <a:gd name="T44" fmla="*/ 819360 w 2195"/>
              <a:gd name="T45" fmla="*/ 226534 h 445"/>
              <a:gd name="T46" fmla="*/ 626684 w 2195"/>
              <a:gd name="T47" fmla="*/ 181488 h 445"/>
              <a:gd name="T48" fmla="*/ 820658 w 2195"/>
              <a:gd name="T49" fmla="*/ 181488 h 445"/>
              <a:gd name="T50" fmla="*/ 660419 w 2195"/>
              <a:gd name="T51" fmla="*/ 188670 h 445"/>
              <a:gd name="T52" fmla="*/ 787572 w 2195"/>
              <a:gd name="T53" fmla="*/ 218047 h 445"/>
              <a:gd name="T54" fmla="*/ 1054853 w 2195"/>
              <a:gd name="T55" fmla="*/ 283331 h 445"/>
              <a:gd name="T56" fmla="*/ 1025011 w 2195"/>
              <a:gd name="T57" fmla="*/ 152764 h 445"/>
              <a:gd name="T58" fmla="*/ 913428 w 2195"/>
              <a:gd name="T59" fmla="*/ 154069 h 445"/>
              <a:gd name="T60" fmla="*/ 882937 w 2195"/>
              <a:gd name="T61" fmla="*/ 284636 h 445"/>
              <a:gd name="T62" fmla="*/ 913428 w 2195"/>
              <a:gd name="T63" fmla="*/ 72465 h 445"/>
              <a:gd name="T64" fmla="*/ 982843 w 2195"/>
              <a:gd name="T65" fmla="*/ 66589 h 445"/>
              <a:gd name="T66" fmla="*/ 1206010 w 2195"/>
              <a:gd name="T67" fmla="*/ 265704 h 445"/>
              <a:gd name="T68" fmla="*/ 1179412 w 2195"/>
              <a:gd name="T69" fmla="*/ 287901 h 445"/>
              <a:gd name="T70" fmla="*/ 1136595 w 2195"/>
              <a:gd name="T71" fmla="*/ 98578 h 445"/>
              <a:gd name="T72" fmla="*/ 1107401 w 2195"/>
              <a:gd name="T73" fmla="*/ 72465 h 445"/>
              <a:gd name="T74" fmla="*/ 1136595 w 2195"/>
              <a:gd name="T75" fmla="*/ 15668 h 445"/>
              <a:gd name="T76" fmla="*/ 1166437 w 2195"/>
              <a:gd name="T77" fmla="*/ 72465 h 445"/>
              <a:gd name="T78" fmla="*/ 1206010 w 2195"/>
              <a:gd name="T79" fmla="*/ 98578 h 445"/>
              <a:gd name="T80" fmla="*/ 1166437 w 2195"/>
              <a:gd name="T81" fmla="*/ 241549 h 445"/>
              <a:gd name="T82" fmla="*/ 1206010 w 2195"/>
              <a:gd name="T83" fmla="*/ 265704 h 445"/>
              <a:gd name="T84" fmla="*/ 1414256 w 2195"/>
              <a:gd name="T85" fmla="*/ 123386 h 445"/>
              <a:gd name="T86" fmla="*/ 1256612 w 2195"/>
              <a:gd name="T87" fmla="*/ 126650 h 445"/>
              <a:gd name="T88" fmla="*/ 1390901 w 2195"/>
              <a:gd name="T89" fmla="*/ 229798 h 445"/>
              <a:gd name="T90" fmla="*/ 1278020 w 2195"/>
              <a:gd name="T91" fmla="*/ 218047 h 445"/>
              <a:gd name="T92" fmla="*/ 1337704 w 2195"/>
              <a:gd name="T93" fmla="*/ 289206 h 445"/>
              <a:gd name="T94" fmla="*/ 1346138 w 2195"/>
              <a:gd name="T95" fmla="*/ 164515 h 445"/>
              <a:gd name="T96" fmla="*/ 1334461 w 2195"/>
              <a:gd name="T97" fmla="*/ 94661 h 44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195" h="445">
                <a:moveTo>
                  <a:pt x="154" y="142"/>
                </a:moveTo>
                <a:cubicBezTo>
                  <a:pt x="86" y="144"/>
                  <a:pt x="51" y="189"/>
                  <a:pt x="49" y="278"/>
                </a:cubicBezTo>
                <a:cubicBezTo>
                  <a:pt x="51" y="361"/>
                  <a:pt x="86" y="405"/>
                  <a:pt x="154" y="407"/>
                </a:cubicBezTo>
                <a:cubicBezTo>
                  <a:pt x="218" y="405"/>
                  <a:pt x="251" y="361"/>
                  <a:pt x="252" y="276"/>
                </a:cubicBezTo>
                <a:cubicBezTo>
                  <a:pt x="248" y="193"/>
                  <a:pt x="215" y="148"/>
                  <a:pt x="154" y="142"/>
                </a:cubicBezTo>
                <a:close/>
                <a:moveTo>
                  <a:pt x="152" y="443"/>
                </a:moveTo>
                <a:cubicBezTo>
                  <a:pt x="55" y="437"/>
                  <a:pt x="5" y="383"/>
                  <a:pt x="0" y="280"/>
                </a:cubicBezTo>
                <a:cubicBezTo>
                  <a:pt x="3" y="166"/>
                  <a:pt x="55" y="107"/>
                  <a:pt x="156" y="105"/>
                </a:cubicBezTo>
                <a:cubicBezTo>
                  <a:pt x="250" y="109"/>
                  <a:pt x="299" y="165"/>
                  <a:pt x="303" y="274"/>
                </a:cubicBezTo>
                <a:cubicBezTo>
                  <a:pt x="302" y="385"/>
                  <a:pt x="251" y="442"/>
                  <a:pt x="152" y="443"/>
                </a:cubicBezTo>
                <a:close/>
                <a:moveTo>
                  <a:pt x="665" y="227"/>
                </a:moveTo>
                <a:lnTo>
                  <a:pt x="665" y="434"/>
                </a:lnTo>
                <a:lnTo>
                  <a:pt x="618" y="434"/>
                </a:lnTo>
                <a:lnTo>
                  <a:pt x="618" y="234"/>
                </a:lnTo>
                <a:cubicBezTo>
                  <a:pt x="616" y="174"/>
                  <a:pt x="591" y="144"/>
                  <a:pt x="542" y="142"/>
                </a:cubicBezTo>
                <a:cubicBezTo>
                  <a:pt x="484" y="150"/>
                  <a:pt x="452" y="181"/>
                  <a:pt x="446" y="236"/>
                </a:cubicBezTo>
                <a:lnTo>
                  <a:pt x="446" y="434"/>
                </a:lnTo>
                <a:lnTo>
                  <a:pt x="400" y="436"/>
                </a:lnTo>
                <a:lnTo>
                  <a:pt x="400" y="111"/>
                </a:lnTo>
                <a:lnTo>
                  <a:pt x="446" y="111"/>
                </a:lnTo>
                <a:lnTo>
                  <a:pt x="446" y="160"/>
                </a:lnTo>
                <a:cubicBezTo>
                  <a:pt x="472" y="123"/>
                  <a:pt x="507" y="104"/>
                  <a:pt x="553" y="102"/>
                </a:cubicBezTo>
                <a:cubicBezTo>
                  <a:pt x="628" y="102"/>
                  <a:pt x="665" y="144"/>
                  <a:pt x="665" y="227"/>
                </a:cubicBezTo>
                <a:close/>
                <a:moveTo>
                  <a:pt x="897" y="407"/>
                </a:moveTo>
                <a:lnTo>
                  <a:pt x="906" y="432"/>
                </a:lnTo>
                <a:cubicBezTo>
                  <a:pt x="891" y="438"/>
                  <a:pt x="875" y="441"/>
                  <a:pt x="857" y="441"/>
                </a:cubicBezTo>
                <a:cubicBezTo>
                  <a:pt x="811" y="442"/>
                  <a:pt x="788" y="419"/>
                  <a:pt x="790" y="370"/>
                </a:cubicBezTo>
                <a:lnTo>
                  <a:pt x="790" y="151"/>
                </a:lnTo>
                <a:lnTo>
                  <a:pt x="745" y="151"/>
                </a:lnTo>
                <a:lnTo>
                  <a:pt x="745" y="111"/>
                </a:lnTo>
                <a:lnTo>
                  <a:pt x="790" y="111"/>
                </a:lnTo>
                <a:lnTo>
                  <a:pt x="790" y="24"/>
                </a:lnTo>
                <a:lnTo>
                  <a:pt x="837" y="0"/>
                </a:lnTo>
                <a:lnTo>
                  <a:pt x="837" y="111"/>
                </a:lnTo>
                <a:lnTo>
                  <a:pt x="897" y="111"/>
                </a:lnTo>
                <a:lnTo>
                  <a:pt x="897" y="151"/>
                </a:lnTo>
                <a:lnTo>
                  <a:pt x="837" y="151"/>
                </a:lnTo>
                <a:lnTo>
                  <a:pt x="837" y="370"/>
                </a:lnTo>
                <a:cubicBezTo>
                  <a:pt x="835" y="398"/>
                  <a:pt x="847" y="411"/>
                  <a:pt x="872" y="410"/>
                </a:cubicBezTo>
                <a:cubicBezTo>
                  <a:pt x="881" y="410"/>
                  <a:pt x="890" y="409"/>
                  <a:pt x="897" y="407"/>
                </a:cubicBezTo>
                <a:close/>
                <a:moveTo>
                  <a:pt x="1020" y="249"/>
                </a:moveTo>
                <a:lnTo>
                  <a:pt x="1214" y="249"/>
                </a:lnTo>
                <a:cubicBezTo>
                  <a:pt x="1211" y="184"/>
                  <a:pt x="1179" y="150"/>
                  <a:pt x="1118" y="147"/>
                </a:cubicBezTo>
                <a:cubicBezTo>
                  <a:pt x="1057" y="153"/>
                  <a:pt x="1024" y="187"/>
                  <a:pt x="1020" y="249"/>
                </a:cubicBezTo>
                <a:close/>
                <a:moveTo>
                  <a:pt x="1214" y="334"/>
                </a:moveTo>
                <a:lnTo>
                  <a:pt x="1263" y="347"/>
                </a:lnTo>
                <a:cubicBezTo>
                  <a:pt x="1245" y="413"/>
                  <a:pt x="1198" y="445"/>
                  <a:pt x="1120" y="443"/>
                </a:cubicBezTo>
                <a:cubicBezTo>
                  <a:pt x="1021" y="439"/>
                  <a:pt x="969" y="384"/>
                  <a:pt x="966" y="278"/>
                </a:cubicBezTo>
                <a:cubicBezTo>
                  <a:pt x="971" y="167"/>
                  <a:pt x="1021" y="109"/>
                  <a:pt x="1118" y="105"/>
                </a:cubicBezTo>
                <a:cubicBezTo>
                  <a:pt x="1213" y="107"/>
                  <a:pt x="1262" y="165"/>
                  <a:pt x="1265" y="278"/>
                </a:cubicBezTo>
                <a:cubicBezTo>
                  <a:pt x="1265" y="284"/>
                  <a:pt x="1265" y="288"/>
                  <a:pt x="1265" y="289"/>
                </a:cubicBezTo>
                <a:lnTo>
                  <a:pt x="1018" y="289"/>
                </a:lnTo>
                <a:cubicBezTo>
                  <a:pt x="1021" y="362"/>
                  <a:pt x="1054" y="401"/>
                  <a:pt x="1118" y="405"/>
                </a:cubicBezTo>
                <a:cubicBezTo>
                  <a:pt x="1169" y="405"/>
                  <a:pt x="1200" y="382"/>
                  <a:pt x="1214" y="334"/>
                </a:cubicBezTo>
                <a:close/>
                <a:moveTo>
                  <a:pt x="1626" y="227"/>
                </a:moveTo>
                <a:lnTo>
                  <a:pt x="1626" y="434"/>
                </a:lnTo>
                <a:lnTo>
                  <a:pt x="1580" y="434"/>
                </a:lnTo>
                <a:lnTo>
                  <a:pt x="1580" y="234"/>
                </a:lnTo>
                <a:cubicBezTo>
                  <a:pt x="1578" y="174"/>
                  <a:pt x="1553" y="144"/>
                  <a:pt x="1504" y="142"/>
                </a:cubicBezTo>
                <a:cubicBezTo>
                  <a:pt x="1446" y="150"/>
                  <a:pt x="1414" y="181"/>
                  <a:pt x="1408" y="236"/>
                </a:cubicBezTo>
                <a:lnTo>
                  <a:pt x="1408" y="434"/>
                </a:lnTo>
                <a:lnTo>
                  <a:pt x="1361" y="436"/>
                </a:lnTo>
                <a:lnTo>
                  <a:pt x="1361" y="111"/>
                </a:lnTo>
                <a:lnTo>
                  <a:pt x="1408" y="111"/>
                </a:lnTo>
                <a:lnTo>
                  <a:pt x="1408" y="160"/>
                </a:lnTo>
                <a:cubicBezTo>
                  <a:pt x="1433" y="123"/>
                  <a:pt x="1469" y="104"/>
                  <a:pt x="1515" y="102"/>
                </a:cubicBezTo>
                <a:cubicBezTo>
                  <a:pt x="1589" y="102"/>
                  <a:pt x="1626" y="144"/>
                  <a:pt x="1626" y="227"/>
                </a:cubicBezTo>
                <a:close/>
                <a:moveTo>
                  <a:pt x="1859" y="407"/>
                </a:moveTo>
                <a:lnTo>
                  <a:pt x="1868" y="432"/>
                </a:lnTo>
                <a:cubicBezTo>
                  <a:pt x="1853" y="438"/>
                  <a:pt x="1836" y="441"/>
                  <a:pt x="1818" y="441"/>
                </a:cubicBezTo>
                <a:cubicBezTo>
                  <a:pt x="1772" y="442"/>
                  <a:pt x="1750" y="419"/>
                  <a:pt x="1752" y="370"/>
                </a:cubicBezTo>
                <a:lnTo>
                  <a:pt x="1752" y="151"/>
                </a:lnTo>
                <a:lnTo>
                  <a:pt x="1707" y="151"/>
                </a:lnTo>
                <a:lnTo>
                  <a:pt x="1707" y="111"/>
                </a:lnTo>
                <a:lnTo>
                  <a:pt x="1752" y="111"/>
                </a:lnTo>
                <a:lnTo>
                  <a:pt x="1752" y="24"/>
                </a:lnTo>
                <a:lnTo>
                  <a:pt x="1798" y="0"/>
                </a:lnTo>
                <a:lnTo>
                  <a:pt x="1798" y="111"/>
                </a:lnTo>
                <a:lnTo>
                  <a:pt x="1859" y="111"/>
                </a:lnTo>
                <a:lnTo>
                  <a:pt x="1859" y="151"/>
                </a:lnTo>
                <a:lnTo>
                  <a:pt x="1798" y="151"/>
                </a:lnTo>
                <a:lnTo>
                  <a:pt x="1798" y="370"/>
                </a:lnTo>
                <a:cubicBezTo>
                  <a:pt x="1797" y="398"/>
                  <a:pt x="1809" y="411"/>
                  <a:pt x="1834" y="410"/>
                </a:cubicBezTo>
                <a:cubicBezTo>
                  <a:pt x="1843" y="410"/>
                  <a:pt x="1851" y="409"/>
                  <a:pt x="1859" y="407"/>
                </a:cubicBezTo>
                <a:close/>
                <a:moveTo>
                  <a:pt x="2131" y="203"/>
                </a:moveTo>
                <a:lnTo>
                  <a:pt x="2180" y="189"/>
                </a:lnTo>
                <a:cubicBezTo>
                  <a:pt x="2167" y="133"/>
                  <a:pt x="2125" y="104"/>
                  <a:pt x="2055" y="102"/>
                </a:cubicBezTo>
                <a:cubicBezTo>
                  <a:pt x="1982" y="105"/>
                  <a:pt x="1943" y="136"/>
                  <a:pt x="1937" y="194"/>
                </a:cubicBezTo>
                <a:cubicBezTo>
                  <a:pt x="1934" y="249"/>
                  <a:pt x="1976" y="281"/>
                  <a:pt x="2062" y="292"/>
                </a:cubicBezTo>
                <a:cubicBezTo>
                  <a:pt x="2118" y="302"/>
                  <a:pt x="2146" y="322"/>
                  <a:pt x="2144" y="352"/>
                </a:cubicBezTo>
                <a:cubicBezTo>
                  <a:pt x="2143" y="387"/>
                  <a:pt x="2115" y="406"/>
                  <a:pt x="2062" y="407"/>
                </a:cubicBezTo>
                <a:cubicBezTo>
                  <a:pt x="2013" y="409"/>
                  <a:pt x="1982" y="384"/>
                  <a:pt x="1970" y="334"/>
                </a:cubicBezTo>
                <a:lnTo>
                  <a:pt x="1924" y="347"/>
                </a:lnTo>
                <a:cubicBezTo>
                  <a:pt x="1941" y="413"/>
                  <a:pt x="1988" y="445"/>
                  <a:pt x="2062" y="443"/>
                </a:cubicBezTo>
                <a:cubicBezTo>
                  <a:pt x="2148" y="442"/>
                  <a:pt x="2192" y="410"/>
                  <a:pt x="2193" y="350"/>
                </a:cubicBezTo>
                <a:cubicBezTo>
                  <a:pt x="2195" y="298"/>
                  <a:pt x="2155" y="265"/>
                  <a:pt x="2075" y="252"/>
                </a:cubicBezTo>
                <a:cubicBezTo>
                  <a:pt x="2014" y="241"/>
                  <a:pt x="1985" y="222"/>
                  <a:pt x="1986" y="194"/>
                </a:cubicBezTo>
                <a:cubicBezTo>
                  <a:pt x="1990" y="162"/>
                  <a:pt x="2014" y="146"/>
                  <a:pt x="2057" y="145"/>
                </a:cubicBezTo>
                <a:cubicBezTo>
                  <a:pt x="2097" y="145"/>
                  <a:pt x="2122" y="164"/>
                  <a:pt x="2131" y="203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3" name="Freeform 8"/>
          <p:cNvSpPr>
            <a:spLocks noEditPoints="1"/>
          </p:cNvSpPr>
          <p:nvPr/>
        </p:nvSpPr>
        <p:spPr bwMode="auto">
          <a:xfrm>
            <a:off x="1743977" y="1947170"/>
            <a:ext cx="1026452" cy="482091"/>
          </a:xfrm>
          <a:custGeom>
            <a:avLst/>
            <a:gdLst>
              <a:gd name="T0" fmla="*/ 495722 w 2109"/>
              <a:gd name="T1" fmla="*/ 0 h 986"/>
              <a:gd name="T2" fmla="*/ 438623 w 2109"/>
              <a:gd name="T3" fmla="*/ 642937 h 986"/>
              <a:gd name="T4" fmla="*/ 54503 w 2109"/>
              <a:gd name="T5" fmla="*/ 588163 h 986"/>
              <a:gd name="T6" fmla="*/ 0 w 2109"/>
              <a:gd name="T7" fmla="*/ 642937 h 986"/>
              <a:gd name="T8" fmla="*/ 54503 w 2109"/>
              <a:gd name="T9" fmla="*/ 52165 h 986"/>
              <a:gd name="T10" fmla="*/ 438623 w 2109"/>
              <a:gd name="T11" fmla="*/ 181926 h 986"/>
              <a:gd name="T12" fmla="*/ 54503 w 2109"/>
              <a:gd name="T13" fmla="*/ 52165 h 986"/>
              <a:gd name="T14" fmla="*/ 54503 w 2109"/>
              <a:gd name="T15" fmla="*/ 541867 h 986"/>
              <a:gd name="T16" fmla="*/ 438623 w 2109"/>
              <a:gd name="T17" fmla="*/ 409497 h 986"/>
              <a:gd name="T18" fmla="*/ 54503 w 2109"/>
              <a:gd name="T19" fmla="*/ 230831 h 986"/>
              <a:gd name="T20" fmla="*/ 438623 w 2109"/>
              <a:gd name="T21" fmla="*/ 363201 h 986"/>
              <a:gd name="T22" fmla="*/ 54503 w 2109"/>
              <a:gd name="T23" fmla="*/ 230831 h 986"/>
              <a:gd name="T24" fmla="*/ 1311326 w 2109"/>
              <a:gd name="T25" fmla="*/ 360592 h 986"/>
              <a:gd name="T26" fmla="*/ 1162091 w 2109"/>
              <a:gd name="T27" fmla="*/ 452534 h 986"/>
              <a:gd name="T28" fmla="*/ 1331441 w 2109"/>
              <a:gd name="T29" fmla="*/ 596640 h 986"/>
              <a:gd name="T30" fmla="*/ 1050488 w 2109"/>
              <a:gd name="T31" fmla="*/ 533390 h 986"/>
              <a:gd name="T32" fmla="*/ 869459 w 2109"/>
              <a:gd name="T33" fmla="*/ 634460 h 986"/>
              <a:gd name="T34" fmla="*/ 946672 w 2109"/>
              <a:gd name="T35" fmla="*/ 579687 h 986"/>
              <a:gd name="T36" fmla="*/ 998580 w 2109"/>
              <a:gd name="T37" fmla="*/ 291473 h 986"/>
              <a:gd name="T38" fmla="*/ 685835 w 2109"/>
              <a:gd name="T39" fmla="*/ 245177 h 986"/>
              <a:gd name="T40" fmla="*/ 1199724 w 2109"/>
              <a:gd name="T41" fmla="*/ 170189 h 986"/>
              <a:gd name="T42" fmla="*/ 772132 w 2109"/>
              <a:gd name="T43" fmla="*/ 123893 h 986"/>
              <a:gd name="T44" fmla="*/ 1199724 w 2109"/>
              <a:gd name="T45" fmla="*/ 48905 h 986"/>
              <a:gd name="T46" fmla="*/ 760452 w 2109"/>
              <a:gd name="T47" fmla="*/ 3260 h 986"/>
              <a:gd name="T48" fmla="*/ 1253579 w 2109"/>
              <a:gd name="T49" fmla="*/ 245177 h 986"/>
              <a:gd name="T50" fmla="*/ 1363234 w 2109"/>
              <a:gd name="T51" fmla="*/ 291473 h 986"/>
              <a:gd name="T52" fmla="*/ 1050488 w 2109"/>
              <a:gd name="T53" fmla="*/ 314296 h 986"/>
              <a:gd name="T54" fmla="*/ 1273693 w 2109"/>
              <a:gd name="T55" fmla="*/ 314296 h 986"/>
              <a:gd name="T56" fmla="*/ 970031 w 2109"/>
              <a:gd name="T57" fmla="*/ 421235 h 986"/>
              <a:gd name="T58" fmla="*/ 697514 w 2109"/>
              <a:gd name="T59" fmla="*/ 579687 h 986"/>
              <a:gd name="T60" fmla="*/ 772132 w 2109"/>
              <a:gd name="T61" fmla="*/ 308427 h 986"/>
              <a:gd name="T62" fmla="*/ 907093 w 2109"/>
              <a:gd name="T63" fmla="*/ 397760 h 986"/>
              <a:gd name="T64" fmla="*/ 789002 w 2109"/>
              <a:gd name="T65" fmla="*/ 383415 h 986"/>
              <a:gd name="T66" fmla="*/ 772132 w 2109"/>
              <a:gd name="T67" fmla="*/ 308427 h 98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109" h="986">
                <a:moveTo>
                  <a:pt x="0" y="0"/>
                </a:moveTo>
                <a:lnTo>
                  <a:pt x="764" y="0"/>
                </a:lnTo>
                <a:lnTo>
                  <a:pt x="764" y="986"/>
                </a:lnTo>
                <a:lnTo>
                  <a:pt x="676" y="986"/>
                </a:lnTo>
                <a:lnTo>
                  <a:pt x="676" y="902"/>
                </a:lnTo>
                <a:lnTo>
                  <a:pt x="84" y="902"/>
                </a:lnTo>
                <a:lnTo>
                  <a:pt x="84" y="986"/>
                </a:lnTo>
                <a:lnTo>
                  <a:pt x="0" y="986"/>
                </a:lnTo>
                <a:lnTo>
                  <a:pt x="0" y="0"/>
                </a:lnTo>
                <a:close/>
                <a:moveTo>
                  <a:pt x="84" y="80"/>
                </a:moveTo>
                <a:lnTo>
                  <a:pt x="84" y="279"/>
                </a:lnTo>
                <a:lnTo>
                  <a:pt x="676" y="279"/>
                </a:lnTo>
                <a:lnTo>
                  <a:pt x="676" y="80"/>
                </a:lnTo>
                <a:lnTo>
                  <a:pt x="84" y="80"/>
                </a:lnTo>
                <a:close/>
                <a:moveTo>
                  <a:pt x="84" y="628"/>
                </a:moveTo>
                <a:lnTo>
                  <a:pt x="84" y="831"/>
                </a:lnTo>
                <a:lnTo>
                  <a:pt x="676" y="831"/>
                </a:lnTo>
                <a:lnTo>
                  <a:pt x="676" y="628"/>
                </a:lnTo>
                <a:lnTo>
                  <a:pt x="84" y="628"/>
                </a:lnTo>
                <a:close/>
                <a:moveTo>
                  <a:pt x="84" y="354"/>
                </a:moveTo>
                <a:lnTo>
                  <a:pt x="84" y="557"/>
                </a:lnTo>
                <a:lnTo>
                  <a:pt x="676" y="557"/>
                </a:lnTo>
                <a:lnTo>
                  <a:pt x="676" y="354"/>
                </a:lnTo>
                <a:lnTo>
                  <a:pt x="84" y="354"/>
                </a:lnTo>
                <a:close/>
                <a:moveTo>
                  <a:pt x="1963" y="482"/>
                </a:moveTo>
                <a:lnTo>
                  <a:pt x="2021" y="553"/>
                </a:lnTo>
                <a:cubicBezTo>
                  <a:pt x="2000" y="568"/>
                  <a:pt x="1958" y="594"/>
                  <a:pt x="1893" y="632"/>
                </a:cubicBezTo>
                <a:cubicBezTo>
                  <a:pt x="1849" y="659"/>
                  <a:pt x="1815" y="679"/>
                  <a:pt x="1791" y="694"/>
                </a:cubicBezTo>
                <a:cubicBezTo>
                  <a:pt x="1859" y="753"/>
                  <a:pt x="1965" y="800"/>
                  <a:pt x="2109" y="836"/>
                </a:cubicBezTo>
                <a:cubicBezTo>
                  <a:pt x="2089" y="856"/>
                  <a:pt x="2070" y="883"/>
                  <a:pt x="2052" y="915"/>
                </a:cubicBezTo>
                <a:cubicBezTo>
                  <a:pt x="1849" y="856"/>
                  <a:pt x="1704" y="756"/>
                  <a:pt x="1619" y="615"/>
                </a:cubicBezTo>
                <a:lnTo>
                  <a:pt x="1619" y="818"/>
                </a:lnTo>
                <a:cubicBezTo>
                  <a:pt x="1624" y="924"/>
                  <a:pt x="1573" y="976"/>
                  <a:pt x="1464" y="973"/>
                </a:cubicBezTo>
                <a:cubicBezTo>
                  <a:pt x="1423" y="973"/>
                  <a:pt x="1381" y="973"/>
                  <a:pt x="1340" y="973"/>
                </a:cubicBezTo>
                <a:cubicBezTo>
                  <a:pt x="1337" y="937"/>
                  <a:pt x="1331" y="908"/>
                  <a:pt x="1322" y="884"/>
                </a:cubicBezTo>
                <a:cubicBezTo>
                  <a:pt x="1358" y="887"/>
                  <a:pt x="1403" y="889"/>
                  <a:pt x="1459" y="889"/>
                </a:cubicBezTo>
                <a:cubicBezTo>
                  <a:pt x="1515" y="892"/>
                  <a:pt x="1542" y="867"/>
                  <a:pt x="1539" y="814"/>
                </a:cubicBezTo>
                <a:lnTo>
                  <a:pt x="1539" y="447"/>
                </a:lnTo>
                <a:lnTo>
                  <a:pt x="1057" y="447"/>
                </a:lnTo>
                <a:lnTo>
                  <a:pt x="1057" y="376"/>
                </a:lnTo>
                <a:lnTo>
                  <a:pt x="1849" y="376"/>
                </a:lnTo>
                <a:lnTo>
                  <a:pt x="1849" y="261"/>
                </a:lnTo>
                <a:lnTo>
                  <a:pt x="1190" y="261"/>
                </a:lnTo>
                <a:lnTo>
                  <a:pt x="1190" y="190"/>
                </a:lnTo>
                <a:lnTo>
                  <a:pt x="1849" y="190"/>
                </a:lnTo>
                <a:lnTo>
                  <a:pt x="1849" y="75"/>
                </a:lnTo>
                <a:lnTo>
                  <a:pt x="1172" y="75"/>
                </a:lnTo>
                <a:lnTo>
                  <a:pt x="1172" y="5"/>
                </a:lnTo>
                <a:lnTo>
                  <a:pt x="1932" y="5"/>
                </a:lnTo>
                <a:lnTo>
                  <a:pt x="1932" y="376"/>
                </a:lnTo>
                <a:lnTo>
                  <a:pt x="2101" y="376"/>
                </a:lnTo>
                <a:lnTo>
                  <a:pt x="2101" y="447"/>
                </a:lnTo>
                <a:lnTo>
                  <a:pt x="1619" y="447"/>
                </a:lnTo>
                <a:lnTo>
                  <a:pt x="1619" y="482"/>
                </a:lnTo>
                <a:cubicBezTo>
                  <a:pt x="1654" y="544"/>
                  <a:pt x="1692" y="597"/>
                  <a:pt x="1733" y="641"/>
                </a:cubicBezTo>
                <a:cubicBezTo>
                  <a:pt x="1822" y="582"/>
                  <a:pt x="1899" y="529"/>
                  <a:pt x="1963" y="482"/>
                </a:cubicBezTo>
                <a:close/>
                <a:moveTo>
                  <a:pt x="1044" y="814"/>
                </a:moveTo>
                <a:cubicBezTo>
                  <a:pt x="1168" y="772"/>
                  <a:pt x="1318" y="716"/>
                  <a:pt x="1495" y="646"/>
                </a:cubicBezTo>
                <a:cubicBezTo>
                  <a:pt x="1501" y="672"/>
                  <a:pt x="1507" y="699"/>
                  <a:pt x="1513" y="725"/>
                </a:cubicBezTo>
                <a:cubicBezTo>
                  <a:pt x="1351" y="784"/>
                  <a:pt x="1205" y="839"/>
                  <a:pt x="1075" y="889"/>
                </a:cubicBezTo>
                <a:lnTo>
                  <a:pt x="1044" y="814"/>
                </a:lnTo>
                <a:close/>
                <a:moveTo>
                  <a:pt x="1190" y="473"/>
                </a:moveTo>
                <a:cubicBezTo>
                  <a:pt x="1202" y="482"/>
                  <a:pt x="1218" y="492"/>
                  <a:pt x="1238" y="504"/>
                </a:cubicBezTo>
                <a:cubicBezTo>
                  <a:pt x="1303" y="545"/>
                  <a:pt x="1356" y="581"/>
                  <a:pt x="1398" y="610"/>
                </a:cubicBezTo>
                <a:lnTo>
                  <a:pt x="1349" y="681"/>
                </a:lnTo>
                <a:cubicBezTo>
                  <a:pt x="1317" y="658"/>
                  <a:pt x="1272" y="627"/>
                  <a:pt x="1216" y="588"/>
                </a:cubicBezTo>
                <a:cubicBezTo>
                  <a:pt x="1184" y="565"/>
                  <a:pt x="1159" y="547"/>
                  <a:pt x="1141" y="535"/>
                </a:cubicBezTo>
                <a:lnTo>
                  <a:pt x="1190" y="473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3121387" y="790151"/>
            <a:ext cx="92011" cy="2759726"/>
          </a:xfrm>
          <a:custGeom>
            <a:avLst/>
            <a:gdLst>
              <a:gd name="T0" fmla="*/ 0 w 153"/>
              <a:gd name="T1" fmla="*/ 0 h 6522"/>
              <a:gd name="T2" fmla="*/ 46203 w 153"/>
              <a:gd name="T3" fmla="*/ 0 h 6522"/>
              <a:gd name="T4" fmla="*/ 46203 w 153"/>
              <a:gd name="T5" fmla="*/ 5040312 h 6522"/>
              <a:gd name="T6" fmla="*/ 0 w 153"/>
              <a:gd name="T7" fmla="*/ 5040312 h 6522"/>
              <a:gd name="T8" fmla="*/ 0 w 153"/>
              <a:gd name="T9" fmla="*/ 0 h 6522"/>
              <a:gd name="T10" fmla="*/ 99224 w 153"/>
              <a:gd name="T11" fmla="*/ 0 h 6522"/>
              <a:gd name="T12" fmla="*/ 115887 w 153"/>
              <a:gd name="T13" fmla="*/ 0 h 6522"/>
              <a:gd name="T14" fmla="*/ 115887 w 153"/>
              <a:gd name="T15" fmla="*/ 5040312 h 6522"/>
              <a:gd name="T16" fmla="*/ 99224 w 153"/>
              <a:gd name="T17" fmla="*/ 5040312 h 6522"/>
              <a:gd name="T18" fmla="*/ 99224 w 153"/>
              <a:gd name="T19" fmla="*/ 0 h 652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3" h="6522">
                <a:moveTo>
                  <a:pt x="0" y="0"/>
                </a:moveTo>
                <a:lnTo>
                  <a:pt x="61" y="0"/>
                </a:lnTo>
                <a:lnTo>
                  <a:pt x="61" y="6522"/>
                </a:lnTo>
                <a:lnTo>
                  <a:pt x="0" y="6522"/>
                </a:lnTo>
                <a:lnTo>
                  <a:pt x="0" y="0"/>
                </a:lnTo>
                <a:close/>
                <a:moveTo>
                  <a:pt x="131" y="0"/>
                </a:moveTo>
                <a:lnTo>
                  <a:pt x="153" y="0"/>
                </a:lnTo>
                <a:lnTo>
                  <a:pt x="153" y="6522"/>
                </a:lnTo>
                <a:lnTo>
                  <a:pt x="131" y="6522"/>
                </a:lnTo>
                <a:lnTo>
                  <a:pt x="131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68571" tIns="34285" rIns="68571" bIns="34285"/>
          <a:lstStyle/>
          <a:p>
            <a:endParaRPr lang="zh-CN" altLang="en-US" kern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15" name="Freeform 10"/>
          <p:cNvSpPr/>
          <p:nvPr/>
        </p:nvSpPr>
        <p:spPr bwMode="auto">
          <a:xfrm>
            <a:off x="3586981" y="2017926"/>
            <a:ext cx="4512870" cy="511156"/>
          </a:xfrm>
          <a:custGeom>
            <a:avLst/>
            <a:gdLst>
              <a:gd name="T0" fmla="*/ 64938 w 6425"/>
              <a:gd name="T1" fmla="*/ 0 h 911"/>
              <a:gd name="T2" fmla="*/ 4420639 w 6425"/>
              <a:gd name="T3" fmla="*/ 0 h 911"/>
              <a:gd name="T4" fmla="*/ 4486275 w 6425"/>
              <a:gd name="T5" fmla="*/ 65148 h 911"/>
              <a:gd name="T6" fmla="*/ 4486275 w 6425"/>
              <a:gd name="T7" fmla="*/ 573027 h 911"/>
              <a:gd name="T8" fmla="*/ 4420639 w 6425"/>
              <a:gd name="T9" fmla="*/ 638175 h 911"/>
              <a:gd name="T10" fmla="*/ 64938 w 6425"/>
              <a:gd name="T11" fmla="*/ 638175 h 911"/>
              <a:gd name="T12" fmla="*/ 0 w 6425"/>
              <a:gd name="T13" fmla="*/ 573027 h 911"/>
              <a:gd name="T14" fmla="*/ 0 w 6425"/>
              <a:gd name="T15" fmla="*/ 65148 h 911"/>
              <a:gd name="T16" fmla="*/ 64938 w 6425"/>
              <a:gd name="T17" fmla="*/ 0 h 9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425" h="911">
                <a:moveTo>
                  <a:pt x="93" y="0"/>
                </a:moveTo>
                <a:lnTo>
                  <a:pt x="6331" y="0"/>
                </a:lnTo>
                <a:cubicBezTo>
                  <a:pt x="6383" y="0"/>
                  <a:pt x="6425" y="42"/>
                  <a:pt x="6425" y="93"/>
                </a:cubicBezTo>
                <a:lnTo>
                  <a:pt x="6425" y="818"/>
                </a:lnTo>
                <a:cubicBezTo>
                  <a:pt x="6425" y="869"/>
                  <a:pt x="6383" y="911"/>
                  <a:pt x="6331" y="911"/>
                </a:cubicBezTo>
                <a:lnTo>
                  <a:pt x="93" y="911"/>
                </a:lnTo>
                <a:cubicBezTo>
                  <a:pt x="42" y="911"/>
                  <a:pt x="0" y="869"/>
                  <a:pt x="0" y="818"/>
                </a:cubicBezTo>
                <a:lnTo>
                  <a:pt x="0" y="93"/>
                </a:lnTo>
                <a:cubicBezTo>
                  <a:pt x="0" y="42"/>
                  <a:pt x="42" y="0"/>
                  <a:pt x="93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grpSp>
        <p:nvGrpSpPr>
          <p:cNvPr id="16" name="组合 58"/>
          <p:cNvGrpSpPr/>
          <p:nvPr/>
        </p:nvGrpSpPr>
        <p:grpSpPr bwMode="auto">
          <a:xfrm>
            <a:off x="3664380" y="2059588"/>
            <a:ext cx="377478" cy="415498"/>
            <a:chOff x="0" y="0"/>
            <a:chExt cx="588963" cy="648258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0" y="27890"/>
              <a:ext cx="588963" cy="5905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100" kern="0">
                <a:solidFill>
                  <a:srgbClr val="C00000"/>
                </a:solidFill>
                <a:cs typeface="+mn-ea"/>
                <a:sym typeface="+mn-lt"/>
              </a:endParaRPr>
            </a:p>
          </p:txBody>
        </p:sp>
        <p:sp>
          <p:nvSpPr>
            <p:cNvPr id="18" name="TextBox 60"/>
            <p:cNvSpPr txBox="1">
              <a:spLocks noChangeArrowheads="1"/>
            </p:cNvSpPr>
            <p:nvPr/>
          </p:nvSpPr>
          <p:spPr bwMode="auto">
            <a:xfrm>
              <a:off x="59482" y="0"/>
              <a:ext cx="500721" cy="648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100" b="1" kern="0">
                  <a:solidFill>
                    <a:srgbClr val="C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lang="zh-CN" altLang="en-US" sz="2100" b="1" kern="0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5" name="TextBox 91"/>
          <p:cNvSpPr txBox="1">
            <a:spLocks noChangeArrowheads="1"/>
          </p:cNvSpPr>
          <p:nvPr/>
        </p:nvSpPr>
        <p:spPr bwMode="auto">
          <a:xfrm>
            <a:off x="4073492" y="2002492"/>
            <a:ext cx="4069901" cy="561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kern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3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51031" y="1608156"/>
            <a:ext cx="1628343" cy="972208"/>
            <a:chOff x="6200581" y="2144208"/>
            <a:chExt cx="2171124" cy="1296277"/>
          </a:xfrm>
          <a:solidFill>
            <a:srgbClr val="CB1B3D"/>
          </a:solidFill>
        </p:grpSpPr>
        <p:sp>
          <p:nvSpPr>
            <p:cNvPr id="90" name="椭圆 1"/>
            <p:cNvSpPr>
              <a:spLocks noChangeArrowheads="1"/>
            </p:cNvSpPr>
            <p:nvPr/>
          </p:nvSpPr>
          <p:spPr bwMode="auto">
            <a:xfrm>
              <a:off x="7225894" y="2294674"/>
              <a:ext cx="1145811" cy="1145811"/>
            </a:xfrm>
            <a:custGeom>
              <a:avLst/>
              <a:gdLst>
                <a:gd name="T0" fmla="*/ 0 w 1648346"/>
                <a:gd name="T1" fmla="*/ 0 h 1656184"/>
                <a:gd name="T2" fmla="*/ 1648346 w 1648346"/>
                <a:gd name="T3" fmla="*/ 1656184 h 1656184"/>
              </a:gdLst>
              <a:ahLst/>
              <a:cxnLst/>
              <a:rect l="T0" t="T1" r="T2" b="T3"/>
              <a:pathLst>
                <a:path w="1648346" h="1656184">
                  <a:moveTo>
                    <a:pt x="820254" y="0"/>
                  </a:moveTo>
                  <a:cubicBezTo>
                    <a:pt x="1277597" y="0"/>
                    <a:pt x="1648346" y="370749"/>
                    <a:pt x="1648346" y="828092"/>
                  </a:cubicBezTo>
                  <a:cubicBezTo>
                    <a:pt x="1648346" y="1285435"/>
                    <a:pt x="1277597" y="1656184"/>
                    <a:pt x="820254" y="1656184"/>
                  </a:cubicBezTo>
                  <a:cubicBezTo>
                    <a:pt x="771082" y="1656184"/>
                    <a:pt x="722910" y="1651898"/>
                    <a:pt x="676238" y="1642851"/>
                  </a:cubicBezTo>
                  <a:lnTo>
                    <a:pt x="676238" y="1458836"/>
                  </a:lnTo>
                  <a:cubicBezTo>
                    <a:pt x="722365" y="1470593"/>
                    <a:pt x="770659" y="1476164"/>
                    <a:pt x="820254" y="1476164"/>
                  </a:cubicBezTo>
                  <a:cubicBezTo>
                    <a:pt x="1178174" y="1476164"/>
                    <a:pt x="1468326" y="1186012"/>
                    <a:pt x="1468326" y="828092"/>
                  </a:cubicBezTo>
                  <a:cubicBezTo>
                    <a:pt x="1468326" y="470172"/>
                    <a:pt x="1178174" y="180020"/>
                    <a:pt x="820254" y="180020"/>
                  </a:cubicBezTo>
                  <a:cubicBezTo>
                    <a:pt x="499245" y="180020"/>
                    <a:pt x="232748" y="413413"/>
                    <a:pt x="183071" y="720080"/>
                  </a:cubicBezTo>
                  <a:lnTo>
                    <a:pt x="0" y="720080"/>
                  </a:lnTo>
                  <a:cubicBezTo>
                    <a:pt x="52132" y="313716"/>
                    <a:pt x="399556" y="0"/>
                    <a:pt x="8202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15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8" name="椭圆 1"/>
            <p:cNvSpPr>
              <a:spLocks noChangeArrowheads="1"/>
            </p:cNvSpPr>
            <p:nvPr/>
          </p:nvSpPr>
          <p:spPr bwMode="auto">
            <a:xfrm rot="10800000">
              <a:off x="6200581" y="2144208"/>
              <a:ext cx="1147131" cy="1147131"/>
            </a:xfrm>
            <a:custGeom>
              <a:avLst/>
              <a:gdLst>
                <a:gd name="T0" fmla="*/ 0 w 1648346"/>
                <a:gd name="T1" fmla="*/ 0 h 1656184"/>
                <a:gd name="T2" fmla="*/ 1648346 w 1648346"/>
                <a:gd name="T3" fmla="*/ 1656184 h 1656184"/>
              </a:gdLst>
              <a:ahLst/>
              <a:cxnLst/>
              <a:rect l="T0" t="T1" r="T2" b="T3"/>
              <a:pathLst>
                <a:path w="1648346" h="1656184">
                  <a:moveTo>
                    <a:pt x="820254" y="0"/>
                  </a:moveTo>
                  <a:cubicBezTo>
                    <a:pt x="1277597" y="0"/>
                    <a:pt x="1648346" y="370749"/>
                    <a:pt x="1648346" y="828092"/>
                  </a:cubicBezTo>
                  <a:cubicBezTo>
                    <a:pt x="1648346" y="1285435"/>
                    <a:pt x="1277597" y="1656184"/>
                    <a:pt x="820254" y="1656184"/>
                  </a:cubicBezTo>
                  <a:cubicBezTo>
                    <a:pt x="771082" y="1656184"/>
                    <a:pt x="722910" y="1651898"/>
                    <a:pt x="676238" y="1642851"/>
                  </a:cubicBezTo>
                  <a:lnTo>
                    <a:pt x="676238" y="1458836"/>
                  </a:lnTo>
                  <a:cubicBezTo>
                    <a:pt x="722365" y="1470593"/>
                    <a:pt x="770659" y="1476164"/>
                    <a:pt x="820254" y="1476164"/>
                  </a:cubicBezTo>
                  <a:cubicBezTo>
                    <a:pt x="1178174" y="1476164"/>
                    <a:pt x="1468326" y="1186012"/>
                    <a:pt x="1468326" y="828092"/>
                  </a:cubicBezTo>
                  <a:cubicBezTo>
                    <a:pt x="1468326" y="470172"/>
                    <a:pt x="1178174" y="180020"/>
                    <a:pt x="820254" y="180020"/>
                  </a:cubicBezTo>
                  <a:cubicBezTo>
                    <a:pt x="499245" y="180020"/>
                    <a:pt x="232748" y="413413"/>
                    <a:pt x="183071" y="720080"/>
                  </a:cubicBezTo>
                  <a:lnTo>
                    <a:pt x="0" y="720080"/>
                  </a:lnTo>
                  <a:cubicBezTo>
                    <a:pt x="52132" y="313716"/>
                    <a:pt x="399556" y="0"/>
                    <a:pt x="8202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1015">
                <a:solidFill>
                  <a:srgbClr val="FFFFFF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99" name="圆角矩形 14"/>
          <p:cNvSpPr>
            <a:spLocks noChangeArrowheads="1"/>
          </p:cNvSpPr>
          <p:nvPr/>
        </p:nvSpPr>
        <p:spPr bwMode="auto">
          <a:xfrm>
            <a:off x="6200171" y="1928915"/>
            <a:ext cx="2066223" cy="335625"/>
          </a:xfrm>
          <a:custGeom>
            <a:avLst/>
            <a:gdLst>
              <a:gd name="T0" fmla="*/ 0 w 3960440"/>
              <a:gd name="T1" fmla="*/ 0 h 648072"/>
              <a:gd name="T2" fmla="*/ 3960440 w 3960440"/>
              <a:gd name="T3" fmla="*/ 648072 h 648072"/>
            </a:gdLst>
            <a:ahLst/>
            <a:cxnLst/>
            <a:rect l="T0" t="T1" r="T2" b="T3"/>
            <a:pathLst>
              <a:path w="3960440" h="648072">
                <a:moveTo>
                  <a:pt x="0" y="0"/>
                </a:moveTo>
                <a:lnTo>
                  <a:pt x="3636404" y="0"/>
                </a:lnTo>
                <a:cubicBezTo>
                  <a:pt x="3815364" y="0"/>
                  <a:pt x="3960440" y="145076"/>
                  <a:pt x="3960440" y="324036"/>
                </a:cubicBezTo>
                <a:cubicBezTo>
                  <a:pt x="3960440" y="502996"/>
                  <a:pt x="3815364" y="648072"/>
                  <a:pt x="3636404" y="648072"/>
                </a:cubicBezTo>
                <a:lnTo>
                  <a:pt x="0" y="648072"/>
                </a:ln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anchor="ctr"/>
          <a:lstStyle/>
          <a:p>
            <a:r>
              <a:rPr lang="zh-CN" altLang="en-US" sz="15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添加标题</a:t>
            </a:r>
          </a:p>
        </p:txBody>
      </p:sp>
      <p:sp>
        <p:nvSpPr>
          <p:cNvPr id="100" name="圆角矩形 14"/>
          <p:cNvSpPr>
            <a:spLocks noChangeArrowheads="1"/>
          </p:cNvSpPr>
          <p:nvPr/>
        </p:nvSpPr>
        <p:spPr bwMode="auto">
          <a:xfrm>
            <a:off x="6025923" y="3387250"/>
            <a:ext cx="2104835" cy="336615"/>
          </a:xfrm>
          <a:custGeom>
            <a:avLst/>
            <a:gdLst>
              <a:gd name="T0" fmla="*/ 0 w 4033295"/>
              <a:gd name="T1" fmla="*/ 0 h 648072"/>
              <a:gd name="T2" fmla="*/ 3709259 w 4033295"/>
              <a:gd name="T3" fmla="*/ 0 h 648072"/>
              <a:gd name="T4" fmla="*/ 4033295 w 4033295"/>
              <a:gd name="T5" fmla="*/ 324036 h 648072"/>
              <a:gd name="T6" fmla="*/ 3709259 w 4033295"/>
              <a:gd name="T7" fmla="*/ 648072 h 648072"/>
              <a:gd name="T8" fmla="*/ 72855 w 4033295"/>
              <a:gd name="T9" fmla="*/ 648072 h 648072"/>
              <a:gd name="T10" fmla="*/ 0 w 4033295"/>
              <a:gd name="T11" fmla="*/ 0 h 6480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33295"/>
              <a:gd name="T19" fmla="*/ 0 h 648072"/>
              <a:gd name="T20" fmla="*/ 4033295 w 4033295"/>
              <a:gd name="T21" fmla="*/ 648072 h 6480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33295" h="648072">
                <a:moveTo>
                  <a:pt x="0" y="0"/>
                </a:moveTo>
                <a:lnTo>
                  <a:pt x="3709259" y="0"/>
                </a:lnTo>
                <a:cubicBezTo>
                  <a:pt x="3888219" y="0"/>
                  <a:pt x="4033295" y="145076"/>
                  <a:pt x="4033295" y="324036"/>
                </a:cubicBezTo>
                <a:cubicBezTo>
                  <a:pt x="4033295" y="502996"/>
                  <a:pt x="3888219" y="648072"/>
                  <a:pt x="3709259" y="648072"/>
                </a:cubicBezTo>
                <a:lnTo>
                  <a:pt x="72855" y="648072"/>
                </a:lnTo>
                <a:cubicBezTo>
                  <a:pt x="72855" y="432048"/>
                  <a:pt x="0" y="216024"/>
                  <a:pt x="0" y="0"/>
                </a:cubicBez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anchor="ctr"/>
          <a:lstStyle/>
          <a:p>
            <a:pPr algn="ctr"/>
            <a:r>
              <a:rPr lang="zh-CN" altLang="en-US" sz="15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添加标题</a:t>
            </a:r>
          </a:p>
        </p:txBody>
      </p:sp>
      <p:sp>
        <p:nvSpPr>
          <p:cNvPr id="101" name="TextBox 45"/>
          <p:cNvSpPr>
            <a:spLocks noChangeArrowheads="1"/>
          </p:cNvSpPr>
          <p:nvPr/>
        </p:nvSpPr>
        <p:spPr bwMode="auto">
          <a:xfrm>
            <a:off x="5554802" y="1842826"/>
            <a:ext cx="315824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rPr>
              <a:t>A</a:t>
            </a:r>
            <a:endParaRPr lang="zh-CN" altLang="en-US" sz="33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微软雅黑" panose="020B0503020204020204" pitchFamily="34" charset="-122"/>
              <a:sym typeface="Arial Black" panose="020B0A04020102020204" pitchFamily="34" charset="0"/>
            </a:endParaRPr>
          </a:p>
        </p:txBody>
      </p:sp>
      <p:sp>
        <p:nvSpPr>
          <p:cNvPr id="102" name="TextBox 46"/>
          <p:cNvSpPr>
            <a:spLocks noChangeArrowheads="1"/>
          </p:cNvSpPr>
          <p:nvPr/>
        </p:nvSpPr>
        <p:spPr bwMode="auto">
          <a:xfrm>
            <a:off x="5527930" y="3381840"/>
            <a:ext cx="315824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Arial Black" panose="020B0A04020102020204" pitchFamily="34" charset="0"/>
              </a:rPr>
              <a:t>B</a:t>
            </a:r>
            <a:endParaRPr lang="zh-CN" altLang="en-US" sz="33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微软雅黑" panose="020B0503020204020204" pitchFamily="34" charset="-122"/>
              <a:sym typeface="Arial Black" panose="020B0A04020102020204" pitchFamily="34" charset="0"/>
            </a:endParaRPr>
          </a:p>
        </p:txBody>
      </p:sp>
      <p:sp>
        <p:nvSpPr>
          <p:cNvPr id="103" name="TextBox 47"/>
          <p:cNvSpPr>
            <a:spLocks noChangeArrowheads="1"/>
          </p:cNvSpPr>
          <p:nvPr/>
        </p:nvSpPr>
        <p:spPr bwMode="auto">
          <a:xfrm>
            <a:off x="6261553" y="2339783"/>
            <a:ext cx="2314724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rgbClr val="0C0C0C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您的内容打在这里，或通过复制您的文本后在此框中选择粘贴并选择只</a:t>
            </a:r>
            <a:endParaRPr lang="en-US" sz="900" dirty="0">
              <a:solidFill>
                <a:srgbClr val="0C0C0C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4" name="TextBox 48"/>
          <p:cNvSpPr>
            <a:spLocks noChangeArrowheads="1"/>
          </p:cNvSpPr>
          <p:nvPr/>
        </p:nvSpPr>
        <p:spPr bwMode="auto">
          <a:xfrm>
            <a:off x="6200171" y="3723865"/>
            <a:ext cx="2486992" cy="63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rgbClr val="0C0C0C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您的内容打在这里，或通过复制您的文本</a:t>
            </a:r>
            <a:endParaRPr lang="en-US" altLang="zh-CN" sz="900" dirty="0">
              <a:solidFill>
                <a:srgbClr val="0C0C0C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rgbClr val="0C0C0C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在此框中选择粘贴并选择只</a:t>
            </a:r>
            <a:endParaRPr lang="en-US" altLang="zh-CN" sz="900" dirty="0">
              <a:solidFill>
                <a:srgbClr val="0C0C0C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sz="900" dirty="0">
              <a:solidFill>
                <a:srgbClr val="0C0C0C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537156" y="2474429"/>
            <a:ext cx="1604603" cy="1621692"/>
            <a:chOff x="6048747" y="3299238"/>
            <a:chExt cx="2139471" cy="2162256"/>
          </a:xfrm>
          <a:solidFill>
            <a:srgbClr val="CB1B3D"/>
          </a:solidFill>
        </p:grpSpPr>
        <p:grpSp>
          <p:nvGrpSpPr>
            <p:cNvPr id="6" name="组合 5"/>
            <p:cNvGrpSpPr/>
            <p:nvPr/>
          </p:nvGrpSpPr>
          <p:grpSpPr>
            <a:xfrm>
              <a:off x="7035806" y="3299238"/>
              <a:ext cx="1152412" cy="2162256"/>
              <a:chOff x="7035806" y="3299238"/>
              <a:chExt cx="1152412" cy="2162256"/>
            </a:xfrm>
            <a:grpFill/>
          </p:grpSpPr>
          <p:sp>
            <p:nvSpPr>
              <p:cNvPr id="96" name="椭圆 1"/>
              <p:cNvSpPr>
                <a:spLocks noChangeArrowheads="1"/>
              </p:cNvSpPr>
              <p:nvPr/>
            </p:nvSpPr>
            <p:spPr bwMode="auto">
              <a:xfrm>
                <a:off x="7120289" y="3299238"/>
                <a:ext cx="575546" cy="1147132"/>
              </a:xfrm>
              <a:custGeom>
                <a:avLst/>
                <a:gdLst>
                  <a:gd name="T0" fmla="*/ 0 w 828092"/>
                  <a:gd name="T1" fmla="*/ 0 h 1656184"/>
                  <a:gd name="T2" fmla="*/ 828092 w 828092"/>
                  <a:gd name="T3" fmla="*/ 1656184 h 1656184"/>
                </a:gdLst>
                <a:ahLst/>
                <a:cxnLst/>
                <a:rect l="T0" t="T1" r="T2" b="T3"/>
                <a:pathLst>
                  <a:path w="828092" h="1656184">
                    <a:moveTo>
                      <a:pt x="828092" y="0"/>
                    </a:moveTo>
                    <a:lnTo>
                      <a:pt x="828092" y="180020"/>
                    </a:lnTo>
                    <a:cubicBezTo>
                      <a:pt x="470172" y="180020"/>
                      <a:pt x="180020" y="470172"/>
                      <a:pt x="180020" y="828092"/>
                    </a:cubicBezTo>
                    <a:cubicBezTo>
                      <a:pt x="180020" y="1186012"/>
                      <a:pt x="470172" y="1476164"/>
                      <a:pt x="828092" y="1476164"/>
                    </a:cubicBezTo>
                    <a:lnTo>
                      <a:pt x="828092" y="1656184"/>
                    </a:lnTo>
                    <a:cubicBezTo>
                      <a:pt x="370749" y="1656184"/>
                      <a:pt x="0" y="1285435"/>
                      <a:pt x="0" y="828092"/>
                    </a:cubicBezTo>
                    <a:cubicBezTo>
                      <a:pt x="0" y="370749"/>
                      <a:pt x="370749" y="0"/>
                      <a:pt x="82809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lang="zh-CN" altLang="zh-CN" sz="1015">
                  <a:solidFill>
                    <a:srgbClr val="FFFFFF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97" name="椭圆 1"/>
              <p:cNvSpPr>
                <a:spLocks noChangeArrowheads="1"/>
              </p:cNvSpPr>
              <p:nvPr/>
            </p:nvSpPr>
            <p:spPr bwMode="auto">
              <a:xfrm rot="5400000">
                <a:off x="7041746" y="4315023"/>
                <a:ext cx="1140531" cy="1152412"/>
              </a:xfrm>
              <a:custGeom>
                <a:avLst/>
                <a:gdLst>
                  <a:gd name="T0" fmla="*/ 0 w 1648346"/>
                  <a:gd name="T1" fmla="*/ 0 h 1656184"/>
                  <a:gd name="T2" fmla="*/ 1648346 w 1648346"/>
                  <a:gd name="T3" fmla="*/ 1656184 h 1656184"/>
                </a:gdLst>
                <a:ahLst/>
                <a:cxnLst/>
                <a:rect l="T0" t="T1" r="T2" b="T3"/>
                <a:pathLst>
                  <a:path w="1648346" h="1656184">
                    <a:moveTo>
                      <a:pt x="820254" y="0"/>
                    </a:moveTo>
                    <a:cubicBezTo>
                      <a:pt x="1277597" y="0"/>
                      <a:pt x="1648346" y="370749"/>
                      <a:pt x="1648346" y="828092"/>
                    </a:cubicBezTo>
                    <a:cubicBezTo>
                      <a:pt x="1648346" y="1285435"/>
                      <a:pt x="1277597" y="1656184"/>
                      <a:pt x="820254" y="1656184"/>
                    </a:cubicBezTo>
                    <a:cubicBezTo>
                      <a:pt x="771082" y="1656184"/>
                      <a:pt x="722910" y="1651898"/>
                      <a:pt x="676238" y="1642851"/>
                    </a:cubicBezTo>
                    <a:lnTo>
                      <a:pt x="676238" y="1458836"/>
                    </a:lnTo>
                    <a:cubicBezTo>
                      <a:pt x="722365" y="1470593"/>
                      <a:pt x="770659" y="1476164"/>
                      <a:pt x="820254" y="1476164"/>
                    </a:cubicBezTo>
                    <a:cubicBezTo>
                      <a:pt x="1178174" y="1476164"/>
                      <a:pt x="1468326" y="1186012"/>
                      <a:pt x="1468326" y="828092"/>
                    </a:cubicBezTo>
                    <a:cubicBezTo>
                      <a:pt x="1468326" y="470172"/>
                      <a:pt x="1178174" y="180020"/>
                      <a:pt x="820254" y="180020"/>
                    </a:cubicBezTo>
                    <a:cubicBezTo>
                      <a:pt x="499245" y="180020"/>
                      <a:pt x="232748" y="413413"/>
                      <a:pt x="183071" y="720080"/>
                    </a:cubicBezTo>
                    <a:lnTo>
                      <a:pt x="0" y="720080"/>
                    </a:lnTo>
                    <a:cubicBezTo>
                      <a:pt x="52132" y="313716"/>
                      <a:pt x="399556" y="0"/>
                      <a:pt x="82025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lang="zh-CN" altLang="zh-CN" sz="15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105" name="椭圆 1"/>
            <p:cNvSpPr>
              <a:spLocks noChangeArrowheads="1"/>
            </p:cNvSpPr>
            <p:nvPr/>
          </p:nvSpPr>
          <p:spPr bwMode="auto">
            <a:xfrm rot="5637942">
              <a:off x="6334540" y="3904033"/>
              <a:ext cx="575546" cy="1147132"/>
            </a:xfrm>
            <a:custGeom>
              <a:avLst/>
              <a:gdLst>
                <a:gd name="T0" fmla="*/ 0 w 828092"/>
                <a:gd name="T1" fmla="*/ 0 h 1656184"/>
                <a:gd name="T2" fmla="*/ 828092 w 828092"/>
                <a:gd name="T3" fmla="*/ 1656184 h 1656184"/>
              </a:gdLst>
              <a:ahLst/>
              <a:cxnLst/>
              <a:rect l="T0" t="T1" r="T2" b="T3"/>
              <a:pathLst>
                <a:path w="828092" h="1656184">
                  <a:moveTo>
                    <a:pt x="828092" y="0"/>
                  </a:moveTo>
                  <a:lnTo>
                    <a:pt x="828092" y="180020"/>
                  </a:lnTo>
                  <a:cubicBezTo>
                    <a:pt x="470172" y="180020"/>
                    <a:pt x="180020" y="470172"/>
                    <a:pt x="180020" y="828092"/>
                  </a:cubicBezTo>
                  <a:cubicBezTo>
                    <a:pt x="180020" y="1186012"/>
                    <a:pt x="470172" y="1476164"/>
                    <a:pt x="828092" y="1476164"/>
                  </a:cubicBezTo>
                  <a:lnTo>
                    <a:pt x="828092" y="1656184"/>
                  </a:lnTo>
                  <a:cubicBezTo>
                    <a:pt x="370749" y="1656184"/>
                    <a:pt x="0" y="1285435"/>
                    <a:pt x="0" y="828092"/>
                  </a:cubicBezTo>
                  <a:cubicBezTo>
                    <a:pt x="0" y="370749"/>
                    <a:pt x="370749" y="0"/>
                    <a:pt x="82809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1015">
                <a:solidFill>
                  <a:srgbClr val="FFFFFF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106" name="矩形 105"/>
          <p:cNvSpPr/>
          <p:nvPr/>
        </p:nvSpPr>
        <p:spPr>
          <a:xfrm>
            <a:off x="1138277" y="3457065"/>
            <a:ext cx="1021266" cy="21600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6" rIns="68573" bIns="34286" spcCol="0" rtlCol="0" anchor="ctr"/>
          <a:lstStyle/>
          <a:p>
            <a:pPr algn="ctr"/>
            <a:endParaRPr lang="zh-CN" altLang="en-US" sz="1015"/>
          </a:p>
        </p:txBody>
      </p:sp>
      <p:sp>
        <p:nvSpPr>
          <p:cNvPr id="107" name="矩形 106"/>
          <p:cNvSpPr/>
          <p:nvPr/>
        </p:nvSpPr>
        <p:spPr>
          <a:xfrm>
            <a:off x="1138704" y="2948559"/>
            <a:ext cx="1518605" cy="21600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6" rIns="68573" bIns="34286" spcCol="0" rtlCol="0" anchor="ctr"/>
          <a:lstStyle/>
          <a:p>
            <a:pPr algn="ctr"/>
            <a:endParaRPr lang="zh-CN" altLang="en-US" sz="1015"/>
          </a:p>
        </p:txBody>
      </p:sp>
      <p:sp>
        <p:nvSpPr>
          <p:cNvPr id="108" name="矩形 107"/>
          <p:cNvSpPr/>
          <p:nvPr/>
        </p:nvSpPr>
        <p:spPr>
          <a:xfrm>
            <a:off x="1138705" y="2440052"/>
            <a:ext cx="2138945" cy="21600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6" rIns="68573" bIns="34286" spcCol="0" rtlCol="0" anchor="ctr"/>
          <a:lstStyle/>
          <a:p>
            <a:pPr algn="ctr"/>
            <a:endParaRPr lang="zh-CN" altLang="en-US" sz="1015"/>
          </a:p>
        </p:txBody>
      </p:sp>
      <p:sp>
        <p:nvSpPr>
          <p:cNvPr id="109" name="矩形 108"/>
          <p:cNvSpPr/>
          <p:nvPr/>
        </p:nvSpPr>
        <p:spPr>
          <a:xfrm>
            <a:off x="1138704" y="1931546"/>
            <a:ext cx="2338705" cy="21600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6" rIns="68573" bIns="34286" spcCol="0" rtlCol="0" anchor="ctr"/>
          <a:lstStyle/>
          <a:p>
            <a:pPr algn="ctr"/>
            <a:endParaRPr lang="zh-CN" altLang="en-US" sz="1015"/>
          </a:p>
        </p:txBody>
      </p:sp>
      <p:grpSp>
        <p:nvGrpSpPr>
          <p:cNvPr id="3" name="组合 2"/>
          <p:cNvGrpSpPr/>
          <p:nvPr/>
        </p:nvGrpSpPr>
        <p:grpSpPr>
          <a:xfrm>
            <a:off x="1138276" y="1493084"/>
            <a:ext cx="2988780" cy="2524229"/>
            <a:chOff x="1516907" y="1990778"/>
            <a:chExt cx="3985040" cy="3365639"/>
          </a:xfrm>
        </p:grpSpPr>
        <p:cxnSp>
          <p:nvCxnSpPr>
            <p:cNvPr id="110" name="直接箭头连接符 109"/>
            <p:cNvCxnSpPr/>
            <p:nvPr/>
          </p:nvCxnSpPr>
          <p:spPr>
            <a:xfrm>
              <a:off x="1517480" y="5356417"/>
              <a:ext cx="398446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/>
            <p:nvPr/>
          </p:nvCxnSpPr>
          <p:spPr>
            <a:xfrm flipV="1">
              <a:off x="1516907" y="1990778"/>
              <a:ext cx="571" cy="334488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647375" y="1908801"/>
            <a:ext cx="540060" cy="1750638"/>
            <a:chOff x="862372" y="2545066"/>
            <a:chExt cx="720080" cy="2334183"/>
          </a:xfrm>
        </p:grpSpPr>
        <p:sp>
          <p:nvSpPr>
            <p:cNvPr id="117" name="TextBox 116"/>
            <p:cNvSpPr txBox="1"/>
            <p:nvPr/>
          </p:nvSpPr>
          <p:spPr>
            <a:xfrm>
              <a:off x="862372" y="4579092"/>
              <a:ext cx="720080" cy="300157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r>
                <a:rPr lang="en-US" altLang="zh-CN" sz="1015" spc="-113" dirty="0">
                  <a:solidFill>
                    <a:schemeClr val="bg1">
                      <a:lumMod val="50000"/>
                    </a:schemeClr>
                  </a:solidFill>
                </a:rPr>
                <a:t>2014</a:t>
              </a:r>
              <a:endParaRPr lang="zh-CN" altLang="en-US" sz="1015" spc="-113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862372" y="3916248"/>
              <a:ext cx="720080" cy="300157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r>
                <a:rPr lang="en-US" altLang="zh-CN" sz="1015" spc="-113" dirty="0">
                  <a:solidFill>
                    <a:schemeClr val="bg1">
                      <a:lumMod val="50000"/>
                    </a:schemeClr>
                  </a:solidFill>
                </a:rPr>
                <a:t>2015</a:t>
              </a:r>
              <a:endParaRPr lang="zh-CN" altLang="en-US" sz="1015" spc="-113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62372" y="3279556"/>
              <a:ext cx="720080" cy="300157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r>
                <a:rPr lang="en-US" altLang="zh-CN" sz="1015" spc="-113" dirty="0">
                  <a:solidFill>
                    <a:schemeClr val="bg1">
                      <a:lumMod val="50000"/>
                    </a:schemeClr>
                  </a:solidFill>
                </a:rPr>
                <a:t>2016</a:t>
              </a:r>
              <a:endParaRPr lang="zh-CN" altLang="en-US" sz="1015" spc="-113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862372" y="2545066"/>
              <a:ext cx="720080" cy="300157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r>
                <a:rPr lang="en-US" altLang="zh-CN" sz="1015" spc="-113" dirty="0">
                  <a:solidFill>
                    <a:schemeClr val="bg1">
                      <a:lumMod val="50000"/>
                    </a:schemeClr>
                  </a:solidFill>
                </a:rPr>
                <a:t>2017</a:t>
              </a:r>
              <a:endParaRPr lang="zh-CN" altLang="en-US" sz="1015" spc="-113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21" name="任意多边形 120"/>
          <p:cNvSpPr/>
          <p:nvPr/>
        </p:nvSpPr>
        <p:spPr>
          <a:xfrm>
            <a:off x="3023639" y="2019768"/>
            <a:ext cx="992982" cy="1985963"/>
          </a:xfrm>
          <a:custGeom>
            <a:avLst/>
            <a:gdLst>
              <a:gd name="connsiteX0" fmla="*/ 0 w 1323975"/>
              <a:gd name="connsiteY0" fmla="*/ 2647950 h 2647950"/>
              <a:gd name="connsiteX1" fmla="*/ 190500 w 1323975"/>
              <a:gd name="connsiteY1" fmla="*/ 2314575 h 2647950"/>
              <a:gd name="connsiteX2" fmla="*/ 219075 w 1323975"/>
              <a:gd name="connsiteY2" fmla="*/ 2238375 h 2647950"/>
              <a:gd name="connsiteX3" fmla="*/ 247650 w 1323975"/>
              <a:gd name="connsiteY3" fmla="*/ 2076450 h 2647950"/>
              <a:gd name="connsiteX4" fmla="*/ 276225 w 1323975"/>
              <a:gd name="connsiteY4" fmla="*/ 1905000 h 2647950"/>
              <a:gd name="connsiteX5" fmla="*/ 304800 w 1323975"/>
              <a:gd name="connsiteY5" fmla="*/ 1914525 h 2647950"/>
              <a:gd name="connsiteX6" fmla="*/ 371475 w 1323975"/>
              <a:gd name="connsiteY6" fmla="*/ 1990725 h 2647950"/>
              <a:gd name="connsiteX7" fmla="*/ 390525 w 1323975"/>
              <a:gd name="connsiteY7" fmla="*/ 2019300 h 2647950"/>
              <a:gd name="connsiteX8" fmla="*/ 447675 w 1323975"/>
              <a:gd name="connsiteY8" fmla="*/ 2066925 h 2647950"/>
              <a:gd name="connsiteX9" fmla="*/ 504825 w 1323975"/>
              <a:gd name="connsiteY9" fmla="*/ 2085975 h 2647950"/>
              <a:gd name="connsiteX10" fmla="*/ 542925 w 1323975"/>
              <a:gd name="connsiteY10" fmla="*/ 2076450 h 2647950"/>
              <a:gd name="connsiteX11" fmla="*/ 552450 w 1323975"/>
              <a:gd name="connsiteY11" fmla="*/ 2047875 h 2647950"/>
              <a:gd name="connsiteX12" fmla="*/ 571500 w 1323975"/>
              <a:gd name="connsiteY12" fmla="*/ 1981200 h 2647950"/>
              <a:gd name="connsiteX13" fmla="*/ 600075 w 1323975"/>
              <a:gd name="connsiteY13" fmla="*/ 1857375 h 2647950"/>
              <a:gd name="connsiteX14" fmla="*/ 619125 w 1323975"/>
              <a:gd name="connsiteY14" fmla="*/ 1762125 h 2647950"/>
              <a:gd name="connsiteX15" fmla="*/ 638175 w 1323975"/>
              <a:gd name="connsiteY15" fmla="*/ 1704975 h 2647950"/>
              <a:gd name="connsiteX16" fmla="*/ 657225 w 1323975"/>
              <a:gd name="connsiteY16" fmla="*/ 1638300 h 2647950"/>
              <a:gd name="connsiteX17" fmla="*/ 676275 w 1323975"/>
              <a:gd name="connsiteY17" fmla="*/ 1428750 h 2647950"/>
              <a:gd name="connsiteX18" fmla="*/ 685800 w 1323975"/>
              <a:gd name="connsiteY18" fmla="*/ 1362075 h 2647950"/>
              <a:gd name="connsiteX19" fmla="*/ 704850 w 1323975"/>
              <a:gd name="connsiteY19" fmla="*/ 1323975 h 2647950"/>
              <a:gd name="connsiteX20" fmla="*/ 790575 w 1323975"/>
              <a:gd name="connsiteY20" fmla="*/ 1323975 h 2647950"/>
              <a:gd name="connsiteX21" fmla="*/ 809625 w 1323975"/>
              <a:gd name="connsiteY21" fmla="*/ 1352550 h 2647950"/>
              <a:gd name="connsiteX22" fmla="*/ 885825 w 1323975"/>
              <a:gd name="connsiteY22" fmla="*/ 1428750 h 2647950"/>
              <a:gd name="connsiteX23" fmla="*/ 904875 w 1323975"/>
              <a:gd name="connsiteY23" fmla="*/ 1466850 h 2647950"/>
              <a:gd name="connsiteX24" fmla="*/ 962025 w 1323975"/>
              <a:gd name="connsiteY24" fmla="*/ 1504950 h 2647950"/>
              <a:gd name="connsiteX25" fmla="*/ 1009650 w 1323975"/>
              <a:gd name="connsiteY25" fmla="*/ 1276350 h 2647950"/>
              <a:gd name="connsiteX26" fmla="*/ 1038225 w 1323975"/>
              <a:gd name="connsiteY26" fmla="*/ 1143000 h 2647950"/>
              <a:gd name="connsiteX27" fmla="*/ 1057275 w 1323975"/>
              <a:gd name="connsiteY27" fmla="*/ 990600 h 2647950"/>
              <a:gd name="connsiteX28" fmla="*/ 1066800 w 1323975"/>
              <a:gd name="connsiteY28" fmla="*/ 895350 h 2647950"/>
              <a:gd name="connsiteX29" fmla="*/ 1104900 w 1323975"/>
              <a:gd name="connsiteY29" fmla="*/ 790575 h 2647950"/>
              <a:gd name="connsiteX30" fmla="*/ 1143000 w 1323975"/>
              <a:gd name="connsiteY30" fmla="*/ 638175 h 2647950"/>
              <a:gd name="connsiteX31" fmla="*/ 1238250 w 1323975"/>
              <a:gd name="connsiteY31" fmla="*/ 314325 h 2647950"/>
              <a:gd name="connsiteX32" fmla="*/ 1266825 w 1323975"/>
              <a:gd name="connsiteY32" fmla="*/ 200025 h 2647950"/>
              <a:gd name="connsiteX33" fmla="*/ 1304925 w 1323975"/>
              <a:gd name="connsiteY33" fmla="*/ 76200 h 2647950"/>
              <a:gd name="connsiteX34" fmla="*/ 1323975 w 1323975"/>
              <a:gd name="connsiteY34" fmla="*/ 0 h 264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323975" h="2647950">
                <a:moveTo>
                  <a:pt x="0" y="2647950"/>
                </a:moveTo>
                <a:cubicBezTo>
                  <a:pt x="28342" y="2600123"/>
                  <a:pt x="147318" y="2413277"/>
                  <a:pt x="190500" y="2314575"/>
                </a:cubicBezTo>
                <a:cubicBezTo>
                  <a:pt x="201373" y="2289722"/>
                  <a:pt x="209550" y="2263775"/>
                  <a:pt x="219075" y="2238375"/>
                </a:cubicBezTo>
                <a:cubicBezTo>
                  <a:pt x="242936" y="2071348"/>
                  <a:pt x="210125" y="2292217"/>
                  <a:pt x="247650" y="2076450"/>
                </a:cubicBezTo>
                <a:cubicBezTo>
                  <a:pt x="290673" y="1829065"/>
                  <a:pt x="250171" y="2035272"/>
                  <a:pt x="276225" y="1905000"/>
                </a:cubicBezTo>
                <a:cubicBezTo>
                  <a:pt x="285750" y="1908175"/>
                  <a:pt x="296630" y="1908689"/>
                  <a:pt x="304800" y="1914525"/>
                </a:cubicBezTo>
                <a:cubicBezTo>
                  <a:pt x="329245" y="1931985"/>
                  <a:pt x="354115" y="1966421"/>
                  <a:pt x="371475" y="1990725"/>
                </a:cubicBezTo>
                <a:cubicBezTo>
                  <a:pt x="378129" y="2000040"/>
                  <a:pt x="383196" y="2010506"/>
                  <a:pt x="390525" y="2019300"/>
                </a:cubicBezTo>
                <a:cubicBezTo>
                  <a:pt x="403720" y="2035134"/>
                  <a:pt x="427842" y="2058110"/>
                  <a:pt x="447675" y="2066925"/>
                </a:cubicBezTo>
                <a:cubicBezTo>
                  <a:pt x="466025" y="2075080"/>
                  <a:pt x="485775" y="2079625"/>
                  <a:pt x="504825" y="2085975"/>
                </a:cubicBezTo>
                <a:cubicBezTo>
                  <a:pt x="517525" y="2082800"/>
                  <a:pt x="532703" y="2084628"/>
                  <a:pt x="542925" y="2076450"/>
                </a:cubicBezTo>
                <a:cubicBezTo>
                  <a:pt x="550765" y="2070178"/>
                  <a:pt x="549565" y="2057492"/>
                  <a:pt x="552450" y="2047875"/>
                </a:cubicBezTo>
                <a:cubicBezTo>
                  <a:pt x="559092" y="2025735"/>
                  <a:pt x="565894" y="2003624"/>
                  <a:pt x="571500" y="1981200"/>
                </a:cubicBezTo>
                <a:cubicBezTo>
                  <a:pt x="581774" y="1940105"/>
                  <a:pt x="591077" y="1898768"/>
                  <a:pt x="600075" y="1857375"/>
                </a:cubicBezTo>
                <a:cubicBezTo>
                  <a:pt x="606953" y="1825735"/>
                  <a:pt x="611272" y="1793537"/>
                  <a:pt x="619125" y="1762125"/>
                </a:cubicBezTo>
                <a:cubicBezTo>
                  <a:pt x="623995" y="1742644"/>
                  <a:pt x="632270" y="1724167"/>
                  <a:pt x="638175" y="1704975"/>
                </a:cubicBezTo>
                <a:cubicBezTo>
                  <a:pt x="644973" y="1682883"/>
                  <a:pt x="650875" y="1660525"/>
                  <a:pt x="657225" y="1638300"/>
                </a:cubicBezTo>
                <a:cubicBezTo>
                  <a:pt x="663575" y="1568450"/>
                  <a:pt x="669058" y="1498516"/>
                  <a:pt x="676275" y="1428750"/>
                </a:cubicBezTo>
                <a:cubicBezTo>
                  <a:pt x="678585" y="1406419"/>
                  <a:pt x="679893" y="1383735"/>
                  <a:pt x="685800" y="1362075"/>
                </a:cubicBezTo>
                <a:cubicBezTo>
                  <a:pt x="689536" y="1348376"/>
                  <a:pt x="698500" y="1336675"/>
                  <a:pt x="704850" y="1323975"/>
                </a:cubicBezTo>
                <a:cubicBezTo>
                  <a:pt x="718783" y="1254312"/>
                  <a:pt x="703360" y="1254203"/>
                  <a:pt x="790575" y="1323975"/>
                </a:cubicBezTo>
                <a:cubicBezTo>
                  <a:pt x="799514" y="1331126"/>
                  <a:pt x="801924" y="1344079"/>
                  <a:pt x="809625" y="1352550"/>
                </a:cubicBezTo>
                <a:cubicBezTo>
                  <a:pt x="833788" y="1379129"/>
                  <a:pt x="860425" y="1403350"/>
                  <a:pt x="885825" y="1428750"/>
                </a:cubicBezTo>
                <a:cubicBezTo>
                  <a:pt x="895865" y="1438790"/>
                  <a:pt x="896622" y="1455296"/>
                  <a:pt x="904875" y="1466850"/>
                </a:cubicBezTo>
                <a:cubicBezTo>
                  <a:pt x="927172" y="1498065"/>
                  <a:pt x="930642" y="1494489"/>
                  <a:pt x="962025" y="1504950"/>
                </a:cubicBezTo>
                <a:cubicBezTo>
                  <a:pt x="1015096" y="1310357"/>
                  <a:pt x="969513" y="1493091"/>
                  <a:pt x="1009650" y="1276350"/>
                </a:cubicBezTo>
                <a:cubicBezTo>
                  <a:pt x="1017928" y="1231651"/>
                  <a:pt x="1030752" y="1187841"/>
                  <a:pt x="1038225" y="1143000"/>
                </a:cubicBezTo>
                <a:cubicBezTo>
                  <a:pt x="1046641" y="1092501"/>
                  <a:pt x="1051407" y="1041458"/>
                  <a:pt x="1057275" y="990600"/>
                </a:cubicBezTo>
                <a:cubicBezTo>
                  <a:pt x="1060932" y="958902"/>
                  <a:pt x="1059409" y="926391"/>
                  <a:pt x="1066800" y="895350"/>
                </a:cubicBezTo>
                <a:cubicBezTo>
                  <a:pt x="1075408" y="859198"/>
                  <a:pt x="1094343" y="826206"/>
                  <a:pt x="1104900" y="790575"/>
                </a:cubicBezTo>
                <a:cubicBezTo>
                  <a:pt x="1119776" y="740369"/>
                  <a:pt x="1128881" y="688599"/>
                  <a:pt x="1143000" y="638175"/>
                </a:cubicBezTo>
                <a:cubicBezTo>
                  <a:pt x="1173339" y="529820"/>
                  <a:pt x="1210959" y="423488"/>
                  <a:pt x="1238250" y="314325"/>
                </a:cubicBezTo>
                <a:cubicBezTo>
                  <a:pt x="1247775" y="276225"/>
                  <a:pt x="1255540" y="237641"/>
                  <a:pt x="1266825" y="200025"/>
                </a:cubicBezTo>
                <a:cubicBezTo>
                  <a:pt x="1340507" y="-45582"/>
                  <a:pt x="1266553" y="242480"/>
                  <a:pt x="1304925" y="76200"/>
                </a:cubicBezTo>
                <a:cubicBezTo>
                  <a:pt x="1310812" y="50689"/>
                  <a:pt x="1323975" y="0"/>
                  <a:pt x="1323975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73" tIns="34286" rIns="68573" bIns="34286" spcCol="0" rtlCol="0" anchor="ctr"/>
          <a:lstStyle/>
          <a:p>
            <a:pPr algn="ctr"/>
            <a:endParaRPr lang="zh-CN" altLang="en-US" sz="1015"/>
          </a:p>
        </p:txBody>
      </p:sp>
      <p:sp>
        <p:nvSpPr>
          <p:cNvPr id="122" name="TextBox 121"/>
          <p:cNvSpPr txBox="1"/>
          <p:nvPr/>
        </p:nvSpPr>
        <p:spPr>
          <a:xfrm>
            <a:off x="3477409" y="1931546"/>
            <a:ext cx="502184" cy="225118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r>
              <a:rPr lang="en-US" altLang="zh-CN" sz="1015" spc="-113" dirty="0">
                <a:solidFill>
                  <a:schemeClr val="bg1">
                    <a:lumMod val="50000"/>
                  </a:schemeClr>
                </a:solidFill>
              </a:rPr>
              <a:t>82%</a:t>
            </a:r>
            <a:endParaRPr lang="zh-CN" altLang="en-US" sz="1015" spc="-113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277651" y="2440053"/>
            <a:ext cx="502184" cy="225118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r>
              <a:rPr lang="en-US" altLang="zh-CN" sz="1015" spc="-113" dirty="0">
                <a:solidFill>
                  <a:schemeClr val="bg1">
                    <a:lumMod val="50000"/>
                  </a:schemeClr>
                </a:solidFill>
              </a:rPr>
              <a:t>73%</a:t>
            </a:r>
            <a:endParaRPr lang="zh-CN" altLang="en-US" sz="1015" spc="-113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657308" y="2950320"/>
            <a:ext cx="502184" cy="225118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r>
              <a:rPr lang="en-US" altLang="zh-CN" sz="1015" spc="-113" dirty="0">
                <a:solidFill>
                  <a:schemeClr val="bg1">
                    <a:lumMod val="50000"/>
                  </a:schemeClr>
                </a:solidFill>
              </a:rPr>
              <a:t>56%</a:t>
            </a:r>
            <a:endParaRPr lang="zh-CN" altLang="en-US" sz="1015" spc="-113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166965" y="3434230"/>
            <a:ext cx="502184" cy="225118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r>
              <a:rPr lang="en-US" altLang="zh-CN" sz="1015" spc="-113" dirty="0">
                <a:solidFill>
                  <a:schemeClr val="bg1">
                    <a:lumMod val="50000"/>
                  </a:schemeClr>
                </a:solidFill>
              </a:rPr>
              <a:t>32%</a:t>
            </a:r>
            <a:endParaRPr lang="zh-CN" altLang="en-US" sz="1015" spc="-113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-33115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61" name="矩形 60"/>
          <p:cNvSpPr/>
          <p:nvPr/>
        </p:nvSpPr>
        <p:spPr>
          <a:xfrm>
            <a:off x="3027061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62" name="矩形 61"/>
          <p:cNvSpPr/>
          <p:nvPr/>
        </p:nvSpPr>
        <p:spPr>
          <a:xfrm>
            <a:off x="6084104" y="4948014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3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3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3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3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0" grpId="0" animBg="1"/>
      <p:bldP spid="101" grpId="0"/>
      <p:bldP spid="102" grpId="0"/>
      <p:bldP spid="103" grpId="0"/>
      <p:bldP spid="104" grpId="0"/>
      <p:bldP spid="106" grpId="0" animBg="1"/>
      <p:bldP spid="107" grpId="0" animBg="1"/>
      <p:bldP spid="108" grpId="0" animBg="1"/>
      <p:bldP spid="109" grpId="0" animBg="1"/>
      <p:bldP spid="121" grpId="0" animBg="1"/>
      <p:bldP spid="122" grpId="0"/>
      <p:bldP spid="123" grpId="0"/>
      <p:bldP spid="124" grpId="0"/>
      <p:bldP spid="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六边形 97"/>
          <p:cNvSpPr/>
          <p:nvPr/>
        </p:nvSpPr>
        <p:spPr>
          <a:xfrm>
            <a:off x="3748815" y="1205227"/>
            <a:ext cx="997876" cy="860288"/>
          </a:xfrm>
          <a:prstGeom prst="hexagon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18" tIns="26459" rIns="52918" bIns="26459" rtlCol="0" anchor="ctr"/>
          <a:lstStyle/>
          <a:p>
            <a:pPr algn="ctr"/>
            <a:r>
              <a: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03" name="六边形 102"/>
          <p:cNvSpPr/>
          <p:nvPr/>
        </p:nvSpPr>
        <p:spPr>
          <a:xfrm>
            <a:off x="4593961" y="1679239"/>
            <a:ext cx="997876" cy="860288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18" tIns="26459" rIns="52918" bIns="26459" rtlCol="0" anchor="ctr"/>
          <a:lstStyle/>
          <a:p>
            <a:pPr algn="ctr"/>
            <a:r>
              <a: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04" name="六边形 103"/>
          <p:cNvSpPr/>
          <p:nvPr/>
        </p:nvSpPr>
        <p:spPr>
          <a:xfrm>
            <a:off x="3748815" y="2141017"/>
            <a:ext cx="997876" cy="860288"/>
          </a:xfrm>
          <a:prstGeom prst="hexagon">
            <a:avLst/>
          </a:prstGeom>
          <a:blipFill dpi="0" rotWithShape="1">
            <a:blip r:embed="rId3" cstate="email"/>
            <a:srcRect/>
            <a:tile tx="0" ty="0" sx="100000" sy="100000" flip="none" algn="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18" tIns="26459" rIns="52918" bIns="26459" rtlCol="0" anchor="ctr"/>
          <a:lstStyle/>
          <a:p>
            <a:pPr algn="ctr"/>
            <a:endParaRPr lang="zh-CN" altLang="en-US" sz="1015"/>
          </a:p>
        </p:txBody>
      </p:sp>
      <p:sp>
        <p:nvSpPr>
          <p:cNvPr id="105" name="六边形 104"/>
          <p:cNvSpPr/>
          <p:nvPr/>
        </p:nvSpPr>
        <p:spPr>
          <a:xfrm>
            <a:off x="5439106" y="2153343"/>
            <a:ext cx="997876" cy="860288"/>
          </a:xfrm>
          <a:prstGeom prst="hexagon">
            <a:avLst/>
          </a:prstGeom>
          <a:blipFill>
            <a:blip r:embed="rId4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18" tIns="26459" rIns="52918" bIns="26459" rtlCol="0" anchor="ctr"/>
          <a:lstStyle/>
          <a:p>
            <a:pPr algn="ctr"/>
            <a:endParaRPr lang="zh-CN" altLang="en-US" sz="1015"/>
          </a:p>
        </p:txBody>
      </p:sp>
      <p:sp>
        <p:nvSpPr>
          <p:cNvPr id="106" name="六边形 105"/>
          <p:cNvSpPr/>
          <p:nvPr/>
        </p:nvSpPr>
        <p:spPr>
          <a:xfrm>
            <a:off x="4596677" y="2608903"/>
            <a:ext cx="997876" cy="860288"/>
          </a:xfrm>
          <a:prstGeom prst="hexagon">
            <a:avLst/>
          </a:prstGeom>
          <a:solidFill>
            <a:srgbClr val="7B8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18" tIns="26459" rIns="52918" bIns="26459" rtlCol="0" anchor="ctr"/>
          <a:lstStyle/>
          <a:p>
            <a:pPr algn="ctr"/>
            <a:r>
              <a: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07" name="六边形 106"/>
          <p:cNvSpPr/>
          <p:nvPr/>
        </p:nvSpPr>
        <p:spPr>
          <a:xfrm>
            <a:off x="6284252" y="1681308"/>
            <a:ext cx="997876" cy="860288"/>
          </a:xfrm>
          <a:prstGeom prst="hexag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18" tIns="26459" rIns="52918" bIns="26459" rtlCol="0" anchor="ctr"/>
          <a:lstStyle/>
          <a:p>
            <a:pPr algn="ctr"/>
            <a:r>
              <a: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08" name="六边形 107"/>
          <p:cNvSpPr/>
          <p:nvPr/>
        </p:nvSpPr>
        <p:spPr>
          <a:xfrm>
            <a:off x="2903670" y="1681308"/>
            <a:ext cx="997876" cy="860288"/>
          </a:xfrm>
          <a:prstGeom prst="hexagon">
            <a:avLst/>
          </a:prstGeom>
          <a:blipFill>
            <a:blip r:embed="rId5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18" tIns="26459" rIns="52918" bIns="26459" rtlCol="0" anchor="ctr"/>
          <a:lstStyle/>
          <a:p>
            <a:pPr algn="ctr"/>
            <a:endParaRPr lang="zh-CN" altLang="en-US" sz="1015"/>
          </a:p>
        </p:txBody>
      </p:sp>
      <p:sp>
        <p:nvSpPr>
          <p:cNvPr id="110" name="六边形 109"/>
          <p:cNvSpPr/>
          <p:nvPr/>
        </p:nvSpPr>
        <p:spPr>
          <a:xfrm>
            <a:off x="3748815" y="3076807"/>
            <a:ext cx="997876" cy="860288"/>
          </a:xfrm>
          <a:prstGeom prst="hexagon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18" tIns="26459" rIns="52918" bIns="26459" rtlCol="0" anchor="ctr"/>
          <a:lstStyle/>
          <a:p>
            <a:pPr algn="ctr"/>
            <a:endParaRPr lang="zh-CN" altLang="en-US" sz="1015"/>
          </a:p>
        </p:txBody>
      </p:sp>
      <p:sp>
        <p:nvSpPr>
          <p:cNvPr id="111" name="六边形 110"/>
          <p:cNvSpPr/>
          <p:nvPr/>
        </p:nvSpPr>
        <p:spPr>
          <a:xfrm>
            <a:off x="5439107" y="3076807"/>
            <a:ext cx="997876" cy="860288"/>
          </a:xfrm>
          <a:prstGeom prst="hexagon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18" tIns="26459" rIns="52918" bIns="26459" rtlCol="0" anchor="ctr"/>
          <a:lstStyle/>
          <a:p>
            <a:pPr algn="ctr"/>
            <a:r>
              <a: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12" name="六边形 111"/>
          <p:cNvSpPr/>
          <p:nvPr/>
        </p:nvSpPr>
        <p:spPr>
          <a:xfrm>
            <a:off x="6284252" y="2601711"/>
            <a:ext cx="997876" cy="860288"/>
          </a:xfrm>
          <a:prstGeom prst="hexag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18" tIns="26459" rIns="52918" bIns="26459" rtlCol="0" anchor="ctr"/>
          <a:lstStyle/>
          <a:p>
            <a:pPr algn="ctr"/>
            <a:r>
              <a: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13" name="六边形 112"/>
          <p:cNvSpPr/>
          <p:nvPr/>
        </p:nvSpPr>
        <p:spPr>
          <a:xfrm>
            <a:off x="2903670" y="2601711"/>
            <a:ext cx="997876" cy="860288"/>
          </a:xfrm>
          <a:prstGeom prst="hexagon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18" tIns="26459" rIns="52918" bIns="26459" rtlCol="0" anchor="ctr"/>
          <a:lstStyle/>
          <a:p>
            <a:pPr algn="ctr"/>
            <a:r>
              <a: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14" name="六边形 113"/>
          <p:cNvSpPr/>
          <p:nvPr/>
        </p:nvSpPr>
        <p:spPr>
          <a:xfrm>
            <a:off x="2058522" y="2153343"/>
            <a:ext cx="997876" cy="860288"/>
          </a:xfrm>
          <a:prstGeom prst="hexag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918" tIns="26459" rIns="52918" bIns="26459" rtlCol="0" anchor="ctr"/>
          <a:lstStyle/>
          <a:p>
            <a:pPr algn="ctr"/>
            <a:r>
              <a: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15" name="TextBox 114"/>
          <p:cNvSpPr txBox="1"/>
          <p:nvPr/>
        </p:nvSpPr>
        <p:spPr>
          <a:xfrm flipH="1">
            <a:off x="1750483" y="3729215"/>
            <a:ext cx="1075468" cy="238101"/>
          </a:xfrm>
          <a:prstGeom prst="rect">
            <a:avLst/>
          </a:prstGeom>
          <a:noFill/>
        </p:spPr>
        <p:txBody>
          <a:bodyPr wrap="square" lIns="52918" tIns="26459" rIns="52918" bIns="26459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r>
              <a:rPr lang="zh-CN" altLang="en-US" sz="1500" b="0" dirty="0">
                <a:solidFill>
                  <a:srgbClr val="25C0B7"/>
                </a:solidFill>
                <a:latin typeface="Arial Rounded MT Bold" pitchFamily="34" charset="0"/>
                <a:cs typeface="Times New Roman" panose="02020603050405020304" pitchFamily="18" charset="0"/>
              </a:rPr>
              <a:t>添加标题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50484" y="3946458"/>
            <a:ext cx="2574751" cy="383525"/>
          </a:xfrm>
          <a:prstGeom prst="rect">
            <a:avLst/>
          </a:prstGeom>
          <a:noFill/>
        </p:spPr>
        <p:txBody>
          <a:bodyPr wrap="square" lIns="52918" tIns="26459" rIns="52918" bIns="2645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825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50" name="矩形 49"/>
          <p:cNvSpPr/>
          <p:nvPr/>
        </p:nvSpPr>
        <p:spPr>
          <a:xfrm>
            <a:off x="-33115" y="5002020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51" name="矩形 50"/>
          <p:cNvSpPr/>
          <p:nvPr/>
        </p:nvSpPr>
        <p:spPr>
          <a:xfrm>
            <a:off x="3027061" y="5002020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52" name="矩形 51"/>
          <p:cNvSpPr/>
          <p:nvPr/>
        </p:nvSpPr>
        <p:spPr>
          <a:xfrm>
            <a:off x="6084104" y="5002020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" tmFilter="0, 0; .2, .5; .8, .5; 1, 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50" autoRev="1" fill="hold"/>
                                        <p:tgtEl>
                                          <p:spTgt spid="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3" presetClass="entr" presetSubtype="52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5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3" presetClass="entr" presetSubtype="52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3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3" presetClass="entr" presetSubtype="52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300" tmFilter="0, 0; .2, .5; .8, .5; 1, 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50" autoRev="1" fill="hold"/>
                                        <p:tgtEl>
                                          <p:spTgt spid="1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3" presetClass="entr" presetSubtype="52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300" tmFilter="0, 0; .2, .5; .8, .5; 1, 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150" autoRev="1" fill="hold"/>
                                        <p:tgtEl>
                                          <p:spTgt spid="1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3" presetClass="entr" presetSubtype="52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3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3" presetClass="entr" presetSubtype="52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300" tmFilter="0, 0; .2, .5; .8, .5; 1, 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150" autoRev="1" fill="hold"/>
                                        <p:tgtEl>
                                          <p:spTgt spid="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3" presetClass="entr" presetSubtype="52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3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15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3" presetClass="entr" presetSubtype="52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300" tmFilter="0, 0; .2, .5; .8, .5; 1, 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150" autoRev="1" fill="hold"/>
                                        <p:tgtEl>
                                          <p:spTgt spid="1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3" presetClass="entr" presetSubtype="52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52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3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6" presetClass="emph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3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15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mph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3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1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6" presetClass="emph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3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15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/>
      <p:bldP spid="1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192731" y="1977684"/>
            <a:ext cx="4830312" cy="922147"/>
            <a:chOff x="2922847" y="2636911"/>
            <a:chExt cx="6440416" cy="1229529"/>
          </a:xfrm>
        </p:grpSpPr>
        <p:sp>
          <p:nvSpPr>
            <p:cNvPr id="69" name="直接连接符 5"/>
            <p:cNvSpPr>
              <a:spLocks noChangeShapeType="1"/>
            </p:cNvSpPr>
            <p:nvPr/>
          </p:nvSpPr>
          <p:spPr bwMode="auto">
            <a:xfrm>
              <a:off x="2922847" y="3186087"/>
              <a:ext cx="1839656" cy="680353"/>
            </a:xfrm>
            <a:prstGeom prst="line">
              <a:avLst/>
            </a:prstGeom>
            <a:noFill/>
            <a:ln w="9525" cap="flat" cmpd="sng">
              <a:solidFill>
                <a:schemeClr val="tx1">
                  <a:lumMod val="50000"/>
                  <a:lumOff val="5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015"/>
            </a:p>
          </p:txBody>
        </p:sp>
        <p:sp>
          <p:nvSpPr>
            <p:cNvPr id="70" name="直接连接符 158"/>
            <p:cNvSpPr>
              <a:spLocks noChangeShapeType="1"/>
            </p:cNvSpPr>
            <p:nvPr/>
          </p:nvSpPr>
          <p:spPr bwMode="auto">
            <a:xfrm flipV="1">
              <a:off x="4762503" y="2636911"/>
              <a:ext cx="2628847" cy="1229527"/>
            </a:xfrm>
            <a:prstGeom prst="line">
              <a:avLst/>
            </a:prstGeom>
            <a:noFill/>
            <a:ln w="9525" cap="flat" cmpd="sng">
              <a:solidFill>
                <a:schemeClr val="tx1">
                  <a:lumMod val="50000"/>
                  <a:lumOff val="5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015"/>
            </a:p>
          </p:txBody>
        </p:sp>
        <p:sp>
          <p:nvSpPr>
            <p:cNvPr id="71" name="直接连接符 159"/>
            <p:cNvSpPr>
              <a:spLocks noChangeShapeType="1"/>
            </p:cNvSpPr>
            <p:nvPr/>
          </p:nvSpPr>
          <p:spPr bwMode="auto">
            <a:xfrm>
              <a:off x="7391350" y="2636912"/>
              <a:ext cx="1971913" cy="961472"/>
            </a:xfrm>
            <a:prstGeom prst="line">
              <a:avLst/>
            </a:prstGeom>
            <a:noFill/>
            <a:ln w="9525" cap="flat" cmpd="sng">
              <a:solidFill>
                <a:schemeClr val="tx1">
                  <a:lumMod val="50000"/>
                  <a:lumOff val="5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015"/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1191746" y="3327998"/>
            <a:ext cx="1330707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191746" y="3025293"/>
            <a:ext cx="1330707" cy="346249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500" b="1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789802" y="3684545"/>
            <a:ext cx="1330707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789802" y="3381840"/>
            <a:ext cx="1330707" cy="346249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500" b="1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807467" y="3240082"/>
            <a:ext cx="1330707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807467" y="2926492"/>
            <a:ext cx="1330707" cy="346249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500" b="1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589665" y="3533412"/>
            <a:ext cx="1330707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589665" y="3219822"/>
            <a:ext cx="1330707" cy="346249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500" b="1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577178" y="2091909"/>
            <a:ext cx="647700" cy="682228"/>
            <a:chOff x="2102110" y="2789212"/>
            <a:chExt cx="863600" cy="909637"/>
          </a:xfrm>
        </p:grpSpPr>
        <p:sp>
          <p:nvSpPr>
            <p:cNvPr id="78" name="矩形 2"/>
            <p:cNvSpPr>
              <a:spLocks noChangeArrowheads="1"/>
            </p:cNvSpPr>
            <p:nvPr/>
          </p:nvSpPr>
          <p:spPr bwMode="auto">
            <a:xfrm>
              <a:off x="2102110" y="2789212"/>
              <a:ext cx="863600" cy="909637"/>
            </a:xfrm>
            <a:prstGeom prst="rect">
              <a:avLst/>
            </a:prstGeom>
            <a:solidFill>
              <a:srgbClr val="CB1B3D"/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txBody>
            <a:bodyPr anchor="ctr"/>
            <a:lstStyle/>
            <a:p>
              <a:pPr algn="ctr"/>
              <a:endParaRPr lang="zh-CN" altLang="zh-CN" sz="1015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7" name="文本框 19"/>
            <p:cNvSpPr>
              <a:spLocks noChangeArrowheads="1"/>
            </p:cNvSpPr>
            <p:nvPr/>
          </p:nvSpPr>
          <p:spPr bwMode="auto">
            <a:xfrm>
              <a:off x="2129161" y="2837035"/>
              <a:ext cx="809497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01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2102110" y="3421809"/>
              <a:ext cx="8636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103061" y="2197827"/>
            <a:ext cx="892578" cy="933450"/>
            <a:chOff x="4190466" y="3106258"/>
            <a:chExt cx="1190104" cy="1244600"/>
          </a:xfrm>
        </p:grpSpPr>
        <p:sp>
          <p:nvSpPr>
            <p:cNvPr id="82" name="矩形 150"/>
            <p:cNvSpPr>
              <a:spLocks noChangeArrowheads="1"/>
            </p:cNvSpPr>
            <p:nvPr/>
          </p:nvSpPr>
          <p:spPr bwMode="auto">
            <a:xfrm>
              <a:off x="4199470" y="3106258"/>
              <a:ext cx="1181100" cy="1244600"/>
            </a:xfrm>
            <a:prstGeom prst="rect">
              <a:avLst/>
            </a:prstGeom>
            <a:solidFill>
              <a:srgbClr val="CB1B3D"/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txBody>
            <a:bodyPr anchor="ctr"/>
            <a:lstStyle/>
            <a:p>
              <a:pPr algn="ctr"/>
              <a:endParaRPr lang="zh-CN" altLang="zh-CN" sz="1015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8" name="文本框 19"/>
            <p:cNvSpPr>
              <a:spLocks noChangeArrowheads="1"/>
            </p:cNvSpPr>
            <p:nvPr/>
          </p:nvSpPr>
          <p:spPr bwMode="auto">
            <a:xfrm>
              <a:off x="4216183" y="3272566"/>
              <a:ext cx="1126449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02</a:t>
              </a:r>
              <a:endPara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1" name="矩形 130"/>
            <p:cNvSpPr/>
            <p:nvPr/>
          </p:nvSpPr>
          <p:spPr>
            <a:xfrm>
              <a:off x="4190466" y="4058588"/>
              <a:ext cx="1190104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941362" y="1523385"/>
            <a:ext cx="1074084" cy="1089422"/>
            <a:chOff x="6480176" y="2152171"/>
            <a:chExt cx="1432112" cy="1452562"/>
          </a:xfrm>
        </p:grpSpPr>
        <p:sp>
          <p:nvSpPr>
            <p:cNvPr id="83" name="矩形 156"/>
            <p:cNvSpPr>
              <a:spLocks noChangeArrowheads="1"/>
            </p:cNvSpPr>
            <p:nvPr/>
          </p:nvSpPr>
          <p:spPr bwMode="auto">
            <a:xfrm>
              <a:off x="6534338" y="2152171"/>
              <a:ext cx="1377950" cy="1452562"/>
            </a:xfrm>
            <a:prstGeom prst="rect">
              <a:avLst/>
            </a:prstGeom>
            <a:solidFill>
              <a:srgbClr val="CB1B3D"/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txBody>
            <a:bodyPr anchor="ctr"/>
            <a:lstStyle/>
            <a:p>
              <a:pPr algn="ctr"/>
              <a:endParaRPr lang="zh-CN" altLang="zh-CN" sz="1015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9" name="文本框 19"/>
            <p:cNvSpPr>
              <a:spLocks noChangeArrowheads="1"/>
            </p:cNvSpPr>
            <p:nvPr/>
          </p:nvSpPr>
          <p:spPr bwMode="auto">
            <a:xfrm>
              <a:off x="6808157" y="2466046"/>
              <a:ext cx="776111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700" b="1" spc="-113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03</a:t>
              </a:r>
              <a:endParaRPr lang="zh-CN" altLang="en-US" sz="1015" b="1" spc="-113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>
              <a:off x="6480176" y="3318189"/>
              <a:ext cx="1432112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807780" y="2067767"/>
            <a:ext cx="885825" cy="933450"/>
            <a:chOff x="9036558" y="2991386"/>
            <a:chExt cx="1181100" cy="1244600"/>
          </a:xfrm>
        </p:grpSpPr>
        <p:sp>
          <p:nvSpPr>
            <p:cNvPr id="100" name="矩形 157"/>
            <p:cNvSpPr>
              <a:spLocks noChangeArrowheads="1"/>
            </p:cNvSpPr>
            <p:nvPr/>
          </p:nvSpPr>
          <p:spPr bwMode="auto">
            <a:xfrm>
              <a:off x="9036558" y="2991386"/>
              <a:ext cx="1181100" cy="1244600"/>
            </a:xfrm>
            <a:prstGeom prst="rect">
              <a:avLst/>
            </a:prstGeom>
            <a:solidFill>
              <a:srgbClr val="CB1B3D"/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txBody>
            <a:bodyPr anchor="ctr"/>
            <a:lstStyle/>
            <a:p>
              <a:pPr algn="ctr"/>
              <a:endParaRPr lang="zh-CN" altLang="zh-CN" sz="1015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0" name="文本框 19"/>
            <p:cNvSpPr>
              <a:spLocks noChangeArrowheads="1"/>
            </p:cNvSpPr>
            <p:nvPr/>
          </p:nvSpPr>
          <p:spPr bwMode="auto">
            <a:xfrm>
              <a:off x="9204649" y="3220109"/>
              <a:ext cx="814753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7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04</a:t>
              </a:r>
              <a:endParaRPr lang="zh-CN" altLang="en-US" sz="101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3" name="矩形 132"/>
            <p:cNvSpPr/>
            <p:nvPr/>
          </p:nvSpPr>
          <p:spPr>
            <a:xfrm>
              <a:off x="9036558" y="3897848"/>
              <a:ext cx="11811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59" name="矩形 58"/>
          <p:cNvSpPr/>
          <p:nvPr/>
        </p:nvSpPr>
        <p:spPr>
          <a:xfrm>
            <a:off x="-33115" y="4938282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60" name="矩形 59"/>
          <p:cNvSpPr/>
          <p:nvPr/>
        </p:nvSpPr>
        <p:spPr>
          <a:xfrm>
            <a:off x="3027061" y="4938282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61" name="矩形 60"/>
          <p:cNvSpPr/>
          <p:nvPr/>
        </p:nvSpPr>
        <p:spPr>
          <a:xfrm>
            <a:off x="6084104" y="4938282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Oval 7"/>
          <p:cNvSpPr>
            <a:spLocks noChangeArrowheads="1"/>
          </p:cNvSpPr>
          <p:nvPr/>
        </p:nvSpPr>
        <p:spPr bwMode="auto">
          <a:xfrm>
            <a:off x="3198989" y="1404846"/>
            <a:ext cx="2940651" cy="2949102"/>
          </a:xfrm>
          <a:prstGeom prst="ellipse">
            <a:avLst/>
          </a:prstGeom>
          <a:noFill/>
          <a:ln w="12700" cap="flat">
            <a:solidFill>
              <a:schemeClr val="bg1">
                <a:lumMod val="50000"/>
                <a:alpha val="76000"/>
              </a:schemeClr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73" tIns="34286" rIns="68573" bIns="34286" numCol="1" anchor="t" anchorCtr="0" compatLnSpc="1"/>
          <a:lstStyle/>
          <a:p>
            <a:endParaRPr lang="zh-CN" altLang="en-US" sz="1015"/>
          </a:p>
        </p:txBody>
      </p:sp>
      <p:sp>
        <p:nvSpPr>
          <p:cNvPr id="151" name="Freeform 34"/>
          <p:cNvSpPr/>
          <p:nvPr/>
        </p:nvSpPr>
        <p:spPr bwMode="auto">
          <a:xfrm>
            <a:off x="3554696" y="1788304"/>
            <a:ext cx="1021736" cy="1029479"/>
          </a:xfrm>
          <a:custGeom>
            <a:avLst/>
            <a:gdLst>
              <a:gd name="T0" fmla="*/ 33 w 66"/>
              <a:gd name="T1" fmla="*/ 0 h 66"/>
              <a:gd name="T2" fmla="*/ 66 w 66"/>
              <a:gd name="T3" fmla="*/ 33 h 66"/>
              <a:gd name="T4" fmla="*/ 64 w 66"/>
              <a:gd name="T5" fmla="*/ 46 h 66"/>
              <a:gd name="T6" fmla="*/ 50 w 66"/>
              <a:gd name="T7" fmla="*/ 36 h 66"/>
              <a:gd name="T8" fmla="*/ 50 w 66"/>
              <a:gd name="T9" fmla="*/ 33 h 66"/>
              <a:gd name="T10" fmla="*/ 33 w 66"/>
              <a:gd name="T11" fmla="*/ 16 h 66"/>
              <a:gd name="T12" fmla="*/ 16 w 66"/>
              <a:gd name="T13" fmla="*/ 33 h 66"/>
              <a:gd name="T14" fmla="*/ 33 w 66"/>
              <a:gd name="T15" fmla="*/ 50 h 66"/>
              <a:gd name="T16" fmla="*/ 34 w 66"/>
              <a:gd name="T17" fmla="*/ 50 h 66"/>
              <a:gd name="T18" fmla="*/ 34 w 66"/>
              <a:gd name="T19" fmla="*/ 51 h 66"/>
              <a:gd name="T20" fmla="*/ 42 w 66"/>
              <a:gd name="T21" fmla="*/ 65 h 66"/>
              <a:gd name="T22" fmla="*/ 33 w 66"/>
              <a:gd name="T23" fmla="*/ 66 h 66"/>
              <a:gd name="T24" fmla="*/ 0 w 66"/>
              <a:gd name="T25" fmla="*/ 33 h 66"/>
              <a:gd name="T26" fmla="*/ 33 w 66"/>
              <a:gd name="T2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" h="66">
                <a:moveTo>
                  <a:pt x="33" y="0"/>
                </a:moveTo>
                <a:cubicBezTo>
                  <a:pt x="51" y="0"/>
                  <a:pt x="66" y="15"/>
                  <a:pt x="66" y="33"/>
                </a:cubicBezTo>
                <a:cubicBezTo>
                  <a:pt x="66" y="38"/>
                  <a:pt x="66" y="42"/>
                  <a:pt x="64" y="46"/>
                </a:cubicBezTo>
                <a:cubicBezTo>
                  <a:pt x="62" y="40"/>
                  <a:pt x="56" y="36"/>
                  <a:pt x="50" y="36"/>
                </a:cubicBezTo>
                <a:cubicBezTo>
                  <a:pt x="50" y="35"/>
                  <a:pt x="50" y="34"/>
                  <a:pt x="50" y="33"/>
                </a:cubicBezTo>
                <a:cubicBezTo>
                  <a:pt x="50" y="24"/>
                  <a:pt x="42" y="16"/>
                  <a:pt x="33" y="16"/>
                </a:cubicBezTo>
                <a:cubicBezTo>
                  <a:pt x="24" y="16"/>
                  <a:pt x="16" y="24"/>
                  <a:pt x="16" y="33"/>
                </a:cubicBezTo>
                <a:cubicBezTo>
                  <a:pt x="16" y="42"/>
                  <a:pt x="24" y="50"/>
                  <a:pt x="33" y="50"/>
                </a:cubicBezTo>
                <a:cubicBezTo>
                  <a:pt x="34" y="50"/>
                  <a:pt x="34" y="50"/>
                  <a:pt x="34" y="50"/>
                </a:cubicBezTo>
                <a:cubicBezTo>
                  <a:pt x="34" y="50"/>
                  <a:pt x="34" y="51"/>
                  <a:pt x="34" y="51"/>
                </a:cubicBezTo>
                <a:cubicBezTo>
                  <a:pt x="34" y="57"/>
                  <a:pt x="37" y="63"/>
                  <a:pt x="42" y="65"/>
                </a:cubicBezTo>
                <a:cubicBezTo>
                  <a:pt x="39" y="66"/>
                  <a:pt x="36" y="66"/>
                  <a:pt x="33" y="66"/>
                </a:cubicBezTo>
                <a:cubicBezTo>
                  <a:pt x="15" y="66"/>
                  <a:pt x="0" y="51"/>
                  <a:pt x="0" y="33"/>
                </a:cubicBezTo>
                <a:cubicBezTo>
                  <a:pt x="0" y="15"/>
                  <a:pt x="15" y="0"/>
                  <a:pt x="33" y="0"/>
                </a:cubicBezTo>
                <a:close/>
              </a:path>
            </a:pathLst>
          </a:custGeom>
          <a:solidFill>
            <a:srgbClr val="CB1B3D"/>
          </a:solidFill>
          <a:ln w="4" cap="flat">
            <a:noFill/>
            <a:prstDash val="solid"/>
            <a:miter lim="800000"/>
          </a:ln>
        </p:spPr>
        <p:txBody>
          <a:bodyPr vert="horz" wrap="square" lIns="68573" tIns="34286" rIns="68573" bIns="34286" numCol="1" anchor="t" anchorCtr="0" compatLnSpc="1"/>
          <a:lstStyle/>
          <a:p>
            <a:endParaRPr lang="zh-CN" altLang="en-US" sz="1015" b="1"/>
          </a:p>
        </p:txBody>
      </p:sp>
      <p:sp>
        <p:nvSpPr>
          <p:cNvPr id="152" name="Freeform 35"/>
          <p:cNvSpPr/>
          <p:nvPr/>
        </p:nvSpPr>
        <p:spPr bwMode="auto">
          <a:xfrm>
            <a:off x="3554696" y="2941626"/>
            <a:ext cx="1021736" cy="1037217"/>
          </a:xfrm>
          <a:custGeom>
            <a:avLst/>
            <a:gdLst>
              <a:gd name="T0" fmla="*/ 33 w 66"/>
              <a:gd name="T1" fmla="*/ 67 h 67"/>
              <a:gd name="T2" fmla="*/ 66 w 66"/>
              <a:gd name="T3" fmla="*/ 33 h 67"/>
              <a:gd name="T4" fmla="*/ 64 w 66"/>
              <a:gd name="T5" fmla="*/ 20 h 67"/>
              <a:gd name="T6" fmla="*/ 50 w 66"/>
              <a:gd name="T7" fmla="*/ 30 h 67"/>
              <a:gd name="T8" fmla="*/ 50 w 66"/>
              <a:gd name="T9" fmla="*/ 33 h 67"/>
              <a:gd name="T10" fmla="*/ 33 w 66"/>
              <a:gd name="T11" fmla="*/ 50 h 67"/>
              <a:gd name="T12" fmla="*/ 16 w 66"/>
              <a:gd name="T13" fmla="*/ 33 h 67"/>
              <a:gd name="T14" fmla="*/ 33 w 66"/>
              <a:gd name="T15" fmla="*/ 17 h 67"/>
              <a:gd name="T16" fmla="*/ 34 w 66"/>
              <a:gd name="T17" fmla="*/ 17 h 67"/>
              <a:gd name="T18" fmla="*/ 34 w 66"/>
              <a:gd name="T19" fmla="*/ 15 h 67"/>
              <a:gd name="T20" fmla="*/ 42 w 66"/>
              <a:gd name="T21" fmla="*/ 1 h 67"/>
              <a:gd name="T22" fmla="*/ 33 w 66"/>
              <a:gd name="T23" fmla="*/ 0 h 67"/>
              <a:gd name="T24" fmla="*/ 0 w 66"/>
              <a:gd name="T25" fmla="*/ 33 h 67"/>
              <a:gd name="T26" fmla="*/ 33 w 66"/>
              <a:gd name="T27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" h="67">
                <a:moveTo>
                  <a:pt x="33" y="67"/>
                </a:moveTo>
                <a:cubicBezTo>
                  <a:pt x="51" y="67"/>
                  <a:pt x="66" y="52"/>
                  <a:pt x="66" y="33"/>
                </a:cubicBezTo>
                <a:cubicBezTo>
                  <a:pt x="66" y="29"/>
                  <a:pt x="66" y="24"/>
                  <a:pt x="64" y="20"/>
                </a:cubicBezTo>
                <a:cubicBezTo>
                  <a:pt x="62" y="26"/>
                  <a:pt x="56" y="30"/>
                  <a:pt x="50" y="30"/>
                </a:cubicBezTo>
                <a:cubicBezTo>
                  <a:pt x="50" y="31"/>
                  <a:pt x="50" y="32"/>
                  <a:pt x="50" y="33"/>
                </a:cubicBezTo>
                <a:cubicBezTo>
                  <a:pt x="50" y="43"/>
                  <a:pt x="42" y="50"/>
                  <a:pt x="33" y="50"/>
                </a:cubicBezTo>
                <a:cubicBezTo>
                  <a:pt x="24" y="50"/>
                  <a:pt x="16" y="43"/>
                  <a:pt x="16" y="33"/>
                </a:cubicBezTo>
                <a:cubicBezTo>
                  <a:pt x="16" y="24"/>
                  <a:pt x="24" y="17"/>
                  <a:pt x="33" y="17"/>
                </a:cubicBezTo>
                <a:cubicBezTo>
                  <a:pt x="34" y="17"/>
                  <a:pt x="34" y="17"/>
                  <a:pt x="34" y="17"/>
                </a:cubicBezTo>
                <a:cubicBezTo>
                  <a:pt x="34" y="16"/>
                  <a:pt x="34" y="16"/>
                  <a:pt x="34" y="15"/>
                </a:cubicBezTo>
                <a:cubicBezTo>
                  <a:pt x="34" y="9"/>
                  <a:pt x="37" y="4"/>
                  <a:pt x="42" y="1"/>
                </a:cubicBezTo>
                <a:cubicBezTo>
                  <a:pt x="39" y="0"/>
                  <a:pt x="36" y="0"/>
                  <a:pt x="33" y="0"/>
                </a:cubicBezTo>
                <a:cubicBezTo>
                  <a:pt x="15" y="0"/>
                  <a:pt x="0" y="15"/>
                  <a:pt x="0" y="33"/>
                </a:cubicBezTo>
                <a:cubicBezTo>
                  <a:pt x="0" y="52"/>
                  <a:pt x="15" y="67"/>
                  <a:pt x="33" y="67"/>
                </a:cubicBezTo>
                <a:close/>
              </a:path>
            </a:pathLst>
          </a:custGeom>
          <a:solidFill>
            <a:srgbClr val="CB1B3D"/>
          </a:solidFill>
          <a:ln w="4" cap="flat">
            <a:noFill/>
            <a:prstDash val="solid"/>
            <a:miter lim="800000"/>
          </a:ln>
        </p:spPr>
        <p:txBody>
          <a:bodyPr vert="horz" wrap="square" lIns="68573" tIns="34286" rIns="68573" bIns="34286" numCol="1" anchor="t" anchorCtr="0" compatLnSpc="1"/>
          <a:lstStyle/>
          <a:p>
            <a:endParaRPr lang="zh-CN" altLang="en-US" sz="1015" b="1"/>
          </a:p>
        </p:txBody>
      </p:sp>
      <p:sp>
        <p:nvSpPr>
          <p:cNvPr id="153" name="Freeform 37"/>
          <p:cNvSpPr/>
          <p:nvPr/>
        </p:nvSpPr>
        <p:spPr bwMode="auto">
          <a:xfrm>
            <a:off x="4746718" y="1788304"/>
            <a:ext cx="1037217" cy="1029479"/>
          </a:xfrm>
          <a:custGeom>
            <a:avLst/>
            <a:gdLst>
              <a:gd name="T0" fmla="*/ 34 w 67"/>
              <a:gd name="T1" fmla="*/ 0 h 66"/>
              <a:gd name="T2" fmla="*/ 0 w 67"/>
              <a:gd name="T3" fmla="*/ 33 h 66"/>
              <a:gd name="T4" fmla="*/ 3 w 67"/>
              <a:gd name="T5" fmla="*/ 46 h 66"/>
              <a:gd name="T6" fmla="*/ 17 w 67"/>
              <a:gd name="T7" fmla="*/ 36 h 66"/>
              <a:gd name="T8" fmla="*/ 17 w 67"/>
              <a:gd name="T9" fmla="*/ 33 h 66"/>
              <a:gd name="T10" fmla="*/ 34 w 67"/>
              <a:gd name="T11" fmla="*/ 16 h 66"/>
              <a:gd name="T12" fmla="*/ 51 w 67"/>
              <a:gd name="T13" fmla="*/ 33 h 66"/>
              <a:gd name="T14" fmla="*/ 34 w 67"/>
              <a:gd name="T15" fmla="*/ 50 h 66"/>
              <a:gd name="T16" fmla="*/ 33 w 67"/>
              <a:gd name="T17" fmla="*/ 50 h 66"/>
              <a:gd name="T18" fmla="*/ 33 w 67"/>
              <a:gd name="T19" fmla="*/ 51 h 66"/>
              <a:gd name="T20" fmla="*/ 24 w 67"/>
              <a:gd name="T21" fmla="*/ 65 h 66"/>
              <a:gd name="T22" fmla="*/ 34 w 67"/>
              <a:gd name="T23" fmla="*/ 66 h 66"/>
              <a:gd name="T24" fmla="*/ 67 w 67"/>
              <a:gd name="T25" fmla="*/ 33 h 66"/>
              <a:gd name="T26" fmla="*/ 34 w 67"/>
              <a:gd name="T2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7" h="66">
                <a:moveTo>
                  <a:pt x="34" y="0"/>
                </a:moveTo>
                <a:cubicBezTo>
                  <a:pt x="15" y="0"/>
                  <a:pt x="0" y="15"/>
                  <a:pt x="0" y="33"/>
                </a:cubicBezTo>
                <a:cubicBezTo>
                  <a:pt x="0" y="38"/>
                  <a:pt x="1" y="42"/>
                  <a:pt x="3" y="46"/>
                </a:cubicBezTo>
                <a:cubicBezTo>
                  <a:pt x="5" y="40"/>
                  <a:pt x="11" y="36"/>
                  <a:pt x="17" y="36"/>
                </a:cubicBezTo>
                <a:cubicBezTo>
                  <a:pt x="17" y="35"/>
                  <a:pt x="17" y="34"/>
                  <a:pt x="17" y="33"/>
                </a:cubicBezTo>
                <a:cubicBezTo>
                  <a:pt x="17" y="24"/>
                  <a:pt x="24" y="16"/>
                  <a:pt x="34" y="16"/>
                </a:cubicBezTo>
                <a:cubicBezTo>
                  <a:pt x="43" y="16"/>
                  <a:pt x="51" y="24"/>
                  <a:pt x="51" y="33"/>
                </a:cubicBezTo>
                <a:cubicBezTo>
                  <a:pt x="51" y="42"/>
                  <a:pt x="43" y="50"/>
                  <a:pt x="34" y="50"/>
                </a:cubicBezTo>
                <a:cubicBezTo>
                  <a:pt x="33" y="50"/>
                  <a:pt x="33" y="50"/>
                  <a:pt x="33" y="50"/>
                </a:cubicBezTo>
                <a:cubicBezTo>
                  <a:pt x="33" y="50"/>
                  <a:pt x="33" y="51"/>
                  <a:pt x="33" y="51"/>
                </a:cubicBezTo>
                <a:cubicBezTo>
                  <a:pt x="33" y="57"/>
                  <a:pt x="29" y="63"/>
                  <a:pt x="24" y="65"/>
                </a:cubicBezTo>
                <a:cubicBezTo>
                  <a:pt x="27" y="66"/>
                  <a:pt x="30" y="66"/>
                  <a:pt x="34" y="66"/>
                </a:cubicBezTo>
                <a:cubicBezTo>
                  <a:pt x="52" y="66"/>
                  <a:pt x="67" y="51"/>
                  <a:pt x="67" y="33"/>
                </a:cubicBezTo>
                <a:cubicBezTo>
                  <a:pt x="67" y="15"/>
                  <a:pt x="52" y="0"/>
                  <a:pt x="34" y="0"/>
                </a:cubicBezTo>
                <a:close/>
              </a:path>
            </a:pathLst>
          </a:custGeom>
          <a:solidFill>
            <a:srgbClr val="CB1B3D"/>
          </a:solidFill>
          <a:ln w="4" cap="flat">
            <a:noFill/>
            <a:prstDash val="solid"/>
            <a:miter lim="800000"/>
          </a:ln>
        </p:spPr>
        <p:txBody>
          <a:bodyPr vert="horz" wrap="square" lIns="68573" tIns="34286" rIns="68573" bIns="34286" numCol="1" anchor="t" anchorCtr="0" compatLnSpc="1"/>
          <a:lstStyle/>
          <a:p>
            <a:endParaRPr lang="zh-CN" altLang="en-US" sz="1015" b="1"/>
          </a:p>
        </p:txBody>
      </p:sp>
      <p:sp>
        <p:nvSpPr>
          <p:cNvPr id="154" name="Freeform 39"/>
          <p:cNvSpPr/>
          <p:nvPr/>
        </p:nvSpPr>
        <p:spPr bwMode="auto">
          <a:xfrm>
            <a:off x="4746718" y="2941626"/>
            <a:ext cx="1037217" cy="1037217"/>
          </a:xfrm>
          <a:custGeom>
            <a:avLst/>
            <a:gdLst>
              <a:gd name="T0" fmla="*/ 34 w 67"/>
              <a:gd name="T1" fmla="*/ 67 h 67"/>
              <a:gd name="T2" fmla="*/ 0 w 67"/>
              <a:gd name="T3" fmla="*/ 33 h 67"/>
              <a:gd name="T4" fmla="*/ 3 w 67"/>
              <a:gd name="T5" fmla="*/ 20 h 67"/>
              <a:gd name="T6" fmla="*/ 17 w 67"/>
              <a:gd name="T7" fmla="*/ 30 h 67"/>
              <a:gd name="T8" fmla="*/ 17 w 67"/>
              <a:gd name="T9" fmla="*/ 33 h 67"/>
              <a:gd name="T10" fmla="*/ 34 w 67"/>
              <a:gd name="T11" fmla="*/ 50 h 67"/>
              <a:gd name="T12" fmla="*/ 51 w 67"/>
              <a:gd name="T13" fmla="*/ 33 h 67"/>
              <a:gd name="T14" fmla="*/ 34 w 67"/>
              <a:gd name="T15" fmla="*/ 17 h 67"/>
              <a:gd name="T16" fmla="*/ 33 w 67"/>
              <a:gd name="T17" fmla="*/ 17 h 67"/>
              <a:gd name="T18" fmla="*/ 33 w 67"/>
              <a:gd name="T19" fmla="*/ 15 h 67"/>
              <a:gd name="T20" fmla="*/ 24 w 67"/>
              <a:gd name="T21" fmla="*/ 1 h 67"/>
              <a:gd name="T22" fmla="*/ 34 w 67"/>
              <a:gd name="T23" fmla="*/ 0 h 67"/>
              <a:gd name="T24" fmla="*/ 67 w 67"/>
              <a:gd name="T25" fmla="*/ 33 h 67"/>
              <a:gd name="T26" fmla="*/ 34 w 67"/>
              <a:gd name="T27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7" h="67">
                <a:moveTo>
                  <a:pt x="34" y="67"/>
                </a:moveTo>
                <a:cubicBezTo>
                  <a:pt x="15" y="67"/>
                  <a:pt x="0" y="52"/>
                  <a:pt x="0" y="33"/>
                </a:cubicBezTo>
                <a:cubicBezTo>
                  <a:pt x="0" y="29"/>
                  <a:pt x="1" y="24"/>
                  <a:pt x="3" y="20"/>
                </a:cubicBezTo>
                <a:cubicBezTo>
                  <a:pt x="5" y="26"/>
                  <a:pt x="11" y="30"/>
                  <a:pt x="17" y="30"/>
                </a:cubicBezTo>
                <a:cubicBezTo>
                  <a:pt x="17" y="31"/>
                  <a:pt x="17" y="32"/>
                  <a:pt x="17" y="33"/>
                </a:cubicBezTo>
                <a:cubicBezTo>
                  <a:pt x="17" y="43"/>
                  <a:pt x="24" y="50"/>
                  <a:pt x="34" y="50"/>
                </a:cubicBezTo>
                <a:cubicBezTo>
                  <a:pt x="43" y="50"/>
                  <a:pt x="51" y="43"/>
                  <a:pt x="51" y="33"/>
                </a:cubicBezTo>
                <a:cubicBezTo>
                  <a:pt x="51" y="24"/>
                  <a:pt x="43" y="17"/>
                  <a:pt x="34" y="17"/>
                </a:cubicBezTo>
                <a:cubicBezTo>
                  <a:pt x="33" y="17"/>
                  <a:pt x="33" y="17"/>
                  <a:pt x="33" y="17"/>
                </a:cubicBezTo>
                <a:cubicBezTo>
                  <a:pt x="33" y="16"/>
                  <a:pt x="33" y="16"/>
                  <a:pt x="33" y="15"/>
                </a:cubicBezTo>
                <a:cubicBezTo>
                  <a:pt x="33" y="9"/>
                  <a:pt x="29" y="4"/>
                  <a:pt x="24" y="1"/>
                </a:cubicBezTo>
                <a:cubicBezTo>
                  <a:pt x="27" y="0"/>
                  <a:pt x="30" y="0"/>
                  <a:pt x="34" y="0"/>
                </a:cubicBezTo>
                <a:cubicBezTo>
                  <a:pt x="52" y="0"/>
                  <a:pt x="67" y="15"/>
                  <a:pt x="67" y="33"/>
                </a:cubicBezTo>
                <a:cubicBezTo>
                  <a:pt x="67" y="52"/>
                  <a:pt x="52" y="67"/>
                  <a:pt x="34" y="67"/>
                </a:cubicBezTo>
                <a:close/>
              </a:path>
            </a:pathLst>
          </a:custGeom>
          <a:solidFill>
            <a:srgbClr val="CB1B3D"/>
          </a:solidFill>
          <a:ln w="4" cap="flat">
            <a:noFill/>
            <a:prstDash val="solid"/>
            <a:miter lim="800000"/>
          </a:ln>
        </p:spPr>
        <p:txBody>
          <a:bodyPr vert="horz" wrap="square" lIns="68573" tIns="34286" rIns="68573" bIns="34286" numCol="1" anchor="t" anchorCtr="0" compatLnSpc="1"/>
          <a:lstStyle/>
          <a:p>
            <a:endParaRPr lang="zh-CN" altLang="en-US" sz="1015" b="1"/>
          </a:p>
        </p:txBody>
      </p:sp>
      <p:grpSp>
        <p:nvGrpSpPr>
          <p:cNvPr id="155" name="组合 154"/>
          <p:cNvGrpSpPr/>
          <p:nvPr/>
        </p:nvGrpSpPr>
        <p:grpSpPr>
          <a:xfrm>
            <a:off x="4112004" y="2384319"/>
            <a:ext cx="468278" cy="402727"/>
            <a:chOff x="5481877" y="3723806"/>
            <a:chExt cx="624371" cy="536968"/>
          </a:xfrm>
        </p:grpSpPr>
        <p:sp>
          <p:nvSpPr>
            <p:cNvPr id="156" name="Oval 32"/>
            <p:cNvSpPr>
              <a:spLocks noChangeArrowheads="1"/>
            </p:cNvSpPr>
            <p:nvPr/>
          </p:nvSpPr>
          <p:spPr bwMode="auto">
            <a:xfrm>
              <a:off x="5481877" y="3723806"/>
              <a:ext cx="536669" cy="53666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 b="1" dirty="0"/>
            </a:p>
          </p:txBody>
        </p:sp>
        <p:sp>
          <p:nvSpPr>
            <p:cNvPr id="157" name="Oval 33"/>
            <p:cNvSpPr>
              <a:spLocks noChangeArrowheads="1"/>
            </p:cNvSpPr>
            <p:nvPr/>
          </p:nvSpPr>
          <p:spPr bwMode="auto">
            <a:xfrm>
              <a:off x="5481877" y="3723806"/>
              <a:ext cx="536669" cy="536669"/>
            </a:xfrm>
            <a:prstGeom prst="ellipse">
              <a:avLst/>
            </a:prstGeom>
            <a:noFill/>
            <a:ln w="4" cap="flat">
              <a:noFill/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 b="1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523450" y="3768333"/>
              <a:ext cx="582798" cy="492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spc="-113" dirty="0">
                  <a:solidFill>
                    <a:schemeClr val="bg1"/>
                  </a:solidFill>
                  <a:latin typeface="方正大黑_GBK" pitchFamily="65" charset="-122"/>
                  <a:ea typeface="方正大黑_GBK" pitchFamily="65" charset="-122"/>
                </a:rPr>
                <a:t>01</a:t>
              </a:r>
              <a:endParaRPr lang="zh-CN" altLang="en-US" sz="1800" spc="-113" dirty="0">
                <a:solidFill>
                  <a:schemeClr val="bg1"/>
                </a:solidFill>
                <a:latin typeface="方正大黑_GBK" pitchFamily="65" charset="-122"/>
                <a:ea typeface="方正大黑_GBK" pitchFamily="65" charset="-122"/>
              </a:endParaRPr>
            </a:p>
          </p:txBody>
        </p:sp>
      </p:grpSp>
      <p:grpSp>
        <p:nvGrpSpPr>
          <p:cNvPr id="159" name="组合 158"/>
          <p:cNvGrpSpPr/>
          <p:nvPr/>
        </p:nvGrpSpPr>
        <p:grpSpPr>
          <a:xfrm>
            <a:off x="4808642" y="2384323"/>
            <a:ext cx="456685" cy="406983"/>
            <a:chOff x="6410728" y="3723806"/>
            <a:chExt cx="608913" cy="542642"/>
          </a:xfrm>
        </p:grpSpPr>
        <p:sp>
          <p:nvSpPr>
            <p:cNvPr id="160" name="Oval 38"/>
            <p:cNvSpPr>
              <a:spLocks noChangeArrowheads="1"/>
            </p:cNvSpPr>
            <p:nvPr/>
          </p:nvSpPr>
          <p:spPr bwMode="auto">
            <a:xfrm>
              <a:off x="6410728" y="3723806"/>
              <a:ext cx="536669" cy="53666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4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 b="1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6436843" y="3774007"/>
              <a:ext cx="582798" cy="492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spc="-113" dirty="0">
                  <a:solidFill>
                    <a:schemeClr val="bg1"/>
                  </a:solidFill>
                  <a:latin typeface="方正大黑_GBK" pitchFamily="65" charset="-122"/>
                  <a:ea typeface="方正大黑_GBK" pitchFamily="65" charset="-122"/>
                </a:rPr>
                <a:t>02</a:t>
              </a:r>
              <a:endParaRPr lang="zh-CN" altLang="en-US" sz="1800" spc="-113" dirty="0">
                <a:solidFill>
                  <a:schemeClr val="bg1"/>
                </a:solidFill>
                <a:latin typeface="方正大黑_GBK" pitchFamily="65" charset="-122"/>
                <a:ea typeface="方正大黑_GBK" pitchFamily="65" charset="-122"/>
              </a:endParaRPr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4808642" y="2972590"/>
            <a:ext cx="456685" cy="402502"/>
            <a:chOff x="6410728" y="4508169"/>
            <a:chExt cx="608913" cy="536669"/>
          </a:xfrm>
        </p:grpSpPr>
        <p:sp>
          <p:nvSpPr>
            <p:cNvPr id="163" name="Oval 40"/>
            <p:cNvSpPr>
              <a:spLocks noChangeArrowheads="1"/>
            </p:cNvSpPr>
            <p:nvPr/>
          </p:nvSpPr>
          <p:spPr bwMode="auto">
            <a:xfrm>
              <a:off x="6410728" y="4508169"/>
              <a:ext cx="536669" cy="53666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4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 b="1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6436843" y="4545670"/>
              <a:ext cx="582798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spc="-113" dirty="0">
                  <a:solidFill>
                    <a:schemeClr val="bg1"/>
                  </a:solidFill>
                  <a:latin typeface="方正大黑_GBK" pitchFamily="65" charset="-122"/>
                  <a:ea typeface="方正大黑_GBK" pitchFamily="65" charset="-122"/>
                </a:rPr>
                <a:t>03</a:t>
              </a:r>
              <a:endParaRPr lang="zh-CN" altLang="en-US" sz="1800" spc="-113" dirty="0">
                <a:solidFill>
                  <a:schemeClr val="bg1"/>
                </a:solidFill>
                <a:latin typeface="方正大黑_GBK" pitchFamily="65" charset="-122"/>
                <a:ea typeface="方正大黑_GBK" pitchFamily="65" charset="-122"/>
              </a:endParaRPr>
            </a:p>
          </p:txBody>
        </p:sp>
      </p:grpSp>
      <p:grpSp>
        <p:nvGrpSpPr>
          <p:cNvPr id="165" name="组合 164"/>
          <p:cNvGrpSpPr/>
          <p:nvPr/>
        </p:nvGrpSpPr>
        <p:grpSpPr>
          <a:xfrm>
            <a:off x="4112003" y="2972590"/>
            <a:ext cx="464429" cy="402502"/>
            <a:chOff x="5481877" y="4508169"/>
            <a:chExt cx="619238" cy="536669"/>
          </a:xfrm>
        </p:grpSpPr>
        <p:sp>
          <p:nvSpPr>
            <p:cNvPr id="166" name="Oval 36"/>
            <p:cNvSpPr>
              <a:spLocks noChangeArrowheads="1"/>
            </p:cNvSpPr>
            <p:nvPr/>
          </p:nvSpPr>
          <p:spPr bwMode="auto">
            <a:xfrm>
              <a:off x="5481877" y="4508169"/>
              <a:ext cx="536669" cy="53666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4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 b="1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518317" y="4545670"/>
              <a:ext cx="582798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spc="-113" dirty="0">
                  <a:solidFill>
                    <a:schemeClr val="bg1"/>
                  </a:solidFill>
                  <a:latin typeface="方正大黑_GBK" pitchFamily="65" charset="-122"/>
                  <a:ea typeface="方正大黑_GBK" pitchFamily="65" charset="-122"/>
                </a:rPr>
                <a:t>04</a:t>
              </a:r>
              <a:endParaRPr lang="zh-CN" altLang="en-US" sz="1800" spc="-113" dirty="0">
                <a:solidFill>
                  <a:schemeClr val="bg1"/>
                </a:solidFill>
                <a:latin typeface="方正大黑_GBK" pitchFamily="65" charset="-122"/>
                <a:ea typeface="方正大黑_GBK" pitchFamily="65" charset="-122"/>
              </a:endParaRPr>
            </a:p>
          </p:txBody>
        </p:sp>
      </p:grpSp>
      <p:sp>
        <p:nvSpPr>
          <p:cNvPr id="168" name="TextBox 167"/>
          <p:cNvSpPr txBox="1"/>
          <p:nvPr/>
        </p:nvSpPr>
        <p:spPr>
          <a:xfrm>
            <a:off x="6693401" y="2074651"/>
            <a:ext cx="1674186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6670014" y="1738110"/>
            <a:ext cx="926323" cy="346249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grpSp>
        <p:nvGrpSpPr>
          <p:cNvPr id="170" name="组合 169"/>
          <p:cNvGrpSpPr/>
          <p:nvPr/>
        </p:nvGrpSpPr>
        <p:grpSpPr>
          <a:xfrm flipH="1">
            <a:off x="5965173" y="1906426"/>
            <a:ext cx="672809" cy="349229"/>
            <a:chOff x="10968080" y="2834540"/>
            <a:chExt cx="1020324" cy="465639"/>
          </a:xfrm>
        </p:grpSpPr>
        <p:grpSp>
          <p:nvGrpSpPr>
            <p:cNvPr id="171" name="组合 170"/>
            <p:cNvGrpSpPr/>
            <p:nvPr/>
          </p:nvGrpSpPr>
          <p:grpSpPr>
            <a:xfrm flipH="1" flipV="1">
              <a:off x="10968082" y="3062876"/>
              <a:ext cx="1020322" cy="129707"/>
              <a:chOff x="3407502" y="4686698"/>
              <a:chExt cx="1055154" cy="60148"/>
            </a:xfrm>
          </p:grpSpPr>
          <p:cxnSp>
            <p:nvCxnSpPr>
              <p:cNvPr id="175" name="直接连接符 174"/>
              <p:cNvCxnSpPr/>
              <p:nvPr/>
            </p:nvCxnSpPr>
            <p:spPr>
              <a:xfrm>
                <a:off x="3407502" y="4686698"/>
                <a:ext cx="140752" cy="60148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接连接符 175"/>
              <p:cNvCxnSpPr/>
              <p:nvPr/>
            </p:nvCxnSpPr>
            <p:spPr>
              <a:xfrm>
                <a:off x="3548256" y="4746846"/>
                <a:ext cx="9144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组合 171"/>
            <p:cNvGrpSpPr/>
            <p:nvPr/>
          </p:nvGrpSpPr>
          <p:grpSpPr>
            <a:xfrm>
              <a:off x="10968080" y="2834540"/>
              <a:ext cx="45720" cy="465639"/>
              <a:chOff x="3034140" y="2463978"/>
              <a:chExt cx="45720" cy="465639"/>
            </a:xfrm>
          </p:grpSpPr>
          <p:cxnSp>
            <p:nvCxnSpPr>
              <p:cNvPr id="173" name="直接连接符 172"/>
              <p:cNvCxnSpPr/>
              <p:nvPr/>
            </p:nvCxnSpPr>
            <p:spPr>
              <a:xfrm>
                <a:off x="3058867" y="2463978"/>
                <a:ext cx="0" cy="465639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4" name="椭圆 173"/>
              <p:cNvSpPr/>
              <p:nvPr/>
            </p:nvSpPr>
            <p:spPr>
              <a:xfrm>
                <a:off x="3034140" y="2666319"/>
                <a:ext cx="45720" cy="45720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</p:grpSp>
      </p:grpSp>
      <p:grpSp>
        <p:nvGrpSpPr>
          <p:cNvPr id="177" name="组合 176"/>
          <p:cNvGrpSpPr/>
          <p:nvPr/>
        </p:nvGrpSpPr>
        <p:grpSpPr>
          <a:xfrm flipH="1" flipV="1">
            <a:off x="5924920" y="3629612"/>
            <a:ext cx="672809" cy="349230"/>
            <a:chOff x="10968080" y="2834540"/>
            <a:chExt cx="1020324" cy="465639"/>
          </a:xfrm>
        </p:grpSpPr>
        <p:grpSp>
          <p:nvGrpSpPr>
            <p:cNvPr id="178" name="组合 177"/>
            <p:cNvGrpSpPr/>
            <p:nvPr/>
          </p:nvGrpSpPr>
          <p:grpSpPr>
            <a:xfrm flipH="1" flipV="1">
              <a:off x="10968082" y="3062876"/>
              <a:ext cx="1020322" cy="129707"/>
              <a:chOff x="3407502" y="4686698"/>
              <a:chExt cx="1055154" cy="60148"/>
            </a:xfrm>
          </p:grpSpPr>
          <p:cxnSp>
            <p:nvCxnSpPr>
              <p:cNvPr id="182" name="直接连接符 181"/>
              <p:cNvCxnSpPr/>
              <p:nvPr/>
            </p:nvCxnSpPr>
            <p:spPr>
              <a:xfrm>
                <a:off x="3407502" y="4686698"/>
                <a:ext cx="140752" cy="60148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接连接符 182"/>
              <p:cNvCxnSpPr/>
              <p:nvPr/>
            </p:nvCxnSpPr>
            <p:spPr>
              <a:xfrm>
                <a:off x="3548256" y="4746846"/>
                <a:ext cx="9144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组合 178"/>
            <p:cNvGrpSpPr/>
            <p:nvPr/>
          </p:nvGrpSpPr>
          <p:grpSpPr>
            <a:xfrm>
              <a:off x="10968080" y="2834540"/>
              <a:ext cx="45720" cy="465639"/>
              <a:chOff x="3034140" y="2463978"/>
              <a:chExt cx="45720" cy="465639"/>
            </a:xfrm>
          </p:grpSpPr>
          <p:cxnSp>
            <p:nvCxnSpPr>
              <p:cNvPr id="180" name="直接连接符 179"/>
              <p:cNvCxnSpPr/>
              <p:nvPr/>
            </p:nvCxnSpPr>
            <p:spPr>
              <a:xfrm>
                <a:off x="3058867" y="2463978"/>
                <a:ext cx="0" cy="465639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1" name="椭圆 180"/>
              <p:cNvSpPr/>
              <p:nvPr/>
            </p:nvSpPr>
            <p:spPr>
              <a:xfrm>
                <a:off x="3034140" y="2666319"/>
                <a:ext cx="45720" cy="45720"/>
              </a:xfrm>
              <a:prstGeom prst="ellips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</p:grpSp>
      </p:grpSp>
      <p:sp>
        <p:nvSpPr>
          <p:cNvPr id="184" name="TextBox 183"/>
          <p:cNvSpPr txBox="1"/>
          <p:nvPr/>
        </p:nvSpPr>
        <p:spPr>
          <a:xfrm>
            <a:off x="6703054" y="3790024"/>
            <a:ext cx="1674186" cy="429340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6649050" y="3453483"/>
            <a:ext cx="926323" cy="346249"/>
          </a:xfrm>
          <a:prstGeom prst="rect">
            <a:avLst/>
          </a:prstGeom>
          <a:noFill/>
        </p:spPr>
        <p:txBody>
          <a:bodyPr wrap="square" lIns="68573" tIns="0" rIns="68573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500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添加标题</a:t>
            </a:r>
          </a:p>
        </p:txBody>
      </p:sp>
      <p:grpSp>
        <p:nvGrpSpPr>
          <p:cNvPr id="186" name="组合 185"/>
          <p:cNvGrpSpPr/>
          <p:nvPr/>
        </p:nvGrpSpPr>
        <p:grpSpPr>
          <a:xfrm>
            <a:off x="2662587" y="1854762"/>
            <a:ext cx="765244" cy="2124085"/>
            <a:chOff x="3549319" y="3017729"/>
            <a:chExt cx="1020324" cy="2832113"/>
          </a:xfrm>
        </p:grpSpPr>
        <p:grpSp>
          <p:nvGrpSpPr>
            <p:cNvPr id="187" name="组合 186"/>
            <p:cNvGrpSpPr/>
            <p:nvPr/>
          </p:nvGrpSpPr>
          <p:grpSpPr>
            <a:xfrm flipH="1" flipV="1">
              <a:off x="3549321" y="3246065"/>
              <a:ext cx="1020322" cy="129707"/>
              <a:chOff x="3407502" y="4686698"/>
              <a:chExt cx="1055154" cy="60148"/>
            </a:xfrm>
          </p:grpSpPr>
          <p:cxnSp>
            <p:nvCxnSpPr>
              <p:cNvPr id="198" name="直接连接符 197"/>
              <p:cNvCxnSpPr/>
              <p:nvPr/>
            </p:nvCxnSpPr>
            <p:spPr>
              <a:xfrm>
                <a:off x="3407502" y="4686698"/>
                <a:ext cx="140752" cy="60148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直接连接符 198"/>
              <p:cNvCxnSpPr/>
              <p:nvPr/>
            </p:nvCxnSpPr>
            <p:spPr>
              <a:xfrm>
                <a:off x="3548256" y="4746846"/>
                <a:ext cx="9144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8" name="组合 187"/>
            <p:cNvGrpSpPr/>
            <p:nvPr/>
          </p:nvGrpSpPr>
          <p:grpSpPr>
            <a:xfrm>
              <a:off x="3549319" y="3017729"/>
              <a:ext cx="45720" cy="465639"/>
              <a:chOff x="3034140" y="2463978"/>
              <a:chExt cx="45720" cy="465639"/>
            </a:xfrm>
          </p:grpSpPr>
          <p:cxnSp>
            <p:nvCxnSpPr>
              <p:cNvPr id="196" name="直接连接符 195"/>
              <p:cNvCxnSpPr/>
              <p:nvPr/>
            </p:nvCxnSpPr>
            <p:spPr>
              <a:xfrm>
                <a:off x="3058867" y="2463978"/>
                <a:ext cx="0" cy="465639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椭圆 196"/>
              <p:cNvSpPr/>
              <p:nvPr/>
            </p:nvSpPr>
            <p:spPr>
              <a:xfrm>
                <a:off x="3034140" y="2666319"/>
                <a:ext cx="45720" cy="45720"/>
              </a:xfrm>
              <a:prstGeom prst="ellipse">
                <a:avLst/>
              </a:prstGeom>
              <a:solidFill>
                <a:srgbClr val="00A4A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</p:grpSp>
        <p:grpSp>
          <p:nvGrpSpPr>
            <p:cNvPr id="189" name="组合 188"/>
            <p:cNvGrpSpPr/>
            <p:nvPr/>
          </p:nvGrpSpPr>
          <p:grpSpPr>
            <a:xfrm flipV="1">
              <a:off x="3572178" y="5384202"/>
              <a:ext cx="994721" cy="465640"/>
              <a:chOff x="10968080" y="2834540"/>
              <a:chExt cx="1020324" cy="465639"/>
            </a:xfrm>
          </p:grpSpPr>
          <p:grpSp>
            <p:nvGrpSpPr>
              <p:cNvPr id="190" name="组合 189"/>
              <p:cNvGrpSpPr/>
              <p:nvPr/>
            </p:nvGrpSpPr>
            <p:grpSpPr>
              <a:xfrm flipH="1" flipV="1">
                <a:off x="10968082" y="3062876"/>
                <a:ext cx="1020322" cy="129707"/>
                <a:chOff x="3407502" y="4686698"/>
                <a:chExt cx="1055154" cy="60148"/>
              </a:xfrm>
            </p:grpSpPr>
            <p:cxnSp>
              <p:nvCxnSpPr>
                <p:cNvPr id="194" name="直接连接符 193"/>
                <p:cNvCxnSpPr/>
                <p:nvPr/>
              </p:nvCxnSpPr>
              <p:spPr>
                <a:xfrm>
                  <a:off x="3407502" y="4686698"/>
                  <a:ext cx="140752" cy="60148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直接连接符 194"/>
                <p:cNvCxnSpPr/>
                <p:nvPr/>
              </p:nvCxnSpPr>
              <p:spPr>
                <a:xfrm>
                  <a:off x="3548256" y="4746846"/>
                  <a:ext cx="91440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1" name="组合 190"/>
              <p:cNvGrpSpPr/>
              <p:nvPr/>
            </p:nvGrpSpPr>
            <p:grpSpPr>
              <a:xfrm>
                <a:off x="10968080" y="2834540"/>
                <a:ext cx="45720" cy="465639"/>
                <a:chOff x="3034140" y="2463978"/>
                <a:chExt cx="45720" cy="465639"/>
              </a:xfrm>
            </p:grpSpPr>
            <p:cxnSp>
              <p:nvCxnSpPr>
                <p:cNvPr id="192" name="直接连接符 191"/>
                <p:cNvCxnSpPr/>
                <p:nvPr/>
              </p:nvCxnSpPr>
              <p:spPr>
                <a:xfrm>
                  <a:off x="3058867" y="2463978"/>
                  <a:ext cx="0" cy="465639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3" name="椭圆 192"/>
                <p:cNvSpPr/>
                <p:nvPr/>
              </p:nvSpPr>
              <p:spPr>
                <a:xfrm>
                  <a:off x="3034140" y="2666319"/>
                  <a:ext cx="45720" cy="45720"/>
                </a:xfrm>
                <a:prstGeom prst="ellipse">
                  <a:avLst/>
                </a:prstGeom>
                <a:solidFill>
                  <a:srgbClr val="00CC66"/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5"/>
                </a:p>
              </p:txBody>
            </p:sp>
          </p:grpSp>
        </p:grpSp>
      </p:grpSp>
      <p:grpSp>
        <p:nvGrpSpPr>
          <p:cNvPr id="200" name="组合 199"/>
          <p:cNvGrpSpPr/>
          <p:nvPr/>
        </p:nvGrpSpPr>
        <p:grpSpPr>
          <a:xfrm>
            <a:off x="940550" y="1653648"/>
            <a:ext cx="1674186" cy="2589241"/>
            <a:chOff x="1253273" y="2749583"/>
            <a:chExt cx="2232248" cy="3452321"/>
          </a:xfrm>
        </p:grpSpPr>
        <p:sp>
          <p:nvSpPr>
            <p:cNvPr id="201" name="TextBox 200"/>
            <p:cNvSpPr txBox="1"/>
            <p:nvPr/>
          </p:nvSpPr>
          <p:spPr>
            <a:xfrm>
              <a:off x="1253273" y="3197136"/>
              <a:ext cx="2232248" cy="603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2250424" y="2749583"/>
              <a:ext cx="1235097" cy="923329"/>
            </a:xfrm>
            <a:prstGeom prst="rect">
              <a:avLst/>
            </a:prstGeom>
            <a:noFill/>
          </p:spPr>
          <p:txBody>
            <a:bodyPr wrap="square" tIns="0" bIns="0" rtlCol="0" anchor="t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500" dirty="0">
                  <a:solidFill>
                    <a:srgbClr val="CB1B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rPr>
                <a:t>添加标题</a:t>
              </a: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253273" y="5598661"/>
              <a:ext cx="2232248" cy="603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2250424" y="5151108"/>
              <a:ext cx="1235097" cy="923329"/>
            </a:xfrm>
            <a:prstGeom prst="rect">
              <a:avLst/>
            </a:prstGeom>
            <a:noFill/>
          </p:spPr>
          <p:txBody>
            <a:bodyPr wrap="square" tIns="0" bIns="0" rtlCol="0" anchor="t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500" dirty="0">
                  <a:solidFill>
                    <a:srgbClr val="CB1B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rPr>
                <a:t>添加标题</a:t>
              </a:r>
            </a:p>
          </p:txBody>
        </p:sp>
      </p:grpSp>
      <p:sp>
        <p:nvSpPr>
          <p:cNvPr id="205" name="矩形 204"/>
          <p:cNvSpPr/>
          <p:nvPr/>
        </p:nvSpPr>
        <p:spPr>
          <a:xfrm>
            <a:off x="4553211" y="2768215"/>
            <a:ext cx="232213" cy="185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6" rIns="68573" bIns="34286" rtlCol="0" anchor="ctr"/>
          <a:lstStyle/>
          <a:p>
            <a:pPr algn="ctr"/>
            <a:endParaRPr lang="zh-CN" altLang="en-US" sz="1015"/>
          </a:p>
        </p:txBody>
      </p:sp>
      <p:sp>
        <p:nvSpPr>
          <p:cNvPr id="75" name="矩形 74"/>
          <p:cNvSpPr/>
          <p:nvPr/>
        </p:nvSpPr>
        <p:spPr>
          <a:xfrm>
            <a:off x="-33115" y="4946963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76" name="矩形 75"/>
          <p:cNvSpPr/>
          <p:nvPr/>
        </p:nvSpPr>
        <p:spPr>
          <a:xfrm>
            <a:off x="3027061" y="4946963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77" name="矩形 76"/>
          <p:cNvSpPr/>
          <p:nvPr/>
        </p:nvSpPr>
        <p:spPr>
          <a:xfrm>
            <a:off x="6084104" y="4946963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151" grpId="0" animBg="1"/>
      <p:bldP spid="152" grpId="0" animBg="1"/>
      <p:bldP spid="153" grpId="0" animBg="1"/>
      <p:bldP spid="154" grpId="0" animBg="1"/>
      <p:bldP spid="168" grpId="0"/>
      <p:bldP spid="169" grpId="0"/>
      <p:bldP spid="184" grpId="0"/>
      <p:bldP spid="185" grpId="0"/>
      <p:bldP spid="2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Line 6"/>
          <p:cNvSpPr>
            <a:spLocks noChangeShapeType="1"/>
          </p:cNvSpPr>
          <p:nvPr/>
        </p:nvSpPr>
        <p:spPr bwMode="auto">
          <a:xfrm>
            <a:off x="1557432" y="1746529"/>
            <a:ext cx="3672994" cy="0"/>
          </a:xfrm>
          <a:prstGeom prst="line">
            <a:avLst/>
          </a:prstGeom>
          <a:noFill/>
          <a:ln w="5" cap="flat">
            <a:solidFill>
              <a:schemeClr val="tx1">
                <a:lumMod val="65000"/>
                <a:lumOff val="35000"/>
                <a:alpha val="3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52918" tIns="26459" rIns="52918" bIns="26459" numCol="1" anchor="t" anchorCtr="0" compatLnSpc="1"/>
          <a:lstStyle/>
          <a:p>
            <a:endParaRPr lang="zh-CN" altLang="en-US" sz="1015"/>
          </a:p>
        </p:txBody>
      </p:sp>
      <p:sp>
        <p:nvSpPr>
          <p:cNvPr id="48" name="Line 7"/>
          <p:cNvSpPr>
            <a:spLocks noChangeShapeType="1"/>
          </p:cNvSpPr>
          <p:nvPr/>
        </p:nvSpPr>
        <p:spPr bwMode="auto">
          <a:xfrm>
            <a:off x="1557432" y="2096945"/>
            <a:ext cx="3672994" cy="0"/>
          </a:xfrm>
          <a:prstGeom prst="line">
            <a:avLst/>
          </a:prstGeom>
          <a:noFill/>
          <a:ln w="5" cap="flat">
            <a:solidFill>
              <a:schemeClr val="tx1">
                <a:lumMod val="65000"/>
                <a:lumOff val="35000"/>
                <a:alpha val="3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52918" tIns="26459" rIns="52918" bIns="26459" numCol="1" anchor="t" anchorCtr="0" compatLnSpc="1"/>
          <a:lstStyle/>
          <a:p>
            <a:endParaRPr lang="zh-CN" altLang="en-US" sz="1015"/>
          </a:p>
        </p:txBody>
      </p:sp>
      <p:sp>
        <p:nvSpPr>
          <p:cNvPr id="49" name="Line 8"/>
          <p:cNvSpPr>
            <a:spLocks noChangeShapeType="1"/>
          </p:cNvSpPr>
          <p:nvPr/>
        </p:nvSpPr>
        <p:spPr bwMode="auto">
          <a:xfrm>
            <a:off x="1557432" y="2439119"/>
            <a:ext cx="3672994" cy="0"/>
          </a:xfrm>
          <a:prstGeom prst="line">
            <a:avLst/>
          </a:prstGeom>
          <a:noFill/>
          <a:ln w="5" cap="flat">
            <a:solidFill>
              <a:schemeClr val="tx1">
                <a:lumMod val="65000"/>
                <a:lumOff val="35000"/>
                <a:alpha val="3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52918" tIns="26459" rIns="52918" bIns="26459" numCol="1" anchor="t" anchorCtr="0" compatLnSpc="1"/>
          <a:lstStyle/>
          <a:p>
            <a:endParaRPr lang="zh-CN" altLang="en-US" sz="1015"/>
          </a:p>
        </p:txBody>
      </p:sp>
      <p:sp>
        <p:nvSpPr>
          <p:cNvPr id="50" name="Line 9"/>
          <p:cNvSpPr>
            <a:spLocks noChangeShapeType="1"/>
          </p:cNvSpPr>
          <p:nvPr/>
        </p:nvSpPr>
        <p:spPr bwMode="auto">
          <a:xfrm>
            <a:off x="1557432" y="2789537"/>
            <a:ext cx="3672994" cy="0"/>
          </a:xfrm>
          <a:prstGeom prst="line">
            <a:avLst/>
          </a:prstGeom>
          <a:noFill/>
          <a:ln w="5" cap="flat">
            <a:solidFill>
              <a:schemeClr val="tx1">
                <a:lumMod val="65000"/>
                <a:lumOff val="35000"/>
                <a:alpha val="3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52918" tIns="26459" rIns="52918" bIns="26459" numCol="1" anchor="t" anchorCtr="0" compatLnSpc="1"/>
          <a:lstStyle/>
          <a:p>
            <a:endParaRPr lang="zh-CN" altLang="en-US" sz="1015"/>
          </a:p>
        </p:txBody>
      </p:sp>
      <p:sp>
        <p:nvSpPr>
          <p:cNvPr id="51" name="Line 10"/>
          <p:cNvSpPr>
            <a:spLocks noChangeShapeType="1"/>
          </p:cNvSpPr>
          <p:nvPr/>
        </p:nvSpPr>
        <p:spPr bwMode="auto">
          <a:xfrm>
            <a:off x="1557432" y="3139954"/>
            <a:ext cx="3672994" cy="0"/>
          </a:xfrm>
          <a:prstGeom prst="line">
            <a:avLst/>
          </a:prstGeom>
          <a:noFill/>
          <a:ln w="5" cap="flat">
            <a:solidFill>
              <a:schemeClr val="tx1">
                <a:lumMod val="65000"/>
                <a:lumOff val="35000"/>
                <a:alpha val="3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52918" tIns="26459" rIns="52918" bIns="26459" numCol="1" anchor="t" anchorCtr="0" compatLnSpc="1"/>
          <a:lstStyle/>
          <a:p>
            <a:endParaRPr lang="zh-CN" altLang="en-US" sz="1015"/>
          </a:p>
        </p:txBody>
      </p:sp>
      <p:sp>
        <p:nvSpPr>
          <p:cNvPr id="52" name="Line 11"/>
          <p:cNvSpPr>
            <a:spLocks noChangeShapeType="1"/>
          </p:cNvSpPr>
          <p:nvPr/>
        </p:nvSpPr>
        <p:spPr bwMode="auto">
          <a:xfrm>
            <a:off x="1557432" y="3490372"/>
            <a:ext cx="3672994" cy="0"/>
          </a:xfrm>
          <a:prstGeom prst="line">
            <a:avLst/>
          </a:prstGeom>
          <a:noFill/>
          <a:ln w="5" cap="flat">
            <a:solidFill>
              <a:schemeClr val="tx1">
                <a:lumMod val="65000"/>
                <a:lumOff val="35000"/>
                <a:alpha val="3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52918" tIns="26459" rIns="52918" bIns="26459" numCol="1" anchor="t" anchorCtr="0" compatLnSpc="1"/>
          <a:lstStyle/>
          <a:p>
            <a:endParaRPr lang="zh-CN" altLang="en-US" sz="1015"/>
          </a:p>
        </p:txBody>
      </p:sp>
      <p:sp>
        <p:nvSpPr>
          <p:cNvPr id="53" name="Line 12"/>
          <p:cNvSpPr>
            <a:spLocks noChangeShapeType="1"/>
          </p:cNvSpPr>
          <p:nvPr/>
        </p:nvSpPr>
        <p:spPr bwMode="auto">
          <a:xfrm>
            <a:off x="1557432" y="3800233"/>
            <a:ext cx="3672994" cy="0"/>
          </a:xfrm>
          <a:prstGeom prst="line">
            <a:avLst/>
          </a:prstGeom>
          <a:noFill/>
          <a:ln w="5" cap="flat">
            <a:solidFill>
              <a:schemeClr val="tx1">
                <a:lumMod val="65000"/>
                <a:lumOff val="35000"/>
                <a:alpha val="3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52918" tIns="26459" rIns="52918" bIns="26459" numCol="1" anchor="t" anchorCtr="0" compatLnSpc="1"/>
          <a:lstStyle/>
          <a:p>
            <a:endParaRPr lang="zh-CN" altLang="en-US" sz="1015"/>
          </a:p>
        </p:txBody>
      </p:sp>
      <p:sp>
        <p:nvSpPr>
          <p:cNvPr id="54" name="Line 13"/>
          <p:cNvSpPr>
            <a:spLocks noChangeShapeType="1"/>
          </p:cNvSpPr>
          <p:nvPr/>
        </p:nvSpPr>
        <p:spPr bwMode="auto">
          <a:xfrm>
            <a:off x="1557432" y="4150651"/>
            <a:ext cx="3672994" cy="0"/>
          </a:xfrm>
          <a:prstGeom prst="line">
            <a:avLst/>
          </a:prstGeom>
          <a:noFill/>
          <a:ln w="5" cap="flat">
            <a:solidFill>
              <a:schemeClr val="tx1">
                <a:lumMod val="65000"/>
                <a:lumOff val="35000"/>
                <a:alpha val="4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52918" tIns="26459" rIns="52918" bIns="26459" numCol="1" anchor="t" anchorCtr="0" compatLnSpc="1"/>
          <a:lstStyle/>
          <a:p>
            <a:endParaRPr lang="zh-CN" altLang="en-US" sz="1015"/>
          </a:p>
        </p:txBody>
      </p:sp>
      <p:sp>
        <p:nvSpPr>
          <p:cNvPr id="55" name="TextBox 54"/>
          <p:cNvSpPr txBox="1"/>
          <p:nvPr/>
        </p:nvSpPr>
        <p:spPr>
          <a:xfrm>
            <a:off x="1352749" y="4005834"/>
            <a:ext cx="159769" cy="180393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en-US" altLang="zh-CN" sz="825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endParaRPr lang="zh-CN" altLang="en-US" sz="82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169224" y="3657774"/>
            <a:ext cx="265567" cy="180393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en-US" altLang="zh-CN" sz="825">
                <a:solidFill>
                  <a:schemeClr val="tx1">
                    <a:lumMod val="65000"/>
                    <a:lumOff val="35000"/>
                  </a:schemeClr>
                </a:solidFill>
              </a:rPr>
              <a:t>100</a:t>
            </a:r>
            <a:endParaRPr lang="zh-CN" altLang="en-US" sz="82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69224" y="3309711"/>
            <a:ext cx="265567" cy="180393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en-US" altLang="zh-CN" sz="825">
                <a:solidFill>
                  <a:schemeClr val="tx1">
                    <a:lumMod val="65000"/>
                    <a:lumOff val="35000"/>
                  </a:schemeClr>
                </a:solidFill>
              </a:rPr>
              <a:t>200</a:t>
            </a:r>
            <a:endParaRPr lang="zh-CN" altLang="en-US" sz="82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69224" y="2961648"/>
            <a:ext cx="265567" cy="180393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en-US" altLang="zh-CN" sz="825">
                <a:solidFill>
                  <a:schemeClr val="tx1">
                    <a:lumMod val="65000"/>
                    <a:lumOff val="35000"/>
                  </a:schemeClr>
                </a:solidFill>
              </a:rPr>
              <a:t>300</a:t>
            </a:r>
            <a:endParaRPr lang="zh-CN" altLang="en-US" sz="82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69224" y="2613585"/>
            <a:ext cx="265567" cy="180393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en-US" altLang="zh-CN" sz="825">
                <a:solidFill>
                  <a:schemeClr val="tx1">
                    <a:lumMod val="65000"/>
                    <a:lumOff val="35000"/>
                  </a:schemeClr>
                </a:solidFill>
              </a:rPr>
              <a:t>400</a:t>
            </a:r>
            <a:endParaRPr lang="zh-CN" altLang="en-US" sz="82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69224" y="2265523"/>
            <a:ext cx="265567" cy="180393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en-US" altLang="zh-CN" sz="825">
                <a:solidFill>
                  <a:schemeClr val="tx1">
                    <a:lumMod val="65000"/>
                    <a:lumOff val="35000"/>
                  </a:schemeClr>
                </a:solidFill>
              </a:rPr>
              <a:t>500</a:t>
            </a:r>
            <a:endParaRPr lang="zh-CN" altLang="en-US" sz="82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69224" y="1917461"/>
            <a:ext cx="265567" cy="180393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en-US" altLang="zh-CN" sz="825">
                <a:solidFill>
                  <a:schemeClr val="tx1">
                    <a:lumMod val="65000"/>
                    <a:lumOff val="35000"/>
                  </a:schemeClr>
                </a:solidFill>
              </a:rPr>
              <a:t>600</a:t>
            </a:r>
            <a:endParaRPr lang="zh-CN" altLang="en-US" sz="82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69224" y="1569399"/>
            <a:ext cx="265567" cy="180393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en-US" altLang="zh-CN" sz="825">
                <a:solidFill>
                  <a:schemeClr val="tx1">
                    <a:lumMod val="65000"/>
                    <a:lumOff val="35000"/>
                  </a:schemeClr>
                </a:solidFill>
              </a:rPr>
              <a:t>700</a:t>
            </a:r>
            <a:endParaRPr lang="zh-CN" altLang="en-US" sz="82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818311" y="4191930"/>
            <a:ext cx="318466" cy="180393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zh-CN" altLang="en-US" sz="825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727283" y="4191930"/>
            <a:ext cx="318466" cy="180393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zh-CN" altLang="en-US" sz="825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669234" y="4191930"/>
            <a:ext cx="318466" cy="180393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zh-CN" altLang="en-US" sz="825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574087" y="4191930"/>
            <a:ext cx="318466" cy="180393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zh-CN" altLang="en-US" sz="825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188189" y="2490717"/>
            <a:ext cx="2363996" cy="458546"/>
          </a:xfrm>
          <a:prstGeom prst="rect">
            <a:avLst/>
          </a:prstGeom>
          <a:noFill/>
        </p:spPr>
        <p:txBody>
          <a:bodyPr wrap="square" lIns="52918" tIns="26459" rIns="52918" bIns="26459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675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您的内容打在这里，或者通过复制您的文本后，在此框中选择粘贴，并选择只保留文字。您的内容打在这里，或者通过通过复制您的文本。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188191" y="2223500"/>
            <a:ext cx="1026926" cy="259686"/>
          </a:xfrm>
          <a:prstGeom prst="rect">
            <a:avLst/>
          </a:prstGeom>
          <a:noFill/>
        </p:spPr>
        <p:txBody>
          <a:bodyPr wrap="square" lIns="52918" tIns="0" rIns="52918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25" dirty="0">
                <a:solidFill>
                  <a:srgbClr val="CB1B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183568" y="3061563"/>
            <a:ext cx="1588044" cy="376600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</a:rPr>
              <a:t>123,4567873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510000" y="3954166"/>
            <a:ext cx="568534" cy="191934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72" name="Freeform 35"/>
          <p:cNvSpPr>
            <a:spLocks noEditPoints="1"/>
          </p:cNvSpPr>
          <p:nvPr/>
        </p:nvSpPr>
        <p:spPr bwMode="auto">
          <a:xfrm>
            <a:off x="7897225" y="3086755"/>
            <a:ext cx="136352" cy="287450"/>
          </a:xfrm>
          <a:custGeom>
            <a:avLst/>
            <a:gdLst>
              <a:gd name="T0" fmla="*/ 76 w 153"/>
              <a:gd name="T1" fmla="*/ 60 h 322"/>
              <a:gd name="T2" fmla="*/ 106 w 153"/>
              <a:gd name="T3" fmla="*/ 30 h 322"/>
              <a:gd name="T4" fmla="*/ 76 w 153"/>
              <a:gd name="T5" fmla="*/ 0 h 322"/>
              <a:gd name="T6" fmla="*/ 46 w 153"/>
              <a:gd name="T7" fmla="*/ 30 h 322"/>
              <a:gd name="T8" fmla="*/ 76 w 153"/>
              <a:gd name="T9" fmla="*/ 60 h 322"/>
              <a:gd name="T10" fmla="*/ 151 w 153"/>
              <a:gd name="T11" fmla="*/ 161 h 322"/>
              <a:gd name="T12" fmla="*/ 151 w 153"/>
              <a:gd name="T13" fmla="*/ 161 h 322"/>
              <a:gd name="T14" fmla="*/ 127 w 153"/>
              <a:gd name="T15" fmla="*/ 91 h 322"/>
              <a:gd name="T16" fmla="*/ 97 w 153"/>
              <a:gd name="T17" fmla="*/ 67 h 322"/>
              <a:gd name="T18" fmla="*/ 56 w 153"/>
              <a:gd name="T19" fmla="*/ 67 h 322"/>
              <a:gd name="T20" fmla="*/ 27 w 153"/>
              <a:gd name="T21" fmla="*/ 85 h 322"/>
              <a:gd name="T22" fmla="*/ 27 w 153"/>
              <a:gd name="T23" fmla="*/ 85 h 322"/>
              <a:gd name="T24" fmla="*/ 26 w 153"/>
              <a:gd name="T25" fmla="*/ 91 h 322"/>
              <a:gd name="T26" fmla="*/ 2 w 153"/>
              <a:gd name="T27" fmla="*/ 161 h 322"/>
              <a:gd name="T28" fmla="*/ 9 w 153"/>
              <a:gd name="T29" fmla="*/ 176 h 322"/>
              <a:gd name="T30" fmla="*/ 23 w 153"/>
              <a:gd name="T31" fmla="*/ 169 h 322"/>
              <a:gd name="T32" fmla="*/ 45 w 153"/>
              <a:gd name="T33" fmla="*/ 104 h 322"/>
              <a:gd name="T34" fmla="*/ 49 w 153"/>
              <a:gd name="T35" fmla="*/ 104 h 322"/>
              <a:gd name="T36" fmla="*/ 12 w 153"/>
              <a:gd name="T37" fmla="*/ 214 h 322"/>
              <a:gd name="T38" fmla="*/ 46 w 153"/>
              <a:gd name="T39" fmla="*/ 214 h 322"/>
              <a:gd name="T40" fmla="*/ 46 w 153"/>
              <a:gd name="T41" fmla="*/ 308 h 322"/>
              <a:gd name="T42" fmla="*/ 60 w 153"/>
              <a:gd name="T43" fmla="*/ 322 h 322"/>
              <a:gd name="T44" fmla="*/ 75 w 153"/>
              <a:gd name="T45" fmla="*/ 308 h 322"/>
              <a:gd name="T46" fmla="*/ 75 w 153"/>
              <a:gd name="T47" fmla="*/ 214 h 322"/>
              <a:gd name="T48" fmla="*/ 78 w 153"/>
              <a:gd name="T49" fmla="*/ 214 h 322"/>
              <a:gd name="T50" fmla="*/ 78 w 153"/>
              <a:gd name="T51" fmla="*/ 308 h 322"/>
              <a:gd name="T52" fmla="*/ 92 w 153"/>
              <a:gd name="T53" fmla="*/ 322 h 322"/>
              <a:gd name="T54" fmla="*/ 106 w 153"/>
              <a:gd name="T55" fmla="*/ 308 h 322"/>
              <a:gd name="T56" fmla="*/ 106 w 153"/>
              <a:gd name="T57" fmla="*/ 214 h 322"/>
              <a:gd name="T58" fmla="*/ 141 w 153"/>
              <a:gd name="T59" fmla="*/ 214 h 322"/>
              <a:gd name="T60" fmla="*/ 104 w 153"/>
              <a:gd name="T61" fmla="*/ 104 h 322"/>
              <a:gd name="T62" fmla="*/ 107 w 153"/>
              <a:gd name="T63" fmla="*/ 104 h 322"/>
              <a:gd name="T64" fmla="*/ 129 w 153"/>
              <a:gd name="T65" fmla="*/ 169 h 322"/>
              <a:gd name="T66" fmla="*/ 144 w 153"/>
              <a:gd name="T67" fmla="*/ 176 h 322"/>
              <a:gd name="T68" fmla="*/ 151 w 153"/>
              <a:gd name="T69" fmla="*/ 16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53" h="322">
                <a:moveTo>
                  <a:pt x="76" y="60"/>
                </a:moveTo>
                <a:cubicBezTo>
                  <a:pt x="92" y="60"/>
                  <a:pt x="106" y="46"/>
                  <a:pt x="106" y="30"/>
                </a:cubicBezTo>
                <a:cubicBezTo>
                  <a:pt x="106" y="14"/>
                  <a:pt x="92" y="0"/>
                  <a:pt x="76" y="0"/>
                </a:cubicBezTo>
                <a:cubicBezTo>
                  <a:pt x="60" y="0"/>
                  <a:pt x="46" y="14"/>
                  <a:pt x="46" y="30"/>
                </a:cubicBezTo>
                <a:cubicBezTo>
                  <a:pt x="46" y="46"/>
                  <a:pt x="60" y="60"/>
                  <a:pt x="76" y="60"/>
                </a:cubicBezTo>
                <a:close/>
                <a:moveTo>
                  <a:pt x="151" y="161"/>
                </a:moveTo>
                <a:cubicBezTo>
                  <a:pt x="151" y="161"/>
                  <a:pt x="151" y="161"/>
                  <a:pt x="151" y="161"/>
                </a:cubicBezTo>
                <a:cubicBezTo>
                  <a:pt x="127" y="91"/>
                  <a:pt x="127" y="91"/>
                  <a:pt x="127" y="91"/>
                </a:cubicBezTo>
                <a:cubicBezTo>
                  <a:pt x="124" y="77"/>
                  <a:pt x="112" y="67"/>
                  <a:pt x="97" y="67"/>
                </a:cubicBezTo>
                <a:cubicBezTo>
                  <a:pt x="56" y="67"/>
                  <a:pt x="56" y="67"/>
                  <a:pt x="56" y="67"/>
                </a:cubicBezTo>
                <a:cubicBezTo>
                  <a:pt x="43" y="67"/>
                  <a:pt x="32" y="74"/>
                  <a:pt x="27" y="85"/>
                </a:cubicBezTo>
                <a:cubicBezTo>
                  <a:pt x="27" y="85"/>
                  <a:pt x="27" y="85"/>
                  <a:pt x="27" y="85"/>
                </a:cubicBezTo>
                <a:cubicBezTo>
                  <a:pt x="27" y="87"/>
                  <a:pt x="26" y="89"/>
                  <a:pt x="26" y="91"/>
                </a:cubicBezTo>
                <a:cubicBezTo>
                  <a:pt x="2" y="161"/>
                  <a:pt x="2" y="161"/>
                  <a:pt x="2" y="161"/>
                </a:cubicBezTo>
                <a:cubicBezTo>
                  <a:pt x="0" y="167"/>
                  <a:pt x="3" y="174"/>
                  <a:pt x="9" y="176"/>
                </a:cubicBezTo>
                <a:cubicBezTo>
                  <a:pt x="15" y="178"/>
                  <a:pt x="21" y="175"/>
                  <a:pt x="23" y="169"/>
                </a:cubicBezTo>
                <a:cubicBezTo>
                  <a:pt x="45" y="104"/>
                  <a:pt x="45" y="104"/>
                  <a:pt x="45" y="104"/>
                </a:cubicBezTo>
                <a:cubicBezTo>
                  <a:pt x="49" y="104"/>
                  <a:pt x="49" y="104"/>
                  <a:pt x="49" y="104"/>
                </a:cubicBezTo>
                <a:cubicBezTo>
                  <a:pt x="12" y="214"/>
                  <a:pt x="12" y="214"/>
                  <a:pt x="12" y="214"/>
                </a:cubicBezTo>
                <a:cubicBezTo>
                  <a:pt x="46" y="214"/>
                  <a:pt x="46" y="214"/>
                  <a:pt x="46" y="214"/>
                </a:cubicBezTo>
                <a:cubicBezTo>
                  <a:pt x="46" y="308"/>
                  <a:pt x="46" y="308"/>
                  <a:pt x="46" y="308"/>
                </a:cubicBezTo>
                <a:cubicBezTo>
                  <a:pt x="46" y="316"/>
                  <a:pt x="53" y="322"/>
                  <a:pt x="60" y="322"/>
                </a:cubicBezTo>
                <a:cubicBezTo>
                  <a:pt x="68" y="322"/>
                  <a:pt x="75" y="316"/>
                  <a:pt x="75" y="308"/>
                </a:cubicBezTo>
                <a:cubicBezTo>
                  <a:pt x="75" y="214"/>
                  <a:pt x="75" y="214"/>
                  <a:pt x="75" y="214"/>
                </a:cubicBezTo>
                <a:cubicBezTo>
                  <a:pt x="78" y="214"/>
                  <a:pt x="78" y="214"/>
                  <a:pt x="78" y="214"/>
                </a:cubicBezTo>
                <a:cubicBezTo>
                  <a:pt x="78" y="308"/>
                  <a:pt x="78" y="308"/>
                  <a:pt x="78" y="308"/>
                </a:cubicBezTo>
                <a:cubicBezTo>
                  <a:pt x="78" y="316"/>
                  <a:pt x="85" y="322"/>
                  <a:pt x="92" y="322"/>
                </a:cubicBezTo>
                <a:cubicBezTo>
                  <a:pt x="100" y="322"/>
                  <a:pt x="106" y="316"/>
                  <a:pt x="106" y="308"/>
                </a:cubicBezTo>
                <a:cubicBezTo>
                  <a:pt x="106" y="214"/>
                  <a:pt x="106" y="214"/>
                  <a:pt x="106" y="214"/>
                </a:cubicBezTo>
                <a:cubicBezTo>
                  <a:pt x="141" y="214"/>
                  <a:pt x="141" y="214"/>
                  <a:pt x="141" y="214"/>
                </a:cubicBezTo>
                <a:cubicBezTo>
                  <a:pt x="104" y="104"/>
                  <a:pt x="104" y="104"/>
                  <a:pt x="104" y="104"/>
                </a:cubicBezTo>
                <a:cubicBezTo>
                  <a:pt x="107" y="104"/>
                  <a:pt x="107" y="104"/>
                  <a:pt x="107" y="104"/>
                </a:cubicBezTo>
                <a:cubicBezTo>
                  <a:pt x="129" y="169"/>
                  <a:pt x="129" y="169"/>
                  <a:pt x="129" y="169"/>
                </a:cubicBezTo>
                <a:cubicBezTo>
                  <a:pt x="131" y="175"/>
                  <a:pt x="138" y="178"/>
                  <a:pt x="144" y="176"/>
                </a:cubicBezTo>
                <a:cubicBezTo>
                  <a:pt x="150" y="174"/>
                  <a:pt x="153" y="167"/>
                  <a:pt x="151" y="161"/>
                </a:cubicBez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vert="horz" wrap="square" lIns="52918" tIns="26459" rIns="52918" bIns="26459" numCol="1" anchor="t" anchorCtr="0" compatLnSpc="1"/>
          <a:lstStyle/>
          <a:p>
            <a:endParaRPr lang="zh-CN" altLang="en-US" sz="1015"/>
          </a:p>
        </p:txBody>
      </p:sp>
      <p:sp>
        <p:nvSpPr>
          <p:cNvPr id="73" name="Freeform 36"/>
          <p:cNvSpPr>
            <a:spLocks noEditPoints="1"/>
          </p:cNvSpPr>
          <p:nvPr/>
        </p:nvSpPr>
        <p:spPr bwMode="auto">
          <a:xfrm>
            <a:off x="7706461" y="3086754"/>
            <a:ext cx="113312" cy="286317"/>
          </a:xfrm>
          <a:custGeom>
            <a:avLst/>
            <a:gdLst>
              <a:gd name="T0" fmla="*/ 64 w 127"/>
              <a:gd name="T1" fmla="*/ 58 h 321"/>
              <a:gd name="T2" fmla="*/ 93 w 127"/>
              <a:gd name="T3" fmla="*/ 29 h 321"/>
              <a:gd name="T4" fmla="*/ 64 w 127"/>
              <a:gd name="T5" fmla="*/ 0 h 321"/>
              <a:gd name="T6" fmla="*/ 34 w 127"/>
              <a:gd name="T7" fmla="*/ 29 h 321"/>
              <a:gd name="T8" fmla="*/ 64 w 127"/>
              <a:gd name="T9" fmla="*/ 58 h 321"/>
              <a:gd name="T10" fmla="*/ 127 w 127"/>
              <a:gd name="T11" fmla="*/ 85 h 321"/>
              <a:gd name="T12" fmla="*/ 127 w 127"/>
              <a:gd name="T13" fmla="*/ 85 h 321"/>
              <a:gd name="T14" fmla="*/ 102 w 127"/>
              <a:gd name="T15" fmla="*/ 63 h 321"/>
              <a:gd name="T16" fmla="*/ 25 w 127"/>
              <a:gd name="T17" fmla="*/ 63 h 321"/>
              <a:gd name="T18" fmla="*/ 1 w 127"/>
              <a:gd name="T19" fmla="*/ 85 h 321"/>
              <a:gd name="T20" fmla="*/ 0 w 127"/>
              <a:gd name="T21" fmla="*/ 85 h 321"/>
              <a:gd name="T22" fmla="*/ 0 w 127"/>
              <a:gd name="T23" fmla="*/ 169 h 321"/>
              <a:gd name="T24" fmla="*/ 13 w 127"/>
              <a:gd name="T25" fmla="*/ 181 h 321"/>
              <a:gd name="T26" fmla="*/ 26 w 127"/>
              <a:gd name="T27" fmla="*/ 169 h 321"/>
              <a:gd name="T28" fmla="*/ 26 w 127"/>
              <a:gd name="T29" fmla="*/ 107 h 321"/>
              <a:gd name="T30" fmla="*/ 29 w 127"/>
              <a:gd name="T31" fmla="*/ 107 h 321"/>
              <a:gd name="T32" fmla="*/ 31 w 127"/>
              <a:gd name="T33" fmla="*/ 107 h 321"/>
              <a:gd name="T34" fmla="*/ 30 w 127"/>
              <a:gd name="T35" fmla="*/ 110 h 321"/>
              <a:gd name="T36" fmla="*/ 30 w 127"/>
              <a:gd name="T37" fmla="*/ 306 h 321"/>
              <a:gd name="T38" fmla="*/ 46 w 127"/>
              <a:gd name="T39" fmla="*/ 321 h 321"/>
              <a:gd name="T40" fmla="*/ 62 w 127"/>
              <a:gd name="T41" fmla="*/ 306 h 321"/>
              <a:gd name="T42" fmla="*/ 62 w 127"/>
              <a:gd name="T43" fmla="*/ 216 h 321"/>
              <a:gd name="T44" fmla="*/ 66 w 127"/>
              <a:gd name="T45" fmla="*/ 216 h 321"/>
              <a:gd name="T46" fmla="*/ 66 w 127"/>
              <a:gd name="T47" fmla="*/ 306 h 321"/>
              <a:gd name="T48" fmla="*/ 81 w 127"/>
              <a:gd name="T49" fmla="*/ 321 h 321"/>
              <a:gd name="T50" fmla="*/ 97 w 127"/>
              <a:gd name="T51" fmla="*/ 306 h 321"/>
              <a:gd name="T52" fmla="*/ 97 w 127"/>
              <a:gd name="T53" fmla="*/ 110 h 321"/>
              <a:gd name="T54" fmla="*/ 97 w 127"/>
              <a:gd name="T55" fmla="*/ 107 h 321"/>
              <a:gd name="T56" fmla="*/ 101 w 127"/>
              <a:gd name="T57" fmla="*/ 107 h 321"/>
              <a:gd name="T58" fmla="*/ 101 w 127"/>
              <a:gd name="T59" fmla="*/ 168 h 321"/>
              <a:gd name="T60" fmla="*/ 114 w 127"/>
              <a:gd name="T61" fmla="*/ 181 h 321"/>
              <a:gd name="T62" fmla="*/ 127 w 127"/>
              <a:gd name="T63" fmla="*/ 168 h 321"/>
              <a:gd name="T64" fmla="*/ 127 w 127"/>
              <a:gd name="T65" fmla="*/ 85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7" h="321">
                <a:moveTo>
                  <a:pt x="64" y="58"/>
                </a:moveTo>
                <a:cubicBezTo>
                  <a:pt x="80" y="58"/>
                  <a:pt x="93" y="45"/>
                  <a:pt x="93" y="29"/>
                </a:cubicBezTo>
                <a:cubicBezTo>
                  <a:pt x="93" y="13"/>
                  <a:pt x="80" y="0"/>
                  <a:pt x="64" y="0"/>
                </a:cubicBezTo>
                <a:cubicBezTo>
                  <a:pt x="47" y="0"/>
                  <a:pt x="34" y="13"/>
                  <a:pt x="34" y="29"/>
                </a:cubicBezTo>
                <a:cubicBezTo>
                  <a:pt x="34" y="45"/>
                  <a:pt x="47" y="58"/>
                  <a:pt x="64" y="58"/>
                </a:cubicBezTo>
                <a:close/>
                <a:moveTo>
                  <a:pt x="127" y="85"/>
                </a:moveTo>
                <a:cubicBezTo>
                  <a:pt x="127" y="85"/>
                  <a:pt x="127" y="85"/>
                  <a:pt x="127" y="85"/>
                </a:cubicBezTo>
                <a:cubicBezTo>
                  <a:pt x="126" y="73"/>
                  <a:pt x="115" y="63"/>
                  <a:pt x="102" y="63"/>
                </a:cubicBezTo>
                <a:cubicBezTo>
                  <a:pt x="25" y="63"/>
                  <a:pt x="25" y="63"/>
                  <a:pt x="25" y="63"/>
                </a:cubicBezTo>
                <a:cubicBezTo>
                  <a:pt x="12" y="63"/>
                  <a:pt x="2" y="73"/>
                  <a:pt x="1" y="85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169"/>
                  <a:pt x="0" y="169"/>
                  <a:pt x="0" y="169"/>
                </a:cubicBezTo>
                <a:cubicBezTo>
                  <a:pt x="0" y="176"/>
                  <a:pt x="6" y="181"/>
                  <a:pt x="13" y="181"/>
                </a:cubicBezTo>
                <a:cubicBezTo>
                  <a:pt x="20" y="181"/>
                  <a:pt x="26" y="176"/>
                  <a:pt x="26" y="169"/>
                </a:cubicBezTo>
                <a:cubicBezTo>
                  <a:pt x="26" y="107"/>
                  <a:pt x="26" y="107"/>
                  <a:pt x="26" y="107"/>
                </a:cubicBezTo>
                <a:cubicBezTo>
                  <a:pt x="27" y="107"/>
                  <a:pt x="28" y="107"/>
                  <a:pt x="29" y="107"/>
                </a:cubicBezTo>
                <a:cubicBezTo>
                  <a:pt x="31" y="107"/>
                  <a:pt x="31" y="107"/>
                  <a:pt x="31" y="107"/>
                </a:cubicBezTo>
                <a:cubicBezTo>
                  <a:pt x="30" y="108"/>
                  <a:pt x="30" y="109"/>
                  <a:pt x="30" y="110"/>
                </a:cubicBezTo>
                <a:cubicBezTo>
                  <a:pt x="30" y="306"/>
                  <a:pt x="30" y="306"/>
                  <a:pt x="30" y="306"/>
                </a:cubicBezTo>
                <a:cubicBezTo>
                  <a:pt x="30" y="314"/>
                  <a:pt x="37" y="321"/>
                  <a:pt x="46" y="321"/>
                </a:cubicBezTo>
                <a:cubicBezTo>
                  <a:pt x="55" y="321"/>
                  <a:pt x="62" y="314"/>
                  <a:pt x="62" y="306"/>
                </a:cubicBezTo>
                <a:cubicBezTo>
                  <a:pt x="62" y="216"/>
                  <a:pt x="62" y="216"/>
                  <a:pt x="62" y="216"/>
                </a:cubicBezTo>
                <a:cubicBezTo>
                  <a:pt x="66" y="216"/>
                  <a:pt x="66" y="216"/>
                  <a:pt x="66" y="216"/>
                </a:cubicBezTo>
                <a:cubicBezTo>
                  <a:pt x="66" y="306"/>
                  <a:pt x="66" y="306"/>
                  <a:pt x="66" y="306"/>
                </a:cubicBezTo>
                <a:cubicBezTo>
                  <a:pt x="66" y="314"/>
                  <a:pt x="73" y="321"/>
                  <a:pt x="81" y="321"/>
                </a:cubicBezTo>
                <a:cubicBezTo>
                  <a:pt x="90" y="321"/>
                  <a:pt x="97" y="314"/>
                  <a:pt x="97" y="306"/>
                </a:cubicBezTo>
                <a:cubicBezTo>
                  <a:pt x="97" y="110"/>
                  <a:pt x="97" y="110"/>
                  <a:pt x="97" y="110"/>
                </a:cubicBezTo>
                <a:cubicBezTo>
                  <a:pt x="97" y="109"/>
                  <a:pt x="97" y="108"/>
                  <a:pt x="97" y="107"/>
                </a:cubicBezTo>
                <a:cubicBezTo>
                  <a:pt x="101" y="107"/>
                  <a:pt x="101" y="107"/>
                  <a:pt x="101" y="107"/>
                </a:cubicBezTo>
                <a:cubicBezTo>
                  <a:pt x="101" y="168"/>
                  <a:pt x="101" y="168"/>
                  <a:pt x="101" y="168"/>
                </a:cubicBezTo>
                <a:cubicBezTo>
                  <a:pt x="101" y="175"/>
                  <a:pt x="107" y="181"/>
                  <a:pt x="114" y="181"/>
                </a:cubicBezTo>
                <a:cubicBezTo>
                  <a:pt x="121" y="181"/>
                  <a:pt x="127" y="175"/>
                  <a:pt x="127" y="168"/>
                </a:cubicBezTo>
                <a:cubicBezTo>
                  <a:pt x="127" y="85"/>
                  <a:pt x="127" y="85"/>
                  <a:pt x="127" y="8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52918" tIns="26459" rIns="52918" bIns="26459" numCol="1" anchor="t" anchorCtr="0" compatLnSpc="1"/>
          <a:lstStyle/>
          <a:p>
            <a:endParaRPr lang="zh-CN" altLang="en-US" sz="1015"/>
          </a:p>
        </p:txBody>
      </p:sp>
      <p:sp>
        <p:nvSpPr>
          <p:cNvPr id="74" name="Freeform 38"/>
          <p:cNvSpPr>
            <a:spLocks noEditPoints="1"/>
          </p:cNvSpPr>
          <p:nvPr/>
        </p:nvSpPr>
        <p:spPr bwMode="auto">
          <a:xfrm>
            <a:off x="6272487" y="3954164"/>
            <a:ext cx="195835" cy="195846"/>
          </a:xfrm>
          <a:custGeom>
            <a:avLst/>
            <a:gdLst>
              <a:gd name="T0" fmla="*/ 91 w 181"/>
              <a:gd name="T1" fmla="*/ 0 h 181"/>
              <a:gd name="T2" fmla="*/ 154 w 181"/>
              <a:gd name="T3" fmla="*/ 26 h 181"/>
              <a:gd name="T4" fmla="*/ 154 w 181"/>
              <a:gd name="T5" fmla="*/ 26 h 181"/>
              <a:gd name="T6" fmla="*/ 181 w 181"/>
              <a:gd name="T7" fmla="*/ 90 h 181"/>
              <a:gd name="T8" fmla="*/ 154 w 181"/>
              <a:gd name="T9" fmla="*/ 154 h 181"/>
              <a:gd name="T10" fmla="*/ 91 w 181"/>
              <a:gd name="T11" fmla="*/ 181 h 181"/>
              <a:gd name="T12" fmla="*/ 27 w 181"/>
              <a:gd name="T13" fmla="*/ 154 h 181"/>
              <a:gd name="T14" fmla="*/ 27 w 181"/>
              <a:gd name="T15" fmla="*/ 154 h 181"/>
              <a:gd name="T16" fmla="*/ 0 w 181"/>
              <a:gd name="T17" fmla="*/ 90 h 181"/>
              <a:gd name="T18" fmla="*/ 27 w 181"/>
              <a:gd name="T19" fmla="*/ 26 h 181"/>
              <a:gd name="T20" fmla="*/ 27 w 181"/>
              <a:gd name="T21" fmla="*/ 26 h 181"/>
              <a:gd name="T22" fmla="*/ 91 w 181"/>
              <a:gd name="T23" fmla="*/ 0 h 181"/>
              <a:gd name="T24" fmla="*/ 129 w 181"/>
              <a:gd name="T25" fmla="*/ 52 h 181"/>
              <a:gd name="T26" fmla="*/ 91 w 181"/>
              <a:gd name="T27" fmla="*/ 36 h 181"/>
              <a:gd name="T28" fmla="*/ 52 w 181"/>
              <a:gd name="T29" fmla="*/ 52 h 181"/>
              <a:gd name="T30" fmla="*/ 52 w 181"/>
              <a:gd name="T31" fmla="*/ 52 h 181"/>
              <a:gd name="T32" fmla="*/ 37 w 181"/>
              <a:gd name="T33" fmla="*/ 90 h 181"/>
              <a:gd name="T34" fmla="*/ 52 w 181"/>
              <a:gd name="T35" fmla="*/ 128 h 181"/>
              <a:gd name="T36" fmla="*/ 52 w 181"/>
              <a:gd name="T37" fmla="*/ 128 h 181"/>
              <a:gd name="T38" fmla="*/ 91 w 181"/>
              <a:gd name="T39" fmla="*/ 144 h 181"/>
              <a:gd name="T40" fmla="*/ 129 w 181"/>
              <a:gd name="T41" fmla="*/ 128 h 181"/>
              <a:gd name="T42" fmla="*/ 145 w 181"/>
              <a:gd name="T43" fmla="*/ 90 h 181"/>
              <a:gd name="T44" fmla="*/ 129 w 181"/>
              <a:gd name="T45" fmla="*/ 52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81" h="181">
                <a:moveTo>
                  <a:pt x="91" y="0"/>
                </a:moveTo>
                <a:cubicBezTo>
                  <a:pt x="116" y="0"/>
                  <a:pt x="138" y="10"/>
                  <a:pt x="154" y="26"/>
                </a:cubicBezTo>
                <a:cubicBezTo>
                  <a:pt x="154" y="26"/>
                  <a:pt x="154" y="26"/>
                  <a:pt x="154" y="26"/>
                </a:cubicBezTo>
                <a:cubicBezTo>
                  <a:pt x="171" y="43"/>
                  <a:pt x="181" y="65"/>
                  <a:pt x="181" y="90"/>
                </a:cubicBezTo>
                <a:cubicBezTo>
                  <a:pt x="181" y="115"/>
                  <a:pt x="171" y="138"/>
                  <a:pt x="154" y="154"/>
                </a:cubicBezTo>
                <a:cubicBezTo>
                  <a:pt x="138" y="170"/>
                  <a:pt x="116" y="181"/>
                  <a:pt x="91" y="181"/>
                </a:cubicBezTo>
                <a:cubicBezTo>
                  <a:pt x="66" y="181"/>
                  <a:pt x="43" y="170"/>
                  <a:pt x="27" y="154"/>
                </a:cubicBezTo>
                <a:cubicBezTo>
                  <a:pt x="27" y="154"/>
                  <a:pt x="27" y="154"/>
                  <a:pt x="27" y="154"/>
                </a:cubicBezTo>
                <a:cubicBezTo>
                  <a:pt x="10" y="138"/>
                  <a:pt x="0" y="115"/>
                  <a:pt x="0" y="90"/>
                </a:cubicBezTo>
                <a:cubicBezTo>
                  <a:pt x="0" y="65"/>
                  <a:pt x="10" y="43"/>
                  <a:pt x="27" y="26"/>
                </a:cubicBezTo>
                <a:cubicBezTo>
                  <a:pt x="27" y="26"/>
                  <a:pt x="27" y="26"/>
                  <a:pt x="27" y="26"/>
                </a:cubicBezTo>
                <a:cubicBezTo>
                  <a:pt x="43" y="10"/>
                  <a:pt x="66" y="0"/>
                  <a:pt x="91" y="0"/>
                </a:cubicBezTo>
                <a:close/>
                <a:moveTo>
                  <a:pt x="129" y="52"/>
                </a:moveTo>
                <a:cubicBezTo>
                  <a:pt x="119" y="42"/>
                  <a:pt x="105" y="36"/>
                  <a:pt x="91" y="36"/>
                </a:cubicBezTo>
                <a:cubicBezTo>
                  <a:pt x="76" y="36"/>
                  <a:pt x="62" y="42"/>
                  <a:pt x="52" y="52"/>
                </a:cubicBezTo>
                <a:cubicBezTo>
                  <a:pt x="52" y="52"/>
                  <a:pt x="52" y="52"/>
                  <a:pt x="52" y="52"/>
                </a:cubicBezTo>
                <a:cubicBezTo>
                  <a:pt x="43" y="62"/>
                  <a:pt x="37" y="75"/>
                  <a:pt x="37" y="90"/>
                </a:cubicBezTo>
                <a:cubicBezTo>
                  <a:pt x="37" y="105"/>
                  <a:pt x="43" y="119"/>
                  <a:pt x="52" y="128"/>
                </a:cubicBezTo>
                <a:cubicBezTo>
                  <a:pt x="52" y="128"/>
                  <a:pt x="52" y="128"/>
                  <a:pt x="52" y="128"/>
                </a:cubicBezTo>
                <a:cubicBezTo>
                  <a:pt x="62" y="138"/>
                  <a:pt x="76" y="144"/>
                  <a:pt x="91" y="144"/>
                </a:cubicBezTo>
                <a:cubicBezTo>
                  <a:pt x="105" y="144"/>
                  <a:pt x="119" y="138"/>
                  <a:pt x="129" y="128"/>
                </a:cubicBezTo>
                <a:cubicBezTo>
                  <a:pt x="138" y="119"/>
                  <a:pt x="145" y="105"/>
                  <a:pt x="145" y="90"/>
                </a:cubicBezTo>
                <a:cubicBezTo>
                  <a:pt x="145" y="75"/>
                  <a:pt x="139" y="62"/>
                  <a:pt x="129" y="52"/>
                </a:cubicBez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vert="horz" wrap="square" lIns="52918" tIns="26459" rIns="52918" bIns="26459" numCol="1" anchor="t" anchorCtr="0" compatLnSpc="1"/>
          <a:lstStyle/>
          <a:p>
            <a:endParaRPr lang="zh-CN" altLang="en-US" sz="1015"/>
          </a:p>
        </p:txBody>
      </p:sp>
      <p:sp>
        <p:nvSpPr>
          <p:cNvPr id="76" name="Freeform 7"/>
          <p:cNvSpPr/>
          <p:nvPr/>
        </p:nvSpPr>
        <p:spPr bwMode="auto">
          <a:xfrm>
            <a:off x="1703188" y="2860517"/>
            <a:ext cx="694134" cy="1287066"/>
          </a:xfrm>
          <a:custGeom>
            <a:avLst/>
            <a:gdLst>
              <a:gd name="T0" fmla="*/ 0 w 2566"/>
              <a:gd name="T1" fmla="*/ 4761 h 4761"/>
              <a:gd name="T2" fmla="*/ 1296 w 2566"/>
              <a:gd name="T3" fmla="*/ 0 h 4761"/>
              <a:gd name="T4" fmla="*/ 2566 w 2566"/>
              <a:gd name="T5" fmla="*/ 4761 h 4761"/>
              <a:gd name="T6" fmla="*/ 0 w 2566"/>
              <a:gd name="T7" fmla="*/ 4761 h 47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66" h="4761">
                <a:moveTo>
                  <a:pt x="0" y="4761"/>
                </a:moveTo>
                <a:lnTo>
                  <a:pt x="1296" y="0"/>
                </a:lnTo>
                <a:lnTo>
                  <a:pt x="2566" y="4761"/>
                </a:lnTo>
                <a:lnTo>
                  <a:pt x="0" y="4761"/>
                </a:ln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vert="horz" wrap="square" lIns="68573" tIns="34286" rIns="68573" bIns="34286" numCol="1" anchor="t" anchorCtr="0" compatLnSpc="1"/>
          <a:lstStyle/>
          <a:p>
            <a:endParaRPr lang="zh-CN" altLang="en-US" sz="1015"/>
          </a:p>
        </p:txBody>
      </p:sp>
      <p:sp>
        <p:nvSpPr>
          <p:cNvPr id="77" name="Freeform 10"/>
          <p:cNvSpPr/>
          <p:nvPr/>
        </p:nvSpPr>
        <p:spPr bwMode="auto">
          <a:xfrm>
            <a:off x="2590202" y="2394983"/>
            <a:ext cx="794147" cy="1752600"/>
          </a:xfrm>
          <a:custGeom>
            <a:avLst/>
            <a:gdLst>
              <a:gd name="T0" fmla="*/ 0 w 2937"/>
              <a:gd name="T1" fmla="*/ 6482 h 6482"/>
              <a:gd name="T2" fmla="*/ 1455 w 2937"/>
              <a:gd name="T3" fmla="*/ 0 h 6482"/>
              <a:gd name="T4" fmla="*/ 2937 w 2937"/>
              <a:gd name="T5" fmla="*/ 6482 h 6482"/>
              <a:gd name="T6" fmla="*/ 0 w 2937"/>
              <a:gd name="T7" fmla="*/ 6482 h 6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37" h="6482">
                <a:moveTo>
                  <a:pt x="0" y="6482"/>
                </a:moveTo>
                <a:lnTo>
                  <a:pt x="1455" y="0"/>
                </a:lnTo>
                <a:lnTo>
                  <a:pt x="2937" y="6482"/>
                </a:lnTo>
                <a:lnTo>
                  <a:pt x="0" y="6482"/>
                </a:lnTo>
                <a:close/>
              </a:path>
            </a:pathLst>
          </a:custGeom>
          <a:solidFill>
            <a:srgbClr val="CB1B3D">
              <a:alpha val="64000"/>
            </a:srgbClr>
          </a:solidFill>
          <a:ln>
            <a:noFill/>
          </a:ln>
        </p:spPr>
        <p:txBody>
          <a:bodyPr vert="horz" wrap="square" lIns="68573" tIns="34286" rIns="68573" bIns="34286" numCol="1" anchor="t" anchorCtr="0" compatLnSpc="1"/>
          <a:lstStyle/>
          <a:p>
            <a:endParaRPr lang="zh-CN" altLang="en-US" sz="1015"/>
          </a:p>
        </p:txBody>
      </p:sp>
      <p:sp>
        <p:nvSpPr>
          <p:cNvPr id="82" name="Freeform 14"/>
          <p:cNvSpPr/>
          <p:nvPr/>
        </p:nvSpPr>
        <p:spPr bwMode="auto">
          <a:xfrm>
            <a:off x="3470075" y="3099838"/>
            <a:ext cx="708422" cy="1051322"/>
          </a:xfrm>
          <a:custGeom>
            <a:avLst/>
            <a:gdLst>
              <a:gd name="T0" fmla="*/ 0 w 2619"/>
              <a:gd name="T1" fmla="*/ 3889 h 3889"/>
              <a:gd name="T2" fmla="*/ 1297 w 2619"/>
              <a:gd name="T3" fmla="*/ 0 h 3889"/>
              <a:gd name="T4" fmla="*/ 2619 w 2619"/>
              <a:gd name="T5" fmla="*/ 3889 h 3889"/>
              <a:gd name="T6" fmla="*/ 0 w 2619"/>
              <a:gd name="T7" fmla="*/ 3889 h 3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19" h="3889">
                <a:moveTo>
                  <a:pt x="0" y="3889"/>
                </a:moveTo>
                <a:lnTo>
                  <a:pt x="1297" y="0"/>
                </a:lnTo>
                <a:lnTo>
                  <a:pt x="2619" y="3889"/>
                </a:lnTo>
                <a:lnTo>
                  <a:pt x="0" y="3889"/>
                </a:ln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vert="horz" wrap="square" lIns="68573" tIns="34286" rIns="68573" bIns="34286" numCol="1" anchor="t" anchorCtr="0" compatLnSpc="1"/>
          <a:lstStyle/>
          <a:p>
            <a:endParaRPr lang="zh-CN" altLang="en-US" sz="1015"/>
          </a:p>
        </p:txBody>
      </p:sp>
      <p:sp>
        <p:nvSpPr>
          <p:cNvPr id="83" name="Freeform 17"/>
          <p:cNvSpPr/>
          <p:nvPr/>
        </p:nvSpPr>
        <p:spPr bwMode="auto">
          <a:xfrm>
            <a:off x="4314231" y="1909209"/>
            <a:ext cx="844153" cy="2238375"/>
          </a:xfrm>
          <a:custGeom>
            <a:avLst/>
            <a:gdLst>
              <a:gd name="T0" fmla="*/ 0 w 3122"/>
              <a:gd name="T1" fmla="*/ 8280 h 8280"/>
              <a:gd name="T2" fmla="*/ 1561 w 3122"/>
              <a:gd name="T3" fmla="*/ 0 h 8280"/>
              <a:gd name="T4" fmla="*/ 3122 w 3122"/>
              <a:gd name="T5" fmla="*/ 8280 h 8280"/>
              <a:gd name="T6" fmla="*/ 0 w 3122"/>
              <a:gd name="T7" fmla="*/ 8280 h 8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22" h="8280">
                <a:moveTo>
                  <a:pt x="0" y="8280"/>
                </a:moveTo>
                <a:lnTo>
                  <a:pt x="1561" y="0"/>
                </a:lnTo>
                <a:lnTo>
                  <a:pt x="3122" y="8280"/>
                </a:lnTo>
                <a:lnTo>
                  <a:pt x="0" y="8280"/>
                </a:lnTo>
                <a:close/>
              </a:path>
            </a:pathLst>
          </a:custGeom>
          <a:solidFill>
            <a:srgbClr val="CB1B3D">
              <a:alpha val="64000"/>
            </a:srgbClr>
          </a:solidFill>
          <a:ln>
            <a:noFill/>
          </a:ln>
        </p:spPr>
        <p:txBody>
          <a:bodyPr vert="horz" wrap="square" lIns="68573" tIns="34286" rIns="68573" bIns="34286" numCol="1" anchor="t" anchorCtr="0" compatLnSpc="1"/>
          <a:lstStyle/>
          <a:p>
            <a:endParaRPr lang="zh-CN" altLang="en-US" sz="1015"/>
          </a:p>
        </p:txBody>
      </p:sp>
      <p:sp>
        <p:nvSpPr>
          <p:cNvPr id="102" name="TextBox 101"/>
          <p:cNvSpPr txBox="1"/>
          <p:nvPr/>
        </p:nvSpPr>
        <p:spPr>
          <a:xfrm>
            <a:off x="6510000" y="3667225"/>
            <a:ext cx="568534" cy="191934"/>
          </a:xfrm>
          <a:prstGeom prst="rect">
            <a:avLst/>
          </a:prstGeom>
          <a:noFill/>
        </p:spPr>
        <p:txBody>
          <a:bodyPr wrap="none" lIns="52918" tIns="26459" rIns="52918" bIns="26459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09" name="Freeform 38"/>
          <p:cNvSpPr>
            <a:spLocks noEditPoints="1"/>
          </p:cNvSpPr>
          <p:nvPr/>
        </p:nvSpPr>
        <p:spPr bwMode="auto">
          <a:xfrm>
            <a:off x="6272487" y="3667223"/>
            <a:ext cx="195835" cy="195846"/>
          </a:xfrm>
          <a:custGeom>
            <a:avLst/>
            <a:gdLst>
              <a:gd name="T0" fmla="*/ 91 w 181"/>
              <a:gd name="T1" fmla="*/ 0 h 181"/>
              <a:gd name="T2" fmla="*/ 154 w 181"/>
              <a:gd name="T3" fmla="*/ 26 h 181"/>
              <a:gd name="T4" fmla="*/ 154 w 181"/>
              <a:gd name="T5" fmla="*/ 26 h 181"/>
              <a:gd name="T6" fmla="*/ 181 w 181"/>
              <a:gd name="T7" fmla="*/ 90 h 181"/>
              <a:gd name="T8" fmla="*/ 154 w 181"/>
              <a:gd name="T9" fmla="*/ 154 h 181"/>
              <a:gd name="T10" fmla="*/ 91 w 181"/>
              <a:gd name="T11" fmla="*/ 181 h 181"/>
              <a:gd name="T12" fmla="*/ 27 w 181"/>
              <a:gd name="T13" fmla="*/ 154 h 181"/>
              <a:gd name="T14" fmla="*/ 27 w 181"/>
              <a:gd name="T15" fmla="*/ 154 h 181"/>
              <a:gd name="T16" fmla="*/ 0 w 181"/>
              <a:gd name="T17" fmla="*/ 90 h 181"/>
              <a:gd name="T18" fmla="*/ 27 w 181"/>
              <a:gd name="T19" fmla="*/ 26 h 181"/>
              <a:gd name="T20" fmla="*/ 27 w 181"/>
              <a:gd name="T21" fmla="*/ 26 h 181"/>
              <a:gd name="T22" fmla="*/ 91 w 181"/>
              <a:gd name="T23" fmla="*/ 0 h 181"/>
              <a:gd name="T24" fmla="*/ 129 w 181"/>
              <a:gd name="T25" fmla="*/ 52 h 181"/>
              <a:gd name="T26" fmla="*/ 91 w 181"/>
              <a:gd name="T27" fmla="*/ 36 h 181"/>
              <a:gd name="T28" fmla="*/ 52 w 181"/>
              <a:gd name="T29" fmla="*/ 52 h 181"/>
              <a:gd name="T30" fmla="*/ 52 w 181"/>
              <a:gd name="T31" fmla="*/ 52 h 181"/>
              <a:gd name="T32" fmla="*/ 37 w 181"/>
              <a:gd name="T33" fmla="*/ 90 h 181"/>
              <a:gd name="T34" fmla="*/ 52 w 181"/>
              <a:gd name="T35" fmla="*/ 128 h 181"/>
              <a:gd name="T36" fmla="*/ 52 w 181"/>
              <a:gd name="T37" fmla="*/ 128 h 181"/>
              <a:gd name="T38" fmla="*/ 91 w 181"/>
              <a:gd name="T39" fmla="*/ 144 h 181"/>
              <a:gd name="T40" fmla="*/ 129 w 181"/>
              <a:gd name="T41" fmla="*/ 128 h 181"/>
              <a:gd name="T42" fmla="*/ 145 w 181"/>
              <a:gd name="T43" fmla="*/ 90 h 181"/>
              <a:gd name="T44" fmla="*/ 129 w 181"/>
              <a:gd name="T45" fmla="*/ 52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81" h="181">
                <a:moveTo>
                  <a:pt x="91" y="0"/>
                </a:moveTo>
                <a:cubicBezTo>
                  <a:pt x="116" y="0"/>
                  <a:pt x="138" y="10"/>
                  <a:pt x="154" y="26"/>
                </a:cubicBezTo>
                <a:cubicBezTo>
                  <a:pt x="154" y="26"/>
                  <a:pt x="154" y="26"/>
                  <a:pt x="154" y="26"/>
                </a:cubicBezTo>
                <a:cubicBezTo>
                  <a:pt x="171" y="43"/>
                  <a:pt x="181" y="65"/>
                  <a:pt x="181" y="90"/>
                </a:cubicBezTo>
                <a:cubicBezTo>
                  <a:pt x="181" y="115"/>
                  <a:pt x="171" y="138"/>
                  <a:pt x="154" y="154"/>
                </a:cubicBezTo>
                <a:cubicBezTo>
                  <a:pt x="138" y="170"/>
                  <a:pt x="116" y="181"/>
                  <a:pt x="91" y="181"/>
                </a:cubicBezTo>
                <a:cubicBezTo>
                  <a:pt x="66" y="181"/>
                  <a:pt x="43" y="170"/>
                  <a:pt x="27" y="154"/>
                </a:cubicBezTo>
                <a:cubicBezTo>
                  <a:pt x="27" y="154"/>
                  <a:pt x="27" y="154"/>
                  <a:pt x="27" y="154"/>
                </a:cubicBezTo>
                <a:cubicBezTo>
                  <a:pt x="10" y="138"/>
                  <a:pt x="0" y="115"/>
                  <a:pt x="0" y="90"/>
                </a:cubicBezTo>
                <a:cubicBezTo>
                  <a:pt x="0" y="65"/>
                  <a:pt x="10" y="43"/>
                  <a:pt x="27" y="26"/>
                </a:cubicBezTo>
                <a:cubicBezTo>
                  <a:pt x="27" y="26"/>
                  <a:pt x="27" y="26"/>
                  <a:pt x="27" y="26"/>
                </a:cubicBezTo>
                <a:cubicBezTo>
                  <a:pt x="43" y="10"/>
                  <a:pt x="66" y="0"/>
                  <a:pt x="91" y="0"/>
                </a:cubicBezTo>
                <a:close/>
                <a:moveTo>
                  <a:pt x="129" y="52"/>
                </a:moveTo>
                <a:cubicBezTo>
                  <a:pt x="119" y="42"/>
                  <a:pt x="105" y="36"/>
                  <a:pt x="91" y="36"/>
                </a:cubicBezTo>
                <a:cubicBezTo>
                  <a:pt x="76" y="36"/>
                  <a:pt x="62" y="42"/>
                  <a:pt x="52" y="52"/>
                </a:cubicBezTo>
                <a:cubicBezTo>
                  <a:pt x="52" y="52"/>
                  <a:pt x="52" y="52"/>
                  <a:pt x="52" y="52"/>
                </a:cubicBezTo>
                <a:cubicBezTo>
                  <a:pt x="43" y="62"/>
                  <a:pt x="37" y="75"/>
                  <a:pt x="37" y="90"/>
                </a:cubicBezTo>
                <a:cubicBezTo>
                  <a:pt x="37" y="105"/>
                  <a:pt x="43" y="119"/>
                  <a:pt x="52" y="128"/>
                </a:cubicBezTo>
                <a:cubicBezTo>
                  <a:pt x="52" y="128"/>
                  <a:pt x="52" y="128"/>
                  <a:pt x="52" y="128"/>
                </a:cubicBezTo>
                <a:cubicBezTo>
                  <a:pt x="62" y="138"/>
                  <a:pt x="76" y="144"/>
                  <a:pt x="91" y="144"/>
                </a:cubicBezTo>
                <a:cubicBezTo>
                  <a:pt x="105" y="144"/>
                  <a:pt x="119" y="138"/>
                  <a:pt x="129" y="128"/>
                </a:cubicBezTo>
                <a:cubicBezTo>
                  <a:pt x="138" y="119"/>
                  <a:pt x="145" y="105"/>
                  <a:pt x="145" y="90"/>
                </a:cubicBezTo>
                <a:cubicBezTo>
                  <a:pt x="145" y="75"/>
                  <a:pt x="139" y="62"/>
                  <a:pt x="129" y="52"/>
                </a:cubicBezTo>
                <a:close/>
              </a:path>
            </a:pathLst>
          </a:custGeom>
          <a:solidFill>
            <a:srgbClr val="CB1B3D"/>
          </a:solidFill>
          <a:ln>
            <a:noFill/>
          </a:ln>
        </p:spPr>
        <p:txBody>
          <a:bodyPr vert="horz" wrap="square" lIns="52918" tIns="26459" rIns="52918" bIns="26459" numCol="1" anchor="t" anchorCtr="0" compatLnSpc="1"/>
          <a:lstStyle/>
          <a:p>
            <a:endParaRPr lang="zh-CN" altLang="en-US" sz="1015"/>
          </a:p>
        </p:txBody>
      </p:sp>
      <p:grpSp>
        <p:nvGrpSpPr>
          <p:cNvPr id="4" name="组合 3"/>
          <p:cNvGrpSpPr/>
          <p:nvPr/>
        </p:nvGrpSpPr>
        <p:grpSpPr>
          <a:xfrm>
            <a:off x="1685548" y="1792312"/>
            <a:ext cx="2960794" cy="1349735"/>
            <a:chOff x="2246603" y="2389748"/>
            <a:chExt cx="3947725" cy="1799647"/>
          </a:xfrm>
        </p:grpSpPr>
        <p:cxnSp>
          <p:nvCxnSpPr>
            <p:cNvPr id="117" name="直接连接符 116"/>
            <p:cNvCxnSpPr/>
            <p:nvPr/>
          </p:nvCxnSpPr>
          <p:spPr>
            <a:xfrm flipH="1" flipV="1">
              <a:off x="2848256" y="3020698"/>
              <a:ext cx="1086710" cy="43152"/>
            </a:xfrm>
            <a:prstGeom prst="line">
              <a:avLst/>
            </a:prstGeom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组合 1"/>
            <p:cNvGrpSpPr/>
            <p:nvPr/>
          </p:nvGrpSpPr>
          <p:grpSpPr>
            <a:xfrm>
              <a:off x="2246603" y="2389748"/>
              <a:ext cx="3947725" cy="1799647"/>
              <a:chOff x="2246603" y="2389748"/>
              <a:chExt cx="3947725" cy="1799647"/>
            </a:xfrm>
          </p:grpSpPr>
          <p:cxnSp>
            <p:nvCxnSpPr>
              <p:cNvPr id="3" name="直接连接符 2"/>
              <p:cNvCxnSpPr/>
              <p:nvPr/>
            </p:nvCxnSpPr>
            <p:spPr>
              <a:xfrm flipV="1">
                <a:off x="2270123" y="3020697"/>
                <a:ext cx="578132" cy="1168698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接连接符 117"/>
              <p:cNvCxnSpPr/>
              <p:nvPr/>
            </p:nvCxnSpPr>
            <p:spPr>
              <a:xfrm flipH="1">
                <a:off x="3934966" y="2545612"/>
                <a:ext cx="560320" cy="518238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接连接符 118"/>
              <p:cNvCxnSpPr/>
              <p:nvPr/>
            </p:nvCxnSpPr>
            <p:spPr>
              <a:xfrm flipH="1" flipV="1">
                <a:off x="4495286" y="2545612"/>
                <a:ext cx="717903" cy="736402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接连接符 119"/>
              <p:cNvCxnSpPr/>
              <p:nvPr/>
            </p:nvCxnSpPr>
            <p:spPr>
              <a:xfrm flipH="1">
                <a:off x="5213187" y="2420888"/>
                <a:ext cx="947901" cy="858229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椭圆 29"/>
              <p:cNvSpPr/>
              <p:nvPr/>
            </p:nvSpPr>
            <p:spPr>
              <a:xfrm>
                <a:off x="4472911" y="2502614"/>
                <a:ext cx="72000" cy="72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31" name="椭圆 130"/>
              <p:cNvSpPr/>
              <p:nvPr/>
            </p:nvSpPr>
            <p:spPr>
              <a:xfrm>
                <a:off x="5182047" y="3220575"/>
                <a:ext cx="72000" cy="72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32" name="椭圆 131"/>
              <p:cNvSpPr/>
              <p:nvPr/>
            </p:nvSpPr>
            <p:spPr>
              <a:xfrm>
                <a:off x="6122328" y="2389748"/>
                <a:ext cx="72000" cy="72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33" name="椭圆 132"/>
              <p:cNvSpPr/>
              <p:nvPr/>
            </p:nvSpPr>
            <p:spPr>
              <a:xfrm>
                <a:off x="3897100" y="3013040"/>
                <a:ext cx="72000" cy="72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34" name="椭圆 133"/>
              <p:cNvSpPr/>
              <p:nvPr/>
            </p:nvSpPr>
            <p:spPr>
              <a:xfrm>
                <a:off x="2817116" y="2978710"/>
                <a:ext cx="72000" cy="72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35" name="椭圆 134"/>
              <p:cNvSpPr/>
              <p:nvPr/>
            </p:nvSpPr>
            <p:spPr>
              <a:xfrm>
                <a:off x="2246603" y="4115672"/>
                <a:ext cx="72000" cy="72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</p:grpSp>
      </p:grpSp>
      <p:sp>
        <p:nvSpPr>
          <p:cNvPr id="92" name="矩形 91"/>
          <p:cNvSpPr/>
          <p:nvPr/>
        </p:nvSpPr>
        <p:spPr>
          <a:xfrm>
            <a:off x="-33115" y="5002020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93" name="矩形 92"/>
          <p:cNvSpPr/>
          <p:nvPr/>
        </p:nvSpPr>
        <p:spPr>
          <a:xfrm>
            <a:off x="3027061" y="5002020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94" name="矩形 93"/>
          <p:cNvSpPr/>
          <p:nvPr/>
        </p:nvSpPr>
        <p:spPr>
          <a:xfrm>
            <a:off x="6084104" y="5002020"/>
            <a:ext cx="3059302" cy="202230"/>
          </a:xfrm>
          <a:prstGeom prst="rect">
            <a:avLst/>
          </a:prstGeom>
          <a:solidFill>
            <a:srgbClr val="CB1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2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8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199"/>
                            </p:stCondLst>
                            <p:childTnLst>
                              <p:par>
                                <p:cTn id="1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2" grpId="0" animBg="1"/>
      <p:bldP spid="73" grpId="0" animBg="1"/>
      <p:bldP spid="74" grpId="0" animBg="1"/>
      <p:bldP spid="76" grpId="0" animBg="1"/>
      <p:bldP spid="77" grpId="0" animBg="1"/>
      <p:bldP spid="82" grpId="0" animBg="1"/>
      <p:bldP spid="83" grpId="0" animBg="1"/>
      <p:bldP spid="102" grpId="0"/>
      <p:bldP spid="1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31035" y="0"/>
            <a:ext cx="3012965" cy="2032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945508"/>
            <a:ext cx="9144000" cy="2197992"/>
          </a:xfrm>
          <a:prstGeom prst="rect">
            <a:avLst/>
          </a:prstGeom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62800" y="1881701"/>
            <a:ext cx="747810" cy="89752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1" name="Freeform 6"/>
          <p:cNvSpPr/>
          <p:nvPr/>
        </p:nvSpPr>
        <p:spPr bwMode="auto">
          <a:xfrm>
            <a:off x="967589" y="1962148"/>
            <a:ext cx="571574" cy="718971"/>
          </a:xfrm>
          <a:custGeom>
            <a:avLst/>
            <a:gdLst>
              <a:gd name="T0" fmla="*/ 734716 w 1173"/>
              <a:gd name="T1" fmla="*/ 348495 h 1472"/>
              <a:gd name="T2" fmla="*/ 711330 w 1173"/>
              <a:gd name="T3" fmla="*/ 30615 h 1472"/>
              <a:gd name="T4" fmla="*/ 693141 w 1173"/>
              <a:gd name="T5" fmla="*/ 35175 h 1472"/>
              <a:gd name="T6" fmla="*/ 651565 w 1173"/>
              <a:gd name="T7" fmla="*/ 44295 h 1472"/>
              <a:gd name="T8" fmla="*/ 596997 w 1173"/>
              <a:gd name="T9" fmla="*/ 35175 h 1472"/>
              <a:gd name="T10" fmla="*/ 408609 w 1173"/>
              <a:gd name="T11" fmla="*/ 3257 h 1472"/>
              <a:gd name="T12" fmla="*/ 0 w 1173"/>
              <a:gd name="T13" fmla="*/ 500270 h 1472"/>
              <a:gd name="T14" fmla="*/ 417703 w 1173"/>
              <a:gd name="T15" fmla="*/ 955593 h 1472"/>
              <a:gd name="T16" fmla="*/ 762000 w 1173"/>
              <a:gd name="T17" fmla="*/ 707412 h 1472"/>
              <a:gd name="T18" fmla="*/ 706783 w 1173"/>
              <a:gd name="T19" fmla="*/ 674843 h 1472"/>
              <a:gd name="T20" fmla="*/ 449535 w 1173"/>
              <a:gd name="T21" fmla="*/ 891757 h 1472"/>
              <a:gd name="T22" fmla="*/ 188389 w 1173"/>
              <a:gd name="T23" fmla="*/ 472260 h 1472"/>
              <a:gd name="T24" fmla="*/ 417703 w 1173"/>
              <a:gd name="T25" fmla="*/ 67745 h 1472"/>
              <a:gd name="T26" fmla="*/ 679499 w 1173"/>
              <a:gd name="T27" fmla="*/ 371294 h 1472"/>
              <a:gd name="T28" fmla="*/ 734716 w 1173"/>
              <a:gd name="T29" fmla="*/ 348495 h 14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173" h="1472">
                <a:moveTo>
                  <a:pt x="1131" y="535"/>
                </a:moveTo>
                <a:lnTo>
                  <a:pt x="1095" y="47"/>
                </a:lnTo>
                <a:cubicBezTo>
                  <a:pt x="1090" y="47"/>
                  <a:pt x="1081" y="49"/>
                  <a:pt x="1067" y="54"/>
                </a:cubicBezTo>
                <a:cubicBezTo>
                  <a:pt x="1043" y="64"/>
                  <a:pt x="1022" y="68"/>
                  <a:pt x="1003" y="68"/>
                </a:cubicBezTo>
                <a:cubicBezTo>
                  <a:pt x="975" y="68"/>
                  <a:pt x="947" y="64"/>
                  <a:pt x="919" y="54"/>
                </a:cubicBezTo>
                <a:cubicBezTo>
                  <a:pt x="810" y="17"/>
                  <a:pt x="714" y="0"/>
                  <a:pt x="629" y="5"/>
                </a:cubicBezTo>
                <a:cubicBezTo>
                  <a:pt x="214" y="24"/>
                  <a:pt x="5" y="278"/>
                  <a:pt x="0" y="768"/>
                </a:cubicBezTo>
                <a:cubicBezTo>
                  <a:pt x="5" y="1225"/>
                  <a:pt x="219" y="1458"/>
                  <a:pt x="643" y="1467"/>
                </a:cubicBezTo>
                <a:cubicBezTo>
                  <a:pt x="912" y="1472"/>
                  <a:pt x="1088" y="1345"/>
                  <a:pt x="1173" y="1086"/>
                </a:cubicBezTo>
                <a:lnTo>
                  <a:pt x="1088" y="1036"/>
                </a:lnTo>
                <a:cubicBezTo>
                  <a:pt x="999" y="1258"/>
                  <a:pt x="867" y="1369"/>
                  <a:pt x="692" y="1369"/>
                </a:cubicBezTo>
                <a:cubicBezTo>
                  <a:pt x="424" y="1359"/>
                  <a:pt x="290" y="1145"/>
                  <a:pt x="290" y="725"/>
                </a:cubicBezTo>
                <a:cubicBezTo>
                  <a:pt x="290" y="316"/>
                  <a:pt x="408" y="108"/>
                  <a:pt x="643" y="104"/>
                </a:cubicBezTo>
                <a:cubicBezTo>
                  <a:pt x="827" y="94"/>
                  <a:pt x="961" y="250"/>
                  <a:pt x="1046" y="570"/>
                </a:cubicBezTo>
                <a:lnTo>
                  <a:pt x="1131" y="5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2" name="Freeform 7"/>
          <p:cNvSpPr>
            <a:spLocks noEditPoints="1"/>
          </p:cNvSpPr>
          <p:nvPr/>
        </p:nvSpPr>
        <p:spPr bwMode="auto">
          <a:xfrm>
            <a:off x="1679675" y="2497111"/>
            <a:ext cx="1068129" cy="217834"/>
          </a:xfrm>
          <a:custGeom>
            <a:avLst/>
            <a:gdLst>
              <a:gd name="T0" fmla="*/ 31788 w 2195"/>
              <a:gd name="T1" fmla="*/ 181488 h 445"/>
              <a:gd name="T2" fmla="*/ 163483 w 2195"/>
              <a:gd name="T3" fmla="*/ 180183 h 445"/>
              <a:gd name="T4" fmla="*/ 98609 w 2195"/>
              <a:gd name="T5" fmla="*/ 289206 h 445"/>
              <a:gd name="T6" fmla="*/ 101204 w 2195"/>
              <a:gd name="T7" fmla="*/ 68548 h 445"/>
              <a:gd name="T8" fmla="*/ 98609 w 2195"/>
              <a:gd name="T9" fmla="*/ 289206 h 445"/>
              <a:gd name="T10" fmla="*/ 431413 w 2195"/>
              <a:gd name="T11" fmla="*/ 283331 h 445"/>
              <a:gd name="T12" fmla="*/ 400922 w 2195"/>
              <a:gd name="T13" fmla="*/ 152764 h 445"/>
              <a:gd name="T14" fmla="*/ 289339 w 2195"/>
              <a:gd name="T15" fmla="*/ 154069 h 445"/>
              <a:gd name="T16" fmla="*/ 259496 w 2195"/>
              <a:gd name="T17" fmla="*/ 284636 h 445"/>
              <a:gd name="T18" fmla="*/ 289339 w 2195"/>
              <a:gd name="T19" fmla="*/ 72465 h 445"/>
              <a:gd name="T20" fmla="*/ 358754 w 2195"/>
              <a:gd name="T21" fmla="*/ 66589 h 445"/>
              <a:gd name="T22" fmla="*/ 581921 w 2195"/>
              <a:gd name="T23" fmla="*/ 265704 h 445"/>
              <a:gd name="T24" fmla="*/ 555971 w 2195"/>
              <a:gd name="T25" fmla="*/ 287901 h 445"/>
              <a:gd name="T26" fmla="*/ 512506 w 2195"/>
              <a:gd name="T27" fmla="*/ 98578 h 445"/>
              <a:gd name="T28" fmla="*/ 483312 w 2195"/>
              <a:gd name="T29" fmla="*/ 72465 h 445"/>
              <a:gd name="T30" fmla="*/ 512506 w 2195"/>
              <a:gd name="T31" fmla="*/ 15668 h 445"/>
              <a:gd name="T32" fmla="*/ 542996 w 2195"/>
              <a:gd name="T33" fmla="*/ 72465 h 445"/>
              <a:gd name="T34" fmla="*/ 581921 w 2195"/>
              <a:gd name="T35" fmla="*/ 98578 h 445"/>
              <a:gd name="T36" fmla="*/ 542996 w 2195"/>
              <a:gd name="T37" fmla="*/ 241549 h 445"/>
              <a:gd name="T38" fmla="*/ 581921 w 2195"/>
              <a:gd name="T39" fmla="*/ 265704 h 445"/>
              <a:gd name="T40" fmla="*/ 787572 w 2195"/>
              <a:gd name="T41" fmla="*/ 162556 h 445"/>
              <a:gd name="T42" fmla="*/ 661716 w 2195"/>
              <a:gd name="T43" fmla="*/ 162556 h 445"/>
              <a:gd name="T44" fmla="*/ 819360 w 2195"/>
              <a:gd name="T45" fmla="*/ 226534 h 445"/>
              <a:gd name="T46" fmla="*/ 626684 w 2195"/>
              <a:gd name="T47" fmla="*/ 181488 h 445"/>
              <a:gd name="T48" fmla="*/ 820658 w 2195"/>
              <a:gd name="T49" fmla="*/ 181488 h 445"/>
              <a:gd name="T50" fmla="*/ 660419 w 2195"/>
              <a:gd name="T51" fmla="*/ 188670 h 445"/>
              <a:gd name="T52" fmla="*/ 787572 w 2195"/>
              <a:gd name="T53" fmla="*/ 218047 h 445"/>
              <a:gd name="T54" fmla="*/ 1054853 w 2195"/>
              <a:gd name="T55" fmla="*/ 283331 h 445"/>
              <a:gd name="T56" fmla="*/ 1025011 w 2195"/>
              <a:gd name="T57" fmla="*/ 152764 h 445"/>
              <a:gd name="T58" fmla="*/ 913428 w 2195"/>
              <a:gd name="T59" fmla="*/ 154069 h 445"/>
              <a:gd name="T60" fmla="*/ 882937 w 2195"/>
              <a:gd name="T61" fmla="*/ 284636 h 445"/>
              <a:gd name="T62" fmla="*/ 913428 w 2195"/>
              <a:gd name="T63" fmla="*/ 72465 h 445"/>
              <a:gd name="T64" fmla="*/ 982843 w 2195"/>
              <a:gd name="T65" fmla="*/ 66589 h 445"/>
              <a:gd name="T66" fmla="*/ 1206010 w 2195"/>
              <a:gd name="T67" fmla="*/ 265704 h 445"/>
              <a:gd name="T68" fmla="*/ 1179412 w 2195"/>
              <a:gd name="T69" fmla="*/ 287901 h 445"/>
              <a:gd name="T70" fmla="*/ 1136595 w 2195"/>
              <a:gd name="T71" fmla="*/ 98578 h 445"/>
              <a:gd name="T72" fmla="*/ 1107401 w 2195"/>
              <a:gd name="T73" fmla="*/ 72465 h 445"/>
              <a:gd name="T74" fmla="*/ 1136595 w 2195"/>
              <a:gd name="T75" fmla="*/ 15668 h 445"/>
              <a:gd name="T76" fmla="*/ 1166437 w 2195"/>
              <a:gd name="T77" fmla="*/ 72465 h 445"/>
              <a:gd name="T78" fmla="*/ 1206010 w 2195"/>
              <a:gd name="T79" fmla="*/ 98578 h 445"/>
              <a:gd name="T80" fmla="*/ 1166437 w 2195"/>
              <a:gd name="T81" fmla="*/ 241549 h 445"/>
              <a:gd name="T82" fmla="*/ 1206010 w 2195"/>
              <a:gd name="T83" fmla="*/ 265704 h 445"/>
              <a:gd name="T84" fmla="*/ 1414256 w 2195"/>
              <a:gd name="T85" fmla="*/ 123386 h 445"/>
              <a:gd name="T86" fmla="*/ 1256612 w 2195"/>
              <a:gd name="T87" fmla="*/ 126650 h 445"/>
              <a:gd name="T88" fmla="*/ 1390901 w 2195"/>
              <a:gd name="T89" fmla="*/ 229798 h 445"/>
              <a:gd name="T90" fmla="*/ 1278020 w 2195"/>
              <a:gd name="T91" fmla="*/ 218047 h 445"/>
              <a:gd name="T92" fmla="*/ 1337704 w 2195"/>
              <a:gd name="T93" fmla="*/ 289206 h 445"/>
              <a:gd name="T94" fmla="*/ 1346138 w 2195"/>
              <a:gd name="T95" fmla="*/ 164515 h 445"/>
              <a:gd name="T96" fmla="*/ 1334461 w 2195"/>
              <a:gd name="T97" fmla="*/ 94661 h 44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195" h="445">
                <a:moveTo>
                  <a:pt x="154" y="142"/>
                </a:moveTo>
                <a:cubicBezTo>
                  <a:pt x="86" y="144"/>
                  <a:pt x="51" y="189"/>
                  <a:pt x="49" y="278"/>
                </a:cubicBezTo>
                <a:cubicBezTo>
                  <a:pt x="51" y="361"/>
                  <a:pt x="86" y="405"/>
                  <a:pt x="154" y="407"/>
                </a:cubicBezTo>
                <a:cubicBezTo>
                  <a:pt x="218" y="405"/>
                  <a:pt x="251" y="361"/>
                  <a:pt x="252" y="276"/>
                </a:cubicBezTo>
                <a:cubicBezTo>
                  <a:pt x="248" y="193"/>
                  <a:pt x="215" y="148"/>
                  <a:pt x="154" y="142"/>
                </a:cubicBezTo>
                <a:close/>
                <a:moveTo>
                  <a:pt x="152" y="443"/>
                </a:moveTo>
                <a:cubicBezTo>
                  <a:pt x="55" y="437"/>
                  <a:pt x="5" y="383"/>
                  <a:pt x="0" y="280"/>
                </a:cubicBezTo>
                <a:cubicBezTo>
                  <a:pt x="3" y="166"/>
                  <a:pt x="55" y="107"/>
                  <a:pt x="156" y="105"/>
                </a:cubicBezTo>
                <a:cubicBezTo>
                  <a:pt x="250" y="109"/>
                  <a:pt x="299" y="165"/>
                  <a:pt x="303" y="274"/>
                </a:cubicBezTo>
                <a:cubicBezTo>
                  <a:pt x="302" y="385"/>
                  <a:pt x="251" y="442"/>
                  <a:pt x="152" y="443"/>
                </a:cubicBezTo>
                <a:close/>
                <a:moveTo>
                  <a:pt x="665" y="227"/>
                </a:moveTo>
                <a:lnTo>
                  <a:pt x="665" y="434"/>
                </a:lnTo>
                <a:lnTo>
                  <a:pt x="618" y="434"/>
                </a:lnTo>
                <a:lnTo>
                  <a:pt x="618" y="234"/>
                </a:lnTo>
                <a:cubicBezTo>
                  <a:pt x="616" y="174"/>
                  <a:pt x="591" y="144"/>
                  <a:pt x="542" y="142"/>
                </a:cubicBezTo>
                <a:cubicBezTo>
                  <a:pt x="484" y="150"/>
                  <a:pt x="452" y="181"/>
                  <a:pt x="446" y="236"/>
                </a:cubicBezTo>
                <a:lnTo>
                  <a:pt x="446" y="434"/>
                </a:lnTo>
                <a:lnTo>
                  <a:pt x="400" y="436"/>
                </a:lnTo>
                <a:lnTo>
                  <a:pt x="400" y="111"/>
                </a:lnTo>
                <a:lnTo>
                  <a:pt x="446" y="111"/>
                </a:lnTo>
                <a:lnTo>
                  <a:pt x="446" y="160"/>
                </a:lnTo>
                <a:cubicBezTo>
                  <a:pt x="472" y="123"/>
                  <a:pt x="507" y="104"/>
                  <a:pt x="553" y="102"/>
                </a:cubicBezTo>
                <a:cubicBezTo>
                  <a:pt x="628" y="102"/>
                  <a:pt x="665" y="144"/>
                  <a:pt x="665" y="227"/>
                </a:cubicBezTo>
                <a:close/>
                <a:moveTo>
                  <a:pt x="897" y="407"/>
                </a:moveTo>
                <a:lnTo>
                  <a:pt x="906" y="432"/>
                </a:lnTo>
                <a:cubicBezTo>
                  <a:pt x="891" y="438"/>
                  <a:pt x="875" y="441"/>
                  <a:pt x="857" y="441"/>
                </a:cubicBezTo>
                <a:cubicBezTo>
                  <a:pt x="811" y="442"/>
                  <a:pt x="788" y="419"/>
                  <a:pt x="790" y="370"/>
                </a:cubicBezTo>
                <a:lnTo>
                  <a:pt x="790" y="151"/>
                </a:lnTo>
                <a:lnTo>
                  <a:pt x="745" y="151"/>
                </a:lnTo>
                <a:lnTo>
                  <a:pt x="745" y="111"/>
                </a:lnTo>
                <a:lnTo>
                  <a:pt x="790" y="111"/>
                </a:lnTo>
                <a:lnTo>
                  <a:pt x="790" y="24"/>
                </a:lnTo>
                <a:lnTo>
                  <a:pt x="837" y="0"/>
                </a:lnTo>
                <a:lnTo>
                  <a:pt x="837" y="111"/>
                </a:lnTo>
                <a:lnTo>
                  <a:pt x="897" y="111"/>
                </a:lnTo>
                <a:lnTo>
                  <a:pt x="897" y="151"/>
                </a:lnTo>
                <a:lnTo>
                  <a:pt x="837" y="151"/>
                </a:lnTo>
                <a:lnTo>
                  <a:pt x="837" y="370"/>
                </a:lnTo>
                <a:cubicBezTo>
                  <a:pt x="835" y="398"/>
                  <a:pt x="847" y="411"/>
                  <a:pt x="872" y="410"/>
                </a:cubicBezTo>
                <a:cubicBezTo>
                  <a:pt x="881" y="410"/>
                  <a:pt x="890" y="409"/>
                  <a:pt x="897" y="407"/>
                </a:cubicBezTo>
                <a:close/>
                <a:moveTo>
                  <a:pt x="1020" y="249"/>
                </a:moveTo>
                <a:lnTo>
                  <a:pt x="1214" y="249"/>
                </a:lnTo>
                <a:cubicBezTo>
                  <a:pt x="1211" y="184"/>
                  <a:pt x="1179" y="150"/>
                  <a:pt x="1118" y="147"/>
                </a:cubicBezTo>
                <a:cubicBezTo>
                  <a:pt x="1057" y="153"/>
                  <a:pt x="1024" y="187"/>
                  <a:pt x="1020" y="249"/>
                </a:cubicBezTo>
                <a:close/>
                <a:moveTo>
                  <a:pt x="1214" y="334"/>
                </a:moveTo>
                <a:lnTo>
                  <a:pt x="1263" y="347"/>
                </a:lnTo>
                <a:cubicBezTo>
                  <a:pt x="1245" y="413"/>
                  <a:pt x="1198" y="445"/>
                  <a:pt x="1120" y="443"/>
                </a:cubicBezTo>
                <a:cubicBezTo>
                  <a:pt x="1021" y="439"/>
                  <a:pt x="969" y="384"/>
                  <a:pt x="966" y="278"/>
                </a:cubicBezTo>
                <a:cubicBezTo>
                  <a:pt x="971" y="167"/>
                  <a:pt x="1021" y="109"/>
                  <a:pt x="1118" y="105"/>
                </a:cubicBezTo>
                <a:cubicBezTo>
                  <a:pt x="1213" y="107"/>
                  <a:pt x="1262" y="165"/>
                  <a:pt x="1265" y="278"/>
                </a:cubicBezTo>
                <a:cubicBezTo>
                  <a:pt x="1265" y="284"/>
                  <a:pt x="1265" y="288"/>
                  <a:pt x="1265" y="289"/>
                </a:cubicBezTo>
                <a:lnTo>
                  <a:pt x="1018" y="289"/>
                </a:lnTo>
                <a:cubicBezTo>
                  <a:pt x="1021" y="362"/>
                  <a:pt x="1054" y="401"/>
                  <a:pt x="1118" y="405"/>
                </a:cubicBezTo>
                <a:cubicBezTo>
                  <a:pt x="1169" y="405"/>
                  <a:pt x="1200" y="382"/>
                  <a:pt x="1214" y="334"/>
                </a:cubicBezTo>
                <a:close/>
                <a:moveTo>
                  <a:pt x="1626" y="227"/>
                </a:moveTo>
                <a:lnTo>
                  <a:pt x="1626" y="434"/>
                </a:lnTo>
                <a:lnTo>
                  <a:pt x="1580" y="434"/>
                </a:lnTo>
                <a:lnTo>
                  <a:pt x="1580" y="234"/>
                </a:lnTo>
                <a:cubicBezTo>
                  <a:pt x="1578" y="174"/>
                  <a:pt x="1553" y="144"/>
                  <a:pt x="1504" y="142"/>
                </a:cubicBezTo>
                <a:cubicBezTo>
                  <a:pt x="1446" y="150"/>
                  <a:pt x="1414" y="181"/>
                  <a:pt x="1408" y="236"/>
                </a:cubicBezTo>
                <a:lnTo>
                  <a:pt x="1408" y="434"/>
                </a:lnTo>
                <a:lnTo>
                  <a:pt x="1361" y="436"/>
                </a:lnTo>
                <a:lnTo>
                  <a:pt x="1361" y="111"/>
                </a:lnTo>
                <a:lnTo>
                  <a:pt x="1408" y="111"/>
                </a:lnTo>
                <a:lnTo>
                  <a:pt x="1408" y="160"/>
                </a:lnTo>
                <a:cubicBezTo>
                  <a:pt x="1433" y="123"/>
                  <a:pt x="1469" y="104"/>
                  <a:pt x="1515" y="102"/>
                </a:cubicBezTo>
                <a:cubicBezTo>
                  <a:pt x="1589" y="102"/>
                  <a:pt x="1626" y="144"/>
                  <a:pt x="1626" y="227"/>
                </a:cubicBezTo>
                <a:close/>
                <a:moveTo>
                  <a:pt x="1859" y="407"/>
                </a:moveTo>
                <a:lnTo>
                  <a:pt x="1868" y="432"/>
                </a:lnTo>
                <a:cubicBezTo>
                  <a:pt x="1853" y="438"/>
                  <a:pt x="1836" y="441"/>
                  <a:pt x="1818" y="441"/>
                </a:cubicBezTo>
                <a:cubicBezTo>
                  <a:pt x="1772" y="442"/>
                  <a:pt x="1750" y="419"/>
                  <a:pt x="1752" y="370"/>
                </a:cubicBezTo>
                <a:lnTo>
                  <a:pt x="1752" y="151"/>
                </a:lnTo>
                <a:lnTo>
                  <a:pt x="1707" y="151"/>
                </a:lnTo>
                <a:lnTo>
                  <a:pt x="1707" y="111"/>
                </a:lnTo>
                <a:lnTo>
                  <a:pt x="1752" y="111"/>
                </a:lnTo>
                <a:lnTo>
                  <a:pt x="1752" y="24"/>
                </a:lnTo>
                <a:lnTo>
                  <a:pt x="1798" y="0"/>
                </a:lnTo>
                <a:lnTo>
                  <a:pt x="1798" y="111"/>
                </a:lnTo>
                <a:lnTo>
                  <a:pt x="1859" y="111"/>
                </a:lnTo>
                <a:lnTo>
                  <a:pt x="1859" y="151"/>
                </a:lnTo>
                <a:lnTo>
                  <a:pt x="1798" y="151"/>
                </a:lnTo>
                <a:lnTo>
                  <a:pt x="1798" y="370"/>
                </a:lnTo>
                <a:cubicBezTo>
                  <a:pt x="1797" y="398"/>
                  <a:pt x="1809" y="411"/>
                  <a:pt x="1834" y="410"/>
                </a:cubicBezTo>
                <a:cubicBezTo>
                  <a:pt x="1843" y="410"/>
                  <a:pt x="1851" y="409"/>
                  <a:pt x="1859" y="407"/>
                </a:cubicBezTo>
                <a:close/>
                <a:moveTo>
                  <a:pt x="2131" y="203"/>
                </a:moveTo>
                <a:lnTo>
                  <a:pt x="2180" y="189"/>
                </a:lnTo>
                <a:cubicBezTo>
                  <a:pt x="2167" y="133"/>
                  <a:pt x="2125" y="104"/>
                  <a:pt x="2055" y="102"/>
                </a:cubicBezTo>
                <a:cubicBezTo>
                  <a:pt x="1982" y="105"/>
                  <a:pt x="1943" y="136"/>
                  <a:pt x="1937" y="194"/>
                </a:cubicBezTo>
                <a:cubicBezTo>
                  <a:pt x="1934" y="249"/>
                  <a:pt x="1976" y="281"/>
                  <a:pt x="2062" y="292"/>
                </a:cubicBezTo>
                <a:cubicBezTo>
                  <a:pt x="2118" y="302"/>
                  <a:pt x="2146" y="322"/>
                  <a:pt x="2144" y="352"/>
                </a:cubicBezTo>
                <a:cubicBezTo>
                  <a:pt x="2143" y="387"/>
                  <a:pt x="2115" y="406"/>
                  <a:pt x="2062" y="407"/>
                </a:cubicBezTo>
                <a:cubicBezTo>
                  <a:pt x="2013" y="409"/>
                  <a:pt x="1982" y="384"/>
                  <a:pt x="1970" y="334"/>
                </a:cubicBezTo>
                <a:lnTo>
                  <a:pt x="1924" y="347"/>
                </a:lnTo>
                <a:cubicBezTo>
                  <a:pt x="1941" y="413"/>
                  <a:pt x="1988" y="445"/>
                  <a:pt x="2062" y="443"/>
                </a:cubicBezTo>
                <a:cubicBezTo>
                  <a:pt x="2148" y="442"/>
                  <a:pt x="2192" y="410"/>
                  <a:pt x="2193" y="350"/>
                </a:cubicBezTo>
                <a:cubicBezTo>
                  <a:pt x="2195" y="298"/>
                  <a:pt x="2155" y="265"/>
                  <a:pt x="2075" y="252"/>
                </a:cubicBezTo>
                <a:cubicBezTo>
                  <a:pt x="2014" y="241"/>
                  <a:pt x="1985" y="222"/>
                  <a:pt x="1986" y="194"/>
                </a:cubicBezTo>
                <a:cubicBezTo>
                  <a:pt x="1990" y="162"/>
                  <a:pt x="2014" y="146"/>
                  <a:pt x="2057" y="145"/>
                </a:cubicBezTo>
                <a:cubicBezTo>
                  <a:pt x="2097" y="145"/>
                  <a:pt x="2122" y="164"/>
                  <a:pt x="2131" y="203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3" name="Freeform 8"/>
          <p:cNvSpPr>
            <a:spLocks noEditPoints="1"/>
          </p:cNvSpPr>
          <p:nvPr/>
        </p:nvSpPr>
        <p:spPr bwMode="auto">
          <a:xfrm>
            <a:off x="1743977" y="1947170"/>
            <a:ext cx="1026452" cy="482091"/>
          </a:xfrm>
          <a:custGeom>
            <a:avLst/>
            <a:gdLst>
              <a:gd name="T0" fmla="*/ 495722 w 2109"/>
              <a:gd name="T1" fmla="*/ 0 h 986"/>
              <a:gd name="T2" fmla="*/ 438623 w 2109"/>
              <a:gd name="T3" fmla="*/ 642937 h 986"/>
              <a:gd name="T4" fmla="*/ 54503 w 2109"/>
              <a:gd name="T5" fmla="*/ 588163 h 986"/>
              <a:gd name="T6" fmla="*/ 0 w 2109"/>
              <a:gd name="T7" fmla="*/ 642937 h 986"/>
              <a:gd name="T8" fmla="*/ 54503 w 2109"/>
              <a:gd name="T9" fmla="*/ 52165 h 986"/>
              <a:gd name="T10" fmla="*/ 438623 w 2109"/>
              <a:gd name="T11" fmla="*/ 181926 h 986"/>
              <a:gd name="T12" fmla="*/ 54503 w 2109"/>
              <a:gd name="T13" fmla="*/ 52165 h 986"/>
              <a:gd name="T14" fmla="*/ 54503 w 2109"/>
              <a:gd name="T15" fmla="*/ 541867 h 986"/>
              <a:gd name="T16" fmla="*/ 438623 w 2109"/>
              <a:gd name="T17" fmla="*/ 409497 h 986"/>
              <a:gd name="T18" fmla="*/ 54503 w 2109"/>
              <a:gd name="T19" fmla="*/ 230831 h 986"/>
              <a:gd name="T20" fmla="*/ 438623 w 2109"/>
              <a:gd name="T21" fmla="*/ 363201 h 986"/>
              <a:gd name="T22" fmla="*/ 54503 w 2109"/>
              <a:gd name="T23" fmla="*/ 230831 h 986"/>
              <a:gd name="T24" fmla="*/ 1311326 w 2109"/>
              <a:gd name="T25" fmla="*/ 360592 h 986"/>
              <a:gd name="T26" fmla="*/ 1162091 w 2109"/>
              <a:gd name="T27" fmla="*/ 452534 h 986"/>
              <a:gd name="T28" fmla="*/ 1331441 w 2109"/>
              <a:gd name="T29" fmla="*/ 596640 h 986"/>
              <a:gd name="T30" fmla="*/ 1050488 w 2109"/>
              <a:gd name="T31" fmla="*/ 533390 h 986"/>
              <a:gd name="T32" fmla="*/ 869459 w 2109"/>
              <a:gd name="T33" fmla="*/ 634460 h 986"/>
              <a:gd name="T34" fmla="*/ 946672 w 2109"/>
              <a:gd name="T35" fmla="*/ 579687 h 986"/>
              <a:gd name="T36" fmla="*/ 998580 w 2109"/>
              <a:gd name="T37" fmla="*/ 291473 h 986"/>
              <a:gd name="T38" fmla="*/ 685835 w 2109"/>
              <a:gd name="T39" fmla="*/ 245177 h 986"/>
              <a:gd name="T40" fmla="*/ 1199724 w 2109"/>
              <a:gd name="T41" fmla="*/ 170189 h 986"/>
              <a:gd name="T42" fmla="*/ 772132 w 2109"/>
              <a:gd name="T43" fmla="*/ 123893 h 986"/>
              <a:gd name="T44" fmla="*/ 1199724 w 2109"/>
              <a:gd name="T45" fmla="*/ 48905 h 986"/>
              <a:gd name="T46" fmla="*/ 760452 w 2109"/>
              <a:gd name="T47" fmla="*/ 3260 h 986"/>
              <a:gd name="T48" fmla="*/ 1253579 w 2109"/>
              <a:gd name="T49" fmla="*/ 245177 h 986"/>
              <a:gd name="T50" fmla="*/ 1363234 w 2109"/>
              <a:gd name="T51" fmla="*/ 291473 h 986"/>
              <a:gd name="T52" fmla="*/ 1050488 w 2109"/>
              <a:gd name="T53" fmla="*/ 314296 h 986"/>
              <a:gd name="T54" fmla="*/ 1273693 w 2109"/>
              <a:gd name="T55" fmla="*/ 314296 h 986"/>
              <a:gd name="T56" fmla="*/ 970031 w 2109"/>
              <a:gd name="T57" fmla="*/ 421235 h 986"/>
              <a:gd name="T58" fmla="*/ 697514 w 2109"/>
              <a:gd name="T59" fmla="*/ 579687 h 986"/>
              <a:gd name="T60" fmla="*/ 772132 w 2109"/>
              <a:gd name="T61" fmla="*/ 308427 h 986"/>
              <a:gd name="T62" fmla="*/ 907093 w 2109"/>
              <a:gd name="T63" fmla="*/ 397760 h 986"/>
              <a:gd name="T64" fmla="*/ 789002 w 2109"/>
              <a:gd name="T65" fmla="*/ 383415 h 986"/>
              <a:gd name="T66" fmla="*/ 772132 w 2109"/>
              <a:gd name="T67" fmla="*/ 308427 h 98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109" h="986">
                <a:moveTo>
                  <a:pt x="0" y="0"/>
                </a:moveTo>
                <a:lnTo>
                  <a:pt x="764" y="0"/>
                </a:lnTo>
                <a:lnTo>
                  <a:pt x="764" y="986"/>
                </a:lnTo>
                <a:lnTo>
                  <a:pt x="676" y="986"/>
                </a:lnTo>
                <a:lnTo>
                  <a:pt x="676" y="902"/>
                </a:lnTo>
                <a:lnTo>
                  <a:pt x="84" y="902"/>
                </a:lnTo>
                <a:lnTo>
                  <a:pt x="84" y="986"/>
                </a:lnTo>
                <a:lnTo>
                  <a:pt x="0" y="986"/>
                </a:lnTo>
                <a:lnTo>
                  <a:pt x="0" y="0"/>
                </a:lnTo>
                <a:close/>
                <a:moveTo>
                  <a:pt x="84" y="80"/>
                </a:moveTo>
                <a:lnTo>
                  <a:pt x="84" y="279"/>
                </a:lnTo>
                <a:lnTo>
                  <a:pt x="676" y="279"/>
                </a:lnTo>
                <a:lnTo>
                  <a:pt x="676" y="80"/>
                </a:lnTo>
                <a:lnTo>
                  <a:pt x="84" y="80"/>
                </a:lnTo>
                <a:close/>
                <a:moveTo>
                  <a:pt x="84" y="628"/>
                </a:moveTo>
                <a:lnTo>
                  <a:pt x="84" y="831"/>
                </a:lnTo>
                <a:lnTo>
                  <a:pt x="676" y="831"/>
                </a:lnTo>
                <a:lnTo>
                  <a:pt x="676" y="628"/>
                </a:lnTo>
                <a:lnTo>
                  <a:pt x="84" y="628"/>
                </a:lnTo>
                <a:close/>
                <a:moveTo>
                  <a:pt x="84" y="354"/>
                </a:moveTo>
                <a:lnTo>
                  <a:pt x="84" y="557"/>
                </a:lnTo>
                <a:lnTo>
                  <a:pt x="676" y="557"/>
                </a:lnTo>
                <a:lnTo>
                  <a:pt x="676" y="354"/>
                </a:lnTo>
                <a:lnTo>
                  <a:pt x="84" y="354"/>
                </a:lnTo>
                <a:close/>
                <a:moveTo>
                  <a:pt x="1963" y="482"/>
                </a:moveTo>
                <a:lnTo>
                  <a:pt x="2021" y="553"/>
                </a:lnTo>
                <a:cubicBezTo>
                  <a:pt x="2000" y="568"/>
                  <a:pt x="1958" y="594"/>
                  <a:pt x="1893" y="632"/>
                </a:cubicBezTo>
                <a:cubicBezTo>
                  <a:pt x="1849" y="659"/>
                  <a:pt x="1815" y="679"/>
                  <a:pt x="1791" y="694"/>
                </a:cubicBezTo>
                <a:cubicBezTo>
                  <a:pt x="1859" y="753"/>
                  <a:pt x="1965" y="800"/>
                  <a:pt x="2109" y="836"/>
                </a:cubicBezTo>
                <a:cubicBezTo>
                  <a:pt x="2089" y="856"/>
                  <a:pt x="2070" y="883"/>
                  <a:pt x="2052" y="915"/>
                </a:cubicBezTo>
                <a:cubicBezTo>
                  <a:pt x="1849" y="856"/>
                  <a:pt x="1704" y="756"/>
                  <a:pt x="1619" y="615"/>
                </a:cubicBezTo>
                <a:lnTo>
                  <a:pt x="1619" y="818"/>
                </a:lnTo>
                <a:cubicBezTo>
                  <a:pt x="1624" y="924"/>
                  <a:pt x="1573" y="976"/>
                  <a:pt x="1464" y="973"/>
                </a:cubicBezTo>
                <a:cubicBezTo>
                  <a:pt x="1423" y="973"/>
                  <a:pt x="1381" y="973"/>
                  <a:pt x="1340" y="973"/>
                </a:cubicBezTo>
                <a:cubicBezTo>
                  <a:pt x="1337" y="937"/>
                  <a:pt x="1331" y="908"/>
                  <a:pt x="1322" y="884"/>
                </a:cubicBezTo>
                <a:cubicBezTo>
                  <a:pt x="1358" y="887"/>
                  <a:pt x="1403" y="889"/>
                  <a:pt x="1459" y="889"/>
                </a:cubicBezTo>
                <a:cubicBezTo>
                  <a:pt x="1515" y="892"/>
                  <a:pt x="1542" y="867"/>
                  <a:pt x="1539" y="814"/>
                </a:cubicBezTo>
                <a:lnTo>
                  <a:pt x="1539" y="447"/>
                </a:lnTo>
                <a:lnTo>
                  <a:pt x="1057" y="447"/>
                </a:lnTo>
                <a:lnTo>
                  <a:pt x="1057" y="376"/>
                </a:lnTo>
                <a:lnTo>
                  <a:pt x="1849" y="376"/>
                </a:lnTo>
                <a:lnTo>
                  <a:pt x="1849" y="261"/>
                </a:lnTo>
                <a:lnTo>
                  <a:pt x="1190" y="261"/>
                </a:lnTo>
                <a:lnTo>
                  <a:pt x="1190" y="190"/>
                </a:lnTo>
                <a:lnTo>
                  <a:pt x="1849" y="190"/>
                </a:lnTo>
                <a:lnTo>
                  <a:pt x="1849" y="75"/>
                </a:lnTo>
                <a:lnTo>
                  <a:pt x="1172" y="75"/>
                </a:lnTo>
                <a:lnTo>
                  <a:pt x="1172" y="5"/>
                </a:lnTo>
                <a:lnTo>
                  <a:pt x="1932" y="5"/>
                </a:lnTo>
                <a:lnTo>
                  <a:pt x="1932" y="376"/>
                </a:lnTo>
                <a:lnTo>
                  <a:pt x="2101" y="376"/>
                </a:lnTo>
                <a:lnTo>
                  <a:pt x="2101" y="447"/>
                </a:lnTo>
                <a:lnTo>
                  <a:pt x="1619" y="447"/>
                </a:lnTo>
                <a:lnTo>
                  <a:pt x="1619" y="482"/>
                </a:lnTo>
                <a:cubicBezTo>
                  <a:pt x="1654" y="544"/>
                  <a:pt x="1692" y="597"/>
                  <a:pt x="1733" y="641"/>
                </a:cubicBezTo>
                <a:cubicBezTo>
                  <a:pt x="1822" y="582"/>
                  <a:pt x="1899" y="529"/>
                  <a:pt x="1963" y="482"/>
                </a:cubicBezTo>
                <a:close/>
                <a:moveTo>
                  <a:pt x="1044" y="814"/>
                </a:moveTo>
                <a:cubicBezTo>
                  <a:pt x="1168" y="772"/>
                  <a:pt x="1318" y="716"/>
                  <a:pt x="1495" y="646"/>
                </a:cubicBezTo>
                <a:cubicBezTo>
                  <a:pt x="1501" y="672"/>
                  <a:pt x="1507" y="699"/>
                  <a:pt x="1513" y="725"/>
                </a:cubicBezTo>
                <a:cubicBezTo>
                  <a:pt x="1351" y="784"/>
                  <a:pt x="1205" y="839"/>
                  <a:pt x="1075" y="889"/>
                </a:cubicBezTo>
                <a:lnTo>
                  <a:pt x="1044" y="814"/>
                </a:lnTo>
                <a:close/>
                <a:moveTo>
                  <a:pt x="1190" y="473"/>
                </a:moveTo>
                <a:cubicBezTo>
                  <a:pt x="1202" y="482"/>
                  <a:pt x="1218" y="492"/>
                  <a:pt x="1238" y="504"/>
                </a:cubicBezTo>
                <a:cubicBezTo>
                  <a:pt x="1303" y="545"/>
                  <a:pt x="1356" y="581"/>
                  <a:pt x="1398" y="610"/>
                </a:cubicBezTo>
                <a:lnTo>
                  <a:pt x="1349" y="681"/>
                </a:lnTo>
                <a:cubicBezTo>
                  <a:pt x="1317" y="658"/>
                  <a:pt x="1272" y="627"/>
                  <a:pt x="1216" y="588"/>
                </a:cubicBezTo>
                <a:cubicBezTo>
                  <a:pt x="1184" y="565"/>
                  <a:pt x="1159" y="547"/>
                  <a:pt x="1141" y="535"/>
                </a:cubicBezTo>
                <a:lnTo>
                  <a:pt x="1190" y="473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3121387" y="790151"/>
            <a:ext cx="92011" cy="2759726"/>
          </a:xfrm>
          <a:custGeom>
            <a:avLst/>
            <a:gdLst>
              <a:gd name="T0" fmla="*/ 0 w 153"/>
              <a:gd name="T1" fmla="*/ 0 h 6522"/>
              <a:gd name="T2" fmla="*/ 46203 w 153"/>
              <a:gd name="T3" fmla="*/ 0 h 6522"/>
              <a:gd name="T4" fmla="*/ 46203 w 153"/>
              <a:gd name="T5" fmla="*/ 5040312 h 6522"/>
              <a:gd name="T6" fmla="*/ 0 w 153"/>
              <a:gd name="T7" fmla="*/ 5040312 h 6522"/>
              <a:gd name="T8" fmla="*/ 0 w 153"/>
              <a:gd name="T9" fmla="*/ 0 h 6522"/>
              <a:gd name="T10" fmla="*/ 99224 w 153"/>
              <a:gd name="T11" fmla="*/ 0 h 6522"/>
              <a:gd name="T12" fmla="*/ 115887 w 153"/>
              <a:gd name="T13" fmla="*/ 0 h 6522"/>
              <a:gd name="T14" fmla="*/ 115887 w 153"/>
              <a:gd name="T15" fmla="*/ 5040312 h 6522"/>
              <a:gd name="T16" fmla="*/ 99224 w 153"/>
              <a:gd name="T17" fmla="*/ 5040312 h 6522"/>
              <a:gd name="T18" fmla="*/ 99224 w 153"/>
              <a:gd name="T19" fmla="*/ 0 h 652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3" h="6522">
                <a:moveTo>
                  <a:pt x="0" y="0"/>
                </a:moveTo>
                <a:lnTo>
                  <a:pt x="61" y="0"/>
                </a:lnTo>
                <a:lnTo>
                  <a:pt x="61" y="6522"/>
                </a:lnTo>
                <a:lnTo>
                  <a:pt x="0" y="6522"/>
                </a:lnTo>
                <a:lnTo>
                  <a:pt x="0" y="0"/>
                </a:lnTo>
                <a:close/>
                <a:moveTo>
                  <a:pt x="131" y="0"/>
                </a:moveTo>
                <a:lnTo>
                  <a:pt x="153" y="0"/>
                </a:lnTo>
                <a:lnTo>
                  <a:pt x="153" y="6522"/>
                </a:lnTo>
                <a:lnTo>
                  <a:pt x="131" y="6522"/>
                </a:lnTo>
                <a:lnTo>
                  <a:pt x="131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68571" tIns="34285" rIns="68571" bIns="34285"/>
          <a:lstStyle/>
          <a:p>
            <a:endParaRPr lang="zh-CN" altLang="en-US" kern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15" name="Freeform 10"/>
          <p:cNvSpPr/>
          <p:nvPr/>
        </p:nvSpPr>
        <p:spPr bwMode="auto">
          <a:xfrm>
            <a:off x="3586981" y="2017926"/>
            <a:ext cx="4512870" cy="511156"/>
          </a:xfrm>
          <a:custGeom>
            <a:avLst/>
            <a:gdLst>
              <a:gd name="T0" fmla="*/ 64938 w 6425"/>
              <a:gd name="T1" fmla="*/ 0 h 911"/>
              <a:gd name="T2" fmla="*/ 4420639 w 6425"/>
              <a:gd name="T3" fmla="*/ 0 h 911"/>
              <a:gd name="T4" fmla="*/ 4486275 w 6425"/>
              <a:gd name="T5" fmla="*/ 65148 h 911"/>
              <a:gd name="T6" fmla="*/ 4486275 w 6425"/>
              <a:gd name="T7" fmla="*/ 573027 h 911"/>
              <a:gd name="T8" fmla="*/ 4420639 w 6425"/>
              <a:gd name="T9" fmla="*/ 638175 h 911"/>
              <a:gd name="T10" fmla="*/ 64938 w 6425"/>
              <a:gd name="T11" fmla="*/ 638175 h 911"/>
              <a:gd name="T12" fmla="*/ 0 w 6425"/>
              <a:gd name="T13" fmla="*/ 573027 h 911"/>
              <a:gd name="T14" fmla="*/ 0 w 6425"/>
              <a:gd name="T15" fmla="*/ 65148 h 911"/>
              <a:gd name="T16" fmla="*/ 64938 w 6425"/>
              <a:gd name="T17" fmla="*/ 0 h 9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425" h="911">
                <a:moveTo>
                  <a:pt x="93" y="0"/>
                </a:moveTo>
                <a:lnTo>
                  <a:pt x="6331" y="0"/>
                </a:lnTo>
                <a:cubicBezTo>
                  <a:pt x="6383" y="0"/>
                  <a:pt x="6425" y="42"/>
                  <a:pt x="6425" y="93"/>
                </a:cubicBezTo>
                <a:lnTo>
                  <a:pt x="6425" y="818"/>
                </a:lnTo>
                <a:cubicBezTo>
                  <a:pt x="6425" y="869"/>
                  <a:pt x="6383" y="911"/>
                  <a:pt x="6331" y="911"/>
                </a:cubicBezTo>
                <a:lnTo>
                  <a:pt x="93" y="911"/>
                </a:lnTo>
                <a:cubicBezTo>
                  <a:pt x="42" y="911"/>
                  <a:pt x="0" y="869"/>
                  <a:pt x="0" y="818"/>
                </a:cubicBezTo>
                <a:lnTo>
                  <a:pt x="0" y="93"/>
                </a:lnTo>
                <a:cubicBezTo>
                  <a:pt x="0" y="42"/>
                  <a:pt x="42" y="0"/>
                  <a:pt x="93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71" tIns="34285" rIns="68571" bIns="34285"/>
          <a:lstStyle/>
          <a:p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grpSp>
        <p:nvGrpSpPr>
          <p:cNvPr id="16" name="组合 58"/>
          <p:cNvGrpSpPr/>
          <p:nvPr/>
        </p:nvGrpSpPr>
        <p:grpSpPr bwMode="auto">
          <a:xfrm>
            <a:off x="3664380" y="2059588"/>
            <a:ext cx="377478" cy="415498"/>
            <a:chOff x="0" y="0"/>
            <a:chExt cx="588963" cy="648258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0" y="27890"/>
              <a:ext cx="588963" cy="5905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100" kern="0">
                <a:solidFill>
                  <a:srgbClr val="C00000"/>
                </a:solidFill>
                <a:cs typeface="+mn-ea"/>
                <a:sym typeface="+mn-lt"/>
              </a:endParaRPr>
            </a:p>
          </p:txBody>
        </p:sp>
        <p:sp>
          <p:nvSpPr>
            <p:cNvPr id="18" name="TextBox 60"/>
            <p:cNvSpPr txBox="1">
              <a:spLocks noChangeArrowheads="1"/>
            </p:cNvSpPr>
            <p:nvPr/>
          </p:nvSpPr>
          <p:spPr bwMode="auto">
            <a:xfrm>
              <a:off x="59482" y="0"/>
              <a:ext cx="500721" cy="648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100" b="1" kern="0" dirty="0">
                  <a:solidFill>
                    <a:srgbClr val="C00000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lang="zh-CN" altLang="en-US" sz="2100" b="1" kern="0" dirty="0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5" name="TextBox 91"/>
          <p:cNvSpPr txBox="1">
            <a:spLocks noChangeArrowheads="1"/>
          </p:cNvSpPr>
          <p:nvPr/>
        </p:nvSpPr>
        <p:spPr bwMode="auto">
          <a:xfrm>
            <a:off x="4073492" y="2002492"/>
            <a:ext cx="4069901" cy="561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kern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35" grpId="0" autoUpdateAnimBg="0"/>
    </p:bld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1436</Words>
  <Application>Microsoft Office PowerPoint</Application>
  <PresentationFormat>全屏显示(16:9)</PresentationFormat>
  <Paragraphs>307</Paragraphs>
  <Slides>26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0" baseType="lpstr">
      <vt:lpstr>Bebas</vt:lpstr>
      <vt:lpstr>Cassannet Bold</vt:lpstr>
      <vt:lpstr>等线</vt:lpstr>
      <vt:lpstr>方正大黑_GBK</vt:lpstr>
      <vt:lpstr>方正黑体_GBK</vt:lpstr>
      <vt:lpstr>宋体</vt:lpstr>
      <vt:lpstr>微软雅黑</vt:lpstr>
      <vt:lpstr>Arial</vt:lpstr>
      <vt:lpstr>Arial Black</vt:lpstr>
      <vt:lpstr>Arial Rounded MT Bold</vt:lpstr>
      <vt:lpstr>Calibri</vt:lpstr>
      <vt:lpstr>Calibri Light</vt:lpstr>
      <vt:lpstr>Verdana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9</cp:revision>
  <dcterms:created xsi:type="dcterms:W3CDTF">2016-12-19T14:49:00Z</dcterms:created>
  <dcterms:modified xsi:type="dcterms:W3CDTF">2021-01-06T00:38:19Z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