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02" r:id="rId2"/>
    <p:sldId id="4903" r:id="rId3"/>
    <p:sldId id="4904" r:id="rId4"/>
    <p:sldId id="4716" r:id="rId5"/>
    <p:sldId id="4911" r:id="rId6"/>
    <p:sldId id="4715" r:id="rId7"/>
    <p:sldId id="4896" r:id="rId8"/>
    <p:sldId id="4905" r:id="rId9"/>
    <p:sldId id="4856" r:id="rId10"/>
    <p:sldId id="4893" r:id="rId11"/>
    <p:sldId id="4857" r:id="rId12"/>
    <p:sldId id="4908" r:id="rId13"/>
    <p:sldId id="4906" r:id="rId14"/>
    <p:sldId id="4858" r:id="rId15"/>
    <p:sldId id="4912" r:id="rId16"/>
    <p:sldId id="4897" r:id="rId17"/>
    <p:sldId id="4909" r:id="rId18"/>
    <p:sldId id="4907" r:id="rId19"/>
    <p:sldId id="4664" r:id="rId20"/>
    <p:sldId id="4901" r:id="rId21"/>
    <p:sldId id="4910" r:id="rId22"/>
  </p:sldIdLst>
  <p:sldSz cx="12858750" cy="7232650"/>
  <p:notesSz cx="6858000" cy="9144000"/>
  <p:custDataLst>
    <p:tags r:id="rId2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274"/>
    <a:srgbClr val="ADE4C3"/>
    <a:srgbClr val="329589"/>
    <a:srgbClr val="8DB04B"/>
    <a:srgbClr val="A47291"/>
    <a:srgbClr val="4A6644"/>
    <a:srgbClr val="486041"/>
    <a:srgbClr val="134B73"/>
    <a:srgbClr val="73A6A3"/>
    <a:srgbClr val="FBB8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2" autoAdjust="0"/>
    <p:restoredTop sz="95274" autoAdjust="0"/>
  </p:normalViewPr>
  <p:slideViewPr>
    <p:cSldViewPr>
      <p:cViewPr varScale="1">
        <p:scale>
          <a:sx n="100" d="100"/>
          <a:sy n="100" d="100"/>
        </p:scale>
        <p:origin x="720" y="90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ECE9-5176-4E57-B4C4-570EB4C2C33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20A9-DA74-42BF-9043-257E1E63600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759F-E270-46AF-BBBD-F20907FA53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20A9-DA74-42BF-9043-257E1E63600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759F-E270-46AF-BBBD-F20907FA53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047768"/>
            <a:ext cx="3651502" cy="36515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 b="-1189"/>
          <a:stretch>
            <a:fillRect/>
          </a:stretch>
        </p:blipFill>
        <p:spPr>
          <a:xfrm>
            <a:off x="261119" y="2186171"/>
            <a:ext cx="3164252" cy="337436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651502" y="2047768"/>
            <a:ext cx="9207248" cy="36515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5105891" y="3597552"/>
            <a:ext cx="6940108" cy="763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SUMMARY DATA REPORT PPT</a:t>
            </a:r>
          </a:p>
          <a:p>
            <a:pPr>
              <a:buNone/>
            </a:pP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会议报告 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座谈交流 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工作总结 </a:t>
            </a:r>
            <a:r>
              <a:rPr lang="en-US" altLang="zh-CN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zh-CN" alt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工作汇报</a:t>
            </a:r>
            <a:endParaRPr lang="en-US" altLang="zh-CN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5105893" y="2641185"/>
            <a:ext cx="622002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工作总结</a:t>
            </a: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数据报告</a:t>
            </a:r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105892" y="5085498"/>
            <a:ext cx="4885516" cy="2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600">
                <a:solidFill>
                  <a:schemeClr val="bg1"/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600">
                <a:solidFill>
                  <a:schemeClr val="bg1"/>
                </a:solidFill>
                <a:cs typeface="Arial" panose="020B0604020202020204" pitchFamily="34" charset="0"/>
              </a:rPr>
              <a:t>xiazaii    Report Person:</a:t>
            </a:r>
            <a:endParaRPr lang="zh-CN" altLang="en-US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339103" y="323509"/>
            <a:ext cx="3291804" cy="907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0">
        <p15:prstTrans prst="crush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49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49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9" grpId="0"/>
      <p:bldP spid="9" grpId="1"/>
      <p:bldP spid="10" grpId="0"/>
      <p:bldP spid="10" grpId="1"/>
      <p:bldP spid="1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17817" y="1538566"/>
            <a:ext cx="3284566" cy="4853182"/>
            <a:chOff x="1912729" y="1458758"/>
            <a:chExt cx="3510756" cy="5187394"/>
          </a:xfrm>
        </p:grpSpPr>
        <p:grpSp>
          <p:nvGrpSpPr>
            <p:cNvPr id="5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40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4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44843" y="2478964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44843" y="3381429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44843" y="4283895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44843" y="5186362"/>
              <a:ext cx="303613" cy="349601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3511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68972" y="201186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68972" y="2354521"/>
            <a:ext cx="4377747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5937233" y="3301776"/>
            <a:ext cx="724494" cy="72449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6142990" y="3499217"/>
            <a:ext cx="312978" cy="329611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6114638" y="5024359"/>
            <a:ext cx="355312" cy="287275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8854192" y="5021839"/>
            <a:ext cx="237380" cy="347754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8844060" y="3512070"/>
            <a:ext cx="250987" cy="303906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8610636" y="4818814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5931813" y="4818967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8604931" y="3301776"/>
            <a:ext cx="724494" cy="72449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54485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596777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283439" y="3609779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282082" y="3340555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400" b="1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54485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96777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400" b="1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340944" y="5135727"/>
            <a:ext cx="1441420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284396" y="4849926"/>
            <a:ext cx="543739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400" b="1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400" b="1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84114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884114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548425" y="4036579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42297" y="5560125"/>
            <a:ext cx="2400274" cy="521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68" name="直接连接符 67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2800" y="1374769"/>
            <a:ext cx="5579623" cy="3069997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800" y="4511230"/>
            <a:ext cx="5579623" cy="1299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167" y="1374769"/>
            <a:ext cx="5574784" cy="3069997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4973" y="4511227"/>
            <a:ext cx="5580588" cy="13038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2800" y="5985566"/>
            <a:ext cx="11233149" cy="369332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1130938" y="5063856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1130938" y="4743125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6861423" y="5068779"/>
            <a:ext cx="489654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6861423" y="4748048"/>
            <a:ext cx="16158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3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17" name="直接连接符 16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49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49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99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40835" y="2344933"/>
            <a:ext cx="3695028" cy="3695028"/>
            <a:chOff x="6240781" y="1363135"/>
            <a:chExt cx="4963584" cy="4963584"/>
          </a:xfrm>
        </p:grpSpPr>
        <p:grpSp>
          <p:nvGrpSpPr>
            <p:cNvPr id="13" name="Group 12"/>
            <p:cNvGrpSpPr/>
            <p:nvPr userDrawn="1"/>
          </p:nvGrpSpPr>
          <p:grpSpPr>
            <a:xfrm>
              <a:off x="6240781" y="1363135"/>
              <a:ext cx="3255433" cy="2434167"/>
              <a:chOff x="4657725" y="946151"/>
              <a:chExt cx="2441575" cy="1825625"/>
            </a:xfrm>
          </p:grpSpPr>
          <p:sp>
            <p:nvSpPr>
              <p:cNvPr id="27" name="Freeform 26"/>
              <p:cNvSpPr/>
              <p:nvPr/>
            </p:nvSpPr>
            <p:spPr bwMode="auto">
              <a:xfrm>
                <a:off x="5953125" y="2046288"/>
                <a:ext cx="1146175" cy="593725"/>
              </a:xfrm>
              <a:custGeom>
                <a:avLst/>
                <a:gdLst>
                  <a:gd name="T0" fmla="*/ 849 w 904"/>
                  <a:gd name="T1" fmla="*/ 0 h 468"/>
                  <a:gd name="T2" fmla="*/ 873 w 904"/>
                  <a:gd name="T3" fmla="*/ 58 h 468"/>
                  <a:gd name="T4" fmla="*/ 507 w 904"/>
                  <a:gd name="T5" fmla="*/ 436 h 468"/>
                  <a:gd name="T6" fmla="*/ 396 w 904"/>
                  <a:gd name="T7" fmla="*/ 436 h 468"/>
                  <a:gd name="T8" fmla="*/ 30 w 904"/>
                  <a:gd name="T9" fmla="*/ 58 h 468"/>
                  <a:gd name="T10" fmla="*/ 55 w 904"/>
                  <a:gd name="T11" fmla="*/ 0 h 468"/>
                  <a:gd name="T12" fmla="*/ 849 w 904"/>
                  <a:gd name="T13" fmla="*/ 0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849" y="0"/>
                    </a:moveTo>
                    <a:cubicBezTo>
                      <a:pt x="893" y="0"/>
                      <a:pt x="904" y="26"/>
                      <a:pt x="873" y="58"/>
                    </a:cubicBezTo>
                    <a:cubicBezTo>
                      <a:pt x="507" y="436"/>
                      <a:pt x="507" y="436"/>
                      <a:pt x="507" y="436"/>
                    </a:cubicBezTo>
                    <a:cubicBezTo>
                      <a:pt x="477" y="468"/>
                      <a:pt x="427" y="468"/>
                      <a:pt x="396" y="436"/>
                    </a:cubicBezTo>
                    <a:cubicBezTo>
                      <a:pt x="30" y="58"/>
                      <a:pt x="30" y="58"/>
                      <a:pt x="30" y="58"/>
                    </a:cubicBezTo>
                    <a:cubicBezTo>
                      <a:pt x="0" y="26"/>
                      <a:pt x="11" y="0"/>
                      <a:pt x="55" y="0"/>
                    </a:cubicBezTo>
                    <a:lnTo>
                      <a:pt x="8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 bwMode="auto">
              <a:xfrm>
                <a:off x="4657725" y="946151"/>
                <a:ext cx="2151063" cy="1825625"/>
              </a:xfrm>
              <a:custGeom>
                <a:avLst/>
                <a:gdLst>
                  <a:gd name="T0" fmla="*/ 848 w 1696"/>
                  <a:gd name="T1" fmla="*/ 0 h 1440"/>
                  <a:gd name="T2" fmla="*/ 0 w 1696"/>
                  <a:gd name="T3" fmla="*/ 848 h 1440"/>
                  <a:gd name="T4" fmla="*/ 241 w 1696"/>
                  <a:gd name="T5" fmla="*/ 1440 h 1440"/>
                  <a:gd name="T6" fmla="*/ 718 w 1696"/>
                  <a:gd name="T7" fmla="*/ 1209 h 1440"/>
                  <a:gd name="T8" fmla="*/ 464 w 1696"/>
                  <a:gd name="T9" fmla="*/ 848 h 1440"/>
                  <a:gd name="T10" fmla="*/ 848 w 1696"/>
                  <a:gd name="T11" fmla="*/ 464 h 1440"/>
                  <a:gd name="T12" fmla="*/ 1232 w 1696"/>
                  <a:gd name="T13" fmla="*/ 848 h 1440"/>
                  <a:gd name="T14" fmla="*/ 1213 w 1696"/>
                  <a:gd name="T15" fmla="*/ 966 h 1440"/>
                  <a:gd name="T16" fmla="*/ 1293 w 1696"/>
                  <a:gd name="T17" fmla="*/ 966 h 1440"/>
                  <a:gd name="T18" fmla="*/ 1293 w 1696"/>
                  <a:gd name="T19" fmla="*/ 1062 h 1440"/>
                  <a:gd name="T20" fmla="*/ 1669 w 1696"/>
                  <a:gd name="T21" fmla="*/ 1062 h 1440"/>
                  <a:gd name="T22" fmla="*/ 1696 w 1696"/>
                  <a:gd name="T23" fmla="*/ 848 h 1440"/>
                  <a:gd name="T24" fmla="*/ 848 w 1696"/>
                  <a:gd name="T25" fmla="*/ 0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96" h="1440">
                    <a:moveTo>
                      <a:pt x="848" y="0"/>
                    </a:move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078"/>
                      <a:pt x="92" y="1287"/>
                      <a:pt x="241" y="1440"/>
                    </a:cubicBezTo>
                    <a:cubicBezTo>
                      <a:pt x="374" y="1315"/>
                      <a:pt x="540" y="1235"/>
                      <a:pt x="718" y="1209"/>
                    </a:cubicBezTo>
                    <a:cubicBezTo>
                      <a:pt x="570" y="1156"/>
                      <a:pt x="464" y="1014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1060" y="464"/>
                      <a:pt x="1232" y="636"/>
                      <a:pt x="1232" y="848"/>
                    </a:cubicBezTo>
                    <a:cubicBezTo>
                      <a:pt x="1232" y="889"/>
                      <a:pt x="1225" y="929"/>
                      <a:pt x="1213" y="966"/>
                    </a:cubicBezTo>
                    <a:cubicBezTo>
                      <a:pt x="1293" y="966"/>
                      <a:pt x="1293" y="966"/>
                      <a:pt x="1293" y="966"/>
                    </a:cubicBezTo>
                    <a:cubicBezTo>
                      <a:pt x="1293" y="1062"/>
                      <a:pt x="1293" y="1062"/>
                      <a:pt x="1293" y="1062"/>
                    </a:cubicBezTo>
                    <a:cubicBezTo>
                      <a:pt x="1669" y="1062"/>
                      <a:pt x="1669" y="1062"/>
                      <a:pt x="1669" y="1062"/>
                    </a:cubicBezTo>
                    <a:cubicBezTo>
                      <a:pt x="1687" y="994"/>
                      <a:pt x="1696" y="922"/>
                      <a:pt x="1696" y="848"/>
                    </a:cubicBezTo>
                    <a:cubicBezTo>
                      <a:pt x="1696" y="380"/>
                      <a:pt x="1316" y="0"/>
                      <a:pt x="84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 userDrawn="1"/>
          </p:nvGrpSpPr>
          <p:grpSpPr>
            <a:xfrm>
              <a:off x="6240781" y="3111502"/>
              <a:ext cx="2434167" cy="3215217"/>
              <a:chOff x="4657725" y="2257426"/>
              <a:chExt cx="1825625" cy="2411413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5753100" y="2257426"/>
                <a:ext cx="593725" cy="1146175"/>
              </a:xfrm>
              <a:custGeom>
                <a:avLst/>
                <a:gdLst>
                  <a:gd name="T0" fmla="*/ 0 w 468"/>
                  <a:gd name="T1" fmla="*/ 55 h 904"/>
                  <a:gd name="T2" fmla="*/ 57 w 468"/>
                  <a:gd name="T3" fmla="*/ 30 h 904"/>
                  <a:gd name="T4" fmla="*/ 436 w 468"/>
                  <a:gd name="T5" fmla="*/ 397 h 904"/>
                  <a:gd name="T6" fmla="*/ 436 w 468"/>
                  <a:gd name="T7" fmla="*/ 508 h 904"/>
                  <a:gd name="T8" fmla="*/ 57 w 468"/>
                  <a:gd name="T9" fmla="*/ 874 h 904"/>
                  <a:gd name="T10" fmla="*/ 0 w 468"/>
                  <a:gd name="T11" fmla="*/ 849 h 904"/>
                  <a:gd name="T12" fmla="*/ 0 w 468"/>
                  <a:gd name="T13" fmla="*/ 55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0" y="55"/>
                    </a:moveTo>
                    <a:cubicBezTo>
                      <a:pt x="0" y="11"/>
                      <a:pt x="26" y="0"/>
                      <a:pt x="57" y="30"/>
                    </a:cubicBezTo>
                    <a:cubicBezTo>
                      <a:pt x="436" y="397"/>
                      <a:pt x="436" y="397"/>
                      <a:pt x="436" y="397"/>
                    </a:cubicBezTo>
                    <a:cubicBezTo>
                      <a:pt x="468" y="427"/>
                      <a:pt x="468" y="477"/>
                      <a:pt x="436" y="508"/>
                    </a:cubicBezTo>
                    <a:cubicBezTo>
                      <a:pt x="57" y="874"/>
                      <a:pt x="57" y="874"/>
                      <a:pt x="57" y="874"/>
                    </a:cubicBezTo>
                    <a:cubicBezTo>
                      <a:pt x="26" y="904"/>
                      <a:pt x="0" y="893"/>
                      <a:pt x="0" y="849"/>
                    </a:cubicBezTo>
                    <a:lnTo>
                      <a:pt x="0" y="55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>
                <a:off x="4657725" y="2517776"/>
                <a:ext cx="1825625" cy="2151063"/>
              </a:xfrm>
              <a:custGeom>
                <a:avLst/>
                <a:gdLst>
                  <a:gd name="T0" fmla="*/ 1209 w 1440"/>
                  <a:gd name="T1" fmla="*/ 978 h 1696"/>
                  <a:gd name="T2" fmla="*/ 848 w 1440"/>
                  <a:gd name="T3" fmla="*/ 1232 h 1696"/>
                  <a:gd name="T4" fmla="*/ 464 w 1440"/>
                  <a:gd name="T5" fmla="*/ 848 h 1696"/>
                  <a:gd name="T6" fmla="*/ 848 w 1440"/>
                  <a:gd name="T7" fmla="*/ 464 h 1696"/>
                  <a:gd name="T8" fmla="*/ 969 w 1440"/>
                  <a:gd name="T9" fmla="*/ 483 h 1696"/>
                  <a:gd name="T10" fmla="*/ 969 w 1440"/>
                  <a:gd name="T11" fmla="*/ 9 h 1696"/>
                  <a:gd name="T12" fmla="*/ 848 w 1440"/>
                  <a:gd name="T13" fmla="*/ 0 h 1696"/>
                  <a:gd name="T14" fmla="*/ 0 w 1440"/>
                  <a:gd name="T15" fmla="*/ 848 h 1696"/>
                  <a:gd name="T16" fmla="*/ 848 w 1440"/>
                  <a:gd name="T17" fmla="*/ 1696 h 1696"/>
                  <a:gd name="T18" fmla="*/ 1440 w 1440"/>
                  <a:gd name="T19" fmla="*/ 1455 h 1696"/>
                  <a:gd name="T20" fmla="*/ 1209 w 1440"/>
                  <a:gd name="T21" fmla="*/ 978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440" h="1696">
                    <a:moveTo>
                      <a:pt x="1209" y="978"/>
                    </a:moveTo>
                    <a:cubicBezTo>
                      <a:pt x="1156" y="1126"/>
                      <a:pt x="1014" y="1232"/>
                      <a:pt x="848" y="1232"/>
                    </a:cubicBezTo>
                    <a:cubicBezTo>
                      <a:pt x="636" y="1232"/>
                      <a:pt x="464" y="1060"/>
                      <a:pt x="464" y="848"/>
                    </a:cubicBezTo>
                    <a:cubicBezTo>
                      <a:pt x="464" y="636"/>
                      <a:pt x="636" y="464"/>
                      <a:pt x="848" y="464"/>
                    </a:cubicBezTo>
                    <a:cubicBezTo>
                      <a:pt x="890" y="464"/>
                      <a:pt x="931" y="471"/>
                      <a:pt x="969" y="483"/>
                    </a:cubicBezTo>
                    <a:cubicBezTo>
                      <a:pt x="969" y="9"/>
                      <a:pt x="969" y="9"/>
                      <a:pt x="969" y="9"/>
                    </a:cubicBezTo>
                    <a:cubicBezTo>
                      <a:pt x="929" y="3"/>
                      <a:pt x="889" y="0"/>
                      <a:pt x="848" y="0"/>
                    </a:cubicBezTo>
                    <a:cubicBezTo>
                      <a:pt x="380" y="0"/>
                      <a:pt x="0" y="380"/>
                      <a:pt x="0" y="848"/>
                    </a:cubicBezTo>
                    <a:cubicBezTo>
                      <a:pt x="0" y="1316"/>
                      <a:pt x="380" y="1696"/>
                      <a:pt x="848" y="1696"/>
                    </a:cubicBezTo>
                    <a:cubicBezTo>
                      <a:pt x="1078" y="1696"/>
                      <a:pt x="1287" y="1604"/>
                      <a:pt x="1440" y="1455"/>
                    </a:cubicBezTo>
                    <a:cubicBezTo>
                      <a:pt x="1315" y="1322"/>
                      <a:pt x="1235" y="1156"/>
                      <a:pt x="1209" y="9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 userDrawn="1"/>
          </p:nvGrpSpPr>
          <p:grpSpPr>
            <a:xfrm>
              <a:off x="7967980" y="3892551"/>
              <a:ext cx="3236384" cy="2434167"/>
              <a:chOff x="5953125" y="2843213"/>
              <a:chExt cx="2427288" cy="1825625"/>
            </a:xfrm>
          </p:grpSpPr>
          <p:sp>
            <p:nvSpPr>
              <p:cNvPr id="23" name="Freeform 22"/>
              <p:cNvSpPr/>
              <p:nvPr/>
            </p:nvSpPr>
            <p:spPr bwMode="auto">
              <a:xfrm>
                <a:off x="5953125" y="2989263"/>
                <a:ext cx="1146175" cy="593725"/>
              </a:xfrm>
              <a:custGeom>
                <a:avLst/>
                <a:gdLst>
                  <a:gd name="T0" fmla="*/ 55 w 904"/>
                  <a:gd name="T1" fmla="*/ 468 h 468"/>
                  <a:gd name="T2" fmla="*/ 30 w 904"/>
                  <a:gd name="T3" fmla="*/ 411 h 468"/>
                  <a:gd name="T4" fmla="*/ 396 w 904"/>
                  <a:gd name="T5" fmla="*/ 32 h 468"/>
                  <a:gd name="T6" fmla="*/ 507 w 904"/>
                  <a:gd name="T7" fmla="*/ 32 h 468"/>
                  <a:gd name="T8" fmla="*/ 873 w 904"/>
                  <a:gd name="T9" fmla="*/ 411 h 468"/>
                  <a:gd name="T10" fmla="*/ 849 w 904"/>
                  <a:gd name="T11" fmla="*/ 468 h 468"/>
                  <a:gd name="T12" fmla="*/ 55 w 904"/>
                  <a:gd name="T13" fmla="*/ 468 h 4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04" h="468">
                    <a:moveTo>
                      <a:pt x="55" y="468"/>
                    </a:moveTo>
                    <a:cubicBezTo>
                      <a:pt x="11" y="468"/>
                      <a:pt x="0" y="442"/>
                      <a:pt x="30" y="411"/>
                    </a:cubicBezTo>
                    <a:cubicBezTo>
                      <a:pt x="396" y="32"/>
                      <a:pt x="396" y="32"/>
                      <a:pt x="396" y="32"/>
                    </a:cubicBezTo>
                    <a:cubicBezTo>
                      <a:pt x="427" y="0"/>
                      <a:pt x="477" y="0"/>
                      <a:pt x="507" y="32"/>
                    </a:cubicBezTo>
                    <a:cubicBezTo>
                      <a:pt x="873" y="411"/>
                      <a:pt x="873" y="411"/>
                      <a:pt x="873" y="411"/>
                    </a:cubicBezTo>
                    <a:cubicBezTo>
                      <a:pt x="904" y="442"/>
                      <a:pt x="893" y="468"/>
                      <a:pt x="849" y="468"/>
                    </a:cubicBezTo>
                    <a:lnTo>
                      <a:pt x="55" y="46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 bwMode="auto">
              <a:xfrm>
                <a:off x="6230938" y="2843213"/>
                <a:ext cx="2149475" cy="1825625"/>
              </a:xfrm>
              <a:custGeom>
                <a:avLst/>
                <a:gdLst>
                  <a:gd name="T0" fmla="*/ 978 w 1696"/>
                  <a:gd name="T1" fmla="*/ 231 h 1440"/>
                  <a:gd name="T2" fmla="*/ 1232 w 1696"/>
                  <a:gd name="T3" fmla="*/ 592 h 1440"/>
                  <a:gd name="T4" fmla="*/ 848 w 1696"/>
                  <a:gd name="T5" fmla="*/ 976 h 1440"/>
                  <a:gd name="T6" fmla="*/ 464 w 1696"/>
                  <a:gd name="T7" fmla="*/ 592 h 1440"/>
                  <a:gd name="T8" fmla="*/ 487 w 1696"/>
                  <a:gd name="T9" fmla="*/ 462 h 1440"/>
                  <a:gd name="T10" fmla="*/ 10 w 1696"/>
                  <a:gd name="T11" fmla="*/ 462 h 1440"/>
                  <a:gd name="T12" fmla="*/ 0 w 1696"/>
                  <a:gd name="T13" fmla="*/ 592 h 1440"/>
                  <a:gd name="T14" fmla="*/ 848 w 1696"/>
                  <a:gd name="T15" fmla="*/ 1440 h 1440"/>
                  <a:gd name="T16" fmla="*/ 1696 w 1696"/>
                  <a:gd name="T17" fmla="*/ 592 h 1440"/>
                  <a:gd name="T18" fmla="*/ 1455 w 1696"/>
                  <a:gd name="T19" fmla="*/ 0 h 1440"/>
                  <a:gd name="T20" fmla="*/ 978 w 1696"/>
                  <a:gd name="T21" fmla="*/ 231 h 1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96" h="1440">
                    <a:moveTo>
                      <a:pt x="978" y="231"/>
                    </a:moveTo>
                    <a:cubicBezTo>
                      <a:pt x="1126" y="284"/>
                      <a:pt x="1232" y="426"/>
                      <a:pt x="1232" y="592"/>
                    </a:cubicBezTo>
                    <a:cubicBezTo>
                      <a:pt x="1232" y="804"/>
                      <a:pt x="1060" y="976"/>
                      <a:pt x="848" y="976"/>
                    </a:cubicBezTo>
                    <a:cubicBezTo>
                      <a:pt x="636" y="976"/>
                      <a:pt x="464" y="804"/>
                      <a:pt x="464" y="592"/>
                    </a:cubicBezTo>
                    <a:cubicBezTo>
                      <a:pt x="464" y="546"/>
                      <a:pt x="472" y="503"/>
                      <a:pt x="487" y="462"/>
                    </a:cubicBezTo>
                    <a:cubicBezTo>
                      <a:pt x="10" y="462"/>
                      <a:pt x="10" y="462"/>
                      <a:pt x="10" y="462"/>
                    </a:cubicBezTo>
                    <a:cubicBezTo>
                      <a:pt x="3" y="504"/>
                      <a:pt x="0" y="548"/>
                      <a:pt x="0" y="592"/>
                    </a:cubicBezTo>
                    <a:cubicBezTo>
                      <a:pt x="0" y="1060"/>
                      <a:pt x="380" y="1440"/>
                      <a:pt x="848" y="1440"/>
                    </a:cubicBezTo>
                    <a:cubicBezTo>
                      <a:pt x="1316" y="1440"/>
                      <a:pt x="1696" y="1060"/>
                      <a:pt x="1696" y="592"/>
                    </a:cubicBezTo>
                    <a:cubicBezTo>
                      <a:pt x="1696" y="362"/>
                      <a:pt x="1604" y="153"/>
                      <a:pt x="1455" y="0"/>
                    </a:cubicBezTo>
                    <a:cubicBezTo>
                      <a:pt x="1322" y="125"/>
                      <a:pt x="1156" y="205"/>
                      <a:pt x="978" y="23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 userDrawn="1"/>
          </p:nvGrpSpPr>
          <p:grpSpPr>
            <a:xfrm>
              <a:off x="8770198" y="1363135"/>
              <a:ext cx="2434167" cy="3276600"/>
              <a:chOff x="6554788" y="946151"/>
              <a:chExt cx="1825625" cy="2457450"/>
            </a:xfrm>
          </p:grpSpPr>
          <p:sp>
            <p:nvSpPr>
              <p:cNvPr id="21" name="Freeform 20"/>
              <p:cNvSpPr/>
              <p:nvPr/>
            </p:nvSpPr>
            <p:spPr bwMode="auto">
              <a:xfrm>
                <a:off x="6691313" y="2257426"/>
                <a:ext cx="593725" cy="1146175"/>
              </a:xfrm>
              <a:custGeom>
                <a:avLst/>
                <a:gdLst>
                  <a:gd name="T0" fmla="*/ 468 w 468"/>
                  <a:gd name="T1" fmla="*/ 849 h 904"/>
                  <a:gd name="T2" fmla="*/ 410 w 468"/>
                  <a:gd name="T3" fmla="*/ 874 h 904"/>
                  <a:gd name="T4" fmla="*/ 32 w 468"/>
                  <a:gd name="T5" fmla="*/ 508 h 904"/>
                  <a:gd name="T6" fmla="*/ 32 w 468"/>
                  <a:gd name="T7" fmla="*/ 397 h 904"/>
                  <a:gd name="T8" fmla="*/ 410 w 468"/>
                  <a:gd name="T9" fmla="*/ 30 h 904"/>
                  <a:gd name="T10" fmla="*/ 468 w 468"/>
                  <a:gd name="T11" fmla="*/ 55 h 904"/>
                  <a:gd name="T12" fmla="*/ 468 w 468"/>
                  <a:gd name="T13" fmla="*/ 84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68" h="904">
                    <a:moveTo>
                      <a:pt x="468" y="849"/>
                    </a:moveTo>
                    <a:cubicBezTo>
                      <a:pt x="468" y="893"/>
                      <a:pt x="442" y="904"/>
                      <a:pt x="410" y="874"/>
                    </a:cubicBezTo>
                    <a:cubicBezTo>
                      <a:pt x="32" y="508"/>
                      <a:pt x="32" y="508"/>
                      <a:pt x="32" y="508"/>
                    </a:cubicBezTo>
                    <a:cubicBezTo>
                      <a:pt x="0" y="477"/>
                      <a:pt x="0" y="427"/>
                      <a:pt x="32" y="397"/>
                    </a:cubicBezTo>
                    <a:cubicBezTo>
                      <a:pt x="410" y="30"/>
                      <a:pt x="410" y="30"/>
                      <a:pt x="410" y="30"/>
                    </a:cubicBezTo>
                    <a:cubicBezTo>
                      <a:pt x="442" y="0"/>
                      <a:pt x="468" y="11"/>
                      <a:pt x="468" y="55"/>
                    </a:cubicBezTo>
                    <a:lnTo>
                      <a:pt x="468" y="84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6554788" y="946151"/>
                <a:ext cx="1825625" cy="2151063"/>
              </a:xfrm>
              <a:custGeom>
                <a:avLst/>
                <a:gdLst>
                  <a:gd name="T0" fmla="*/ 592 w 1440"/>
                  <a:gd name="T1" fmla="*/ 0 h 1696"/>
                  <a:gd name="T2" fmla="*/ 0 w 1440"/>
                  <a:gd name="T3" fmla="*/ 241 h 1696"/>
                  <a:gd name="T4" fmla="*/ 231 w 1440"/>
                  <a:gd name="T5" fmla="*/ 718 h 1696"/>
                  <a:gd name="T6" fmla="*/ 592 w 1440"/>
                  <a:gd name="T7" fmla="*/ 464 h 1696"/>
                  <a:gd name="T8" fmla="*/ 976 w 1440"/>
                  <a:gd name="T9" fmla="*/ 848 h 1696"/>
                  <a:gd name="T10" fmla="*/ 592 w 1440"/>
                  <a:gd name="T11" fmla="*/ 1232 h 1696"/>
                  <a:gd name="T12" fmla="*/ 452 w 1440"/>
                  <a:gd name="T13" fmla="*/ 1206 h 1696"/>
                  <a:gd name="T14" fmla="*/ 452 w 1440"/>
                  <a:gd name="T15" fmla="*/ 1300 h 1696"/>
                  <a:gd name="T16" fmla="*/ 389 w 1440"/>
                  <a:gd name="T17" fmla="*/ 1300 h 1696"/>
                  <a:gd name="T18" fmla="*/ 389 w 1440"/>
                  <a:gd name="T19" fmla="*/ 1671 h 1696"/>
                  <a:gd name="T20" fmla="*/ 592 w 1440"/>
                  <a:gd name="T21" fmla="*/ 1696 h 1696"/>
                  <a:gd name="T22" fmla="*/ 1440 w 1440"/>
                  <a:gd name="T23" fmla="*/ 848 h 1696"/>
                  <a:gd name="T24" fmla="*/ 592 w 1440"/>
                  <a:gd name="T25" fmla="*/ 0 h 1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0" h="1696">
                    <a:moveTo>
                      <a:pt x="592" y="0"/>
                    </a:moveTo>
                    <a:cubicBezTo>
                      <a:pt x="362" y="0"/>
                      <a:pt x="153" y="92"/>
                      <a:pt x="0" y="241"/>
                    </a:cubicBezTo>
                    <a:cubicBezTo>
                      <a:pt x="125" y="374"/>
                      <a:pt x="205" y="540"/>
                      <a:pt x="231" y="718"/>
                    </a:cubicBezTo>
                    <a:cubicBezTo>
                      <a:pt x="284" y="570"/>
                      <a:pt x="426" y="464"/>
                      <a:pt x="592" y="464"/>
                    </a:cubicBezTo>
                    <a:cubicBezTo>
                      <a:pt x="804" y="464"/>
                      <a:pt x="976" y="636"/>
                      <a:pt x="976" y="848"/>
                    </a:cubicBezTo>
                    <a:cubicBezTo>
                      <a:pt x="976" y="1060"/>
                      <a:pt x="804" y="1232"/>
                      <a:pt x="592" y="1232"/>
                    </a:cubicBezTo>
                    <a:cubicBezTo>
                      <a:pt x="543" y="1232"/>
                      <a:pt x="495" y="1223"/>
                      <a:pt x="452" y="1206"/>
                    </a:cubicBezTo>
                    <a:cubicBezTo>
                      <a:pt x="452" y="1300"/>
                      <a:pt x="452" y="1300"/>
                      <a:pt x="452" y="1300"/>
                    </a:cubicBezTo>
                    <a:cubicBezTo>
                      <a:pt x="389" y="1300"/>
                      <a:pt x="389" y="1300"/>
                      <a:pt x="389" y="1300"/>
                    </a:cubicBezTo>
                    <a:cubicBezTo>
                      <a:pt x="389" y="1671"/>
                      <a:pt x="389" y="1671"/>
                      <a:pt x="389" y="1671"/>
                    </a:cubicBezTo>
                    <a:cubicBezTo>
                      <a:pt x="454" y="1687"/>
                      <a:pt x="522" y="1696"/>
                      <a:pt x="592" y="1696"/>
                    </a:cubicBezTo>
                    <a:cubicBezTo>
                      <a:pt x="1060" y="1696"/>
                      <a:pt x="1440" y="1316"/>
                      <a:pt x="1440" y="848"/>
                    </a:cubicBezTo>
                    <a:cubicBezTo>
                      <a:pt x="1440" y="380"/>
                      <a:pt x="1060" y="0"/>
                      <a:pt x="5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55827" tIns="27914" rIns="55827" bIns="27914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1735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" name="TextBox 16"/>
            <p:cNvSpPr txBox="1"/>
            <p:nvPr userDrawn="1"/>
          </p:nvSpPr>
          <p:spPr>
            <a:xfrm rot="18920653">
              <a:off x="6614389" y="1959675"/>
              <a:ext cx="1084827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 rot="2904439">
              <a:off x="9713530" y="2071950"/>
              <a:ext cx="1348425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Up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 rot="3328205">
              <a:off x="6381839" y="5171931"/>
              <a:ext cx="1276620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 rot="18872992">
              <a:off x="9524091" y="5259067"/>
              <a:ext cx="1436559" cy="451405"/>
            </a:xfrm>
            <a:prstGeom prst="rect">
              <a:avLst/>
            </a:prstGeom>
            <a:noFill/>
          </p:spPr>
          <p:txBody>
            <a:bodyPr wrap="none" rtlCol="0" anchor="ctr">
              <a:prstTxWarp prst="textArchDown">
                <a:avLst/>
              </a:prstTxWarp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735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文字内容</a:t>
              </a:r>
              <a:endParaRPr lang="id-ID" sz="1735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Group 30"/>
          <p:cNvGrpSpPr/>
          <p:nvPr/>
        </p:nvGrpSpPr>
        <p:grpSpPr>
          <a:xfrm>
            <a:off x="6924671" y="2712385"/>
            <a:ext cx="3609160" cy="572731"/>
            <a:chOff x="8633669" y="2306010"/>
            <a:chExt cx="2990246" cy="625370"/>
          </a:xfrm>
        </p:grpSpPr>
        <p:sp>
          <p:nvSpPr>
            <p:cNvPr id="30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Group 30"/>
          <p:cNvGrpSpPr/>
          <p:nvPr/>
        </p:nvGrpSpPr>
        <p:grpSpPr>
          <a:xfrm>
            <a:off x="6924671" y="3535890"/>
            <a:ext cx="3609160" cy="572731"/>
            <a:chOff x="8633669" y="2306010"/>
            <a:chExt cx="2990246" cy="625370"/>
          </a:xfrm>
        </p:grpSpPr>
        <p:sp>
          <p:nvSpPr>
            <p:cNvPr id="34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0"/>
          <p:cNvGrpSpPr/>
          <p:nvPr/>
        </p:nvGrpSpPr>
        <p:grpSpPr>
          <a:xfrm>
            <a:off x="6924671" y="4359397"/>
            <a:ext cx="3609160" cy="572731"/>
            <a:chOff x="8633669" y="2306010"/>
            <a:chExt cx="2990246" cy="625370"/>
          </a:xfrm>
        </p:grpSpPr>
        <p:sp>
          <p:nvSpPr>
            <p:cNvPr id="37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0"/>
          <p:cNvGrpSpPr/>
          <p:nvPr/>
        </p:nvGrpSpPr>
        <p:grpSpPr>
          <a:xfrm>
            <a:off x="6924671" y="5182902"/>
            <a:ext cx="3609160" cy="572731"/>
            <a:chOff x="8633669" y="2306010"/>
            <a:chExt cx="2990246" cy="625370"/>
          </a:xfrm>
        </p:grpSpPr>
        <p:sp>
          <p:nvSpPr>
            <p:cNvPr id="40" name="Rectangle 28"/>
            <p:cNvSpPr/>
            <p:nvPr/>
          </p:nvSpPr>
          <p:spPr>
            <a:xfrm>
              <a:off x="8633669" y="2623602"/>
              <a:ext cx="2990246" cy="307778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29"/>
            <p:cNvSpPr txBox="1"/>
            <p:nvPr/>
          </p:nvSpPr>
          <p:spPr>
            <a:xfrm>
              <a:off x="8633669" y="2306010"/>
              <a:ext cx="1279218" cy="28229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3" name="组合 42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4" name="直接连接符 43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704" y="2322830"/>
            <a:ext cx="12857339" cy="2551749"/>
            <a:chOff x="170694" y="177982"/>
            <a:chExt cx="3936003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3" cy="611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27581" y="284178"/>
              <a:ext cx="569115" cy="529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zh-CN" altLang="en-US" sz="11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335293" y="2992447"/>
            <a:ext cx="4324739" cy="778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506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en-GB" altLang="zh-CN" sz="506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5293" y="3908392"/>
            <a:ext cx="432473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2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点击此处添加副标题文本内容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99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821" y="1445953"/>
            <a:ext cx="4011895" cy="2450259"/>
          </a:xfrm>
          <a:prstGeom prst="rect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821" y="3946416"/>
            <a:ext cx="4011895" cy="18090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09658" y="5909406"/>
            <a:ext cx="11236161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sysDash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2800" y="5971634"/>
            <a:ext cx="11233150" cy="553998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1691" y="4369404"/>
            <a:ext cx="3273278" cy="95410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48819" y="1445953"/>
            <a:ext cx="4011895" cy="2450259"/>
          </a:xfrm>
          <a:prstGeom prst="rect">
            <a:avLst/>
          </a:prstGeom>
          <a:blipFill dpi="0" rotWithShape="1">
            <a:blip r:embed="rId4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8819" y="3946416"/>
            <a:ext cx="4011895" cy="1809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5693" y="4406338"/>
            <a:ext cx="3273278" cy="95410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522818" y="1445953"/>
            <a:ext cx="4011895" cy="2450259"/>
          </a:xfrm>
          <a:prstGeom prst="rect">
            <a:avLst/>
          </a:prstGeom>
          <a:blipFill dpi="0" rotWithShape="1">
            <a:blip r:embed="rId5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522818" y="3946416"/>
            <a:ext cx="4011895" cy="18090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208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89693" y="4406338"/>
            <a:ext cx="3273278" cy="954107"/>
          </a:xfrm>
          <a:prstGeom prst="rect">
            <a:avLst/>
          </a:prstGeom>
          <a:noFill/>
        </p:spPr>
        <p:txBody>
          <a:bodyPr wrap="square" lIns="0" tIns="0" rIns="0" bIns="0" numCol="1" spcCol="360000">
            <a:spAutoFit/>
          </a:bodyPr>
          <a:lstStyle/>
          <a:p>
            <a:pPr algn="just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6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4" grpId="0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86991" y="2211128"/>
            <a:ext cx="3185359" cy="2408357"/>
            <a:chOff x="580214" y="1561513"/>
            <a:chExt cx="3477939" cy="26295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12770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80295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47820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15344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82869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1127704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27704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27704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27704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27704" y="3235566"/>
              <a:ext cx="1871003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27705" y="2715063"/>
              <a:ext cx="82999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27705" y="2194561"/>
              <a:ext cx="1519310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27704" y="1674058"/>
              <a:ext cx="2461846" cy="4220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4008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16378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99239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2399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48742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0214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0214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214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0214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284576" y="2211128"/>
            <a:ext cx="3185359" cy="2408357"/>
            <a:chOff x="8205912" y="1561513"/>
            <a:chExt cx="3477939" cy="262957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875340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42865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10389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77914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45439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8753402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753402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53402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753402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753402" y="3235566"/>
              <a:ext cx="1615953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753403" y="2715063"/>
              <a:ext cx="2290320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753403" y="2194561"/>
              <a:ext cx="1615952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753402" y="1674058"/>
              <a:ext cx="2025744" cy="42203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609706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242076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122493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0549691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874440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05912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05912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205912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05912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98879" y="2211128"/>
            <a:ext cx="3185359" cy="2408357"/>
            <a:chOff x="4397488" y="1561513"/>
            <a:chExt cx="3477939" cy="262957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4944978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620226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295474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0722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645970" y="1561513"/>
              <a:ext cx="0" cy="21945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4944978" y="3235568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944978" y="2715065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944978" y="2194562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944978" y="1674059"/>
              <a:ext cx="2700992" cy="4220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44979" y="3235566"/>
              <a:ext cx="1195754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944978" y="2715063"/>
              <a:ext cx="2180485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944978" y="2194561"/>
              <a:ext cx="1856929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44978" y="1674058"/>
              <a:ext cx="1615953" cy="42203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801282" y="3868619"/>
              <a:ext cx="28739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33652" y="3868619"/>
              <a:ext cx="373151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416513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41267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150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66016" y="3868619"/>
              <a:ext cx="458914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100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397488" y="17004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2015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7488" y="3261915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397488" y="2741412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2013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397488" y="2220908"/>
              <a:ext cx="544676" cy="322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sz="11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2014</a:t>
              </a:r>
              <a:endParaRPr lang="en-GB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2096671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408559" y="5022448"/>
            <a:ext cx="1663440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794256" y="5022448"/>
            <a:ext cx="1663440" cy="236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096671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408559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794256" y="5314849"/>
            <a:ext cx="2436496" cy="429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5"/>
          <p:cNvGrpSpPr/>
          <p:nvPr/>
        </p:nvGrpSpPr>
        <p:grpSpPr>
          <a:xfrm>
            <a:off x="1575380" y="2616525"/>
            <a:ext cx="5176130" cy="2982307"/>
            <a:chOff x="803822" y="1016361"/>
            <a:chExt cx="7536357" cy="2044618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803822" y="101636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03822" y="135713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803822" y="169790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03822" y="203867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03822" y="237944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803822" y="2720211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803822" y="3060979"/>
              <a:ext cx="753635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79"/>
          <p:cNvGrpSpPr/>
          <p:nvPr/>
        </p:nvGrpSpPr>
        <p:grpSpPr>
          <a:xfrm>
            <a:off x="2028556" y="3174810"/>
            <a:ext cx="678703" cy="678698"/>
            <a:chOff x="846989" y="1401020"/>
            <a:chExt cx="877416" cy="877416"/>
          </a:xfrm>
          <a:effectLst/>
        </p:grpSpPr>
        <p:sp>
          <p:nvSpPr>
            <p:cNvPr id="102" name="Teardrop 101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6" name="Group 279"/>
          <p:cNvGrpSpPr/>
          <p:nvPr/>
        </p:nvGrpSpPr>
        <p:grpSpPr>
          <a:xfrm>
            <a:off x="2819507" y="2236715"/>
            <a:ext cx="678703" cy="678698"/>
            <a:chOff x="846989" y="1401020"/>
            <a:chExt cx="877416" cy="877416"/>
          </a:xfrm>
          <a:effectLst/>
        </p:grpSpPr>
        <p:sp>
          <p:nvSpPr>
            <p:cNvPr id="109" name="Teardrop 10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3750035" y="1899397"/>
            <a:ext cx="678703" cy="678698"/>
            <a:chOff x="846989" y="1401020"/>
            <a:chExt cx="877416" cy="877416"/>
          </a:xfrm>
          <a:effectLst/>
        </p:grpSpPr>
        <p:sp>
          <p:nvSpPr>
            <p:cNvPr id="118" name="Teardrop 11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064895" y="5741859"/>
            <a:ext cx="615553" cy="221599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31779" y="5741859"/>
            <a:ext cx="615553" cy="20249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98662" y="5741859"/>
            <a:ext cx="615553" cy="20249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Freeform 6"/>
          <p:cNvSpPr/>
          <p:nvPr/>
        </p:nvSpPr>
        <p:spPr bwMode="auto">
          <a:xfrm>
            <a:off x="2242485" y="3027263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2" name="Freeform 6"/>
          <p:cNvSpPr/>
          <p:nvPr/>
        </p:nvSpPr>
        <p:spPr bwMode="auto">
          <a:xfrm>
            <a:off x="3998369" y="3027263"/>
            <a:ext cx="1822613" cy="255935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4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" name="Freeform 6"/>
          <p:cNvSpPr/>
          <p:nvPr/>
        </p:nvSpPr>
        <p:spPr bwMode="auto">
          <a:xfrm>
            <a:off x="1678340" y="3987021"/>
            <a:ext cx="1388657" cy="159959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4" name="Freeform 6"/>
          <p:cNvSpPr/>
          <p:nvPr/>
        </p:nvSpPr>
        <p:spPr bwMode="auto">
          <a:xfrm>
            <a:off x="3066998" y="2707344"/>
            <a:ext cx="2050439" cy="2879275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5" name="Freeform 6"/>
          <p:cNvSpPr/>
          <p:nvPr/>
        </p:nvSpPr>
        <p:spPr bwMode="auto">
          <a:xfrm>
            <a:off x="4928898" y="3471760"/>
            <a:ext cx="1822613" cy="2114858"/>
          </a:xfrm>
          <a:custGeom>
            <a:avLst/>
            <a:gdLst>
              <a:gd name="T0" fmla="*/ 3360 w 3360"/>
              <a:gd name="T1" fmla="*/ 2115 h 2115"/>
              <a:gd name="T2" fmla="*/ 1680 w 3360"/>
              <a:gd name="T3" fmla="*/ 0 h 2115"/>
              <a:gd name="T4" fmla="*/ 0 w 3360"/>
              <a:gd name="T5" fmla="*/ 2115 h 2115"/>
              <a:gd name="T6" fmla="*/ 3360 w 3360"/>
              <a:gd name="T7" fmla="*/ 2115 h 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360" h="2115">
                <a:moveTo>
                  <a:pt x="3360" y="2115"/>
                </a:moveTo>
                <a:cubicBezTo>
                  <a:pt x="3360" y="2115"/>
                  <a:pt x="1956" y="1734"/>
                  <a:pt x="1680" y="0"/>
                </a:cubicBezTo>
                <a:cubicBezTo>
                  <a:pt x="1404" y="1734"/>
                  <a:pt x="0" y="2115"/>
                  <a:pt x="0" y="2115"/>
                </a:cubicBezTo>
                <a:lnTo>
                  <a:pt x="3360" y="2115"/>
                </a:lnTo>
                <a:close/>
              </a:path>
            </a:pathLst>
          </a:custGeom>
          <a:solidFill>
            <a:schemeClr val="accent5">
              <a:alpha val="90000"/>
            </a:schemeClr>
          </a:solidFill>
          <a:ln>
            <a:noFill/>
          </a:ln>
        </p:spPr>
        <p:txBody>
          <a:bodyPr vert="horz" wrap="square" lIns="111664" tIns="55832" rIns="111664" bIns="55832" numCol="1" anchor="t" anchorCtr="0" compatLnSpc="1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66" name="Group 279"/>
          <p:cNvGrpSpPr/>
          <p:nvPr/>
        </p:nvGrpSpPr>
        <p:grpSpPr>
          <a:xfrm>
            <a:off x="4577914" y="2232646"/>
            <a:ext cx="678703" cy="678697"/>
            <a:chOff x="846989" y="1401020"/>
            <a:chExt cx="877416" cy="877416"/>
          </a:xfrm>
          <a:effectLst/>
        </p:grpSpPr>
        <p:sp>
          <p:nvSpPr>
            <p:cNvPr id="167" name="Teardrop 166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70" name="Group 279"/>
          <p:cNvGrpSpPr/>
          <p:nvPr/>
        </p:nvGrpSpPr>
        <p:grpSpPr>
          <a:xfrm>
            <a:off x="5506410" y="2639753"/>
            <a:ext cx="678703" cy="678697"/>
            <a:chOff x="846989" y="1401020"/>
            <a:chExt cx="877416" cy="877416"/>
          </a:xfrm>
          <a:effectLst/>
        </p:grpSpPr>
        <p:sp>
          <p:nvSpPr>
            <p:cNvPr id="171" name="Teardrop 17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12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4665545" y="5741859"/>
            <a:ext cx="615553" cy="20249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5532430" y="5741859"/>
            <a:ext cx="615553" cy="202491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7" name="Rectangle 164"/>
          <p:cNvSpPr/>
          <p:nvPr/>
        </p:nvSpPr>
        <p:spPr>
          <a:xfrm>
            <a:off x="10350845" y="5198226"/>
            <a:ext cx="714939" cy="5132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169" name="Rectangle 165"/>
          <p:cNvSpPr/>
          <p:nvPr/>
        </p:nvSpPr>
        <p:spPr>
          <a:xfrm>
            <a:off x="10350845" y="4267697"/>
            <a:ext cx="714939" cy="5132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</a:p>
        </p:txBody>
      </p:sp>
      <p:grpSp>
        <p:nvGrpSpPr>
          <p:cNvPr id="175" name="Group 87"/>
          <p:cNvGrpSpPr/>
          <p:nvPr/>
        </p:nvGrpSpPr>
        <p:grpSpPr>
          <a:xfrm>
            <a:off x="7009043" y="5097283"/>
            <a:ext cx="3133741" cy="659261"/>
            <a:chOff x="609600" y="2841943"/>
            <a:chExt cx="2660838" cy="559774"/>
          </a:xfrm>
        </p:grpSpPr>
        <p:grpSp>
          <p:nvGrpSpPr>
            <p:cNvPr id="176" name="Group 184"/>
            <p:cNvGrpSpPr/>
            <p:nvPr/>
          </p:nvGrpSpPr>
          <p:grpSpPr>
            <a:xfrm>
              <a:off x="609600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7" name="Group 184"/>
            <p:cNvGrpSpPr/>
            <p:nvPr/>
          </p:nvGrpSpPr>
          <p:grpSpPr>
            <a:xfrm>
              <a:off x="876277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8" name="Group 184"/>
            <p:cNvGrpSpPr/>
            <p:nvPr/>
          </p:nvGrpSpPr>
          <p:grpSpPr>
            <a:xfrm>
              <a:off x="1142954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20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9" name="Group 184"/>
            <p:cNvGrpSpPr/>
            <p:nvPr/>
          </p:nvGrpSpPr>
          <p:grpSpPr>
            <a:xfrm>
              <a:off x="1409631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0" name="Group 184"/>
            <p:cNvGrpSpPr/>
            <p:nvPr/>
          </p:nvGrpSpPr>
          <p:grpSpPr>
            <a:xfrm>
              <a:off x="1676308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1" name="Group 184"/>
            <p:cNvGrpSpPr/>
            <p:nvPr/>
          </p:nvGrpSpPr>
          <p:grpSpPr>
            <a:xfrm>
              <a:off x="1942985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4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5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2" name="Group 184"/>
            <p:cNvGrpSpPr/>
            <p:nvPr/>
          </p:nvGrpSpPr>
          <p:grpSpPr>
            <a:xfrm>
              <a:off x="2209662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2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3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3" name="Group 184"/>
            <p:cNvGrpSpPr/>
            <p:nvPr/>
          </p:nvGrpSpPr>
          <p:grpSpPr>
            <a:xfrm>
              <a:off x="2476339" y="2841943"/>
              <a:ext cx="260742" cy="559774"/>
              <a:chOff x="6213475" y="1668463"/>
              <a:chExt cx="227013" cy="487362"/>
            </a:xfrm>
            <a:solidFill>
              <a:schemeClr val="accent1"/>
            </a:solidFill>
          </p:grpSpPr>
          <p:sp>
            <p:nvSpPr>
              <p:cNvPr id="190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1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4" name="Group 184"/>
            <p:cNvGrpSpPr/>
            <p:nvPr/>
          </p:nvGrpSpPr>
          <p:grpSpPr>
            <a:xfrm>
              <a:off x="274301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88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9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3009696" y="2841943"/>
              <a:ext cx="260742" cy="559774"/>
              <a:chOff x="6213475" y="1668463"/>
              <a:chExt cx="227013" cy="487362"/>
            </a:xfrm>
            <a:solidFill>
              <a:schemeClr val="bg1">
                <a:lumMod val="75000"/>
              </a:schemeClr>
            </a:solidFill>
          </p:grpSpPr>
          <p:sp>
            <p:nvSpPr>
              <p:cNvPr id="186" name="Oval 98"/>
              <p:cNvSpPr>
                <a:spLocks noChangeArrowheads="1"/>
              </p:cNvSpPr>
              <p:nvPr/>
            </p:nvSpPr>
            <p:spPr bwMode="auto">
              <a:xfrm>
                <a:off x="6291263" y="1668463"/>
                <a:ext cx="73025" cy="73025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7" name="Freeform 99"/>
              <p:cNvSpPr/>
              <p:nvPr/>
            </p:nvSpPr>
            <p:spPr bwMode="auto">
              <a:xfrm>
                <a:off x="6213475" y="1757363"/>
                <a:ext cx="227013" cy="398462"/>
              </a:xfrm>
              <a:custGeom>
                <a:avLst/>
                <a:gdLst/>
                <a:ahLst/>
                <a:cxnLst>
                  <a:cxn ang="0">
                    <a:pos x="87" y="56"/>
                  </a:cxn>
                  <a:cxn ang="0">
                    <a:pos x="71" y="9"/>
                  </a:cxn>
                  <a:cxn ang="0">
                    <a:pos x="61" y="0"/>
                  </a:cxn>
                  <a:cxn ang="0">
                    <a:pos x="26" y="0"/>
                  </a:cxn>
                  <a:cxn ang="0">
                    <a:pos x="18" y="4"/>
                  </a:cxn>
                  <a:cxn ang="0">
                    <a:pos x="17" y="6"/>
                  </a:cxn>
                  <a:cxn ang="0">
                    <a:pos x="17" y="6"/>
                  </a:cxn>
                  <a:cxn ang="0">
                    <a:pos x="16" y="7"/>
                  </a:cxn>
                  <a:cxn ang="0">
                    <a:pos x="1" y="56"/>
                  </a:cxn>
                  <a:cxn ang="0">
                    <a:pos x="5" y="64"/>
                  </a:cxn>
                  <a:cxn ang="0">
                    <a:pos x="13" y="60"/>
                  </a:cxn>
                  <a:cxn ang="0">
                    <a:pos x="25" y="21"/>
                  </a:cxn>
                  <a:cxn ang="0">
                    <a:pos x="26" y="21"/>
                  </a:cxn>
                  <a:cxn ang="0">
                    <a:pos x="27" y="21"/>
                  </a:cxn>
                  <a:cxn ang="0">
                    <a:pos x="9" y="91"/>
                  </a:cxn>
                  <a:cxn ang="0">
                    <a:pos x="28" y="91"/>
                  </a:cxn>
                  <a:cxn ang="0">
                    <a:pos x="28" y="146"/>
                  </a:cxn>
                  <a:cxn ang="0">
                    <a:pos x="35" y="153"/>
                  </a:cxn>
                  <a:cxn ang="0">
                    <a:pos x="42" y="146"/>
                  </a:cxn>
                  <a:cxn ang="0">
                    <a:pos x="42" y="91"/>
                  </a:cxn>
                  <a:cxn ang="0">
                    <a:pos x="46" y="91"/>
                  </a:cxn>
                  <a:cxn ang="0">
                    <a:pos x="46" y="146"/>
                  </a:cxn>
                  <a:cxn ang="0">
                    <a:pos x="54" y="153"/>
                  </a:cxn>
                  <a:cxn ang="0">
                    <a:pos x="61" y="146"/>
                  </a:cxn>
                  <a:cxn ang="0">
                    <a:pos x="61" y="91"/>
                  </a:cxn>
                  <a:cxn ang="0">
                    <a:pos x="80" y="91"/>
                  </a:cxn>
                  <a:cxn ang="0">
                    <a:pos x="60" y="21"/>
                  </a:cxn>
                  <a:cxn ang="0">
                    <a:pos x="61" y="21"/>
                  </a:cxn>
                  <a:cxn ang="0">
                    <a:pos x="62" y="21"/>
                  </a:cxn>
                  <a:cxn ang="0">
                    <a:pos x="75" y="60"/>
                  </a:cxn>
                  <a:cxn ang="0">
                    <a:pos x="83" y="64"/>
                  </a:cxn>
                  <a:cxn ang="0">
                    <a:pos x="87" y="56"/>
                  </a:cxn>
                </a:cxnLst>
                <a:rect l="0" t="0" r="r" b="b"/>
                <a:pathLst>
                  <a:path w="88" h="153">
                    <a:moveTo>
                      <a:pt x="87" y="56"/>
                    </a:moveTo>
                    <a:cubicBezTo>
                      <a:pt x="71" y="9"/>
                      <a:pt x="71" y="9"/>
                      <a:pt x="71" y="9"/>
                    </a:cubicBezTo>
                    <a:cubicBezTo>
                      <a:pt x="71" y="4"/>
                      <a:pt x="67" y="0"/>
                      <a:pt x="61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3" y="0"/>
                      <a:pt x="19" y="1"/>
                      <a:pt x="18" y="4"/>
                    </a:cubicBezTo>
                    <a:cubicBezTo>
                      <a:pt x="17" y="5"/>
                      <a:pt x="17" y="5"/>
                      <a:pt x="17" y="6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7"/>
                      <a:pt x="16" y="7"/>
                      <a:pt x="16" y="7"/>
                    </a:cubicBezTo>
                    <a:cubicBezTo>
                      <a:pt x="1" y="56"/>
                      <a:pt x="1" y="56"/>
                      <a:pt x="1" y="56"/>
                    </a:cubicBezTo>
                    <a:cubicBezTo>
                      <a:pt x="0" y="60"/>
                      <a:pt x="2" y="63"/>
                      <a:pt x="5" y="64"/>
                    </a:cubicBezTo>
                    <a:cubicBezTo>
                      <a:pt x="8" y="65"/>
                      <a:pt x="12" y="63"/>
                      <a:pt x="13" y="60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9" y="91"/>
                      <a:pt x="9" y="91"/>
                      <a:pt x="9" y="91"/>
                    </a:cubicBezTo>
                    <a:cubicBezTo>
                      <a:pt x="28" y="91"/>
                      <a:pt x="28" y="91"/>
                      <a:pt x="28" y="91"/>
                    </a:cubicBezTo>
                    <a:cubicBezTo>
                      <a:pt x="28" y="146"/>
                      <a:pt x="28" y="146"/>
                      <a:pt x="28" y="146"/>
                    </a:cubicBezTo>
                    <a:cubicBezTo>
                      <a:pt x="28" y="150"/>
                      <a:pt x="31" y="153"/>
                      <a:pt x="35" y="153"/>
                    </a:cubicBezTo>
                    <a:cubicBezTo>
                      <a:pt x="39" y="153"/>
                      <a:pt x="42" y="150"/>
                      <a:pt x="42" y="146"/>
                    </a:cubicBezTo>
                    <a:cubicBezTo>
                      <a:pt x="42" y="91"/>
                      <a:pt x="42" y="91"/>
                      <a:pt x="42" y="91"/>
                    </a:cubicBezTo>
                    <a:cubicBezTo>
                      <a:pt x="46" y="91"/>
                      <a:pt x="46" y="91"/>
                      <a:pt x="46" y="91"/>
                    </a:cubicBezTo>
                    <a:cubicBezTo>
                      <a:pt x="46" y="146"/>
                      <a:pt x="46" y="146"/>
                      <a:pt x="46" y="146"/>
                    </a:cubicBezTo>
                    <a:cubicBezTo>
                      <a:pt x="46" y="150"/>
                      <a:pt x="50" y="153"/>
                      <a:pt x="54" y="153"/>
                    </a:cubicBezTo>
                    <a:cubicBezTo>
                      <a:pt x="58" y="153"/>
                      <a:pt x="61" y="150"/>
                      <a:pt x="61" y="146"/>
                    </a:cubicBezTo>
                    <a:cubicBezTo>
                      <a:pt x="61" y="91"/>
                      <a:pt x="61" y="91"/>
                      <a:pt x="61" y="91"/>
                    </a:cubicBezTo>
                    <a:cubicBezTo>
                      <a:pt x="80" y="91"/>
                      <a:pt x="80" y="91"/>
                      <a:pt x="80" y="91"/>
                    </a:cubicBezTo>
                    <a:cubicBezTo>
                      <a:pt x="60" y="21"/>
                      <a:pt x="60" y="21"/>
                      <a:pt x="60" y="21"/>
                    </a:cubicBezTo>
                    <a:cubicBezTo>
                      <a:pt x="61" y="21"/>
                      <a:pt x="61" y="21"/>
                      <a:pt x="61" y="21"/>
                    </a:cubicBezTo>
                    <a:cubicBezTo>
                      <a:pt x="62" y="21"/>
                      <a:pt x="62" y="21"/>
                      <a:pt x="62" y="21"/>
                    </a:cubicBezTo>
                    <a:cubicBezTo>
                      <a:pt x="75" y="60"/>
                      <a:pt x="75" y="60"/>
                      <a:pt x="75" y="60"/>
                    </a:cubicBezTo>
                    <a:cubicBezTo>
                      <a:pt x="77" y="63"/>
                      <a:pt x="80" y="65"/>
                      <a:pt x="83" y="64"/>
                    </a:cubicBezTo>
                    <a:cubicBezTo>
                      <a:pt x="87" y="63"/>
                      <a:pt x="88" y="59"/>
                      <a:pt x="87" y="5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06" name="Group 212"/>
          <p:cNvGrpSpPr/>
          <p:nvPr/>
        </p:nvGrpSpPr>
        <p:grpSpPr>
          <a:xfrm>
            <a:off x="7054050" y="4174643"/>
            <a:ext cx="3030666" cy="697708"/>
            <a:chOff x="5932686" y="2855964"/>
            <a:chExt cx="2449314" cy="563870"/>
          </a:xfrm>
        </p:grpSpPr>
        <p:grpSp>
          <p:nvGrpSpPr>
            <p:cNvPr id="207" name="Group 179"/>
            <p:cNvGrpSpPr/>
            <p:nvPr/>
          </p:nvGrpSpPr>
          <p:grpSpPr>
            <a:xfrm>
              <a:off x="5932686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8" name="Group 179"/>
            <p:cNvGrpSpPr/>
            <p:nvPr/>
          </p:nvGrpSpPr>
          <p:grpSpPr>
            <a:xfrm>
              <a:off x="6180352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09" name="Group 179"/>
            <p:cNvGrpSpPr/>
            <p:nvPr/>
          </p:nvGrpSpPr>
          <p:grpSpPr>
            <a:xfrm>
              <a:off x="6428018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3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0" name="Group 179"/>
            <p:cNvGrpSpPr/>
            <p:nvPr/>
          </p:nvGrpSpPr>
          <p:grpSpPr>
            <a:xfrm>
              <a:off x="6675684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1" name="Group 179"/>
            <p:cNvGrpSpPr/>
            <p:nvPr/>
          </p:nvGrpSpPr>
          <p:grpSpPr>
            <a:xfrm>
              <a:off x="6923350" y="2855964"/>
              <a:ext cx="220321" cy="563870"/>
              <a:chOff x="5054600" y="1652588"/>
              <a:chExt cx="187325" cy="479424"/>
            </a:xfrm>
            <a:solidFill>
              <a:schemeClr val="accent4"/>
            </a:solidFill>
          </p:grpSpPr>
          <p:sp>
            <p:nvSpPr>
              <p:cNvPr id="22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2" name="Group 179"/>
            <p:cNvGrpSpPr/>
            <p:nvPr/>
          </p:nvGrpSpPr>
          <p:grpSpPr>
            <a:xfrm>
              <a:off x="7171017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5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6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3" name="Group 179"/>
            <p:cNvGrpSpPr/>
            <p:nvPr/>
          </p:nvGrpSpPr>
          <p:grpSpPr>
            <a:xfrm>
              <a:off x="7418683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3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4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4" name="Group 179"/>
            <p:cNvGrpSpPr/>
            <p:nvPr/>
          </p:nvGrpSpPr>
          <p:grpSpPr>
            <a:xfrm>
              <a:off x="766634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21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2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5" name="Group 179"/>
            <p:cNvGrpSpPr/>
            <p:nvPr/>
          </p:nvGrpSpPr>
          <p:grpSpPr>
            <a:xfrm>
              <a:off x="7914015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9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0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6" name="Group 179"/>
            <p:cNvGrpSpPr/>
            <p:nvPr/>
          </p:nvGrpSpPr>
          <p:grpSpPr>
            <a:xfrm>
              <a:off x="8161679" y="2855964"/>
              <a:ext cx="220321" cy="563870"/>
              <a:chOff x="5054600" y="1652588"/>
              <a:chExt cx="187325" cy="479424"/>
            </a:xfrm>
            <a:solidFill>
              <a:schemeClr val="bg1">
                <a:lumMod val="75000"/>
              </a:schemeClr>
            </a:solidFill>
          </p:grpSpPr>
          <p:sp>
            <p:nvSpPr>
              <p:cNvPr id="217" name="Freeform 96"/>
              <p:cNvSpPr/>
              <p:nvPr/>
            </p:nvSpPr>
            <p:spPr bwMode="auto">
              <a:xfrm>
                <a:off x="5054600" y="1733550"/>
                <a:ext cx="187325" cy="398462"/>
              </a:xfrm>
              <a:custGeom>
                <a:avLst/>
                <a:gdLst/>
                <a:ahLst/>
                <a:cxnLst>
                  <a:cxn ang="0">
                    <a:pos x="55" y="1"/>
                  </a:cxn>
                  <a:cxn ang="0">
                    <a:pos x="19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0" y="18"/>
                  </a:cxn>
                  <a:cxn ang="0">
                    <a:pos x="0" y="69"/>
                  </a:cxn>
                  <a:cxn ang="0">
                    <a:pos x="6" y="75"/>
                  </a:cxn>
                  <a:cxn ang="0">
                    <a:pos x="12" y="69"/>
                  </a:cxn>
                  <a:cxn ang="0">
                    <a:pos x="12" y="25"/>
                  </a:cxn>
                  <a:cxn ang="0">
                    <a:pos x="18" y="25"/>
                  </a:cxn>
                  <a:cxn ang="0">
                    <a:pos x="18" y="68"/>
                  </a:cxn>
                  <a:cxn ang="0">
                    <a:pos x="18" y="69"/>
                  </a:cxn>
                  <a:cxn ang="0">
                    <a:pos x="18" y="145"/>
                  </a:cxn>
                  <a:cxn ang="0">
                    <a:pos x="26" y="153"/>
                  </a:cxn>
                  <a:cxn ang="0">
                    <a:pos x="34" y="145"/>
                  </a:cxn>
                  <a:cxn ang="0">
                    <a:pos x="34" y="78"/>
                  </a:cxn>
                  <a:cxn ang="0">
                    <a:pos x="39" y="78"/>
                  </a:cxn>
                  <a:cxn ang="0">
                    <a:pos x="39" y="145"/>
                  </a:cxn>
                  <a:cxn ang="0">
                    <a:pos x="47" y="153"/>
                  </a:cxn>
                  <a:cxn ang="0">
                    <a:pos x="55" y="145"/>
                  </a:cxn>
                  <a:cxn ang="0">
                    <a:pos x="55" y="68"/>
                  </a:cxn>
                  <a:cxn ang="0">
                    <a:pos x="55" y="67"/>
                  </a:cxn>
                  <a:cxn ang="0">
                    <a:pos x="55" y="25"/>
                  </a:cxn>
                  <a:cxn ang="0">
                    <a:pos x="60" y="25"/>
                  </a:cxn>
                  <a:cxn ang="0">
                    <a:pos x="60" y="69"/>
                  </a:cxn>
                  <a:cxn ang="0">
                    <a:pos x="66" y="75"/>
                  </a:cxn>
                  <a:cxn ang="0">
                    <a:pos x="73" y="69"/>
                  </a:cxn>
                  <a:cxn ang="0">
                    <a:pos x="73" y="18"/>
                  </a:cxn>
                  <a:cxn ang="0">
                    <a:pos x="73" y="16"/>
                  </a:cxn>
                  <a:cxn ang="0">
                    <a:pos x="73" y="15"/>
                  </a:cxn>
                  <a:cxn ang="0">
                    <a:pos x="55" y="1"/>
                  </a:cxn>
                </a:cxnLst>
                <a:rect l="0" t="0" r="r" b="b"/>
                <a:pathLst>
                  <a:path w="73" h="153">
                    <a:moveTo>
                      <a:pt x="55" y="1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5" y="1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69"/>
                      <a:pt x="0" y="69"/>
                      <a:pt x="0" y="69"/>
                    </a:cubicBezTo>
                    <a:cubicBezTo>
                      <a:pt x="0" y="73"/>
                      <a:pt x="3" y="75"/>
                      <a:pt x="6" y="75"/>
                    </a:cubicBezTo>
                    <a:cubicBezTo>
                      <a:pt x="10" y="75"/>
                      <a:pt x="12" y="73"/>
                      <a:pt x="12" y="69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8" y="25"/>
                      <a:pt x="18" y="25"/>
                      <a:pt x="18" y="25"/>
                    </a:cubicBezTo>
                    <a:cubicBezTo>
                      <a:pt x="18" y="68"/>
                      <a:pt x="18" y="68"/>
                      <a:pt x="18" y="68"/>
                    </a:cubicBezTo>
                    <a:cubicBezTo>
                      <a:pt x="18" y="68"/>
                      <a:pt x="18" y="69"/>
                      <a:pt x="18" y="69"/>
                    </a:cubicBezTo>
                    <a:cubicBezTo>
                      <a:pt x="18" y="145"/>
                      <a:pt x="18" y="145"/>
                      <a:pt x="18" y="145"/>
                    </a:cubicBezTo>
                    <a:cubicBezTo>
                      <a:pt x="18" y="150"/>
                      <a:pt x="21" y="153"/>
                      <a:pt x="26" y="153"/>
                    </a:cubicBezTo>
                    <a:cubicBezTo>
                      <a:pt x="31" y="153"/>
                      <a:pt x="34" y="150"/>
                      <a:pt x="34" y="145"/>
                    </a:cubicBezTo>
                    <a:cubicBezTo>
                      <a:pt x="34" y="78"/>
                      <a:pt x="34" y="78"/>
                      <a:pt x="34" y="78"/>
                    </a:cubicBezTo>
                    <a:cubicBezTo>
                      <a:pt x="39" y="78"/>
                      <a:pt x="39" y="78"/>
                      <a:pt x="39" y="78"/>
                    </a:cubicBezTo>
                    <a:cubicBezTo>
                      <a:pt x="39" y="145"/>
                      <a:pt x="39" y="145"/>
                      <a:pt x="39" y="145"/>
                    </a:cubicBezTo>
                    <a:cubicBezTo>
                      <a:pt x="39" y="150"/>
                      <a:pt x="42" y="153"/>
                      <a:pt x="47" y="153"/>
                    </a:cubicBezTo>
                    <a:cubicBezTo>
                      <a:pt x="52" y="153"/>
                      <a:pt x="55" y="150"/>
                      <a:pt x="55" y="145"/>
                    </a:cubicBezTo>
                    <a:cubicBezTo>
                      <a:pt x="55" y="68"/>
                      <a:pt x="55" y="68"/>
                      <a:pt x="55" y="68"/>
                    </a:cubicBezTo>
                    <a:cubicBezTo>
                      <a:pt x="55" y="67"/>
                      <a:pt x="55" y="67"/>
                      <a:pt x="55" y="67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60" y="25"/>
                      <a:pt x="60" y="25"/>
                      <a:pt x="60" y="25"/>
                    </a:cubicBezTo>
                    <a:cubicBezTo>
                      <a:pt x="60" y="69"/>
                      <a:pt x="60" y="69"/>
                      <a:pt x="60" y="69"/>
                    </a:cubicBezTo>
                    <a:cubicBezTo>
                      <a:pt x="60" y="73"/>
                      <a:pt x="63" y="75"/>
                      <a:pt x="66" y="75"/>
                    </a:cubicBezTo>
                    <a:cubicBezTo>
                      <a:pt x="70" y="75"/>
                      <a:pt x="73" y="73"/>
                      <a:pt x="73" y="69"/>
                    </a:cubicBezTo>
                    <a:cubicBezTo>
                      <a:pt x="73" y="18"/>
                      <a:pt x="73" y="18"/>
                      <a:pt x="73" y="18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15"/>
                      <a:pt x="73" y="15"/>
                      <a:pt x="73" y="15"/>
                    </a:cubicBezTo>
                    <a:cubicBezTo>
                      <a:pt x="73" y="10"/>
                      <a:pt x="67" y="1"/>
                      <a:pt x="55" y="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8" name="Oval 97"/>
              <p:cNvSpPr>
                <a:spLocks noChangeArrowheads="1"/>
              </p:cNvSpPr>
              <p:nvPr/>
            </p:nvSpPr>
            <p:spPr bwMode="auto">
              <a:xfrm>
                <a:off x="5110163" y="1652588"/>
                <a:ext cx="74613" cy="76200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37" name="TextBox 228"/>
          <p:cNvSpPr txBox="1"/>
          <p:nvPr/>
        </p:nvSpPr>
        <p:spPr>
          <a:xfrm>
            <a:off x="7749855" y="2547483"/>
            <a:ext cx="3527513" cy="4296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238" name="TextBox 229"/>
          <p:cNvSpPr txBox="1"/>
          <p:nvPr/>
        </p:nvSpPr>
        <p:spPr>
          <a:xfrm>
            <a:off x="7033656" y="2196931"/>
            <a:ext cx="1883658" cy="25853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" name="Rectangle 230"/>
          <p:cNvSpPr/>
          <p:nvPr/>
        </p:nvSpPr>
        <p:spPr>
          <a:xfrm>
            <a:off x="7011955" y="2537846"/>
            <a:ext cx="714939" cy="5132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240" name="TextBox 231"/>
          <p:cNvSpPr txBox="1"/>
          <p:nvPr/>
        </p:nvSpPr>
        <p:spPr>
          <a:xfrm>
            <a:off x="7011955" y="3295994"/>
            <a:ext cx="4265413" cy="5782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11696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103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4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107" name="直接连接符 106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接连接符 10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73" grpId="0"/>
      <p:bldP spid="77" grpId="0"/>
      <p:bldP spid="161" grpId="0" animBg="1"/>
      <p:bldP spid="162" grpId="0" animBg="1"/>
      <p:bldP spid="163" grpId="0" animBg="1"/>
      <p:bldP spid="164" grpId="0" animBg="1"/>
      <p:bldP spid="165" grpId="0" animBg="1"/>
      <p:bldP spid="173" grpId="0"/>
      <p:bldP spid="174" grpId="0"/>
      <p:bldP spid="157" grpId="0"/>
      <p:bldP spid="169" grpId="0"/>
      <p:bldP spid="237" grpId="0"/>
      <p:bldP spid="238" grpId="0"/>
      <p:bldP spid="239" grpId="0"/>
      <p:bldP spid="2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704" y="2322830"/>
            <a:ext cx="12857339" cy="2551749"/>
            <a:chOff x="170694" y="177982"/>
            <a:chExt cx="3936003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3" cy="611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27581" y="284178"/>
              <a:ext cx="569115" cy="529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zh-CN" altLang="en-US" sz="11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335293" y="2992447"/>
            <a:ext cx="4324739" cy="778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506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  <a:endParaRPr lang="en-GB" altLang="zh-CN" sz="506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5293" y="3908392"/>
            <a:ext cx="432473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2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点击此处添加副标题文本内容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99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5"/>
          <p:cNvSpPr txBox="1"/>
          <p:nvPr/>
        </p:nvSpPr>
        <p:spPr>
          <a:xfrm>
            <a:off x="689805" y="1651417"/>
            <a:ext cx="258780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5" name="TextBox 16"/>
          <p:cNvSpPr txBox="1"/>
          <p:nvPr/>
        </p:nvSpPr>
        <p:spPr>
          <a:xfrm>
            <a:off x="697909" y="133068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6" name="TextBox 15"/>
          <p:cNvSpPr txBox="1"/>
          <p:nvPr/>
        </p:nvSpPr>
        <p:spPr>
          <a:xfrm>
            <a:off x="6466414" y="1651417"/>
            <a:ext cx="258780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7" name="TextBox 16"/>
          <p:cNvSpPr txBox="1"/>
          <p:nvPr/>
        </p:nvSpPr>
        <p:spPr>
          <a:xfrm>
            <a:off x="6474518" y="133068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8" name="矩形 27"/>
          <p:cNvSpPr/>
          <p:nvPr/>
        </p:nvSpPr>
        <p:spPr>
          <a:xfrm>
            <a:off x="632995" y="2574185"/>
            <a:ext cx="2865432" cy="1448778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536812" y="2574185"/>
            <a:ext cx="2865432" cy="144877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440629" y="2574185"/>
            <a:ext cx="2865432" cy="1448778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344447" y="2574185"/>
            <a:ext cx="2865432" cy="144877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2995" y="4088660"/>
            <a:ext cx="2865432" cy="144877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536812" y="4088660"/>
            <a:ext cx="2865432" cy="1448778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440629" y="4088660"/>
            <a:ext cx="2865432" cy="144877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344447" y="4088660"/>
            <a:ext cx="2865432" cy="1448778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Box 15"/>
          <p:cNvSpPr txBox="1"/>
          <p:nvPr/>
        </p:nvSpPr>
        <p:spPr>
          <a:xfrm>
            <a:off x="1028561" y="4761405"/>
            <a:ext cx="211313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46" name="TextBox 16"/>
          <p:cNvSpPr txBox="1"/>
          <p:nvPr/>
        </p:nvSpPr>
        <p:spPr>
          <a:xfrm>
            <a:off x="1022386" y="4440642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95695" y="3333822"/>
            <a:ext cx="211313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89520" y="3013059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8" name="TextBox 15"/>
          <p:cNvSpPr txBox="1"/>
          <p:nvPr/>
        </p:nvSpPr>
        <p:spPr>
          <a:xfrm>
            <a:off x="6897516" y="4789397"/>
            <a:ext cx="211313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19" name="TextBox 16"/>
          <p:cNvSpPr txBox="1"/>
          <p:nvPr/>
        </p:nvSpPr>
        <p:spPr>
          <a:xfrm>
            <a:off x="6891341" y="4468634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0" name="TextBox 15"/>
          <p:cNvSpPr txBox="1"/>
          <p:nvPr/>
        </p:nvSpPr>
        <p:spPr>
          <a:xfrm>
            <a:off x="9790006" y="3268507"/>
            <a:ext cx="211313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</a:t>
            </a:r>
          </a:p>
        </p:txBody>
      </p:sp>
      <p:sp>
        <p:nvSpPr>
          <p:cNvPr id="21" name="TextBox 16"/>
          <p:cNvSpPr txBox="1"/>
          <p:nvPr/>
        </p:nvSpPr>
        <p:spPr>
          <a:xfrm>
            <a:off x="9783831" y="2947744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2" name="TextBox 15"/>
          <p:cNvSpPr txBox="1"/>
          <p:nvPr/>
        </p:nvSpPr>
        <p:spPr>
          <a:xfrm>
            <a:off x="3566355" y="5937667"/>
            <a:ext cx="258780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3" name="TextBox 16"/>
          <p:cNvSpPr txBox="1"/>
          <p:nvPr/>
        </p:nvSpPr>
        <p:spPr>
          <a:xfrm>
            <a:off x="3574459" y="561693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9342964" y="5937667"/>
            <a:ext cx="2587802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9351068" y="561693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34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50"/>
                            </p:stCondLst>
                            <p:childTnLst>
                              <p:par>
                                <p:cTn id="5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99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99"/>
                            </p:stCondLst>
                            <p:childTnLst>
                              <p:par>
                                <p:cTn id="6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149"/>
                            </p:stCondLst>
                            <p:childTnLst>
                              <p:par>
                                <p:cTn id="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199"/>
                            </p:stCondLst>
                            <p:childTnLst>
                              <p:par>
                                <p:cTn id="8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250"/>
                            </p:stCondLst>
                            <p:childTnLst>
                              <p:par>
                                <p:cTn id="9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3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35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850"/>
                            </p:stCondLst>
                            <p:childTnLst>
                              <p:par>
                                <p:cTn id="11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9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 animBg="1"/>
      <p:bldP spid="32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061300" y="1556033"/>
            <a:ext cx="7797098" cy="4120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/>
          </a:p>
        </p:txBody>
      </p:sp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1389093" y="2365799"/>
            <a:ext cx="3077903" cy="17697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>
            <a:off x="1278485" y="4221915"/>
            <a:ext cx="3299115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Entry_1"/>
          <p:cNvSpPr/>
          <p:nvPr>
            <p:custDataLst>
              <p:tags r:id="rId3"/>
            </p:custDataLst>
          </p:nvPr>
        </p:nvSpPr>
        <p:spPr>
          <a:xfrm>
            <a:off x="6691897" y="2109082"/>
            <a:ext cx="2466406" cy="53860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1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6691897" y="2978552"/>
            <a:ext cx="2466406" cy="53860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1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Entry_3"/>
          <p:cNvSpPr/>
          <p:nvPr>
            <p:custDataLst>
              <p:tags r:id="rId5"/>
            </p:custDataLst>
          </p:nvPr>
        </p:nvSpPr>
        <p:spPr>
          <a:xfrm>
            <a:off x="6691897" y="3848020"/>
            <a:ext cx="2466406" cy="53860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11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Entry_4"/>
          <p:cNvSpPr/>
          <p:nvPr>
            <p:custDataLst>
              <p:tags r:id="rId6"/>
            </p:custDataLst>
          </p:nvPr>
        </p:nvSpPr>
        <p:spPr>
          <a:xfrm>
            <a:off x="6691897" y="4717489"/>
            <a:ext cx="2466406" cy="538609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1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1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/>
      <p:bldP spid="19" grpId="0"/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20"/>
          <p:cNvGrpSpPr/>
          <p:nvPr/>
        </p:nvGrpSpPr>
        <p:grpSpPr>
          <a:xfrm rot="1203774">
            <a:off x="2291241" y="2945926"/>
            <a:ext cx="321407" cy="1549014"/>
            <a:chOff x="2971802" y="2190750"/>
            <a:chExt cx="228598" cy="1101725"/>
          </a:xfrm>
        </p:grpSpPr>
        <p:cxnSp>
          <p:nvCxnSpPr>
            <p:cNvPr id="122" name="Straight Connector 121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59075" y="2044995"/>
            <a:ext cx="1178502" cy="1178502"/>
            <a:chOff x="1657350" y="1428750"/>
            <a:chExt cx="838200" cy="838200"/>
          </a:xfrm>
        </p:grpSpPr>
        <p:sp>
          <p:nvSpPr>
            <p:cNvPr id="118" name="Rectangle 117"/>
            <p:cNvSpPr/>
            <p:nvPr/>
          </p:nvSpPr>
          <p:spPr>
            <a:xfrm>
              <a:off x="1657350" y="1428750"/>
              <a:ext cx="838200" cy="83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5" name="Freeform 52"/>
            <p:cNvSpPr>
              <a:spLocks noEditPoints="1"/>
            </p:cNvSpPr>
            <p:nvPr/>
          </p:nvSpPr>
          <p:spPr bwMode="auto">
            <a:xfrm>
              <a:off x="1890341" y="1647623"/>
              <a:ext cx="372219" cy="400455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2515" y="3223494"/>
            <a:ext cx="321407" cy="1549014"/>
            <a:chOff x="2971801" y="2190750"/>
            <a:chExt cx="228599" cy="1101725"/>
          </a:xfrm>
        </p:grpSpPr>
        <p:cxnSp>
          <p:nvCxnSpPr>
            <p:cNvPr id="61" name="Straight Connector 6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/>
          <p:cNvGrpSpPr/>
          <p:nvPr/>
        </p:nvGrpSpPr>
        <p:grpSpPr>
          <a:xfrm>
            <a:off x="4433963" y="2044995"/>
            <a:ext cx="1178502" cy="1178502"/>
            <a:chOff x="2905125" y="1428750"/>
            <a:chExt cx="838200" cy="838200"/>
          </a:xfrm>
        </p:grpSpPr>
        <p:sp>
          <p:nvSpPr>
            <p:cNvPr id="43" name="Rectangle 42"/>
            <p:cNvSpPr/>
            <p:nvPr/>
          </p:nvSpPr>
          <p:spPr>
            <a:xfrm>
              <a:off x="2905125" y="1428750"/>
              <a:ext cx="838200" cy="83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6" name="Freeform 48"/>
            <p:cNvSpPr/>
            <p:nvPr/>
          </p:nvSpPr>
          <p:spPr bwMode="auto">
            <a:xfrm>
              <a:off x="3221544" y="1661741"/>
              <a:ext cx="205362" cy="372219"/>
            </a:xfrm>
            <a:custGeom>
              <a:avLst/>
              <a:gdLst/>
              <a:ahLst/>
              <a:cxnLst>
                <a:cxn ang="0">
                  <a:pos x="36" y="20"/>
                </a:cxn>
                <a:cxn ang="0">
                  <a:pos x="15" y="66"/>
                </a:cxn>
                <a:cxn ang="0">
                  <a:pos x="13" y="67"/>
                </a:cxn>
                <a:cxn ang="0">
                  <a:pos x="12" y="67"/>
                </a:cxn>
                <a:cxn ang="0">
                  <a:pos x="11" y="65"/>
                </a:cxn>
                <a:cxn ang="0">
                  <a:pos x="19" y="33"/>
                </a:cxn>
                <a:cxn ang="0">
                  <a:pos x="3" y="37"/>
                </a:cxn>
                <a:cxn ang="0">
                  <a:pos x="2" y="37"/>
                </a:cxn>
                <a:cxn ang="0">
                  <a:pos x="1" y="36"/>
                </a:cxn>
                <a:cxn ang="0">
                  <a:pos x="1" y="35"/>
                </a:cxn>
                <a:cxn ang="0">
                  <a:pos x="9" y="2"/>
                </a:cxn>
                <a:cxn ang="0">
                  <a:pos x="10" y="0"/>
                </a:cxn>
                <a:cxn ang="0">
                  <a:pos x="24" y="0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18" y="21"/>
                </a:cxn>
                <a:cxn ang="0">
                  <a:pos x="34" y="18"/>
                </a:cxn>
                <a:cxn ang="0">
                  <a:pos x="35" y="17"/>
                </a:cxn>
                <a:cxn ang="0">
                  <a:pos x="36" y="18"/>
                </a:cxn>
                <a:cxn ang="0">
                  <a:pos x="36" y="20"/>
                </a:cxn>
              </a:cxnLst>
              <a:rect l="0" t="0" r="r" b="b"/>
              <a:pathLst>
                <a:path w="37" h="67">
                  <a:moveTo>
                    <a:pt x="36" y="20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4" y="67"/>
                    <a:pt x="14" y="67"/>
                    <a:pt x="13" y="67"/>
                  </a:cubicBezTo>
                  <a:cubicBezTo>
                    <a:pt x="13" y="67"/>
                    <a:pt x="13" y="67"/>
                    <a:pt x="12" y="67"/>
                  </a:cubicBezTo>
                  <a:cubicBezTo>
                    <a:pt x="11" y="67"/>
                    <a:pt x="11" y="66"/>
                    <a:pt x="11" y="65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37"/>
                    <a:pt x="2" y="37"/>
                    <a:pt x="2" y="37"/>
                  </a:cubicBezTo>
                  <a:cubicBezTo>
                    <a:pt x="2" y="37"/>
                    <a:pt x="1" y="37"/>
                    <a:pt x="1" y="36"/>
                  </a:cubicBezTo>
                  <a:cubicBezTo>
                    <a:pt x="1" y="36"/>
                    <a:pt x="0" y="35"/>
                    <a:pt x="1" y="35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10" y="0"/>
                    <a:pt x="1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5" y="1"/>
                    <a:pt x="25" y="2"/>
                  </a:cubicBezTo>
                  <a:cubicBezTo>
                    <a:pt x="25" y="2"/>
                    <a:pt x="25" y="3"/>
                    <a:pt x="25" y="3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7"/>
                    <a:pt x="34" y="17"/>
                    <a:pt x="35" y="17"/>
                  </a:cubicBezTo>
                  <a:cubicBezTo>
                    <a:pt x="35" y="17"/>
                    <a:pt x="36" y="18"/>
                    <a:pt x="36" y="18"/>
                  </a:cubicBezTo>
                  <a:cubicBezTo>
                    <a:pt x="36" y="19"/>
                    <a:pt x="37" y="19"/>
                    <a:pt x="36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57050" y="3223494"/>
            <a:ext cx="321407" cy="1549014"/>
            <a:chOff x="2971801" y="2190750"/>
            <a:chExt cx="228599" cy="1101725"/>
          </a:xfrm>
        </p:grpSpPr>
        <p:cxnSp>
          <p:nvCxnSpPr>
            <p:cNvPr id="86" name="Straight Connector 85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6228499" y="2044995"/>
            <a:ext cx="1178502" cy="1178502"/>
            <a:chOff x="4152900" y="1428750"/>
            <a:chExt cx="838200" cy="838200"/>
          </a:xfrm>
        </p:grpSpPr>
        <p:sp>
          <p:nvSpPr>
            <p:cNvPr id="82" name="Rectangle 81"/>
            <p:cNvSpPr/>
            <p:nvPr/>
          </p:nvSpPr>
          <p:spPr>
            <a:xfrm>
              <a:off x="4152900" y="1428750"/>
              <a:ext cx="838200" cy="83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7" name="Freeform 107"/>
            <p:cNvSpPr>
              <a:spLocks noEditPoints="1"/>
            </p:cNvSpPr>
            <p:nvPr/>
          </p:nvSpPr>
          <p:spPr bwMode="auto">
            <a:xfrm>
              <a:off x="4391025" y="1664308"/>
              <a:ext cx="361951" cy="367085"/>
            </a:xfrm>
            <a:custGeom>
              <a:avLst/>
              <a:gdLst/>
              <a:ahLst/>
              <a:cxnLst>
                <a:cxn ang="0">
                  <a:pos x="64" y="14"/>
                </a:cxn>
                <a:cxn ang="0">
                  <a:pos x="12" y="65"/>
                </a:cxn>
                <a:cxn ang="0">
                  <a:pos x="10" y="66"/>
                </a:cxn>
                <a:cxn ang="0">
                  <a:pos x="8" y="65"/>
                </a:cxn>
                <a:cxn ang="0">
                  <a:pos x="0" y="57"/>
                </a:cxn>
                <a:cxn ang="0">
                  <a:pos x="0" y="56"/>
                </a:cxn>
                <a:cxn ang="0">
                  <a:pos x="0" y="54"/>
                </a:cxn>
                <a:cxn ang="0">
                  <a:pos x="52" y="2"/>
                </a:cxn>
                <a:cxn ang="0">
                  <a:pos x="54" y="1"/>
                </a:cxn>
                <a:cxn ang="0">
                  <a:pos x="56" y="2"/>
                </a:cxn>
                <a:cxn ang="0">
                  <a:pos x="64" y="10"/>
                </a:cxn>
                <a:cxn ang="0">
                  <a:pos x="64" y="12"/>
                </a:cxn>
                <a:cxn ang="0">
                  <a:pos x="64" y="14"/>
                </a:cxn>
                <a:cxn ang="0">
                  <a:pos x="14" y="5"/>
                </a:cxn>
                <a:cxn ang="0">
                  <a:pos x="10" y="7"/>
                </a:cxn>
                <a:cxn ang="0">
                  <a:pos x="9" y="11"/>
                </a:cxn>
                <a:cxn ang="0">
                  <a:pos x="8" y="7"/>
                </a:cxn>
                <a:cxn ang="0">
                  <a:pos x="4" y="5"/>
                </a:cxn>
                <a:cxn ang="0">
                  <a:pos x="8" y="4"/>
                </a:cxn>
                <a:cxn ang="0">
                  <a:pos x="9" y="0"/>
                </a:cxn>
                <a:cxn ang="0">
                  <a:pos x="10" y="4"/>
                </a:cxn>
                <a:cxn ang="0">
                  <a:pos x="14" y="5"/>
                </a:cxn>
                <a:cxn ang="0">
                  <a:pos x="32" y="13"/>
                </a:cxn>
                <a:cxn ang="0">
                  <a:pos x="24" y="16"/>
                </a:cxn>
                <a:cxn ang="0">
                  <a:pos x="22" y="23"/>
                </a:cxn>
                <a:cxn ang="0">
                  <a:pos x="19" y="16"/>
                </a:cxn>
                <a:cxn ang="0">
                  <a:pos x="11" y="13"/>
                </a:cxn>
                <a:cxn ang="0">
                  <a:pos x="19" y="11"/>
                </a:cxn>
                <a:cxn ang="0">
                  <a:pos x="22" y="3"/>
                </a:cxn>
                <a:cxn ang="0">
                  <a:pos x="24" y="11"/>
                </a:cxn>
                <a:cxn ang="0">
                  <a:pos x="32" y="13"/>
                </a:cxn>
                <a:cxn ang="0">
                  <a:pos x="40" y="5"/>
                </a:cxn>
                <a:cxn ang="0">
                  <a:pos x="36" y="7"/>
                </a:cxn>
                <a:cxn ang="0">
                  <a:pos x="34" y="11"/>
                </a:cxn>
                <a:cxn ang="0">
                  <a:pos x="33" y="7"/>
                </a:cxn>
                <a:cxn ang="0">
                  <a:pos x="29" y="5"/>
                </a:cxn>
                <a:cxn ang="0">
                  <a:pos x="33" y="4"/>
                </a:cxn>
                <a:cxn ang="0">
                  <a:pos x="34" y="0"/>
                </a:cxn>
                <a:cxn ang="0">
                  <a:pos x="36" y="4"/>
                </a:cxn>
                <a:cxn ang="0">
                  <a:pos x="40" y="5"/>
                </a:cxn>
                <a:cxn ang="0">
                  <a:pos x="58" y="12"/>
                </a:cxn>
                <a:cxn ang="0">
                  <a:pos x="54" y="8"/>
                </a:cxn>
                <a:cxn ang="0">
                  <a:pos x="42" y="19"/>
                </a:cxn>
                <a:cxn ang="0">
                  <a:pos x="46" y="24"/>
                </a:cxn>
                <a:cxn ang="0">
                  <a:pos x="58" y="12"/>
                </a:cxn>
                <a:cxn ang="0">
                  <a:pos x="65" y="31"/>
                </a:cxn>
                <a:cxn ang="0">
                  <a:pos x="61" y="32"/>
                </a:cxn>
                <a:cxn ang="0">
                  <a:pos x="60" y="36"/>
                </a:cxn>
                <a:cxn ang="0">
                  <a:pos x="59" y="32"/>
                </a:cxn>
                <a:cxn ang="0">
                  <a:pos x="55" y="31"/>
                </a:cxn>
                <a:cxn ang="0">
                  <a:pos x="59" y="30"/>
                </a:cxn>
                <a:cxn ang="0">
                  <a:pos x="60" y="26"/>
                </a:cxn>
                <a:cxn ang="0">
                  <a:pos x="61" y="30"/>
                </a:cxn>
                <a:cxn ang="0">
                  <a:pos x="65" y="31"/>
                </a:cxn>
              </a:cxnLst>
              <a:rect l="0" t="0" r="r" b="b"/>
              <a:pathLst>
                <a:path w="65" h="66">
                  <a:moveTo>
                    <a:pt x="64" y="14"/>
                  </a:moveTo>
                  <a:cubicBezTo>
                    <a:pt x="12" y="65"/>
                    <a:pt x="12" y="65"/>
                    <a:pt x="12" y="65"/>
                  </a:cubicBezTo>
                  <a:cubicBezTo>
                    <a:pt x="11" y="66"/>
                    <a:pt x="11" y="66"/>
                    <a:pt x="10" y="66"/>
                  </a:cubicBezTo>
                  <a:cubicBezTo>
                    <a:pt x="9" y="66"/>
                    <a:pt x="9" y="66"/>
                    <a:pt x="8" y="65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6"/>
                    <a:pt x="0" y="56"/>
                  </a:cubicBezTo>
                  <a:cubicBezTo>
                    <a:pt x="0" y="55"/>
                    <a:pt x="0" y="54"/>
                    <a:pt x="0" y="54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2" y="2"/>
                    <a:pt x="53" y="1"/>
                    <a:pt x="54" y="1"/>
                  </a:cubicBezTo>
                  <a:cubicBezTo>
                    <a:pt x="54" y="1"/>
                    <a:pt x="55" y="2"/>
                    <a:pt x="56" y="2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11"/>
                    <a:pt x="64" y="11"/>
                    <a:pt x="64" y="12"/>
                  </a:cubicBezTo>
                  <a:cubicBezTo>
                    <a:pt x="64" y="13"/>
                    <a:pt x="64" y="13"/>
                    <a:pt x="64" y="14"/>
                  </a:cubicBezTo>
                  <a:close/>
                  <a:moveTo>
                    <a:pt x="14" y="5"/>
                  </a:moveTo>
                  <a:cubicBezTo>
                    <a:pt x="10" y="7"/>
                    <a:pt x="10" y="7"/>
                    <a:pt x="10" y="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4"/>
                    <a:pt x="10" y="4"/>
                    <a:pt x="10" y="4"/>
                  </a:cubicBezTo>
                  <a:lnTo>
                    <a:pt x="14" y="5"/>
                  </a:lnTo>
                  <a:close/>
                  <a:moveTo>
                    <a:pt x="32" y="13"/>
                  </a:moveTo>
                  <a:cubicBezTo>
                    <a:pt x="24" y="16"/>
                    <a:pt x="24" y="16"/>
                    <a:pt x="24" y="16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4" y="11"/>
                    <a:pt x="24" y="11"/>
                    <a:pt x="24" y="11"/>
                  </a:cubicBezTo>
                  <a:lnTo>
                    <a:pt x="32" y="13"/>
                  </a:lnTo>
                  <a:close/>
                  <a:moveTo>
                    <a:pt x="40" y="5"/>
                  </a:moveTo>
                  <a:cubicBezTo>
                    <a:pt x="36" y="7"/>
                    <a:pt x="36" y="7"/>
                    <a:pt x="36" y="7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7"/>
                    <a:pt x="33" y="7"/>
                    <a:pt x="33" y="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6" y="4"/>
                    <a:pt x="36" y="4"/>
                    <a:pt x="36" y="4"/>
                  </a:cubicBezTo>
                  <a:lnTo>
                    <a:pt x="40" y="5"/>
                  </a:lnTo>
                  <a:close/>
                  <a:moveTo>
                    <a:pt x="58" y="12"/>
                  </a:moveTo>
                  <a:cubicBezTo>
                    <a:pt x="54" y="8"/>
                    <a:pt x="54" y="8"/>
                    <a:pt x="54" y="8"/>
                  </a:cubicBezTo>
                  <a:cubicBezTo>
                    <a:pt x="42" y="19"/>
                    <a:pt x="42" y="19"/>
                    <a:pt x="42" y="19"/>
                  </a:cubicBezTo>
                  <a:cubicBezTo>
                    <a:pt x="46" y="24"/>
                    <a:pt x="46" y="24"/>
                    <a:pt x="46" y="24"/>
                  </a:cubicBezTo>
                  <a:lnTo>
                    <a:pt x="58" y="12"/>
                  </a:lnTo>
                  <a:close/>
                  <a:moveTo>
                    <a:pt x="65" y="31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9" y="30"/>
                    <a:pt x="59" y="30"/>
                    <a:pt x="59" y="30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61" y="30"/>
                    <a:pt x="61" y="30"/>
                    <a:pt x="61" y="30"/>
                  </a:cubicBezTo>
                  <a:lnTo>
                    <a:pt x="65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78369" y="3223494"/>
            <a:ext cx="321407" cy="1549014"/>
            <a:chOff x="2971801" y="2190750"/>
            <a:chExt cx="228599" cy="1101725"/>
          </a:xfrm>
        </p:grpSpPr>
        <p:cxnSp>
          <p:nvCxnSpPr>
            <p:cNvPr id="94" name="Straight Connector 93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8049817" y="2044995"/>
            <a:ext cx="1178502" cy="1178502"/>
            <a:chOff x="5400675" y="1428750"/>
            <a:chExt cx="838200" cy="838200"/>
          </a:xfrm>
        </p:grpSpPr>
        <p:sp>
          <p:nvSpPr>
            <p:cNvPr id="90" name="Rectangle 89"/>
            <p:cNvSpPr/>
            <p:nvPr/>
          </p:nvSpPr>
          <p:spPr>
            <a:xfrm>
              <a:off x="5400675" y="1428750"/>
              <a:ext cx="838200" cy="8382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8" name="Freeform 130"/>
            <p:cNvSpPr>
              <a:spLocks noEditPoints="1"/>
            </p:cNvSpPr>
            <p:nvPr/>
          </p:nvSpPr>
          <p:spPr bwMode="auto">
            <a:xfrm>
              <a:off x="5633666" y="1661741"/>
              <a:ext cx="372219" cy="372219"/>
            </a:xfrm>
            <a:custGeom>
              <a:avLst/>
              <a:gdLst/>
              <a:ahLst/>
              <a:cxnLst>
                <a:cxn ang="0">
                  <a:pos x="62" y="67"/>
                </a:cxn>
                <a:cxn ang="0">
                  <a:pos x="59" y="66"/>
                </a:cxn>
                <a:cxn ang="0">
                  <a:pos x="45" y="52"/>
                </a:cxn>
                <a:cxn ang="0">
                  <a:pos x="29" y="57"/>
                </a:cxn>
                <a:cxn ang="0">
                  <a:pos x="0" y="29"/>
                </a:cxn>
                <a:cxn ang="0">
                  <a:pos x="29" y="0"/>
                </a:cxn>
                <a:cxn ang="0">
                  <a:pos x="57" y="29"/>
                </a:cxn>
                <a:cxn ang="0">
                  <a:pos x="52" y="45"/>
                </a:cxn>
                <a:cxn ang="0">
                  <a:pos x="66" y="59"/>
                </a:cxn>
                <a:cxn ang="0">
                  <a:pos x="67" y="62"/>
                </a:cxn>
                <a:cxn ang="0">
                  <a:pos x="62" y="67"/>
                </a:cxn>
                <a:cxn ang="0">
                  <a:pos x="29" y="11"/>
                </a:cxn>
                <a:cxn ang="0">
                  <a:pos x="11" y="29"/>
                </a:cxn>
                <a:cxn ang="0">
                  <a:pos x="29" y="47"/>
                </a:cxn>
                <a:cxn ang="0">
                  <a:pos x="47" y="29"/>
                </a:cxn>
                <a:cxn ang="0">
                  <a:pos x="29" y="11"/>
                </a:cxn>
                <a:cxn ang="0">
                  <a:pos x="42" y="30"/>
                </a:cxn>
                <a:cxn ang="0">
                  <a:pos x="40" y="31"/>
                </a:cxn>
                <a:cxn ang="0">
                  <a:pos x="31" y="31"/>
                </a:cxn>
                <a:cxn ang="0">
                  <a:pos x="31" y="40"/>
                </a:cxn>
                <a:cxn ang="0">
                  <a:pos x="30" y="42"/>
                </a:cxn>
                <a:cxn ang="0">
                  <a:pos x="27" y="42"/>
                </a:cxn>
                <a:cxn ang="0">
                  <a:pos x="26" y="40"/>
                </a:cxn>
                <a:cxn ang="0">
                  <a:pos x="26" y="31"/>
                </a:cxn>
                <a:cxn ang="0">
                  <a:pos x="17" y="31"/>
                </a:cxn>
                <a:cxn ang="0">
                  <a:pos x="16" y="30"/>
                </a:cxn>
                <a:cxn ang="0">
                  <a:pos x="16" y="27"/>
                </a:cxn>
                <a:cxn ang="0">
                  <a:pos x="17" y="26"/>
                </a:cxn>
                <a:cxn ang="0">
                  <a:pos x="26" y="26"/>
                </a:cxn>
                <a:cxn ang="0">
                  <a:pos x="26" y="17"/>
                </a:cxn>
                <a:cxn ang="0">
                  <a:pos x="27" y="16"/>
                </a:cxn>
                <a:cxn ang="0">
                  <a:pos x="30" y="16"/>
                </a:cxn>
                <a:cxn ang="0">
                  <a:pos x="31" y="17"/>
                </a:cxn>
                <a:cxn ang="0">
                  <a:pos x="31" y="26"/>
                </a:cxn>
                <a:cxn ang="0">
                  <a:pos x="40" y="26"/>
                </a:cxn>
                <a:cxn ang="0">
                  <a:pos x="42" y="27"/>
                </a:cxn>
                <a:cxn ang="0">
                  <a:pos x="42" y="30"/>
                </a:cxn>
              </a:cxnLst>
              <a:rect l="0" t="0" r="r" b="b"/>
              <a:pathLst>
                <a:path w="67" h="67">
                  <a:moveTo>
                    <a:pt x="62" y="67"/>
                  </a:moveTo>
                  <a:cubicBezTo>
                    <a:pt x="61" y="67"/>
                    <a:pt x="59" y="67"/>
                    <a:pt x="59" y="66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0" y="55"/>
                    <a:pt x="34" y="57"/>
                    <a:pt x="29" y="57"/>
                  </a:cubicBezTo>
                  <a:cubicBezTo>
                    <a:pt x="13" y="57"/>
                    <a:pt x="0" y="44"/>
                    <a:pt x="0" y="29"/>
                  </a:cubicBezTo>
                  <a:cubicBezTo>
                    <a:pt x="0" y="13"/>
                    <a:pt x="13" y="0"/>
                    <a:pt x="29" y="0"/>
                  </a:cubicBezTo>
                  <a:cubicBezTo>
                    <a:pt x="44" y="0"/>
                    <a:pt x="57" y="13"/>
                    <a:pt x="57" y="29"/>
                  </a:cubicBezTo>
                  <a:cubicBezTo>
                    <a:pt x="57" y="34"/>
                    <a:pt x="55" y="40"/>
                    <a:pt x="52" y="45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7" y="59"/>
                    <a:pt x="67" y="61"/>
                    <a:pt x="67" y="62"/>
                  </a:cubicBezTo>
                  <a:cubicBezTo>
                    <a:pt x="67" y="65"/>
                    <a:pt x="65" y="67"/>
                    <a:pt x="62" y="67"/>
                  </a:cubicBezTo>
                  <a:close/>
                  <a:moveTo>
                    <a:pt x="29" y="11"/>
                  </a:moveTo>
                  <a:cubicBezTo>
                    <a:pt x="19" y="11"/>
                    <a:pt x="11" y="19"/>
                    <a:pt x="11" y="29"/>
                  </a:cubicBezTo>
                  <a:cubicBezTo>
                    <a:pt x="11" y="39"/>
                    <a:pt x="19" y="47"/>
                    <a:pt x="29" y="47"/>
                  </a:cubicBezTo>
                  <a:cubicBezTo>
                    <a:pt x="39" y="47"/>
                    <a:pt x="47" y="39"/>
                    <a:pt x="47" y="29"/>
                  </a:cubicBezTo>
                  <a:cubicBezTo>
                    <a:pt x="47" y="19"/>
                    <a:pt x="39" y="11"/>
                    <a:pt x="29" y="11"/>
                  </a:cubicBezTo>
                  <a:close/>
                  <a:moveTo>
                    <a:pt x="42" y="30"/>
                  </a:moveTo>
                  <a:cubicBezTo>
                    <a:pt x="42" y="31"/>
                    <a:pt x="41" y="31"/>
                    <a:pt x="40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1" y="41"/>
                    <a:pt x="31" y="42"/>
                    <a:pt x="30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7" y="42"/>
                    <a:pt x="26" y="41"/>
                    <a:pt x="26" y="40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31"/>
                    <a:pt x="16" y="31"/>
                    <a:pt x="16" y="30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7"/>
                    <a:pt x="17" y="26"/>
                    <a:pt x="17" y="26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16"/>
                    <a:pt x="27" y="16"/>
                    <a:pt x="27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1" y="16"/>
                    <a:pt x="31" y="16"/>
                    <a:pt x="31" y="17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1" y="26"/>
                    <a:pt x="42" y="27"/>
                    <a:pt x="42" y="27"/>
                  </a:cubicBezTo>
                  <a:lnTo>
                    <a:pt x="42" y="3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0259511" y="3223494"/>
            <a:ext cx="321407" cy="1549014"/>
            <a:chOff x="2971801" y="2190750"/>
            <a:chExt cx="228599" cy="1101725"/>
          </a:xfrm>
        </p:grpSpPr>
        <p:cxnSp>
          <p:nvCxnSpPr>
            <p:cNvPr id="101" name="Straight Connector 100"/>
            <p:cNvCxnSpPr/>
            <p:nvPr/>
          </p:nvCxnSpPr>
          <p:spPr>
            <a:xfrm rot="16200000" flipV="1">
              <a:off x="2478088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592387" y="2684463"/>
              <a:ext cx="1101725" cy="114300"/>
            </a:xfrm>
            <a:prstGeom prst="line">
              <a:avLst/>
            </a:prstGeom>
            <a:ln w="190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9830961" y="2044995"/>
            <a:ext cx="1178502" cy="1178502"/>
            <a:chOff x="6648450" y="1428750"/>
            <a:chExt cx="838200" cy="838200"/>
          </a:xfrm>
        </p:grpSpPr>
        <p:sp>
          <p:nvSpPr>
            <p:cNvPr id="97" name="Rectangle 96"/>
            <p:cNvSpPr/>
            <p:nvPr/>
          </p:nvSpPr>
          <p:spPr>
            <a:xfrm>
              <a:off x="6648450" y="1428750"/>
              <a:ext cx="838200" cy="8382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9" name="Freeform 89"/>
            <p:cNvSpPr>
              <a:spLocks noEditPoints="1"/>
            </p:cNvSpPr>
            <p:nvPr/>
          </p:nvSpPr>
          <p:spPr bwMode="auto">
            <a:xfrm>
              <a:off x="6878874" y="1659174"/>
              <a:ext cx="377353" cy="377353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5" y="55"/>
                </a:cxn>
                <a:cxn ang="0">
                  <a:pos x="23" y="67"/>
                </a:cxn>
                <a:cxn ang="0">
                  <a:pos x="22" y="68"/>
                </a:cxn>
                <a:cxn ang="0">
                  <a:pos x="21" y="68"/>
                </a:cxn>
                <a:cxn ang="0">
                  <a:pos x="19" y="65"/>
                </a:cxn>
                <a:cxn ang="0">
                  <a:pos x="19" y="48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7" y="0"/>
                </a:cxn>
                <a:cxn ang="0">
                  <a:pos x="68" y="3"/>
                </a:cxn>
                <a:cxn ang="0">
                  <a:pos x="62" y="7"/>
                </a:cxn>
                <a:cxn ang="0">
                  <a:pos x="8" y="38"/>
                </a:cxn>
                <a:cxn ang="0">
                  <a:pos x="20" y="43"/>
                </a:cxn>
                <a:cxn ang="0">
                  <a:pos x="53" y="19"/>
                </a:cxn>
                <a:cxn ang="0">
                  <a:pos x="35" y="49"/>
                </a:cxn>
                <a:cxn ang="0">
                  <a:pos x="54" y="57"/>
                </a:cxn>
                <a:cxn ang="0">
                  <a:pos x="62" y="7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3" y="67"/>
                    <a:pt x="22" y="68"/>
                    <a:pt x="22" y="68"/>
                  </a:cubicBezTo>
                  <a:cubicBezTo>
                    <a:pt x="21" y="68"/>
                    <a:pt x="21" y="68"/>
                    <a:pt x="21" y="68"/>
                  </a:cubicBezTo>
                  <a:cubicBezTo>
                    <a:pt x="20" y="67"/>
                    <a:pt x="19" y="66"/>
                    <a:pt x="19" y="65"/>
                  </a:cubicBezTo>
                  <a:cubicBezTo>
                    <a:pt x="19" y="48"/>
                    <a:pt x="19" y="48"/>
                    <a:pt x="19" y="48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  <a:moveTo>
                    <a:pt x="62" y="7"/>
                  </a:moveTo>
                  <a:cubicBezTo>
                    <a:pt x="8" y="38"/>
                    <a:pt x="8" y="38"/>
                    <a:pt x="8" y="38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4" y="57"/>
                    <a:pt x="54" y="57"/>
                    <a:pt x="54" y="57"/>
                  </a:cubicBezTo>
                  <a:lnTo>
                    <a:pt x="62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63" tIns="64282" rIns="128563" bIns="64282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8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61" name="Right Arrow 160"/>
          <p:cNvSpPr/>
          <p:nvPr/>
        </p:nvSpPr>
        <p:spPr>
          <a:xfrm>
            <a:off x="3844715" y="2376188"/>
            <a:ext cx="495507" cy="51611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2" name="Right Arrow 161"/>
          <p:cNvSpPr/>
          <p:nvPr/>
        </p:nvSpPr>
        <p:spPr>
          <a:xfrm>
            <a:off x="5679425" y="2376188"/>
            <a:ext cx="495507" cy="516118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" name="Right Arrow 162"/>
          <p:cNvSpPr/>
          <p:nvPr/>
        </p:nvSpPr>
        <p:spPr>
          <a:xfrm>
            <a:off x="7487354" y="2376188"/>
            <a:ext cx="495507" cy="516118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" name="Right Arrow 163"/>
          <p:cNvSpPr/>
          <p:nvPr/>
        </p:nvSpPr>
        <p:spPr>
          <a:xfrm>
            <a:off x="9295279" y="2376188"/>
            <a:ext cx="495507" cy="516118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8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 Placeholder 7"/>
          <p:cNvSpPr txBox="1"/>
          <p:nvPr/>
        </p:nvSpPr>
        <p:spPr>
          <a:xfrm>
            <a:off x="1555567" y="459361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2"/>
          <p:cNvSpPr txBox="1"/>
          <p:nvPr/>
        </p:nvSpPr>
        <p:spPr>
          <a:xfrm>
            <a:off x="1555567" y="498293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5" name="Text Placeholder 7"/>
          <p:cNvSpPr txBox="1"/>
          <p:nvPr/>
        </p:nvSpPr>
        <p:spPr>
          <a:xfrm>
            <a:off x="42416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 Placeholder 2"/>
          <p:cNvSpPr txBox="1"/>
          <p:nvPr/>
        </p:nvSpPr>
        <p:spPr>
          <a:xfrm>
            <a:off x="42416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7" name="Text Placeholder 7"/>
          <p:cNvSpPr txBox="1"/>
          <p:nvPr/>
        </p:nvSpPr>
        <p:spPr>
          <a:xfrm>
            <a:off x="60894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8" name="Text Placeholder 2"/>
          <p:cNvSpPr txBox="1"/>
          <p:nvPr/>
        </p:nvSpPr>
        <p:spPr>
          <a:xfrm>
            <a:off x="60894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59" name="Text Placeholder 7"/>
          <p:cNvSpPr txBox="1"/>
          <p:nvPr/>
        </p:nvSpPr>
        <p:spPr>
          <a:xfrm>
            <a:off x="793731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2"/>
          <p:cNvSpPr txBox="1"/>
          <p:nvPr/>
        </p:nvSpPr>
        <p:spPr>
          <a:xfrm>
            <a:off x="793731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63" name="Text Placeholder 7"/>
          <p:cNvSpPr txBox="1"/>
          <p:nvPr/>
        </p:nvSpPr>
        <p:spPr>
          <a:xfrm>
            <a:off x="9785167" y="4917469"/>
            <a:ext cx="1331091" cy="334187"/>
          </a:xfrm>
          <a:prstGeom prst="rect">
            <a:avLst/>
          </a:prstGeom>
        </p:spPr>
        <p:txBody>
          <a:bodyPr vert="horz" lIns="0" tIns="103884" rIns="0" bIns="103884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2"/>
          <p:cNvSpPr txBox="1"/>
          <p:nvPr/>
        </p:nvSpPr>
        <p:spPr>
          <a:xfrm>
            <a:off x="9785167" y="5306786"/>
            <a:ext cx="1754878" cy="429605"/>
          </a:xfrm>
          <a:prstGeom prst="rect">
            <a:avLst/>
          </a:prstGeom>
        </p:spPr>
        <p:txBody>
          <a:bodyPr vert="horz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46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 animBg="1"/>
      <p:bldP spid="162" grpId="0" animBg="1"/>
      <p:bldP spid="163" grpId="0" animBg="1"/>
      <p:bldP spid="164" grpId="0" animBg="1"/>
      <p:bldP spid="5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165328" y="4661041"/>
            <a:ext cx="3750263" cy="107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137"/>
          <p:cNvGrpSpPr/>
          <p:nvPr/>
        </p:nvGrpSpPr>
        <p:grpSpPr>
          <a:xfrm>
            <a:off x="1502228" y="2303735"/>
            <a:ext cx="301358" cy="2317121"/>
            <a:chOff x="1074408" y="1485901"/>
            <a:chExt cx="214311" cy="1647821"/>
          </a:xfrm>
        </p:grpSpPr>
        <p:cxnSp>
          <p:nvCxnSpPr>
            <p:cNvPr id="91" name="Straight Connector 90"/>
            <p:cNvCxnSpPr/>
            <p:nvPr/>
          </p:nvCxnSpPr>
          <p:spPr>
            <a:xfrm rot="16200000" flipV="1">
              <a:off x="359569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Rounded Rectangle 94"/>
            <p:cNvSpPr/>
            <p:nvPr/>
          </p:nvSpPr>
          <p:spPr>
            <a:xfrm>
              <a:off x="1074408" y="2190750"/>
              <a:ext cx="214311" cy="94297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8"/>
          <p:cNvGrpSpPr/>
          <p:nvPr/>
        </p:nvGrpSpPr>
        <p:grpSpPr>
          <a:xfrm>
            <a:off x="2035839" y="2303735"/>
            <a:ext cx="301358" cy="2317121"/>
            <a:chOff x="1447800" y="1485901"/>
            <a:chExt cx="214311" cy="1647821"/>
          </a:xfrm>
        </p:grpSpPr>
        <p:cxnSp>
          <p:nvCxnSpPr>
            <p:cNvPr id="98" name="Straight Connector 97"/>
            <p:cNvCxnSpPr/>
            <p:nvPr/>
          </p:nvCxnSpPr>
          <p:spPr>
            <a:xfrm rot="16200000" flipV="1">
              <a:off x="732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ounded Rectangle 100"/>
            <p:cNvSpPr/>
            <p:nvPr/>
          </p:nvSpPr>
          <p:spPr>
            <a:xfrm>
              <a:off x="1447800" y="1962150"/>
              <a:ext cx="214311" cy="11715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39"/>
          <p:cNvGrpSpPr/>
          <p:nvPr/>
        </p:nvGrpSpPr>
        <p:grpSpPr>
          <a:xfrm>
            <a:off x="2569451" y="2303735"/>
            <a:ext cx="301358" cy="2317121"/>
            <a:chOff x="1828800" y="1485901"/>
            <a:chExt cx="214311" cy="1647821"/>
          </a:xfrm>
        </p:grpSpPr>
        <p:cxnSp>
          <p:nvCxnSpPr>
            <p:cNvPr id="104" name="Straight Connector 103"/>
            <p:cNvCxnSpPr/>
            <p:nvPr/>
          </p:nvCxnSpPr>
          <p:spPr>
            <a:xfrm rot="16200000" flipV="1">
              <a:off x="1113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ounded Rectangle 106"/>
            <p:cNvSpPr/>
            <p:nvPr/>
          </p:nvSpPr>
          <p:spPr>
            <a:xfrm>
              <a:off x="1828800" y="1809750"/>
              <a:ext cx="214311" cy="132397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140"/>
          <p:cNvGrpSpPr/>
          <p:nvPr/>
        </p:nvGrpSpPr>
        <p:grpSpPr>
          <a:xfrm>
            <a:off x="3103063" y="2303735"/>
            <a:ext cx="301358" cy="2317121"/>
            <a:chOff x="2209800" y="1485901"/>
            <a:chExt cx="214311" cy="1647821"/>
          </a:xfrm>
        </p:grpSpPr>
        <p:cxnSp>
          <p:nvCxnSpPr>
            <p:cNvPr id="108" name="Straight Connector 107"/>
            <p:cNvCxnSpPr/>
            <p:nvPr/>
          </p:nvCxnSpPr>
          <p:spPr>
            <a:xfrm rot="16200000" flipV="1">
              <a:off x="1494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ounded Rectangle 120"/>
            <p:cNvSpPr/>
            <p:nvPr/>
          </p:nvSpPr>
          <p:spPr>
            <a:xfrm>
              <a:off x="2209800" y="2419350"/>
              <a:ext cx="214311" cy="71437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141"/>
          <p:cNvGrpSpPr/>
          <p:nvPr/>
        </p:nvGrpSpPr>
        <p:grpSpPr>
          <a:xfrm>
            <a:off x="3636674" y="2303735"/>
            <a:ext cx="301358" cy="2317121"/>
            <a:chOff x="2667000" y="1485901"/>
            <a:chExt cx="214311" cy="1647821"/>
          </a:xfrm>
        </p:grpSpPr>
        <p:cxnSp>
          <p:nvCxnSpPr>
            <p:cNvPr id="128" name="Straight Connector 127"/>
            <p:cNvCxnSpPr/>
            <p:nvPr/>
          </p:nvCxnSpPr>
          <p:spPr>
            <a:xfrm rot="16200000" flipV="1">
              <a:off x="19521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ed Rectangle 128"/>
            <p:cNvSpPr/>
            <p:nvPr/>
          </p:nvSpPr>
          <p:spPr>
            <a:xfrm>
              <a:off x="2667000" y="1962150"/>
              <a:ext cx="214311" cy="117157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142"/>
          <p:cNvGrpSpPr/>
          <p:nvPr/>
        </p:nvGrpSpPr>
        <p:grpSpPr>
          <a:xfrm>
            <a:off x="4170289" y="2303735"/>
            <a:ext cx="301358" cy="2317121"/>
            <a:chOff x="2971800" y="1485901"/>
            <a:chExt cx="214311" cy="1647821"/>
          </a:xfrm>
        </p:grpSpPr>
        <p:cxnSp>
          <p:nvCxnSpPr>
            <p:cNvPr id="136" name="Straight Connector 135"/>
            <p:cNvCxnSpPr/>
            <p:nvPr/>
          </p:nvCxnSpPr>
          <p:spPr>
            <a:xfrm rot="16200000" flipV="1">
              <a:off x="2256961" y="2302205"/>
              <a:ext cx="1638299" cy="56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ysDot"/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ounded Rectangle 136"/>
            <p:cNvSpPr/>
            <p:nvPr/>
          </p:nvSpPr>
          <p:spPr>
            <a:xfrm>
              <a:off x="2971800" y="1809750"/>
              <a:ext cx="214311" cy="132397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44" name="Rectangle 143"/>
          <p:cNvSpPr/>
          <p:nvPr/>
        </p:nvSpPr>
        <p:spPr>
          <a:xfrm>
            <a:off x="1532831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2071102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609373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85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3147644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685915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224186" y="4810264"/>
            <a:ext cx="227626" cy="2682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</a:t>
            </a:r>
          </a:p>
        </p:txBody>
      </p:sp>
      <p:grpSp>
        <p:nvGrpSpPr>
          <p:cNvPr id="10" name="Group 149"/>
          <p:cNvGrpSpPr/>
          <p:nvPr/>
        </p:nvGrpSpPr>
        <p:grpSpPr>
          <a:xfrm>
            <a:off x="6389434" y="2305418"/>
            <a:ext cx="2090836" cy="701095"/>
            <a:chOff x="4597686" y="3155872"/>
            <a:chExt cx="1583966" cy="498584"/>
          </a:xfrm>
        </p:grpSpPr>
        <p:sp>
          <p:nvSpPr>
            <p:cNvPr id="151" name="TextBox 150"/>
            <p:cNvSpPr txBox="1"/>
            <p:nvPr/>
          </p:nvSpPr>
          <p:spPr>
            <a:xfrm>
              <a:off x="4597686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597686" y="3348942"/>
              <a:ext cx="1583966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152"/>
          <p:cNvGrpSpPr/>
          <p:nvPr/>
        </p:nvGrpSpPr>
        <p:grpSpPr>
          <a:xfrm>
            <a:off x="9386634" y="2305418"/>
            <a:ext cx="2036110" cy="701095"/>
            <a:chOff x="6978976" y="3155872"/>
            <a:chExt cx="1542507" cy="498584"/>
          </a:xfrm>
        </p:grpSpPr>
        <p:sp>
          <p:nvSpPr>
            <p:cNvPr id="154" name="TextBox 153"/>
            <p:cNvSpPr txBox="1"/>
            <p:nvPr/>
          </p:nvSpPr>
          <p:spPr>
            <a:xfrm>
              <a:off x="6978977" y="315587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6978976" y="3348942"/>
              <a:ext cx="1542507" cy="30551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55"/>
          <p:cNvGrpSpPr/>
          <p:nvPr/>
        </p:nvGrpSpPr>
        <p:grpSpPr>
          <a:xfrm>
            <a:off x="6389434" y="3213449"/>
            <a:ext cx="2036110" cy="701095"/>
            <a:chOff x="4597685" y="3914331"/>
            <a:chExt cx="1542507" cy="498583"/>
          </a:xfrm>
        </p:grpSpPr>
        <p:sp>
          <p:nvSpPr>
            <p:cNvPr id="157" name="TextBox 156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" name="Group 158"/>
          <p:cNvGrpSpPr/>
          <p:nvPr/>
        </p:nvGrpSpPr>
        <p:grpSpPr>
          <a:xfrm>
            <a:off x="9386634" y="3213449"/>
            <a:ext cx="2036110" cy="701095"/>
            <a:chOff x="6978976" y="3914331"/>
            <a:chExt cx="1542507" cy="498583"/>
          </a:xfrm>
        </p:grpSpPr>
        <p:sp>
          <p:nvSpPr>
            <p:cNvPr id="160" name="TextBox 159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4" name="Group 161"/>
          <p:cNvGrpSpPr/>
          <p:nvPr/>
        </p:nvGrpSpPr>
        <p:grpSpPr>
          <a:xfrm>
            <a:off x="6389434" y="4239172"/>
            <a:ext cx="2036110" cy="701095"/>
            <a:chOff x="4597685" y="3914331"/>
            <a:chExt cx="1542507" cy="498583"/>
          </a:xfrm>
        </p:grpSpPr>
        <p:sp>
          <p:nvSpPr>
            <p:cNvPr id="163" name="TextBox 162"/>
            <p:cNvSpPr txBox="1"/>
            <p:nvPr/>
          </p:nvSpPr>
          <p:spPr>
            <a:xfrm>
              <a:off x="4597686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4597685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5" name="Group 164"/>
          <p:cNvGrpSpPr/>
          <p:nvPr/>
        </p:nvGrpSpPr>
        <p:grpSpPr>
          <a:xfrm>
            <a:off x="9386634" y="4239172"/>
            <a:ext cx="2036110" cy="701095"/>
            <a:chOff x="6978976" y="3914331"/>
            <a:chExt cx="1542507" cy="498583"/>
          </a:xfrm>
        </p:grpSpPr>
        <p:sp>
          <p:nvSpPr>
            <p:cNvPr id="166" name="TextBox 165"/>
            <p:cNvSpPr txBox="1"/>
            <p:nvPr/>
          </p:nvSpPr>
          <p:spPr>
            <a:xfrm>
              <a:off x="6978977" y="3914331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978976" y="4107401"/>
              <a:ext cx="1542507" cy="30551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16" name="Group 167"/>
          <p:cNvGrpSpPr/>
          <p:nvPr/>
        </p:nvGrpSpPr>
        <p:grpSpPr>
          <a:xfrm>
            <a:off x="8674821" y="4215707"/>
            <a:ext cx="659525" cy="640643"/>
            <a:chOff x="6299532" y="4190009"/>
            <a:chExt cx="469021" cy="455593"/>
          </a:xfrm>
        </p:grpSpPr>
        <p:sp>
          <p:nvSpPr>
            <p:cNvPr id="169" name="Oval 168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0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Group 170"/>
          <p:cNvGrpSpPr/>
          <p:nvPr/>
        </p:nvGrpSpPr>
        <p:grpSpPr>
          <a:xfrm>
            <a:off x="5648471" y="2277304"/>
            <a:ext cx="659525" cy="640643"/>
            <a:chOff x="630683" y="3383511"/>
            <a:chExt cx="469021" cy="455593"/>
          </a:xfrm>
        </p:grpSpPr>
        <p:sp>
          <p:nvSpPr>
            <p:cNvPr id="172" name="Oval 171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Group 173"/>
          <p:cNvGrpSpPr/>
          <p:nvPr/>
        </p:nvGrpSpPr>
        <p:grpSpPr>
          <a:xfrm>
            <a:off x="5648471" y="4215707"/>
            <a:ext cx="659525" cy="640643"/>
            <a:chOff x="3428938" y="4190009"/>
            <a:chExt cx="469021" cy="455593"/>
          </a:xfrm>
        </p:grpSpPr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Group 176"/>
          <p:cNvGrpSpPr/>
          <p:nvPr/>
        </p:nvGrpSpPr>
        <p:grpSpPr>
          <a:xfrm>
            <a:off x="5648471" y="3229350"/>
            <a:ext cx="659525" cy="640643"/>
            <a:chOff x="6299532" y="3384456"/>
            <a:chExt cx="469021" cy="455593"/>
          </a:xfrm>
        </p:grpSpPr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79"/>
          <p:cNvGrpSpPr/>
          <p:nvPr/>
        </p:nvGrpSpPr>
        <p:grpSpPr>
          <a:xfrm>
            <a:off x="8674821" y="3229350"/>
            <a:ext cx="659525" cy="640643"/>
            <a:chOff x="630683" y="4190009"/>
            <a:chExt cx="469021" cy="455593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2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Group 182"/>
          <p:cNvGrpSpPr/>
          <p:nvPr/>
        </p:nvGrpSpPr>
        <p:grpSpPr>
          <a:xfrm>
            <a:off x="8674821" y="2277304"/>
            <a:ext cx="659525" cy="640643"/>
            <a:chOff x="3425803" y="3384456"/>
            <a:chExt cx="469021" cy="455593"/>
          </a:xfrm>
        </p:grpSpPr>
        <p:sp>
          <p:nvSpPr>
            <p:cNvPr id="184" name="Oval 183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5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68" name="Footer Text"/>
          <p:cNvSpPr txBox="1"/>
          <p:nvPr/>
        </p:nvSpPr>
        <p:spPr>
          <a:xfrm>
            <a:off x="973504" y="5643811"/>
            <a:ext cx="10911745" cy="1350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9" name="Straight Line buttom"/>
          <p:cNvCxnSpPr/>
          <p:nvPr/>
        </p:nvCxnSpPr>
        <p:spPr>
          <a:xfrm>
            <a:off x="964706" y="5456156"/>
            <a:ext cx="109293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7" name="组合 66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0">
        <p14:prism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4" grpId="0"/>
      <p:bldP spid="145" grpId="0"/>
      <p:bldP spid="146" grpId="0"/>
      <p:bldP spid="147" grpId="0"/>
      <p:bldP spid="148" grpId="0"/>
      <p:bldP spid="149" grpId="0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704" y="2322830"/>
            <a:ext cx="12857339" cy="2551749"/>
            <a:chOff x="170694" y="177982"/>
            <a:chExt cx="3936003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3" cy="611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27581" y="284178"/>
              <a:ext cx="569115" cy="529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zh-CN" altLang="en-US" sz="11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335293" y="2992447"/>
            <a:ext cx="4324739" cy="778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506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en-GB" altLang="zh-CN" sz="506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5293" y="3908392"/>
            <a:ext cx="432473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2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点击此处添加副标题文本内容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99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7569469" y="1632878"/>
            <a:ext cx="2144681" cy="45505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2170" y="1632878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id-ID" sz="4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4604" y="1632878"/>
            <a:ext cx="2144681" cy="2244027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57038" y="1632878"/>
            <a:ext cx="2144681" cy="22440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81903" y="1632878"/>
            <a:ext cx="2144681" cy="2244027"/>
          </a:xfrm>
          <a:prstGeom prst="rect">
            <a:avLst/>
          </a:prstGeom>
          <a:blipFill dpi="0" rotWithShape="1">
            <a:blip r:embed="rId4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32172" y="3939392"/>
            <a:ext cx="4357113" cy="22440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57038" y="3939391"/>
            <a:ext cx="2144681" cy="2244027"/>
          </a:xfrm>
          <a:prstGeom prst="rect">
            <a:avLst/>
          </a:prstGeom>
          <a:blipFill dpi="0" rotWithShape="1">
            <a:blip r:embed="rId5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81903" y="3939391"/>
            <a:ext cx="2144681" cy="22440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3955" y="2233681"/>
            <a:ext cx="1590846" cy="2271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1475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AU" sz="1475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 Placeholder 32"/>
          <p:cNvSpPr txBox="1"/>
          <p:nvPr/>
        </p:nvSpPr>
        <p:spPr>
          <a:xfrm>
            <a:off x="5633955" y="2562638"/>
            <a:ext cx="1590846" cy="73866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32"/>
          <p:cNvSpPr txBox="1"/>
          <p:nvPr/>
        </p:nvSpPr>
        <p:spPr>
          <a:xfrm>
            <a:off x="1449134" y="4404814"/>
            <a:ext cx="3275291" cy="1313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1" name="Text Placeholder 32"/>
          <p:cNvSpPr txBox="1"/>
          <p:nvPr/>
        </p:nvSpPr>
        <p:spPr>
          <a:xfrm>
            <a:off x="7807012" y="2754891"/>
            <a:ext cx="1697976" cy="276998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  <a:endParaRPr lang="en-US" altLang="zh-CN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4" grpId="0" animBg="1"/>
      <p:bldP spid="35" grpId="0" animBg="1"/>
      <p:bldP spid="36" grpId="0" animBg="1"/>
      <p:bldP spid="39" grpId="0" animBg="1"/>
      <p:bldP spid="42" grpId="0" animBg="1"/>
      <p:bldP spid="44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80903" y="1960141"/>
            <a:ext cx="7897859" cy="2954013"/>
            <a:chOff x="3859486" y="1767172"/>
            <a:chExt cx="7489161" cy="2801149"/>
          </a:xfrm>
        </p:grpSpPr>
        <p:sp>
          <p:nvSpPr>
            <p:cNvPr id="40" name="TextBox 39"/>
            <p:cNvSpPr txBox="1"/>
            <p:nvPr/>
          </p:nvSpPr>
          <p:spPr>
            <a:xfrm>
              <a:off x="6845591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982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50%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34812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63858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738802" y="4258170"/>
              <a:ext cx="609845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79170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49157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392533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078095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360382" y="4258170"/>
              <a:ext cx="421358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52536" y="4258170"/>
              <a:ext cx="515602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10%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46089" y="18832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446089" y="1883284"/>
              <a:ext cx="23774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446089" y="23404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446089" y="2340484"/>
              <a:ext cx="127253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446089" y="27976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446089" y="2797684"/>
              <a:ext cx="92582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446089" y="32548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446089" y="3254884"/>
              <a:ext cx="202310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446089" y="3712084"/>
              <a:ext cx="6882616" cy="30949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46089" y="3712084"/>
              <a:ext cx="1710689" cy="30949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823528" y="1883284"/>
              <a:ext cx="1463039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718628" y="2340484"/>
              <a:ext cx="16268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71918" y="2796805"/>
              <a:ext cx="145161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469198" y="3254884"/>
              <a:ext cx="147447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156778" y="3712084"/>
              <a:ext cx="1329690" cy="30949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8286566" y="1883284"/>
              <a:ext cx="138176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345498" y="2340484"/>
              <a:ext cx="3320853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821623" y="2796805"/>
              <a:ext cx="2116455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943668" y="3254884"/>
              <a:ext cx="1724661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486468" y="3712084"/>
              <a:ext cx="1710689" cy="30949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4446089" y="1767172"/>
              <a:ext cx="0" cy="2412945"/>
            </a:xfrm>
            <a:prstGeom prst="line">
              <a:avLst/>
            </a:prstGeom>
            <a:ln w="254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3859486" y="18533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2015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59486" y="23105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2014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59486" y="2766884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2013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59486" y="3224963"/>
              <a:ext cx="552083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2012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865810" y="3682163"/>
              <a:ext cx="539436" cy="3101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40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2011</a:t>
              </a:r>
              <a:endParaRPr lang="en-GB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8" name="Oval 77"/>
          <p:cNvSpPr/>
          <p:nvPr/>
        </p:nvSpPr>
        <p:spPr>
          <a:xfrm>
            <a:off x="2746286" y="5383766"/>
            <a:ext cx="307256" cy="307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17517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76725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227465" y="5383766"/>
            <a:ext cx="307256" cy="3072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81493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157904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7708643" y="5383766"/>
            <a:ext cx="307256" cy="3072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14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045469" y="5342650"/>
            <a:ext cx="902811" cy="328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GB" altLang="zh-CN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639082" y="5686168"/>
            <a:ext cx="224667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8" name="组合 87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89" name="直接连接符 88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/>
      <p:bldP spid="80" grpId="0"/>
      <p:bldP spid="81" grpId="0" animBg="1"/>
      <p:bldP spid="82" grpId="0"/>
      <p:bldP spid="83" grpId="0"/>
      <p:bldP spid="84" grpId="0" animBg="1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94547" y="1117027"/>
            <a:ext cx="4028238" cy="2890627"/>
          </a:xfrm>
          <a:prstGeom prst="rect">
            <a:avLst/>
          </a:prstGeom>
          <a:blipFill dpi="0" rotWithShape="1">
            <a:blip r:embed="rId3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15256" y="1117027"/>
            <a:ext cx="4028238" cy="2890627"/>
          </a:xfrm>
          <a:prstGeom prst="rect">
            <a:avLst/>
          </a:prstGeom>
          <a:solidFill>
            <a:schemeClr val="accent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535965" y="1117027"/>
            <a:ext cx="4028238" cy="2890627"/>
          </a:xfrm>
          <a:prstGeom prst="rect">
            <a:avLst/>
          </a:prstGeom>
          <a:blipFill dpi="0" rotWithShape="1">
            <a:blip r:embed="rId4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547" y="4082786"/>
            <a:ext cx="4028238" cy="289062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415256" y="4082786"/>
            <a:ext cx="4028238" cy="2890627"/>
          </a:xfrm>
          <a:prstGeom prst="rect">
            <a:avLst/>
          </a:prstGeom>
          <a:blipFill dpi="0" rotWithShape="1">
            <a:blip r:embed="rId5" cstate="email">
              <a:grayscl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5965" y="4082785"/>
            <a:ext cx="4028238" cy="2890627"/>
          </a:xfrm>
          <a:prstGeom prst="rect">
            <a:avLst/>
          </a:prstGeom>
          <a:solidFill>
            <a:schemeClr val="accent3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3"/>
          <p:cNvSpPr>
            <a:spLocks noChangeArrowheads="1"/>
          </p:cNvSpPr>
          <p:nvPr/>
        </p:nvSpPr>
        <p:spPr bwMode="auto">
          <a:xfrm>
            <a:off x="5038058" y="1764351"/>
            <a:ext cx="2754535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0" name="TextBox 3"/>
          <p:cNvSpPr>
            <a:spLocks noChangeArrowheads="1"/>
          </p:cNvSpPr>
          <p:nvPr/>
        </p:nvSpPr>
        <p:spPr bwMode="auto">
          <a:xfrm>
            <a:off x="867276" y="4847534"/>
            <a:ext cx="2753787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1" name="TextBox 3"/>
          <p:cNvSpPr>
            <a:spLocks noChangeArrowheads="1"/>
          </p:cNvSpPr>
          <p:nvPr/>
        </p:nvSpPr>
        <p:spPr bwMode="auto">
          <a:xfrm>
            <a:off x="9209588" y="4847534"/>
            <a:ext cx="2836361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22" name="矩形 32"/>
          <p:cNvSpPr/>
          <p:nvPr/>
        </p:nvSpPr>
        <p:spPr>
          <a:xfrm flipH="1">
            <a:off x="4415256" y="304029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32"/>
          <p:cNvSpPr/>
          <p:nvPr/>
        </p:nvSpPr>
        <p:spPr>
          <a:xfrm>
            <a:off x="3391426" y="600605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矩形 32"/>
          <p:cNvSpPr/>
          <p:nvPr/>
        </p:nvSpPr>
        <p:spPr>
          <a:xfrm rot="16200000">
            <a:off x="8553966" y="4064786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042720" y="3368509"/>
            <a:ext cx="2762008" cy="2496581"/>
            <a:chOff x="3471863" y="2343150"/>
            <a:chExt cx="2197101" cy="1985963"/>
          </a:xfrm>
        </p:grpSpPr>
        <p:sp>
          <p:nvSpPr>
            <p:cNvPr id="6" name="Freeform 5"/>
            <p:cNvSpPr/>
            <p:nvPr/>
          </p:nvSpPr>
          <p:spPr bwMode="auto">
            <a:xfrm>
              <a:off x="3476626" y="2381250"/>
              <a:ext cx="2192338" cy="1495425"/>
            </a:xfrm>
            <a:custGeom>
              <a:avLst/>
              <a:gdLst/>
              <a:ahLst/>
              <a:cxnLst>
                <a:cxn ang="0">
                  <a:pos x="1202" y="800"/>
                </a:cxn>
                <a:cxn ang="0">
                  <a:pos x="1182" y="820"/>
                </a:cxn>
                <a:cxn ang="0">
                  <a:pos x="20" y="820"/>
                </a:cxn>
                <a:cxn ang="0">
                  <a:pos x="0" y="800"/>
                </a:cxn>
                <a:cxn ang="0">
                  <a:pos x="0" y="20"/>
                </a:cxn>
                <a:cxn ang="0">
                  <a:pos x="20" y="0"/>
                </a:cxn>
                <a:cxn ang="0">
                  <a:pos x="1182" y="0"/>
                </a:cxn>
                <a:cxn ang="0">
                  <a:pos x="1202" y="20"/>
                </a:cxn>
                <a:cxn ang="0">
                  <a:pos x="1202" y="800"/>
                </a:cxn>
              </a:cxnLst>
              <a:rect l="0" t="0" r="r" b="b"/>
              <a:pathLst>
                <a:path w="1202" h="820">
                  <a:moveTo>
                    <a:pt x="1202" y="800"/>
                  </a:moveTo>
                  <a:cubicBezTo>
                    <a:pt x="1202" y="811"/>
                    <a:pt x="1193" y="820"/>
                    <a:pt x="1182" y="820"/>
                  </a:cubicBezTo>
                  <a:cubicBezTo>
                    <a:pt x="20" y="820"/>
                    <a:pt x="20" y="820"/>
                    <a:pt x="20" y="820"/>
                  </a:cubicBezTo>
                  <a:cubicBezTo>
                    <a:pt x="9" y="820"/>
                    <a:pt x="0" y="811"/>
                    <a:pt x="0" y="80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182" y="0"/>
                    <a:pt x="1182" y="0"/>
                    <a:pt x="1182" y="0"/>
                  </a:cubicBezTo>
                  <a:cubicBezTo>
                    <a:pt x="1193" y="0"/>
                    <a:pt x="1202" y="9"/>
                    <a:pt x="1202" y="20"/>
                  </a:cubicBezTo>
                  <a:lnTo>
                    <a:pt x="1202" y="800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563938" y="3713163"/>
              <a:ext cx="2019300" cy="9048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4573587" y="2343150"/>
              <a:ext cx="1009650" cy="1460500"/>
            </a:xfrm>
            <a:custGeom>
              <a:avLst/>
              <a:gdLst/>
              <a:ahLst/>
              <a:cxnLst>
                <a:cxn ang="0">
                  <a:pos x="0" y="801"/>
                </a:cxn>
                <a:cxn ang="0">
                  <a:pos x="0" y="73"/>
                </a:cxn>
                <a:cxn ang="0">
                  <a:pos x="1" y="71"/>
                </a:cxn>
                <a:cxn ang="0">
                  <a:pos x="1" y="65"/>
                </a:cxn>
                <a:cxn ang="0">
                  <a:pos x="70" y="0"/>
                </a:cxn>
                <a:cxn ang="0">
                  <a:pos x="554" y="0"/>
                </a:cxn>
                <a:cxn ang="0">
                  <a:pos x="554" y="758"/>
                </a:cxn>
                <a:cxn ang="0">
                  <a:pos x="70" y="758"/>
                </a:cxn>
                <a:cxn ang="0">
                  <a:pos x="0" y="801"/>
                </a:cxn>
              </a:cxnLst>
              <a:rect l="0" t="0" r="r" b="b"/>
              <a:pathLst>
                <a:path w="554" h="801">
                  <a:moveTo>
                    <a:pt x="0" y="801"/>
                  </a:moveTo>
                  <a:cubicBezTo>
                    <a:pt x="0" y="73"/>
                    <a:pt x="0" y="73"/>
                    <a:pt x="0" y="73"/>
                  </a:cubicBezTo>
                  <a:cubicBezTo>
                    <a:pt x="1" y="72"/>
                    <a:pt x="1" y="71"/>
                    <a:pt x="1" y="71"/>
                  </a:cubicBezTo>
                  <a:cubicBezTo>
                    <a:pt x="1" y="69"/>
                    <a:pt x="1" y="67"/>
                    <a:pt x="1" y="65"/>
                  </a:cubicBezTo>
                  <a:cubicBezTo>
                    <a:pt x="4" y="29"/>
                    <a:pt x="34" y="0"/>
                    <a:pt x="70" y="0"/>
                  </a:cubicBezTo>
                  <a:cubicBezTo>
                    <a:pt x="554" y="0"/>
                    <a:pt x="554" y="0"/>
                    <a:pt x="554" y="0"/>
                  </a:cubicBezTo>
                  <a:cubicBezTo>
                    <a:pt x="554" y="758"/>
                    <a:pt x="554" y="758"/>
                    <a:pt x="554" y="758"/>
                  </a:cubicBezTo>
                  <a:cubicBezTo>
                    <a:pt x="70" y="758"/>
                    <a:pt x="70" y="758"/>
                    <a:pt x="70" y="758"/>
                  </a:cubicBezTo>
                  <a:cubicBezTo>
                    <a:pt x="40" y="758"/>
                    <a:pt x="13" y="775"/>
                    <a:pt x="0" y="80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3563938" y="2343150"/>
              <a:ext cx="1011238" cy="1460500"/>
            </a:xfrm>
            <a:custGeom>
              <a:avLst/>
              <a:gdLst/>
              <a:ahLst/>
              <a:cxnLst>
                <a:cxn ang="0">
                  <a:pos x="554" y="801"/>
                </a:cxn>
                <a:cxn ang="0">
                  <a:pos x="554" y="73"/>
                </a:cxn>
                <a:cxn ang="0">
                  <a:pos x="553" y="71"/>
                </a:cxn>
                <a:cxn ang="0">
                  <a:pos x="553" y="65"/>
                </a:cxn>
                <a:cxn ang="0">
                  <a:pos x="483" y="0"/>
                </a:cxn>
                <a:cxn ang="0">
                  <a:pos x="0" y="0"/>
                </a:cxn>
                <a:cxn ang="0">
                  <a:pos x="0" y="758"/>
                </a:cxn>
                <a:cxn ang="0">
                  <a:pos x="483" y="758"/>
                </a:cxn>
                <a:cxn ang="0">
                  <a:pos x="554" y="801"/>
                </a:cxn>
              </a:cxnLst>
              <a:rect l="0" t="0" r="r" b="b"/>
              <a:pathLst>
                <a:path w="554" h="801">
                  <a:moveTo>
                    <a:pt x="554" y="801"/>
                  </a:moveTo>
                  <a:cubicBezTo>
                    <a:pt x="554" y="73"/>
                    <a:pt x="554" y="73"/>
                    <a:pt x="554" y="73"/>
                  </a:cubicBezTo>
                  <a:cubicBezTo>
                    <a:pt x="553" y="72"/>
                    <a:pt x="553" y="71"/>
                    <a:pt x="553" y="71"/>
                  </a:cubicBezTo>
                  <a:cubicBezTo>
                    <a:pt x="553" y="69"/>
                    <a:pt x="553" y="67"/>
                    <a:pt x="553" y="65"/>
                  </a:cubicBezTo>
                  <a:cubicBezTo>
                    <a:pt x="550" y="29"/>
                    <a:pt x="520" y="0"/>
                    <a:pt x="48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58"/>
                    <a:pt x="0" y="758"/>
                    <a:pt x="0" y="758"/>
                  </a:cubicBezTo>
                  <a:cubicBezTo>
                    <a:pt x="483" y="758"/>
                    <a:pt x="483" y="758"/>
                    <a:pt x="483" y="758"/>
                  </a:cubicBezTo>
                  <a:cubicBezTo>
                    <a:pt x="514" y="758"/>
                    <a:pt x="540" y="775"/>
                    <a:pt x="554" y="80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502151" y="2357438"/>
              <a:ext cx="73025" cy="1446213"/>
            </a:xfrm>
            <a:custGeom>
              <a:avLst/>
              <a:gdLst/>
              <a:ahLst/>
              <a:cxnLst>
                <a:cxn ang="0">
                  <a:pos x="39" y="57"/>
                </a:cxn>
                <a:cxn ang="0">
                  <a:pos x="0" y="0"/>
                </a:cxn>
                <a:cxn ang="0">
                  <a:pos x="0" y="756"/>
                </a:cxn>
                <a:cxn ang="0">
                  <a:pos x="40" y="793"/>
                </a:cxn>
                <a:cxn ang="0">
                  <a:pos x="40" y="65"/>
                </a:cxn>
                <a:cxn ang="0">
                  <a:pos x="39" y="63"/>
                </a:cxn>
                <a:cxn ang="0">
                  <a:pos x="39" y="57"/>
                </a:cxn>
              </a:cxnLst>
              <a:rect l="0" t="0" r="r" b="b"/>
              <a:pathLst>
                <a:path w="40" h="793">
                  <a:moveTo>
                    <a:pt x="39" y="57"/>
                  </a:moveTo>
                  <a:cubicBezTo>
                    <a:pt x="37" y="32"/>
                    <a:pt x="22" y="10"/>
                    <a:pt x="0" y="0"/>
                  </a:cubicBezTo>
                  <a:cubicBezTo>
                    <a:pt x="0" y="756"/>
                    <a:pt x="0" y="756"/>
                    <a:pt x="0" y="756"/>
                  </a:cubicBezTo>
                  <a:cubicBezTo>
                    <a:pt x="17" y="764"/>
                    <a:pt x="31" y="776"/>
                    <a:pt x="40" y="793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39" y="64"/>
                    <a:pt x="39" y="63"/>
                    <a:pt x="39" y="63"/>
                  </a:cubicBezTo>
                  <a:cubicBezTo>
                    <a:pt x="39" y="61"/>
                    <a:pt x="39" y="59"/>
                    <a:pt x="39" y="5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700588" y="2586038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00588" y="2759075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00588" y="29321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700588" y="3105150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700588" y="3279775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700588" y="34528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92526" y="2586038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92526" y="2759075"/>
              <a:ext cx="746125" cy="47625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92526" y="29321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692526" y="3105150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92526" y="3279775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692526" y="3452813"/>
              <a:ext cx="746125" cy="49213"/>
            </a:xfrm>
            <a:prstGeom prst="rect">
              <a:avLst/>
            </a:prstGeom>
            <a:solidFill>
              <a:srgbClr val="A8AAAD"/>
            </a:solidFill>
            <a:ln w="9525">
              <a:noFill/>
              <a:miter lim="800000"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3548063" y="3338513"/>
              <a:ext cx="928688" cy="917575"/>
            </a:xfrm>
            <a:custGeom>
              <a:avLst/>
              <a:gdLst/>
              <a:ahLst/>
              <a:cxnLst>
                <a:cxn ang="0">
                  <a:pos x="32" y="500"/>
                </a:cxn>
                <a:cxn ang="0">
                  <a:pos x="14" y="489"/>
                </a:cxn>
                <a:cxn ang="0">
                  <a:pos x="15" y="436"/>
                </a:cxn>
                <a:cxn ang="0">
                  <a:pos x="441" y="15"/>
                </a:cxn>
                <a:cxn ang="0">
                  <a:pos x="495" y="15"/>
                </a:cxn>
                <a:cxn ang="0">
                  <a:pos x="494" y="69"/>
                </a:cxn>
                <a:cxn ang="0">
                  <a:pos x="68" y="490"/>
                </a:cxn>
                <a:cxn ang="0">
                  <a:pos x="32" y="500"/>
                </a:cxn>
              </a:cxnLst>
              <a:rect l="0" t="0" r="r" b="b"/>
              <a:pathLst>
                <a:path w="509" h="503">
                  <a:moveTo>
                    <a:pt x="32" y="500"/>
                  </a:moveTo>
                  <a:cubicBezTo>
                    <a:pt x="26" y="498"/>
                    <a:pt x="19" y="495"/>
                    <a:pt x="14" y="489"/>
                  </a:cubicBezTo>
                  <a:cubicBezTo>
                    <a:pt x="0" y="475"/>
                    <a:pt x="0" y="450"/>
                    <a:pt x="15" y="436"/>
                  </a:cubicBezTo>
                  <a:cubicBezTo>
                    <a:pt x="441" y="15"/>
                    <a:pt x="441" y="15"/>
                    <a:pt x="441" y="15"/>
                  </a:cubicBezTo>
                  <a:cubicBezTo>
                    <a:pt x="456" y="0"/>
                    <a:pt x="480" y="0"/>
                    <a:pt x="495" y="15"/>
                  </a:cubicBezTo>
                  <a:cubicBezTo>
                    <a:pt x="509" y="30"/>
                    <a:pt x="509" y="54"/>
                    <a:pt x="494" y="69"/>
                  </a:cubicBezTo>
                  <a:cubicBezTo>
                    <a:pt x="68" y="490"/>
                    <a:pt x="68" y="490"/>
                    <a:pt x="68" y="490"/>
                  </a:cubicBezTo>
                  <a:cubicBezTo>
                    <a:pt x="58" y="499"/>
                    <a:pt x="44" y="503"/>
                    <a:pt x="32" y="5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3471863" y="3467100"/>
              <a:ext cx="874713" cy="862013"/>
            </a:xfrm>
            <a:custGeom>
              <a:avLst/>
              <a:gdLst/>
              <a:ahLst/>
              <a:cxnLst>
                <a:cxn ang="0">
                  <a:pos x="65" y="466"/>
                </a:cxn>
                <a:cxn ang="0">
                  <a:pos x="29" y="446"/>
                </a:cxn>
                <a:cxn ang="0">
                  <a:pos x="30" y="339"/>
                </a:cxn>
                <a:cxn ang="0">
                  <a:pos x="343" y="29"/>
                </a:cxn>
                <a:cxn ang="0">
                  <a:pos x="451" y="30"/>
                </a:cxn>
                <a:cxn ang="0">
                  <a:pos x="450" y="137"/>
                </a:cxn>
                <a:cxn ang="0">
                  <a:pos x="137" y="447"/>
                </a:cxn>
                <a:cxn ang="0">
                  <a:pos x="65" y="466"/>
                </a:cxn>
              </a:cxnLst>
              <a:rect l="0" t="0" r="r" b="b"/>
              <a:pathLst>
                <a:path w="480" h="473">
                  <a:moveTo>
                    <a:pt x="65" y="466"/>
                  </a:moveTo>
                  <a:cubicBezTo>
                    <a:pt x="52" y="463"/>
                    <a:pt x="39" y="456"/>
                    <a:pt x="29" y="446"/>
                  </a:cubicBezTo>
                  <a:cubicBezTo>
                    <a:pt x="0" y="416"/>
                    <a:pt x="0" y="368"/>
                    <a:pt x="30" y="339"/>
                  </a:cubicBezTo>
                  <a:cubicBezTo>
                    <a:pt x="343" y="29"/>
                    <a:pt x="343" y="29"/>
                    <a:pt x="343" y="29"/>
                  </a:cubicBezTo>
                  <a:cubicBezTo>
                    <a:pt x="373" y="0"/>
                    <a:pt x="421" y="0"/>
                    <a:pt x="451" y="30"/>
                  </a:cubicBezTo>
                  <a:cubicBezTo>
                    <a:pt x="480" y="60"/>
                    <a:pt x="480" y="108"/>
                    <a:pt x="450" y="137"/>
                  </a:cubicBezTo>
                  <a:cubicBezTo>
                    <a:pt x="137" y="447"/>
                    <a:pt x="137" y="447"/>
                    <a:pt x="137" y="447"/>
                  </a:cubicBezTo>
                  <a:cubicBezTo>
                    <a:pt x="117" y="466"/>
                    <a:pt x="90" y="473"/>
                    <a:pt x="65" y="4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4195763" y="2540000"/>
              <a:ext cx="1084263" cy="1084263"/>
            </a:xfrm>
            <a:custGeom>
              <a:avLst/>
              <a:gdLst/>
              <a:ahLst/>
              <a:cxnLst>
                <a:cxn ang="0">
                  <a:pos x="595" y="299"/>
                </a:cxn>
                <a:cxn ang="0">
                  <a:pos x="370" y="9"/>
                </a:cxn>
                <a:cxn ang="0">
                  <a:pos x="300" y="0"/>
                </a:cxn>
                <a:cxn ang="0">
                  <a:pos x="89" y="86"/>
                </a:cxn>
                <a:cxn ang="0">
                  <a:pos x="1" y="295"/>
                </a:cxn>
                <a:cxn ang="0">
                  <a:pos x="225" y="585"/>
                </a:cxn>
                <a:cxn ang="0">
                  <a:pos x="296" y="594"/>
                </a:cxn>
                <a:cxn ang="0">
                  <a:pos x="506" y="508"/>
                </a:cxn>
                <a:cxn ang="0">
                  <a:pos x="595" y="299"/>
                </a:cxn>
                <a:cxn ang="0">
                  <a:pos x="453" y="454"/>
                </a:cxn>
                <a:cxn ang="0">
                  <a:pos x="296" y="518"/>
                </a:cxn>
                <a:cxn ang="0">
                  <a:pos x="244" y="511"/>
                </a:cxn>
                <a:cxn ang="0">
                  <a:pos x="77" y="296"/>
                </a:cxn>
                <a:cxn ang="0">
                  <a:pos x="143" y="140"/>
                </a:cxn>
                <a:cxn ang="0">
                  <a:pos x="299" y="76"/>
                </a:cxn>
                <a:cxn ang="0">
                  <a:pos x="352" y="83"/>
                </a:cxn>
                <a:cxn ang="0">
                  <a:pos x="519" y="298"/>
                </a:cxn>
                <a:cxn ang="0">
                  <a:pos x="453" y="454"/>
                </a:cxn>
              </a:cxnLst>
              <a:rect l="0" t="0" r="r" b="b"/>
              <a:pathLst>
                <a:path w="595" h="594">
                  <a:moveTo>
                    <a:pt x="595" y="299"/>
                  </a:moveTo>
                  <a:cubicBezTo>
                    <a:pt x="595" y="162"/>
                    <a:pt x="503" y="43"/>
                    <a:pt x="370" y="9"/>
                  </a:cubicBezTo>
                  <a:cubicBezTo>
                    <a:pt x="347" y="3"/>
                    <a:pt x="323" y="0"/>
                    <a:pt x="300" y="0"/>
                  </a:cubicBezTo>
                  <a:cubicBezTo>
                    <a:pt x="220" y="0"/>
                    <a:pt x="146" y="30"/>
                    <a:pt x="89" y="86"/>
                  </a:cubicBezTo>
                  <a:cubicBezTo>
                    <a:pt x="33" y="142"/>
                    <a:pt x="1" y="216"/>
                    <a:pt x="1" y="295"/>
                  </a:cubicBezTo>
                  <a:cubicBezTo>
                    <a:pt x="0" y="432"/>
                    <a:pt x="92" y="552"/>
                    <a:pt x="225" y="585"/>
                  </a:cubicBezTo>
                  <a:cubicBezTo>
                    <a:pt x="248" y="591"/>
                    <a:pt x="272" y="594"/>
                    <a:pt x="296" y="594"/>
                  </a:cubicBezTo>
                  <a:cubicBezTo>
                    <a:pt x="375" y="594"/>
                    <a:pt x="450" y="564"/>
                    <a:pt x="506" y="508"/>
                  </a:cubicBezTo>
                  <a:cubicBezTo>
                    <a:pt x="563" y="452"/>
                    <a:pt x="594" y="378"/>
                    <a:pt x="595" y="299"/>
                  </a:cubicBezTo>
                  <a:close/>
                  <a:moveTo>
                    <a:pt x="453" y="454"/>
                  </a:moveTo>
                  <a:cubicBezTo>
                    <a:pt x="411" y="496"/>
                    <a:pt x="355" y="518"/>
                    <a:pt x="296" y="518"/>
                  </a:cubicBezTo>
                  <a:cubicBezTo>
                    <a:pt x="279" y="518"/>
                    <a:pt x="261" y="516"/>
                    <a:pt x="244" y="511"/>
                  </a:cubicBezTo>
                  <a:cubicBezTo>
                    <a:pt x="145" y="486"/>
                    <a:pt x="76" y="398"/>
                    <a:pt x="77" y="296"/>
                  </a:cubicBezTo>
                  <a:cubicBezTo>
                    <a:pt x="77" y="237"/>
                    <a:pt x="101" y="181"/>
                    <a:pt x="143" y="140"/>
                  </a:cubicBezTo>
                  <a:cubicBezTo>
                    <a:pt x="185" y="98"/>
                    <a:pt x="240" y="76"/>
                    <a:pt x="299" y="76"/>
                  </a:cubicBezTo>
                  <a:cubicBezTo>
                    <a:pt x="317" y="76"/>
                    <a:pt x="335" y="79"/>
                    <a:pt x="352" y="83"/>
                  </a:cubicBezTo>
                  <a:cubicBezTo>
                    <a:pt x="451" y="108"/>
                    <a:pt x="519" y="196"/>
                    <a:pt x="519" y="298"/>
                  </a:cubicBezTo>
                  <a:cubicBezTo>
                    <a:pt x="518" y="357"/>
                    <a:pt x="495" y="413"/>
                    <a:pt x="453" y="45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Group 130"/>
          <p:cNvGrpSpPr/>
          <p:nvPr/>
        </p:nvGrpSpPr>
        <p:grpSpPr>
          <a:xfrm>
            <a:off x="9189262" y="2383391"/>
            <a:ext cx="2169031" cy="686214"/>
            <a:chOff x="1762139" y="1304396"/>
            <a:chExt cx="1542507" cy="488001"/>
          </a:xfrm>
        </p:grpSpPr>
        <p:sp>
          <p:nvSpPr>
            <p:cNvPr id="27" name="TextBox 26"/>
            <p:cNvSpPr txBox="1"/>
            <p:nvPr/>
          </p:nvSpPr>
          <p:spPr>
            <a:xfrm>
              <a:off x="1762140" y="1304396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5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2139" y="1477217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29" name="Group 131"/>
          <p:cNvGrpSpPr/>
          <p:nvPr/>
        </p:nvGrpSpPr>
        <p:grpSpPr>
          <a:xfrm>
            <a:off x="9189262" y="3471950"/>
            <a:ext cx="2169031" cy="740218"/>
            <a:chOff x="1762139" y="2072489"/>
            <a:chExt cx="1542507" cy="526406"/>
          </a:xfrm>
        </p:grpSpPr>
        <p:sp>
          <p:nvSpPr>
            <p:cNvPr id="30" name="TextBox 29"/>
            <p:cNvSpPr txBox="1"/>
            <p:nvPr/>
          </p:nvSpPr>
          <p:spPr>
            <a:xfrm>
              <a:off x="1762140" y="2072489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6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62139" y="2283715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2" name="Group 144"/>
          <p:cNvGrpSpPr/>
          <p:nvPr/>
        </p:nvGrpSpPr>
        <p:grpSpPr>
          <a:xfrm>
            <a:off x="9189262" y="4614508"/>
            <a:ext cx="2169031" cy="713217"/>
            <a:chOff x="1762139" y="2840582"/>
            <a:chExt cx="1542507" cy="507204"/>
          </a:xfrm>
        </p:grpSpPr>
        <p:sp>
          <p:nvSpPr>
            <p:cNvPr id="33" name="TextBox 32"/>
            <p:cNvSpPr txBox="1"/>
            <p:nvPr/>
          </p:nvSpPr>
          <p:spPr>
            <a:xfrm>
              <a:off x="1762140" y="2840582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62139" y="3032606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5" name="Group 145"/>
          <p:cNvGrpSpPr/>
          <p:nvPr/>
        </p:nvGrpSpPr>
        <p:grpSpPr>
          <a:xfrm>
            <a:off x="9189262" y="5730060"/>
            <a:ext cx="2169031" cy="686214"/>
            <a:chOff x="1762139" y="3608676"/>
            <a:chExt cx="1542507" cy="488001"/>
          </a:xfrm>
        </p:grpSpPr>
        <p:sp>
          <p:nvSpPr>
            <p:cNvPr id="36" name="TextBox 35"/>
            <p:cNvSpPr txBox="1"/>
            <p:nvPr/>
          </p:nvSpPr>
          <p:spPr>
            <a:xfrm>
              <a:off x="1762140" y="3608676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62139" y="3781497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38" name="Group 113"/>
          <p:cNvGrpSpPr/>
          <p:nvPr/>
        </p:nvGrpSpPr>
        <p:grpSpPr>
          <a:xfrm>
            <a:off x="1500459" y="2365595"/>
            <a:ext cx="2169031" cy="721811"/>
            <a:chOff x="5839354" y="1336688"/>
            <a:chExt cx="1542507" cy="513316"/>
          </a:xfrm>
        </p:grpSpPr>
        <p:sp>
          <p:nvSpPr>
            <p:cNvPr id="39" name="TextBox 38"/>
            <p:cNvSpPr txBox="1"/>
            <p:nvPr/>
          </p:nvSpPr>
          <p:spPr>
            <a:xfrm>
              <a:off x="5839355" y="1336688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39354" y="1534824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1" name="Group 117"/>
          <p:cNvGrpSpPr/>
          <p:nvPr/>
        </p:nvGrpSpPr>
        <p:grpSpPr>
          <a:xfrm>
            <a:off x="1534265" y="3467504"/>
            <a:ext cx="2169031" cy="730909"/>
            <a:chOff x="5863395" y="2079109"/>
            <a:chExt cx="1542507" cy="519786"/>
          </a:xfrm>
        </p:grpSpPr>
        <p:sp>
          <p:nvSpPr>
            <p:cNvPr id="42" name="TextBox 41"/>
            <p:cNvSpPr txBox="1"/>
            <p:nvPr/>
          </p:nvSpPr>
          <p:spPr>
            <a:xfrm>
              <a:off x="5863396" y="2079109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863395" y="2283715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4" name="Group 118"/>
          <p:cNvGrpSpPr/>
          <p:nvPr/>
        </p:nvGrpSpPr>
        <p:grpSpPr>
          <a:xfrm>
            <a:off x="1534265" y="4578511"/>
            <a:ext cx="2169031" cy="740007"/>
            <a:chOff x="5863395" y="2821530"/>
            <a:chExt cx="1542507" cy="526256"/>
          </a:xfrm>
        </p:grpSpPr>
        <p:sp>
          <p:nvSpPr>
            <p:cNvPr id="45" name="TextBox 44"/>
            <p:cNvSpPr txBox="1"/>
            <p:nvPr/>
          </p:nvSpPr>
          <p:spPr>
            <a:xfrm>
              <a:off x="5863396" y="2821530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3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63395" y="3032606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7" name="Group 119"/>
          <p:cNvGrpSpPr/>
          <p:nvPr/>
        </p:nvGrpSpPr>
        <p:grpSpPr>
          <a:xfrm>
            <a:off x="1534265" y="5698616"/>
            <a:ext cx="2169031" cy="749108"/>
            <a:chOff x="5863395" y="3563950"/>
            <a:chExt cx="1542507" cy="532728"/>
          </a:xfrm>
        </p:grpSpPr>
        <p:sp>
          <p:nvSpPr>
            <p:cNvPr id="48" name="TextBox 47"/>
            <p:cNvSpPr txBox="1"/>
            <p:nvPr/>
          </p:nvSpPr>
          <p:spPr>
            <a:xfrm>
              <a:off x="5863396" y="3563950"/>
              <a:ext cx="1542506" cy="16798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>
                  <a:solidFill>
                    <a:schemeClr val="accent4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863395" y="3781498"/>
              <a:ext cx="1542507" cy="31518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algn="r" defTabSz="128587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0" name="Group 108"/>
          <p:cNvGrpSpPr/>
          <p:nvPr/>
        </p:nvGrpSpPr>
        <p:grpSpPr>
          <a:xfrm>
            <a:off x="3871160" y="4632085"/>
            <a:ext cx="659525" cy="640643"/>
            <a:chOff x="6299532" y="3384456"/>
            <a:chExt cx="469021" cy="455593"/>
          </a:xfrm>
        </p:grpSpPr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299532" y="3384456"/>
              <a:ext cx="469021" cy="45559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36"/>
            <p:cNvSpPr>
              <a:spLocks noEditPoints="1"/>
            </p:cNvSpPr>
            <p:nvPr/>
          </p:nvSpPr>
          <p:spPr bwMode="auto">
            <a:xfrm>
              <a:off x="6435895" y="3505670"/>
              <a:ext cx="196295" cy="213164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3" name="Group 111"/>
          <p:cNvGrpSpPr/>
          <p:nvPr/>
        </p:nvGrpSpPr>
        <p:grpSpPr>
          <a:xfrm>
            <a:off x="3871160" y="5747641"/>
            <a:ext cx="659525" cy="640643"/>
            <a:chOff x="630683" y="4190009"/>
            <a:chExt cx="469021" cy="455593"/>
          </a:xfrm>
        </p:grpSpPr>
        <p:sp>
          <p:nvSpPr>
            <p:cNvPr id="54" name="Oval 53"/>
            <p:cNvSpPr>
              <a:spLocks noChangeAspect="1"/>
            </p:cNvSpPr>
            <p:nvPr/>
          </p:nvSpPr>
          <p:spPr>
            <a:xfrm>
              <a:off x="630683" y="4190009"/>
              <a:ext cx="469021" cy="45559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103"/>
            <p:cNvSpPr>
              <a:spLocks noEditPoints="1"/>
            </p:cNvSpPr>
            <p:nvPr/>
          </p:nvSpPr>
          <p:spPr bwMode="auto">
            <a:xfrm>
              <a:off x="765181" y="4270535"/>
              <a:ext cx="200025" cy="294541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31" y="41"/>
                </a:cxn>
                <a:cxn ang="0">
                  <a:pos x="33" y="44"/>
                </a:cxn>
                <a:cxn ang="0">
                  <a:pos x="32" y="47"/>
                </a:cxn>
                <a:cxn ang="0">
                  <a:pos x="33" y="49"/>
                </a:cxn>
                <a:cxn ang="0">
                  <a:pos x="31" y="53"/>
                </a:cxn>
                <a:cxn ang="0">
                  <a:pos x="31" y="54"/>
                </a:cxn>
                <a:cxn ang="0">
                  <a:pos x="27" y="58"/>
                </a:cxn>
                <a:cxn ang="0">
                  <a:pos x="21" y="62"/>
                </a:cxn>
                <a:cxn ang="0">
                  <a:pos x="15" y="58"/>
                </a:cxn>
                <a:cxn ang="0">
                  <a:pos x="11" y="54"/>
                </a:cxn>
                <a:cxn ang="0">
                  <a:pos x="11" y="53"/>
                </a:cxn>
                <a:cxn ang="0">
                  <a:pos x="9" y="49"/>
                </a:cxn>
                <a:cxn ang="0">
                  <a:pos x="10" y="47"/>
                </a:cxn>
                <a:cxn ang="0">
                  <a:pos x="9" y="44"/>
                </a:cxn>
                <a:cxn ang="0">
                  <a:pos x="11" y="41"/>
                </a:cxn>
                <a:cxn ang="0">
                  <a:pos x="5" y="29"/>
                </a:cxn>
                <a:cxn ang="0">
                  <a:pos x="0" y="18"/>
                </a:cxn>
                <a:cxn ang="0">
                  <a:pos x="21" y="0"/>
                </a:cxn>
                <a:cxn ang="0">
                  <a:pos x="42" y="18"/>
                </a:cxn>
                <a:cxn ang="0">
                  <a:pos x="37" y="29"/>
                </a:cxn>
                <a:cxn ang="0">
                  <a:pos x="21" y="6"/>
                </a:cxn>
                <a:cxn ang="0">
                  <a:pos x="6" y="18"/>
                </a:cxn>
                <a:cxn ang="0">
                  <a:pos x="8" y="26"/>
                </a:cxn>
                <a:cxn ang="0">
                  <a:pos x="11" y="28"/>
                </a:cxn>
                <a:cxn ang="0">
                  <a:pos x="16" y="40"/>
                </a:cxn>
                <a:cxn ang="0">
                  <a:pos x="26" y="40"/>
                </a:cxn>
                <a:cxn ang="0">
                  <a:pos x="31" y="28"/>
                </a:cxn>
                <a:cxn ang="0">
                  <a:pos x="34" y="26"/>
                </a:cxn>
                <a:cxn ang="0">
                  <a:pos x="36" y="18"/>
                </a:cxn>
                <a:cxn ang="0">
                  <a:pos x="21" y="6"/>
                </a:cxn>
                <a:cxn ang="0">
                  <a:pos x="29" y="20"/>
                </a:cxn>
                <a:cxn ang="0">
                  <a:pos x="27" y="18"/>
                </a:cxn>
                <a:cxn ang="0">
                  <a:pos x="21" y="15"/>
                </a:cxn>
                <a:cxn ang="0">
                  <a:pos x="20" y="13"/>
                </a:cxn>
                <a:cxn ang="0">
                  <a:pos x="21" y="12"/>
                </a:cxn>
                <a:cxn ang="0">
                  <a:pos x="30" y="18"/>
                </a:cxn>
                <a:cxn ang="0">
                  <a:pos x="29" y="20"/>
                </a:cxn>
              </a:cxnLst>
              <a:rect l="0" t="0" r="r" b="b"/>
              <a:pathLst>
                <a:path w="42" h="62">
                  <a:moveTo>
                    <a:pt x="37" y="29"/>
                  </a:moveTo>
                  <a:cubicBezTo>
                    <a:pt x="35" y="32"/>
                    <a:pt x="31" y="37"/>
                    <a:pt x="31" y="41"/>
                  </a:cubicBezTo>
                  <a:cubicBezTo>
                    <a:pt x="32" y="42"/>
                    <a:pt x="33" y="43"/>
                    <a:pt x="33" y="44"/>
                  </a:cubicBezTo>
                  <a:cubicBezTo>
                    <a:pt x="33" y="45"/>
                    <a:pt x="32" y="46"/>
                    <a:pt x="32" y="47"/>
                  </a:cubicBezTo>
                  <a:cubicBezTo>
                    <a:pt x="32" y="47"/>
                    <a:pt x="33" y="48"/>
                    <a:pt x="33" y="49"/>
                  </a:cubicBezTo>
                  <a:cubicBezTo>
                    <a:pt x="33" y="51"/>
                    <a:pt x="32" y="52"/>
                    <a:pt x="31" y="53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7"/>
                    <a:pt x="29" y="58"/>
                    <a:pt x="27" y="58"/>
                  </a:cubicBezTo>
                  <a:cubicBezTo>
                    <a:pt x="26" y="61"/>
                    <a:pt x="24" y="62"/>
                    <a:pt x="21" y="62"/>
                  </a:cubicBezTo>
                  <a:cubicBezTo>
                    <a:pt x="19" y="62"/>
                    <a:pt x="16" y="61"/>
                    <a:pt x="15" y="58"/>
                  </a:cubicBezTo>
                  <a:cubicBezTo>
                    <a:pt x="13" y="58"/>
                    <a:pt x="11" y="57"/>
                    <a:pt x="11" y="54"/>
                  </a:cubicBezTo>
                  <a:cubicBezTo>
                    <a:pt x="11" y="54"/>
                    <a:pt x="11" y="53"/>
                    <a:pt x="11" y="53"/>
                  </a:cubicBezTo>
                  <a:cubicBezTo>
                    <a:pt x="10" y="52"/>
                    <a:pt x="9" y="51"/>
                    <a:pt x="9" y="49"/>
                  </a:cubicBezTo>
                  <a:cubicBezTo>
                    <a:pt x="9" y="48"/>
                    <a:pt x="10" y="47"/>
                    <a:pt x="10" y="47"/>
                  </a:cubicBezTo>
                  <a:cubicBezTo>
                    <a:pt x="10" y="46"/>
                    <a:pt x="9" y="45"/>
                    <a:pt x="9" y="44"/>
                  </a:cubicBezTo>
                  <a:cubicBezTo>
                    <a:pt x="9" y="43"/>
                    <a:pt x="10" y="42"/>
                    <a:pt x="11" y="41"/>
                  </a:cubicBezTo>
                  <a:cubicBezTo>
                    <a:pt x="11" y="37"/>
                    <a:pt x="7" y="32"/>
                    <a:pt x="5" y="29"/>
                  </a:cubicBezTo>
                  <a:cubicBezTo>
                    <a:pt x="2" y="26"/>
                    <a:pt x="0" y="23"/>
                    <a:pt x="0" y="18"/>
                  </a:cubicBezTo>
                  <a:cubicBezTo>
                    <a:pt x="0" y="8"/>
                    <a:pt x="11" y="0"/>
                    <a:pt x="21" y="0"/>
                  </a:cubicBezTo>
                  <a:cubicBezTo>
                    <a:pt x="31" y="0"/>
                    <a:pt x="42" y="8"/>
                    <a:pt x="42" y="18"/>
                  </a:cubicBezTo>
                  <a:cubicBezTo>
                    <a:pt x="42" y="23"/>
                    <a:pt x="40" y="26"/>
                    <a:pt x="37" y="29"/>
                  </a:cubicBezTo>
                  <a:close/>
                  <a:moveTo>
                    <a:pt x="21" y="6"/>
                  </a:moveTo>
                  <a:cubicBezTo>
                    <a:pt x="14" y="6"/>
                    <a:pt x="6" y="10"/>
                    <a:pt x="6" y="18"/>
                  </a:cubicBezTo>
                  <a:cubicBezTo>
                    <a:pt x="6" y="21"/>
                    <a:pt x="7" y="24"/>
                    <a:pt x="8" y="26"/>
                  </a:cubicBezTo>
                  <a:cubicBezTo>
                    <a:pt x="9" y="27"/>
                    <a:pt x="10" y="27"/>
                    <a:pt x="11" y="28"/>
                  </a:cubicBezTo>
                  <a:cubicBezTo>
                    <a:pt x="14" y="32"/>
                    <a:pt x="16" y="36"/>
                    <a:pt x="16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6"/>
                    <a:pt x="28" y="32"/>
                    <a:pt x="31" y="28"/>
                  </a:cubicBezTo>
                  <a:cubicBezTo>
                    <a:pt x="32" y="27"/>
                    <a:pt x="33" y="27"/>
                    <a:pt x="34" y="26"/>
                  </a:cubicBezTo>
                  <a:cubicBezTo>
                    <a:pt x="35" y="24"/>
                    <a:pt x="36" y="21"/>
                    <a:pt x="36" y="18"/>
                  </a:cubicBezTo>
                  <a:cubicBezTo>
                    <a:pt x="36" y="10"/>
                    <a:pt x="28" y="6"/>
                    <a:pt x="21" y="6"/>
                  </a:cubicBezTo>
                  <a:close/>
                  <a:moveTo>
                    <a:pt x="29" y="20"/>
                  </a:moveTo>
                  <a:cubicBezTo>
                    <a:pt x="28" y="20"/>
                    <a:pt x="27" y="19"/>
                    <a:pt x="27" y="18"/>
                  </a:cubicBezTo>
                  <a:cubicBezTo>
                    <a:pt x="27" y="16"/>
                    <a:pt x="23" y="15"/>
                    <a:pt x="21" y="15"/>
                  </a:cubicBezTo>
                  <a:cubicBezTo>
                    <a:pt x="20" y="15"/>
                    <a:pt x="20" y="14"/>
                    <a:pt x="20" y="13"/>
                  </a:cubicBezTo>
                  <a:cubicBezTo>
                    <a:pt x="20" y="13"/>
                    <a:pt x="20" y="12"/>
                    <a:pt x="21" y="12"/>
                  </a:cubicBezTo>
                  <a:cubicBezTo>
                    <a:pt x="25" y="12"/>
                    <a:pt x="30" y="14"/>
                    <a:pt x="30" y="18"/>
                  </a:cubicBezTo>
                  <a:cubicBezTo>
                    <a:pt x="30" y="19"/>
                    <a:pt x="29" y="20"/>
                    <a:pt x="29" y="2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6" name="Group 114"/>
          <p:cNvGrpSpPr/>
          <p:nvPr/>
        </p:nvGrpSpPr>
        <p:grpSpPr>
          <a:xfrm>
            <a:off x="3871160" y="3516530"/>
            <a:ext cx="659525" cy="640643"/>
            <a:chOff x="3425803" y="3384456"/>
            <a:chExt cx="469021" cy="455593"/>
          </a:xfrm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3425803" y="3384456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8" name="Freeform 5"/>
            <p:cNvSpPr>
              <a:spLocks noEditPoints="1"/>
            </p:cNvSpPr>
            <p:nvPr/>
          </p:nvSpPr>
          <p:spPr bwMode="auto">
            <a:xfrm>
              <a:off x="3520613" y="3471340"/>
              <a:ext cx="279400" cy="27940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9" name="Group 117"/>
          <p:cNvGrpSpPr/>
          <p:nvPr/>
        </p:nvGrpSpPr>
        <p:grpSpPr>
          <a:xfrm>
            <a:off x="3871160" y="2400975"/>
            <a:ext cx="659525" cy="640643"/>
            <a:chOff x="630683" y="3383511"/>
            <a:chExt cx="469021" cy="455593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630683" y="3383511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1" name="Freeform 117"/>
            <p:cNvSpPr/>
            <p:nvPr/>
          </p:nvSpPr>
          <p:spPr bwMode="auto">
            <a:xfrm>
              <a:off x="730012" y="3476126"/>
              <a:ext cx="270363" cy="270363"/>
            </a:xfrm>
            <a:custGeom>
              <a:avLst/>
              <a:gdLst/>
              <a:ahLst/>
              <a:cxnLst>
                <a:cxn ang="0">
                  <a:pos x="56" y="51"/>
                </a:cxn>
                <a:cxn ang="0">
                  <a:pos x="51" y="55"/>
                </a:cxn>
                <a:cxn ang="0">
                  <a:pos x="43" y="57"/>
                </a:cxn>
                <a:cxn ang="0">
                  <a:pos x="33" y="54"/>
                </a:cxn>
                <a:cxn ang="0">
                  <a:pos x="26" y="51"/>
                </a:cxn>
                <a:cxn ang="0">
                  <a:pos x="7" y="32"/>
                </a:cxn>
                <a:cxn ang="0">
                  <a:pos x="3" y="25"/>
                </a:cxn>
                <a:cxn ang="0">
                  <a:pos x="0" y="14"/>
                </a:cxn>
                <a:cxn ang="0">
                  <a:pos x="3" y="7"/>
                </a:cxn>
                <a:cxn ang="0">
                  <a:pos x="7" y="2"/>
                </a:cxn>
                <a:cxn ang="0">
                  <a:pos x="12" y="0"/>
                </a:cxn>
                <a:cxn ang="0">
                  <a:pos x="13" y="1"/>
                </a:cxn>
                <a:cxn ang="0">
                  <a:pos x="15" y="4"/>
                </a:cxn>
                <a:cxn ang="0">
                  <a:pos x="19" y="10"/>
                </a:cxn>
                <a:cxn ang="0">
                  <a:pos x="21" y="14"/>
                </a:cxn>
                <a:cxn ang="0">
                  <a:pos x="14" y="22"/>
                </a:cxn>
                <a:cxn ang="0">
                  <a:pos x="15" y="26"/>
                </a:cxn>
                <a:cxn ang="0">
                  <a:pos x="32" y="42"/>
                </a:cxn>
                <a:cxn ang="0">
                  <a:pos x="35" y="44"/>
                </a:cxn>
                <a:cxn ang="0">
                  <a:pos x="43" y="36"/>
                </a:cxn>
                <a:cxn ang="0">
                  <a:pos x="47" y="38"/>
                </a:cxn>
                <a:cxn ang="0">
                  <a:pos x="54" y="42"/>
                </a:cxn>
                <a:cxn ang="0">
                  <a:pos x="57" y="44"/>
                </a:cxn>
                <a:cxn ang="0">
                  <a:pos x="57" y="45"/>
                </a:cxn>
                <a:cxn ang="0">
                  <a:pos x="56" y="51"/>
                </a:cxn>
              </a:cxnLst>
              <a:rect l="0" t="0" r="r" b="b"/>
              <a:pathLst>
                <a:path w="57" h="57">
                  <a:moveTo>
                    <a:pt x="56" y="51"/>
                  </a:moveTo>
                  <a:cubicBezTo>
                    <a:pt x="55" y="53"/>
                    <a:pt x="53" y="54"/>
                    <a:pt x="51" y="55"/>
                  </a:cubicBezTo>
                  <a:cubicBezTo>
                    <a:pt x="49" y="56"/>
                    <a:pt x="46" y="57"/>
                    <a:pt x="43" y="57"/>
                  </a:cubicBezTo>
                  <a:cubicBezTo>
                    <a:pt x="40" y="57"/>
                    <a:pt x="36" y="55"/>
                    <a:pt x="33" y="54"/>
                  </a:cubicBezTo>
                  <a:cubicBezTo>
                    <a:pt x="30" y="53"/>
                    <a:pt x="28" y="52"/>
                    <a:pt x="26" y="51"/>
                  </a:cubicBezTo>
                  <a:cubicBezTo>
                    <a:pt x="19" y="47"/>
                    <a:pt x="11" y="38"/>
                    <a:pt x="7" y="32"/>
                  </a:cubicBezTo>
                  <a:cubicBezTo>
                    <a:pt x="5" y="29"/>
                    <a:pt x="4" y="27"/>
                    <a:pt x="3" y="25"/>
                  </a:cubicBezTo>
                  <a:cubicBezTo>
                    <a:pt x="2" y="21"/>
                    <a:pt x="0" y="18"/>
                    <a:pt x="0" y="14"/>
                  </a:cubicBezTo>
                  <a:cubicBezTo>
                    <a:pt x="0" y="11"/>
                    <a:pt x="1" y="9"/>
                    <a:pt x="3" y="7"/>
                  </a:cubicBezTo>
                  <a:cubicBezTo>
                    <a:pt x="4" y="5"/>
                    <a:pt x="5" y="3"/>
                    <a:pt x="7" y="2"/>
                  </a:cubicBezTo>
                  <a:cubicBezTo>
                    <a:pt x="8" y="1"/>
                    <a:pt x="11" y="0"/>
                    <a:pt x="12" y="0"/>
                  </a:cubicBezTo>
                  <a:cubicBezTo>
                    <a:pt x="13" y="0"/>
                    <a:pt x="13" y="0"/>
                    <a:pt x="13" y="1"/>
                  </a:cubicBezTo>
                  <a:cubicBezTo>
                    <a:pt x="14" y="1"/>
                    <a:pt x="15" y="3"/>
                    <a:pt x="15" y="4"/>
                  </a:cubicBezTo>
                  <a:cubicBezTo>
                    <a:pt x="17" y="6"/>
                    <a:pt x="18" y="8"/>
                    <a:pt x="19" y="10"/>
                  </a:cubicBezTo>
                  <a:cubicBezTo>
                    <a:pt x="20" y="12"/>
                    <a:pt x="21" y="13"/>
                    <a:pt x="21" y="14"/>
                  </a:cubicBezTo>
                  <a:cubicBezTo>
                    <a:pt x="21" y="17"/>
                    <a:pt x="14" y="20"/>
                    <a:pt x="14" y="22"/>
                  </a:cubicBezTo>
                  <a:cubicBezTo>
                    <a:pt x="14" y="23"/>
                    <a:pt x="15" y="25"/>
                    <a:pt x="15" y="26"/>
                  </a:cubicBezTo>
                  <a:cubicBezTo>
                    <a:pt x="19" y="33"/>
                    <a:pt x="24" y="38"/>
                    <a:pt x="32" y="42"/>
                  </a:cubicBezTo>
                  <a:cubicBezTo>
                    <a:pt x="33" y="43"/>
                    <a:pt x="34" y="44"/>
                    <a:pt x="35" y="44"/>
                  </a:cubicBezTo>
                  <a:cubicBezTo>
                    <a:pt x="37" y="44"/>
                    <a:pt x="41" y="36"/>
                    <a:pt x="43" y="36"/>
                  </a:cubicBezTo>
                  <a:cubicBezTo>
                    <a:pt x="45" y="36"/>
                    <a:pt x="46" y="38"/>
                    <a:pt x="47" y="38"/>
                  </a:cubicBezTo>
                  <a:cubicBezTo>
                    <a:pt x="49" y="40"/>
                    <a:pt x="52" y="41"/>
                    <a:pt x="54" y="42"/>
                  </a:cubicBezTo>
                  <a:cubicBezTo>
                    <a:pt x="55" y="43"/>
                    <a:pt x="57" y="43"/>
                    <a:pt x="57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7"/>
                    <a:pt x="56" y="49"/>
                    <a:pt x="56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2" name="Group 120"/>
          <p:cNvGrpSpPr/>
          <p:nvPr/>
        </p:nvGrpSpPr>
        <p:grpSpPr>
          <a:xfrm>
            <a:off x="8345071" y="2400975"/>
            <a:ext cx="659525" cy="640643"/>
            <a:chOff x="3428938" y="4190009"/>
            <a:chExt cx="469021" cy="455593"/>
          </a:xfrm>
        </p:grpSpPr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3428938" y="4190009"/>
              <a:ext cx="469021" cy="45559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4" name="Freeform 83"/>
            <p:cNvSpPr>
              <a:spLocks noEditPoints="1"/>
            </p:cNvSpPr>
            <p:nvPr/>
          </p:nvSpPr>
          <p:spPr bwMode="auto">
            <a:xfrm>
              <a:off x="3571129" y="4279327"/>
              <a:ext cx="184638" cy="276957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24" y="55"/>
                </a:cxn>
                <a:cxn ang="0">
                  <a:pos x="20" y="58"/>
                </a:cxn>
                <a:cxn ang="0">
                  <a:pos x="16" y="55"/>
                </a:cxn>
                <a:cxn ang="0">
                  <a:pos x="2" y="26"/>
                </a:cxn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38" y="26"/>
                </a:cxn>
                <a:cxn ang="0">
                  <a:pos x="20" y="9"/>
                </a:cxn>
                <a:cxn ang="0">
                  <a:pos x="10" y="19"/>
                </a:cxn>
                <a:cxn ang="0">
                  <a:pos x="20" y="29"/>
                </a:cxn>
                <a:cxn ang="0">
                  <a:pos x="30" y="19"/>
                </a:cxn>
                <a:cxn ang="0">
                  <a:pos x="20" y="9"/>
                </a:cxn>
              </a:cxnLst>
              <a:rect l="0" t="0" r="r" b="b"/>
              <a:pathLst>
                <a:path w="39" h="58">
                  <a:moveTo>
                    <a:pt x="38" y="26"/>
                  </a:moveTo>
                  <a:cubicBezTo>
                    <a:pt x="24" y="55"/>
                    <a:pt x="24" y="55"/>
                    <a:pt x="24" y="55"/>
                  </a:cubicBezTo>
                  <a:cubicBezTo>
                    <a:pt x="23" y="57"/>
                    <a:pt x="22" y="58"/>
                    <a:pt x="20" y="58"/>
                  </a:cubicBezTo>
                  <a:cubicBezTo>
                    <a:pt x="18" y="58"/>
                    <a:pt x="16" y="57"/>
                    <a:pt x="16" y="55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1" y="24"/>
                    <a:pt x="0" y="21"/>
                    <a:pt x="0" y="19"/>
                  </a:cubicBezTo>
                  <a:cubicBezTo>
                    <a:pt x="0" y="8"/>
                    <a:pt x="9" y="0"/>
                    <a:pt x="20" y="0"/>
                  </a:cubicBezTo>
                  <a:cubicBezTo>
                    <a:pt x="31" y="0"/>
                    <a:pt x="39" y="8"/>
                    <a:pt x="39" y="19"/>
                  </a:cubicBezTo>
                  <a:cubicBezTo>
                    <a:pt x="39" y="21"/>
                    <a:pt x="39" y="24"/>
                    <a:pt x="38" y="26"/>
                  </a:cubicBezTo>
                  <a:close/>
                  <a:moveTo>
                    <a:pt x="20" y="9"/>
                  </a:moveTo>
                  <a:cubicBezTo>
                    <a:pt x="15" y="9"/>
                    <a:pt x="10" y="14"/>
                    <a:pt x="10" y="19"/>
                  </a:cubicBezTo>
                  <a:cubicBezTo>
                    <a:pt x="10" y="24"/>
                    <a:pt x="15" y="29"/>
                    <a:pt x="20" y="29"/>
                  </a:cubicBezTo>
                  <a:cubicBezTo>
                    <a:pt x="25" y="29"/>
                    <a:pt x="30" y="24"/>
                    <a:pt x="30" y="19"/>
                  </a:cubicBezTo>
                  <a:cubicBezTo>
                    <a:pt x="30" y="14"/>
                    <a:pt x="25" y="9"/>
                    <a:pt x="20" y="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5" name="Group 123"/>
          <p:cNvGrpSpPr/>
          <p:nvPr/>
        </p:nvGrpSpPr>
        <p:grpSpPr>
          <a:xfrm>
            <a:off x="8345071" y="3516530"/>
            <a:ext cx="659525" cy="640643"/>
            <a:chOff x="6299532" y="4190009"/>
            <a:chExt cx="469021" cy="455593"/>
          </a:xfrm>
        </p:grpSpPr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6299532" y="4190009"/>
              <a:ext cx="469021" cy="4555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7" name="Freeform 63"/>
            <p:cNvSpPr>
              <a:spLocks noEditPoints="1"/>
            </p:cNvSpPr>
            <p:nvPr/>
          </p:nvSpPr>
          <p:spPr bwMode="auto">
            <a:xfrm>
              <a:off x="6386874" y="4310694"/>
              <a:ext cx="294337" cy="214222"/>
            </a:xfrm>
            <a:custGeom>
              <a:avLst/>
              <a:gdLst/>
              <a:ahLst/>
              <a:cxnLst>
                <a:cxn ang="0">
                  <a:pos x="62" y="57"/>
                </a:cxn>
                <a:cxn ang="0">
                  <a:pos x="18" y="57"/>
                </a:cxn>
                <a:cxn ang="0">
                  <a:pos x="0" y="39"/>
                </a:cxn>
                <a:cxn ang="0">
                  <a:pos x="11" y="23"/>
                </a:cxn>
                <a:cxn ang="0">
                  <a:pos x="11" y="21"/>
                </a:cxn>
                <a:cxn ang="0">
                  <a:pos x="31" y="0"/>
                </a:cxn>
                <a:cxn ang="0">
                  <a:pos x="50" y="13"/>
                </a:cxn>
                <a:cxn ang="0">
                  <a:pos x="57" y="11"/>
                </a:cxn>
                <a:cxn ang="0">
                  <a:pos x="67" y="21"/>
                </a:cxn>
                <a:cxn ang="0">
                  <a:pos x="66" y="27"/>
                </a:cxn>
                <a:cxn ang="0">
                  <a:pos x="78" y="42"/>
                </a:cxn>
                <a:cxn ang="0">
                  <a:pos x="62" y="57"/>
                </a:cxn>
                <a:cxn ang="0">
                  <a:pos x="51" y="31"/>
                </a:cxn>
                <a:cxn ang="0">
                  <a:pos x="42" y="31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3" y="16"/>
                </a:cxn>
                <a:cxn ang="0">
                  <a:pos x="31" y="17"/>
                </a:cxn>
                <a:cxn ang="0">
                  <a:pos x="31" y="31"/>
                </a:cxn>
                <a:cxn ang="0">
                  <a:pos x="22" y="31"/>
                </a:cxn>
                <a:cxn ang="0">
                  <a:pos x="21" y="33"/>
                </a:cxn>
                <a:cxn ang="0">
                  <a:pos x="21" y="34"/>
                </a:cxn>
                <a:cxn ang="0">
                  <a:pos x="36" y="48"/>
                </a:cxn>
                <a:cxn ang="0">
                  <a:pos x="36" y="48"/>
                </a:cxn>
                <a:cxn ang="0">
                  <a:pos x="37" y="48"/>
                </a:cxn>
                <a:cxn ang="0">
                  <a:pos x="51" y="34"/>
                </a:cxn>
                <a:cxn ang="0">
                  <a:pos x="52" y="33"/>
                </a:cxn>
                <a:cxn ang="0">
                  <a:pos x="51" y="31"/>
                </a:cxn>
              </a:cxnLst>
              <a:rect l="0" t="0" r="r" b="b"/>
              <a:pathLst>
                <a:path w="78" h="57">
                  <a:moveTo>
                    <a:pt x="62" y="57"/>
                  </a:moveTo>
                  <a:cubicBezTo>
                    <a:pt x="18" y="57"/>
                    <a:pt x="18" y="57"/>
                    <a:pt x="18" y="57"/>
                  </a:cubicBezTo>
                  <a:cubicBezTo>
                    <a:pt x="9" y="57"/>
                    <a:pt x="0" y="49"/>
                    <a:pt x="0" y="39"/>
                  </a:cubicBezTo>
                  <a:cubicBezTo>
                    <a:pt x="0" y="32"/>
                    <a:pt x="5" y="26"/>
                    <a:pt x="11" y="23"/>
                  </a:cubicBezTo>
                  <a:cubicBezTo>
                    <a:pt x="11" y="22"/>
                    <a:pt x="11" y="22"/>
                    <a:pt x="11" y="21"/>
                  </a:cubicBezTo>
                  <a:cubicBezTo>
                    <a:pt x="11" y="10"/>
                    <a:pt x="20" y="0"/>
                    <a:pt x="31" y="0"/>
                  </a:cubicBezTo>
                  <a:cubicBezTo>
                    <a:pt x="40" y="0"/>
                    <a:pt x="47" y="6"/>
                    <a:pt x="50" y="13"/>
                  </a:cubicBezTo>
                  <a:cubicBezTo>
                    <a:pt x="52" y="12"/>
                    <a:pt x="55" y="11"/>
                    <a:pt x="57" y="11"/>
                  </a:cubicBezTo>
                  <a:cubicBezTo>
                    <a:pt x="63" y="11"/>
                    <a:pt x="67" y="15"/>
                    <a:pt x="67" y="21"/>
                  </a:cubicBezTo>
                  <a:cubicBezTo>
                    <a:pt x="67" y="23"/>
                    <a:pt x="67" y="25"/>
                    <a:pt x="66" y="27"/>
                  </a:cubicBezTo>
                  <a:cubicBezTo>
                    <a:pt x="73" y="28"/>
                    <a:pt x="78" y="34"/>
                    <a:pt x="78" y="42"/>
                  </a:cubicBezTo>
                  <a:cubicBezTo>
                    <a:pt x="78" y="50"/>
                    <a:pt x="71" y="57"/>
                    <a:pt x="62" y="57"/>
                  </a:cubicBezTo>
                  <a:close/>
                  <a:moveTo>
                    <a:pt x="51" y="31"/>
                  </a:moveTo>
                  <a:cubicBezTo>
                    <a:pt x="42" y="31"/>
                    <a:pt x="42" y="31"/>
                    <a:pt x="42" y="3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42" y="16"/>
                    <a:pt x="41" y="16"/>
                    <a:pt x="40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32" y="16"/>
                    <a:pt x="31" y="16"/>
                    <a:pt x="31" y="17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1" y="32"/>
                    <a:pt x="21" y="33"/>
                  </a:cubicBezTo>
                  <a:cubicBezTo>
                    <a:pt x="21" y="33"/>
                    <a:pt x="21" y="33"/>
                    <a:pt x="21" y="34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6" y="48"/>
                    <a:pt x="36" y="48"/>
                    <a:pt x="36" y="48"/>
                  </a:cubicBezTo>
                  <a:cubicBezTo>
                    <a:pt x="37" y="48"/>
                    <a:pt x="37" y="48"/>
                    <a:pt x="37" y="48"/>
                  </a:cubicBezTo>
                  <a:cubicBezTo>
                    <a:pt x="51" y="34"/>
                    <a:pt x="51" y="34"/>
                    <a:pt x="51" y="34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2"/>
                    <a:pt x="51" y="31"/>
                    <a:pt x="51" y="3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8" name="Group 126"/>
          <p:cNvGrpSpPr/>
          <p:nvPr/>
        </p:nvGrpSpPr>
        <p:grpSpPr>
          <a:xfrm>
            <a:off x="8345071" y="5747641"/>
            <a:ext cx="659525" cy="640643"/>
            <a:chOff x="7501792" y="3621100"/>
            <a:chExt cx="469021" cy="455593"/>
          </a:xfrm>
        </p:grpSpPr>
        <p:sp>
          <p:nvSpPr>
            <p:cNvPr id="69" name="Oval 68"/>
            <p:cNvSpPr>
              <a:spLocks noChangeAspect="1"/>
            </p:cNvSpPr>
            <p:nvPr/>
          </p:nvSpPr>
          <p:spPr>
            <a:xfrm>
              <a:off x="7501792" y="3621100"/>
              <a:ext cx="469021" cy="45559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0" name="Freeform 135"/>
            <p:cNvSpPr>
              <a:spLocks noEditPoints="1"/>
            </p:cNvSpPr>
            <p:nvPr/>
          </p:nvSpPr>
          <p:spPr bwMode="auto">
            <a:xfrm>
              <a:off x="7610890" y="3731421"/>
              <a:ext cx="250825" cy="234950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1" name="Group 129"/>
          <p:cNvGrpSpPr/>
          <p:nvPr/>
        </p:nvGrpSpPr>
        <p:grpSpPr>
          <a:xfrm>
            <a:off x="8345071" y="4632085"/>
            <a:ext cx="659525" cy="640643"/>
            <a:chOff x="7501792" y="2878680"/>
            <a:chExt cx="469021" cy="455593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7501792" y="2878680"/>
              <a:ext cx="469021" cy="45559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" name="Freeform 53"/>
            <p:cNvSpPr/>
            <p:nvPr/>
          </p:nvSpPr>
          <p:spPr bwMode="auto">
            <a:xfrm>
              <a:off x="7580281" y="2990787"/>
              <a:ext cx="312043" cy="231379"/>
            </a:xfrm>
            <a:custGeom>
              <a:avLst/>
              <a:gdLst/>
              <a:ahLst/>
              <a:cxnLst>
                <a:cxn ang="0">
                  <a:pos x="55" y="50"/>
                </a:cxn>
                <a:cxn ang="0">
                  <a:pos x="16" y="50"/>
                </a:cxn>
                <a:cxn ang="0">
                  <a:pos x="0" y="34"/>
                </a:cxn>
                <a:cxn ang="0">
                  <a:pos x="9" y="20"/>
                </a:cxn>
                <a:cxn ang="0">
                  <a:pos x="9" y="18"/>
                </a:cxn>
                <a:cxn ang="0">
                  <a:pos x="27" y="0"/>
                </a:cxn>
                <a:cxn ang="0">
                  <a:pos x="44" y="11"/>
                </a:cxn>
                <a:cxn ang="0">
                  <a:pos x="50" y="9"/>
                </a:cxn>
                <a:cxn ang="0">
                  <a:pos x="59" y="18"/>
                </a:cxn>
                <a:cxn ang="0">
                  <a:pos x="58" y="23"/>
                </a:cxn>
                <a:cxn ang="0">
                  <a:pos x="68" y="36"/>
                </a:cxn>
                <a:cxn ang="0">
                  <a:pos x="55" y="50"/>
                </a:cxn>
              </a:cxnLst>
              <a:rect l="0" t="0" r="r" b="b"/>
              <a:pathLst>
                <a:path w="68" h="50">
                  <a:moveTo>
                    <a:pt x="55" y="50"/>
                  </a:moveTo>
                  <a:cubicBezTo>
                    <a:pt x="16" y="50"/>
                    <a:pt x="16" y="50"/>
                    <a:pt x="16" y="50"/>
                  </a:cubicBezTo>
                  <a:cubicBezTo>
                    <a:pt x="7" y="50"/>
                    <a:pt x="0" y="43"/>
                    <a:pt x="0" y="34"/>
                  </a:cubicBezTo>
                  <a:cubicBezTo>
                    <a:pt x="0" y="28"/>
                    <a:pt x="4" y="22"/>
                    <a:pt x="9" y="20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8"/>
                    <a:pt x="17" y="0"/>
                    <a:pt x="27" y="0"/>
                  </a:cubicBezTo>
                  <a:cubicBezTo>
                    <a:pt x="35" y="0"/>
                    <a:pt x="41" y="5"/>
                    <a:pt x="44" y="11"/>
                  </a:cubicBezTo>
                  <a:cubicBezTo>
                    <a:pt x="46" y="10"/>
                    <a:pt x="48" y="9"/>
                    <a:pt x="50" y="9"/>
                  </a:cubicBezTo>
                  <a:cubicBezTo>
                    <a:pt x="55" y="9"/>
                    <a:pt x="59" y="13"/>
                    <a:pt x="59" y="18"/>
                  </a:cubicBezTo>
                  <a:cubicBezTo>
                    <a:pt x="59" y="20"/>
                    <a:pt x="59" y="22"/>
                    <a:pt x="58" y="23"/>
                  </a:cubicBezTo>
                  <a:cubicBezTo>
                    <a:pt x="64" y="25"/>
                    <a:pt x="68" y="30"/>
                    <a:pt x="68" y="36"/>
                  </a:cubicBezTo>
                  <a:cubicBezTo>
                    <a:pt x="68" y="44"/>
                    <a:pt x="62" y="50"/>
                    <a:pt x="55" y="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4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77" name="直接连接符 76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000"/>
                            </p:stCondLst>
                            <p:childTnLst>
                              <p:par>
                                <p:cTn id="94" presetID="2" presetClass="entr" presetSubtype="2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/>
        </p:nvGrpSpPr>
        <p:grpSpPr>
          <a:xfrm>
            <a:off x="704" y="2322830"/>
            <a:ext cx="12857339" cy="2551749"/>
            <a:chOff x="170694" y="177982"/>
            <a:chExt cx="3936003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3" cy="6119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6430" tIns="48215" rIns="96430" bIns="48215" rtlCol="0" anchor="ctr"/>
            <a:lstStyle/>
            <a:p>
              <a:pPr algn="ctr"/>
              <a:endParaRPr lang="zh-CN" alt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27581" y="284178"/>
              <a:ext cx="569115" cy="529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25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02</a:t>
              </a:r>
              <a:endParaRPr lang="zh-CN" altLang="en-US" sz="11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5335293" y="2992447"/>
            <a:ext cx="4324739" cy="778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506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en-GB" altLang="zh-CN" sz="506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335293" y="3908392"/>
            <a:ext cx="4324739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22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点击此处添加副标题文本内容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0">
        <p15:prstTrans prst="pageCurlDouble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1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99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23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4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/>
          <p:nvPr/>
        </p:nvGrpSpPr>
        <p:grpSpPr bwMode="auto">
          <a:xfrm>
            <a:off x="353" y="1573890"/>
            <a:ext cx="2571609" cy="5058390"/>
            <a:chOff x="-1" y="0"/>
            <a:chExt cx="1829063" cy="3596384"/>
          </a:xfrm>
        </p:grpSpPr>
        <p:sp>
          <p:nvSpPr>
            <p:cNvPr id="19458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3" cstate="email">
                <a:grayscl/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59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60" name="AutoShape 4"/>
            <p:cNvSpPr/>
            <p:nvPr/>
          </p:nvSpPr>
          <p:spPr bwMode="auto">
            <a:xfrm>
              <a:off x="187351" y="2493345"/>
              <a:ext cx="1436893" cy="5251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t" anchorCtr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19461" name="AutoShape 5"/>
            <p:cNvSpPr/>
            <p:nvPr/>
          </p:nvSpPr>
          <p:spPr bwMode="auto">
            <a:xfrm>
              <a:off x="275469" y="2281610"/>
              <a:ext cx="1260656" cy="1531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t" anchorCtr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19462" name="Group 6"/>
          <p:cNvGrpSpPr/>
          <p:nvPr/>
        </p:nvGrpSpPr>
        <p:grpSpPr bwMode="auto">
          <a:xfrm>
            <a:off x="5141340" y="1573890"/>
            <a:ext cx="2573840" cy="5058390"/>
            <a:chOff x="0" y="-1"/>
            <a:chExt cx="1830362" cy="3596385"/>
          </a:xfrm>
        </p:grpSpPr>
        <p:pic>
          <p:nvPicPr>
            <p:cNvPr id="19463" name="Picture 7" descr="pic10.jp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-1"/>
              <a:ext cx="1828775" cy="179819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2" name="AutoShape 8"/>
            <p:cNvSpPr/>
            <p:nvPr/>
          </p:nvSpPr>
          <p:spPr bwMode="auto">
            <a:xfrm>
              <a:off x="1587" y="1798192"/>
              <a:ext cx="1828775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9465" name="AutoShape 9"/>
          <p:cNvSpPr/>
          <p:nvPr/>
        </p:nvSpPr>
        <p:spPr bwMode="auto">
          <a:xfrm>
            <a:off x="5399314" y="5078600"/>
            <a:ext cx="2006548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19466" name="AutoShape 10"/>
          <p:cNvSpPr/>
          <p:nvPr/>
        </p:nvSpPr>
        <p:spPr bwMode="auto">
          <a:xfrm>
            <a:off x="5418146" y="4723777"/>
            <a:ext cx="1988691" cy="24622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grpSp>
        <p:nvGrpSpPr>
          <p:cNvPr id="19467" name="Group 11"/>
          <p:cNvGrpSpPr/>
          <p:nvPr/>
        </p:nvGrpSpPr>
        <p:grpSpPr bwMode="auto">
          <a:xfrm>
            <a:off x="7712948" y="1573890"/>
            <a:ext cx="2571609" cy="5058390"/>
            <a:chOff x="-1" y="0"/>
            <a:chExt cx="1829063" cy="3596384"/>
          </a:xfrm>
        </p:grpSpPr>
        <p:sp>
          <p:nvSpPr>
            <p:cNvPr id="19468" name="AutoShape 12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9469" name="Picture 13" descr="pic9.jp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-1" y="1798192"/>
              <a:ext cx="1829063" cy="179819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9470" name="AutoShape 14"/>
            <p:cNvSpPr/>
            <p:nvPr/>
          </p:nvSpPr>
          <p:spPr bwMode="auto">
            <a:xfrm>
              <a:off x="193014" y="674521"/>
              <a:ext cx="1443033" cy="5251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19471" name="AutoShape 15"/>
            <p:cNvSpPr/>
            <p:nvPr/>
          </p:nvSpPr>
          <p:spPr bwMode="auto">
            <a:xfrm>
              <a:off x="106377" y="393602"/>
              <a:ext cx="1616307" cy="30789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19472" name="Group 16"/>
          <p:cNvGrpSpPr/>
          <p:nvPr/>
        </p:nvGrpSpPr>
        <p:grpSpPr bwMode="auto">
          <a:xfrm>
            <a:off x="10287141" y="1573890"/>
            <a:ext cx="2571609" cy="5058390"/>
            <a:chOff x="-1" y="0"/>
            <a:chExt cx="1829063" cy="3596384"/>
          </a:xfrm>
        </p:grpSpPr>
        <p:pic>
          <p:nvPicPr>
            <p:cNvPr id="19473" name="Picture 17" descr="pic7.jpg"/>
            <p:cNvPicPr>
              <a:picLocks noChangeAspect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-1" y="0"/>
              <a:ext cx="1829063" cy="1798192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9474" name="AutoShape 18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9475" name="AutoShape 19"/>
            <p:cNvSpPr/>
            <p:nvPr/>
          </p:nvSpPr>
          <p:spPr bwMode="auto">
            <a:xfrm>
              <a:off x="197773" y="2493345"/>
              <a:ext cx="1431928" cy="52517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19476" name="AutoShape 20"/>
            <p:cNvSpPr/>
            <p:nvPr/>
          </p:nvSpPr>
          <p:spPr bwMode="auto">
            <a:xfrm>
              <a:off x="177825" y="2260548"/>
              <a:ext cx="1471824" cy="17505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t" anchorCtr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grpSp>
        <p:nvGrpSpPr>
          <p:cNvPr id="19477" name="Group 21"/>
          <p:cNvGrpSpPr/>
          <p:nvPr/>
        </p:nvGrpSpPr>
        <p:grpSpPr bwMode="auto">
          <a:xfrm>
            <a:off x="2565266" y="1573889"/>
            <a:ext cx="2573840" cy="5056159"/>
            <a:chOff x="-1" y="0"/>
            <a:chExt cx="1829063" cy="3596384"/>
          </a:xfrm>
        </p:grpSpPr>
        <p:sp>
          <p:nvSpPr>
            <p:cNvPr id="19478" name="AutoShape 22"/>
            <p:cNvSpPr/>
            <p:nvPr/>
          </p:nvSpPr>
          <p:spPr bwMode="auto">
            <a:xfrm>
              <a:off x="-1" y="0"/>
              <a:ext cx="1829063" cy="179898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lnSpc>
                  <a:spcPct val="150000"/>
                </a:lnSpc>
                <a:defRPr/>
              </a:pPr>
              <a:endParaRPr lang="es-ES" sz="267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Calibri" panose="020F0502020204030204" pitchFamily="34" charset="0"/>
                <a:sym typeface="Arial" panose="020B0604020202020204" pitchFamily="34" charset="0"/>
              </a:endParaRPr>
            </a:p>
          </p:txBody>
        </p:sp>
        <p:pic>
          <p:nvPicPr>
            <p:cNvPr id="19479" name="Picture 23" descr="pic13.jpg"/>
            <p:cNvPicPr>
              <a:picLocks noChangeAspect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-1" y="1797398"/>
              <a:ext cx="1829063" cy="179898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9480" name="AutoShape 24"/>
            <p:cNvSpPr/>
            <p:nvPr/>
          </p:nvSpPr>
          <p:spPr bwMode="auto">
            <a:xfrm>
              <a:off x="221189" y="674819"/>
              <a:ext cx="1421373" cy="52540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t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19481" name="AutoShape 25"/>
            <p:cNvSpPr/>
            <p:nvPr/>
          </p:nvSpPr>
          <p:spPr bwMode="auto">
            <a:xfrm>
              <a:off x="123630" y="441919"/>
              <a:ext cx="1616492" cy="17513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t" anchorCtr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27" name="TextBox 8"/>
          <p:cNvSpPr txBox="1"/>
          <p:nvPr/>
        </p:nvSpPr>
        <p:spPr>
          <a:xfrm>
            <a:off x="4454798" y="233568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2020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5025515" y="743527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2017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886327" y="591989"/>
            <a:ext cx="11086097" cy="0"/>
            <a:chOff x="1028775" y="591989"/>
            <a:chExt cx="11086097" cy="0"/>
          </a:xfrm>
        </p:grpSpPr>
        <p:cxnSp>
          <p:nvCxnSpPr>
            <p:cNvPr id="30" name="直接连接符 29"/>
            <p:cNvCxnSpPr/>
            <p:nvPr/>
          </p:nvCxnSpPr>
          <p:spPr>
            <a:xfrm>
              <a:off x="10287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8610675" y="591989"/>
              <a:ext cx="350419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>
        <p14:ferris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heme/theme1.xml><?xml version="1.0" encoding="utf-8"?>
<a:theme xmlns:a="http://schemas.openxmlformats.org/drawingml/2006/main" name="1_自定义设计方案">
  <a:themeElements>
    <a:clrScheme name="自定义 13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9274"/>
      </a:accent1>
      <a:accent2>
        <a:srgbClr val="A5A5A5"/>
      </a:accent2>
      <a:accent3>
        <a:srgbClr val="169274"/>
      </a:accent3>
      <a:accent4>
        <a:srgbClr val="A5A5A5"/>
      </a:accent4>
      <a:accent5>
        <a:srgbClr val="169274"/>
      </a:accent5>
      <a:accent6>
        <a:srgbClr val="A5A5A5"/>
      </a:accent6>
      <a:hlink>
        <a:srgbClr val="169274"/>
      </a:hlink>
      <a:folHlink>
        <a:srgbClr val="A5A5A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3496</Words>
  <Application>Microsoft Office PowerPoint</Application>
  <PresentationFormat>自定义</PresentationFormat>
  <Paragraphs>285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微软雅黑</vt:lpstr>
      <vt:lpstr>Arial</vt:lpstr>
      <vt:lpstr>Calibri</vt:lpstr>
      <vt:lpstr>Calibri Light</vt:lpstr>
      <vt:lpstr>Wingdings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2016-11-29T14:45:00Z</dcterms:created>
  <dcterms:modified xsi:type="dcterms:W3CDTF">2021-01-06T00:38:22Z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