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6"/>
  </p:notesMasterIdLst>
  <p:handoutMasterIdLst>
    <p:handoutMasterId r:id="rId27"/>
  </p:handoutMasterIdLst>
  <p:sldIdLst>
    <p:sldId id="3931" r:id="rId2"/>
    <p:sldId id="3930" r:id="rId3"/>
    <p:sldId id="3929" r:id="rId4"/>
    <p:sldId id="3923" r:id="rId5"/>
    <p:sldId id="3909" r:id="rId6"/>
    <p:sldId id="3910" r:id="rId7"/>
    <p:sldId id="3936" r:id="rId8"/>
    <p:sldId id="3937" r:id="rId9"/>
    <p:sldId id="3941" r:id="rId10"/>
    <p:sldId id="3911" r:id="rId11"/>
    <p:sldId id="3912" r:id="rId12"/>
    <p:sldId id="3938" r:id="rId13"/>
    <p:sldId id="3939" r:id="rId14"/>
    <p:sldId id="3913" r:id="rId15"/>
    <p:sldId id="3942" r:id="rId16"/>
    <p:sldId id="3914" r:id="rId17"/>
    <p:sldId id="3915" r:id="rId18"/>
    <p:sldId id="3940" r:id="rId19"/>
    <p:sldId id="3916" r:id="rId20"/>
    <p:sldId id="3917" r:id="rId21"/>
    <p:sldId id="3943" r:id="rId22"/>
    <p:sldId id="3918" r:id="rId23"/>
    <p:sldId id="3919" r:id="rId24"/>
    <p:sldId id="3920" r:id="rId25"/>
  </p:sldIdLst>
  <p:sldSz cx="12858750" cy="7232650"/>
  <p:notesSz cx="6858000" cy="9144000"/>
  <p:custDataLst>
    <p:tags r:id="rId28"/>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690">
          <p15:clr>
            <a:srgbClr val="A4A3A4"/>
          </p15:clr>
        </p15:guide>
        <p15:guide id="2" pos="4050">
          <p15:clr>
            <a:srgbClr val="A4A3A4"/>
          </p15:clr>
        </p15:guide>
        <p15:guide id="3" pos="557">
          <p15:clr>
            <a:srgbClr val="A4A3A4"/>
          </p15:clr>
        </p15:guide>
        <p15:guide id="4" orient="horz" pos="4183">
          <p15:clr>
            <a:srgbClr val="A4A3A4"/>
          </p15:clr>
        </p15:guide>
        <p15:guide id="5" pos="7588">
          <p15:clr>
            <a:srgbClr val="A4A3A4"/>
          </p15:clr>
        </p15:guide>
        <p15:guide id="6" pos="376">
          <p15:clr>
            <a:srgbClr val="A4A3A4"/>
          </p15:clr>
        </p15:guide>
        <p15:guide id="7" pos="135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E3D"/>
    <a:srgbClr val="0064AC"/>
    <a:srgbClr val="682917"/>
    <a:srgbClr val="FBB600"/>
    <a:srgbClr val="067BEC"/>
    <a:srgbClr val="1D8D5F"/>
    <a:srgbClr val="FFFFFF"/>
    <a:srgbClr val="058A82"/>
    <a:srgbClr val="E2E000"/>
    <a:srgbClr val="53B1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27" autoAdjust="0"/>
    <p:restoredTop sz="90447" autoAdjust="0"/>
  </p:normalViewPr>
  <p:slideViewPr>
    <p:cSldViewPr>
      <p:cViewPr varScale="1">
        <p:scale>
          <a:sx n="95" d="100"/>
          <a:sy n="95" d="100"/>
        </p:scale>
        <p:origin x="1332" y="84"/>
      </p:cViewPr>
      <p:guideLst>
        <p:guide orient="horz" pos="690"/>
        <p:guide pos="4050"/>
        <p:guide pos="557"/>
        <p:guide orient="horz" pos="4183"/>
        <p:guide pos="7588"/>
        <p:guide pos="376"/>
        <p:guide pos="1350"/>
      </p:guideLst>
    </p:cSldViewPr>
  </p:slideViewPr>
  <p:outlineViewPr>
    <p:cViewPr>
      <p:scale>
        <a:sx n="100" d="100"/>
        <a:sy n="100" d="100"/>
      </p:scale>
      <p:origin x="0" y="-21174"/>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extLst>
              <c:ext xmlns:c16="http://schemas.microsoft.com/office/drawing/2014/chart" uri="{C3380CC4-5D6E-409C-BE32-E72D297353CC}">
                <c16:uniqueId val="{00000000-F404-41BE-B9B7-4782C78D85E5}"/>
              </c:ext>
            </c:extLst>
          </c:dPt>
          <c:dPt>
            <c:idx val="1"/>
            <c:bubble3D val="0"/>
            <c:explosion val="2"/>
            <c:spPr>
              <a:solidFill>
                <a:schemeClr val="accent2"/>
              </a:solidFill>
            </c:spPr>
            <c:extLst>
              <c:ext xmlns:c16="http://schemas.microsoft.com/office/drawing/2014/chart" uri="{C3380CC4-5D6E-409C-BE32-E72D297353CC}">
                <c16:uniqueId val="{00000002-F404-41BE-B9B7-4782C78D85E5}"/>
              </c:ext>
            </c:extLst>
          </c:dPt>
          <c:dPt>
            <c:idx val="2"/>
            <c:bubble3D val="0"/>
            <c:explosion val="2"/>
            <c:extLst>
              <c:ext xmlns:c16="http://schemas.microsoft.com/office/drawing/2014/chart" uri="{C3380CC4-5D6E-409C-BE32-E72D297353CC}">
                <c16:uniqueId val="{00000003-F404-41BE-B9B7-4782C78D85E5}"/>
              </c:ext>
            </c:extLst>
          </c:dPt>
          <c:dPt>
            <c:idx val="3"/>
            <c:bubble3D val="0"/>
            <c:explosion val="2"/>
            <c:spPr>
              <a:solidFill>
                <a:schemeClr val="accent4"/>
              </a:solidFill>
            </c:spPr>
            <c:extLst>
              <c:ext xmlns:c16="http://schemas.microsoft.com/office/drawing/2014/chart" uri="{C3380CC4-5D6E-409C-BE32-E72D297353CC}">
                <c16:uniqueId val="{00000005-F404-41BE-B9B7-4782C78D85E5}"/>
              </c:ext>
            </c:extLst>
          </c:dPt>
          <c:dPt>
            <c:idx val="4"/>
            <c:bubble3D val="0"/>
            <c:explosion val="2"/>
            <c:extLst>
              <c:ext xmlns:c16="http://schemas.microsoft.com/office/drawing/2014/chart" uri="{C3380CC4-5D6E-409C-BE32-E72D297353CC}">
                <c16:uniqueId val="{00000006-F404-41BE-B9B7-4782C78D85E5}"/>
              </c:ext>
            </c:extLst>
          </c:dPt>
          <c:dPt>
            <c:idx val="5"/>
            <c:bubble3D val="0"/>
            <c:extLst>
              <c:ext xmlns:c16="http://schemas.microsoft.com/office/drawing/2014/chart" uri="{C3380CC4-5D6E-409C-BE32-E72D297353CC}">
                <c16:uniqueId val="{00000007-F404-41BE-B9B7-4782C78D85E5}"/>
              </c:ext>
            </c:extLst>
          </c:dPt>
          <c:dLbls>
            <c:spPr>
              <a:noFill/>
              <a:ln>
                <a:noFill/>
              </a:ln>
              <a:effectLst/>
            </c:spPr>
            <c:txPr>
              <a:bodyPr rot="0" spcFirstLastPara="0" vertOverflow="ellipsis" vert="horz" wrap="square" lIns="38100" tIns="19050" rIns="38100" bIns="19050" anchor="ctr" anchorCtr="1"/>
              <a:lstStyle/>
              <a:p>
                <a:pPr>
                  <a:defRPr lang="zh-CN" sz="1600" b="0" i="0" u="none" strike="noStrike" kern="1200" baseline="0">
                    <a:solidFill>
                      <a:schemeClr val="bg1"/>
                    </a:solidFill>
                    <a:latin typeface="+mn-lt"/>
                    <a:ea typeface="+mn-ea"/>
                    <a:cs typeface="+mn-cs"/>
                  </a:defRPr>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extLst>
          </c:dLbls>
          <c:cat>
            <c:numRef>
              <c:f>Sheet1!$A$2:$A$7</c:f>
              <c:numCache>
                <c:formatCode>General</c:formatCode>
                <c:ptCount val="6"/>
                <c:pt idx="0">
                  <c:v>2010</c:v>
                </c:pt>
                <c:pt idx="1">
                  <c:v>2012</c:v>
                </c:pt>
                <c:pt idx="2">
                  <c:v>2013</c:v>
                </c:pt>
                <c:pt idx="3">
                  <c:v>2014</c:v>
                </c:pt>
                <c:pt idx="4">
                  <c:v>2015</c:v>
                </c:pt>
                <c:pt idx="5">
                  <c:v>2016</c:v>
                </c:pt>
              </c:numCache>
            </c:numRef>
          </c:cat>
          <c:val>
            <c:numRef>
              <c:f>Sheet1!$B$2:$B$7</c:f>
              <c:numCache>
                <c:formatCode>0%</c:formatCode>
                <c:ptCount val="6"/>
                <c:pt idx="0">
                  <c:v>0.3</c:v>
                </c:pt>
                <c:pt idx="1">
                  <c:v>0.1</c:v>
                </c:pt>
                <c:pt idx="2">
                  <c:v>0.15</c:v>
                </c:pt>
                <c:pt idx="3">
                  <c:v>0.1</c:v>
                </c:pt>
                <c:pt idx="4">
                  <c:v>0.15</c:v>
                </c:pt>
                <c:pt idx="5">
                  <c:v>0.2</c:v>
                </c:pt>
              </c:numCache>
            </c:numRef>
          </c:val>
          <c:extLst>
            <c:ext xmlns:c16="http://schemas.microsoft.com/office/drawing/2014/chart" uri="{C3380CC4-5D6E-409C-BE32-E72D297353CC}">
              <c16:uniqueId val="{00000008-F404-41BE-B9B7-4782C78D85E5}"/>
            </c:ext>
          </c:extLst>
        </c:ser>
        <c:dLbls>
          <c:showLegendKey val="0"/>
          <c:showVal val="1"/>
          <c:showCatName val="0"/>
          <c:showSerName val="0"/>
          <c:showPercent val="0"/>
          <c:showBubbleSize val="0"/>
          <c:showLeaderLines val="0"/>
        </c:dLbls>
        <c:firstSliceAng val="115"/>
      </c:pieChart>
      <c:spPr>
        <a:noFill/>
        <a:ln>
          <a:noFill/>
        </a:ln>
        <a:effectLst/>
      </c:spPr>
    </c:plotArea>
    <c:legend>
      <c:legendPos val="b"/>
      <c:layout>
        <c:manualLayout>
          <c:xMode val="edge"/>
          <c:yMode val="edge"/>
          <c:x val="7.2595634937109105E-2"/>
          <c:y val="0.83551614622626202"/>
          <c:w val="0.82844815060816501"/>
          <c:h val="8.2975343033701798E-2"/>
        </c:manualLayout>
      </c:layout>
      <c:overlay val="0"/>
      <c:txPr>
        <a:bodyPr rot="0" spcFirstLastPara="0" vertOverflow="ellipsis" vert="horz" wrap="square" anchor="ctr" anchorCtr="1"/>
        <a:lstStyle/>
        <a:p>
          <a:pPr>
            <a:defRPr lang="zh-CN" sz="1100" b="1" i="0" u="none" strike="noStrike" kern="1200" baseline="0">
              <a:solidFill>
                <a:schemeClr val="bg1">
                  <a:lumMod val="75000"/>
                </a:schemeClr>
              </a:solidFill>
              <a:latin typeface="+mn-lt"/>
              <a:ea typeface="+mn-ea"/>
              <a:cs typeface="+mn-cs"/>
            </a:defRPr>
          </a:pPr>
          <a:endParaRPr lang="zh-CN"/>
        </a:p>
      </c:txPr>
    </c:legend>
    <c:plotVisOnly val="1"/>
    <c:dispBlanksAs val="zero"/>
    <c:showDLblsOverMax val="0"/>
  </c:chart>
  <c:txPr>
    <a:bodyPr/>
    <a:lstStyle/>
    <a:p>
      <a:pPr>
        <a:defRPr lang="zh-CN" sz="1600">
          <a:solidFill>
            <a:schemeClr val="bg1"/>
          </a:solidFill>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CE2-4B79-943A-CBD8211B90DC}"/>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CE2-4B79-943A-CBD8211B90DC}"/>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CE2-4B79-943A-CBD8211B90DC}"/>
            </c:ext>
          </c:extLst>
        </c:ser>
        <c:ser>
          <c:idx val="3"/>
          <c:order val="3"/>
          <c:tx>
            <c:strRef>
              <c:f>Sheet1!$E$1</c:f>
              <c:strCache>
                <c:ptCount val="1"/>
                <c:pt idx="0">
                  <c:v>Series 4</c:v>
                </c:pt>
              </c:strCache>
            </c:strRef>
          </c:tx>
          <c:invertIfNegative val="0"/>
          <c:cat>
            <c:strRef>
              <c:f>Sheet1!$A$2:$A$5</c:f>
              <c:strCache>
                <c:ptCount val="4"/>
                <c:pt idx="0">
                  <c:v>Category 1</c:v>
                </c:pt>
                <c:pt idx="1">
                  <c:v>Category 2</c:v>
                </c:pt>
                <c:pt idx="2">
                  <c:v>Category 3</c:v>
                </c:pt>
                <c:pt idx="3">
                  <c:v>Category 4</c:v>
                </c:pt>
              </c:strCache>
            </c:strRef>
          </c:cat>
          <c:val>
            <c:numRef>
              <c:f>Sheet1!$E$2:$E$5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3-5CE2-4B79-943A-CBD8211B90DC}"/>
            </c:ext>
          </c:extLst>
        </c:ser>
        <c:ser>
          <c:idx val="4"/>
          <c:order val="4"/>
          <c:tx>
            <c:strRef>
              <c:f>Sheet1!$F$1</c:f>
              <c:strCache>
                <c:ptCount val="1"/>
                <c:pt idx="0">
                  <c:v>Series 5</c:v>
                </c:pt>
              </c:strCache>
            </c:strRef>
          </c:tx>
          <c:invertIfNegative val="0"/>
          <c:cat>
            <c:strRef>
              <c:f>Sheet1!$A$2:$A$5</c:f>
              <c:strCache>
                <c:ptCount val="4"/>
                <c:pt idx="0">
                  <c:v>Category 1</c:v>
                </c:pt>
                <c:pt idx="1">
                  <c:v>Category 2</c:v>
                </c:pt>
                <c:pt idx="2">
                  <c:v>Category 3</c:v>
                </c:pt>
                <c:pt idx="3">
                  <c:v>Category 4</c:v>
                </c:pt>
              </c:strCache>
            </c:strRef>
          </c:cat>
          <c:val>
            <c:numRef>
              <c:f>Sheet1!$F$2:$F$5</c:f>
              <c:numCache>
                <c:formatCode>General</c:formatCode>
                <c:ptCount val="4"/>
                <c:pt idx="0">
                  <c:v>2</c:v>
                </c:pt>
                <c:pt idx="1">
                  <c:v>1</c:v>
                </c:pt>
                <c:pt idx="2">
                  <c:v>5</c:v>
                </c:pt>
                <c:pt idx="3">
                  <c:v>8</c:v>
                </c:pt>
              </c:numCache>
            </c:numRef>
          </c:val>
          <c:extLst>
            <c:ext xmlns:c16="http://schemas.microsoft.com/office/drawing/2014/chart" uri="{C3380CC4-5D6E-409C-BE32-E72D297353CC}">
              <c16:uniqueId val="{00000004-5CE2-4B79-943A-CBD8211B90DC}"/>
            </c:ext>
          </c:extLst>
        </c:ser>
        <c:dLbls>
          <c:showLegendKey val="0"/>
          <c:showVal val="0"/>
          <c:showCatName val="0"/>
          <c:showSerName val="0"/>
          <c:showPercent val="0"/>
          <c:showBubbleSize val="0"/>
        </c:dLbls>
        <c:gapWidth val="222"/>
        <c:overlap val="100"/>
        <c:axId val="535910592"/>
        <c:axId val="535910984"/>
      </c:barChart>
      <c:catAx>
        <c:axId val="535910592"/>
        <c:scaling>
          <c:orientation val="minMax"/>
        </c:scaling>
        <c:delete val="0"/>
        <c:axPos val="b"/>
        <c:numFmt formatCode="General" sourceLinked="0"/>
        <c:majorTickMark val="out"/>
        <c:minorTickMark val="none"/>
        <c:tickLblPos val="nextTo"/>
        <c:txPr>
          <a:bodyPr rot="-60000000" spcFirstLastPara="0" vertOverflow="ellipsis" vert="horz" wrap="square" anchor="ctr" anchorCtr="1"/>
          <a:lstStyle/>
          <a:p>
            <a:pPr>
              <a:defRPr lang="zh-CN" sz="1100" b="0" i="0" u="none" strike="noStrike" kern="1200" baseline="0">
                <a:solidFill>
                  <a:schemeClr val="tx1">
                    <a:lumMod val="50000"/>
                    <a:lumOff val="50000"/>
                  </a:schemeClr>
                </a:solidFill>
                <a:latin typeface="+mn-lt"/>
                <a:ea typeface="+mn-ea"/>
                <a:cs typeface="+mn-cs"/>
              </a:defRPr>
            </a:pPr>
            <a:endParaRPr lang="zh-CN"/>
          </a:p>
        </c:txPr>
        <c:crossAx val="535910984"/>
        <c:crosses val="autoZero"/>
        <c:auto val="1"/>
        <c:lblAlgn val="ctr"/>
        <c:lblOffset val="100"/>
        <c:noMultiLvlLbl val="0"/>
      </c:catAx>
      <c:valAx>
        <c:axId val="535910984"/>
        <c:scaling>
          <c:orientation val="minMax"/>
        </c:scaling>
        <c:delete val="0"/>
        <c:axPos val="l"/>
        <c:majorGridlines>
          <c:spPr>
            <a:ln w="6350" cap="flat" cmpd="sng" algn="ctr">
              <a:solidFill>
                <a:schemeClr val="tx1">
                  <a:lumMod val="25000"/>
                  <a:lumOff val="75000"/>
                </a:schemeClr>
              </a:solidFill>
              <a:prstDash val="solid"/>
              <a:round/>
            </a:ln>
          </c:spPr>
        </c:majorGridlines>
        <c:numFmt formatCode="0%" sourceLinked="1"/>
        <c:majorTickMark val="out"/>
        <c:minorTickMark val="none"/>
        <c:tickLblPos val="nextTo"/>
        <c:txPr>
          <a:bodyPr rot="-60000000" spcFirstLastPara="0" vertOverflow="ellipsis" vert="horz" wrap="square" anchor="ctr" anchorCtr="1"/>
          <a:lstStyle/>
          <a:p>
            <a:pPr>
              <a:defRPr lang="zh-CN" sz="1100" b="0" i="0" u="none" strike="noStrike" kern="1200" baseline="0">
                <a:solidFill>
                  <a:schemeClr val="tx1">
                    <a:lumMod val="50000"/>
                    <a:lumOff val="50000"/>
                  </a:schemeClr>
                </a:solidFill>
                <a:latin typeface="+mn-lt"/>
                <a:ea typeface="+mn-ea"/>
                <a:cs typeface="+mn-cs"/>
              </a:defRPr>
            </a:pPr>
            <a:endParaRPr lang="zh-CN"/>
          </a:p>
        </c:txPr>
        <c:crossAx val="535910592"/>
        <c:crosses val="autoZero"/>
        <c:crossBetween val="between"/>
      </c:valAx>
      <c:spPr>
        <a:noFill/>
        <a:ln>
          <a:noFill/>
        </a:ln>
        <a:effectLst/>
      </c:spPr>
    </c:plotArea>
    <c:legend>
      <c:legendPos val="b"/>
      <c:layout>
        <c:manualLayout>
          <c:xMode val="edge"/>
          <c:yMode val="edge"/>
          <c:x val="0.12219206974128299"/>
          <c:y val="0.85320925231976696"/>
          <c:w val="0.84490157480314998"/>
          <c:h val="9.8440573638647597E-2"/>
        </c:manualLayout>
      </c:layout>
      <c:overlay val="0"/>
      <c:txPr>
        <a:bodyPr rot="0" spcFirstLastPara="0" vertOverflow="ellipsis" vert="horz" wrap="square" anchor="ctr" anchorCtr="1"/>
        <a:lstStyle/>
        <a:p>
          <a:pPr>
            <a:defRPr lang="zh-CN" sz="1100" b="0" i="0" u="none" strike="noStrike" kern="1200" baseline="0">
              <a:solidFill>
                <a:schemeClr val="tx1">
                  <a:lumMod val="50000"/>
                  <a:lumOff val="50000"/>
                </a:schemeClr>
              </a:solidFill>
              <a:latin typeface="+mn-lt"/>
              <a:ea typeface="+mn-ea"/>
              <a:cs typeface="+mn-cs"/>
            </a:defRPr>
          </a:pPr>
          <a:endParaRPr lang="zh-CN"/>
        </a:p>
      </c:txPr>
    </c:legend>
    <c:plotVisOnly val="1"/>
    <c:dispBlanksAs val="gap"/>
    <c:showDLblsOverMax val="0"/>
  </c:chart>
  <c:txPr>
    <a:bodyPr/>
    <a:lstStyle/>
    <a:p>
      <a:pPr>
        <a:defRPr lang="zh-CN" sz="1100">
          <a:solidFill>
            <a:schemeClr val="tx1">
              <a:lumMod val="50000"/>
              <a:lumOff val="50000"/>
            </a:schemeClr>
          </a:solidFill>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7742FC-62BB-4B81-9CA5-3B750A4B4580}"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7E82F1-5B17-4D95-A6D6-EB96F2D72B61}"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4400" rtl="0" eaLnBrk="1" latinLnBrk="0" hangingPunct="1">
      <a:defRPr sz="1300" kern="1200">
        <a:solidFill>
          <a:schemeClr val="tx1"/>
        </a:solidFill>
        <a:latin typeface="+mn-lt"/>
        <a:ea typeface="+mn-ea"/>
        <a:cs typeface="+mn-cs"/>
      </a:defRPr>
    </a:lvl6pPr>
    <a:lvl7pPr marL="2742565" algn="l" defTabSz="914400" rtl="0" eaLnBrk="1" latinLnBrk="0" hangingPunct="1">
      <a:defRPr sz="1300" kern="1200">
        <a:solidFill>
          <a:schemeClr val="tx1"/>
        </a:solidFill>
        <a:latin typeface="+mn-lt"/>
        <a:ea typeface="+mn-ea"/>
        <a:cs typeface="+mn-cs"/>
      </a:defRPr>
    </a:lvl7pPr>
    <a:lvl8pPr marL="3199765" algn="l" defTabSz="914400" rtl="0" eaLnBrk="1" latinLnBrk="0" hangingPunct="1">
      <a:defRPr sz="1300" kern="1200">
        <a:solidFill>
          <a:schemeClr val="tx1"/>
        </a:solidFill>
        <a:latin typeface="+mn-lt"/>
        <a:ea typeface="+mn-ea"/>
        <a:cs typeface="+mn-cs"/>
      </a:defRPr>
    </a:lvl8pPr>
    <a:lvl9pPr marL="3656965" algn="l" defTabSz="91440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5D71CF38-71B0-474A-B071-9183F50B30C2}" type="slidenum">
              <a:rPr lang="id-ID" smtClean="0"/>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5D71CF38-71B0-474A-B071-9183F50B30C2}" type="slidenum">
              <a:rPr lang="id-ID" smtClean="0"/>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15</a:t>
            </a:fld>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5D71CF38-71B0-474A-B071-9183F50B30C2}" type="slidenum">
              <a:rPr lang="id-ID" smtClean="0"/>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5D71CF38-71B0-474A-B071-9183F50B30C2}" type="slidenum">
              <a:rPr lang="id-ID" smtClean="0"/>
              <a:t>20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21</a:t>
            </a:fld>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5D71CF38-71B0-474A-B071-9183F50B30C2}" type="slidenum">
              <a:rPr lang="id-ID" smtClean="0"/>
              <a:t>22</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5D71CF38-71B0-474A-B071-9183F50B30C2}" type="slidenum">
              <a:rPr lang="id-ID" smtClean="0"/>
              <a:t>23</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5D71CF38-71B0-474A-B071-9183F50B30C2}" type="slidenum">
              <a:rPr lang="id-ID" smtClean="0"/>
              <a:t>24</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3</a:t>
            </a:fld>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5D71CF38-71B0-474A-B071-9183F50B30C2}" type="slidenum">
              <a:rPr lang="id-ID" smtClean="0"/>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5D71CF38-71B0-474A-B071-9183F50B30C2}" type="slidenum">
              <a:rPr lang="id-ID" smtClean="0"/>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5D71CF38-71B0-474A-B071-9183F50B30C2}" type="slidenum">
              <a:rPr lang="id-ID" smtClean="0"/>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9</a:t>
            </a:fld>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in Title+ SubTitle+Number ">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标题幻灯片">
    <p:bg>
      <p:bgRef idx="1001">
        <a:schemeClr val="bg1"/>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964407" y="2246811"/>
            <a:ext cx="10929938" cy="1550333"/>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928813" y="4098502"/>
            <a:ext cx="9001125" cy="1848344"/>
          </a:xfrm>
          <a:prstGeom prst="rect">
            <a:avLst/>
          </a:prstGeom>
        </p:spPr>
        <p:txBody>
          <a:bodyPr/>
          <a:lstStyle>
            <a:lvl1pPr marL="0" indent="0" algn="ctr">
              <a:buNone/>
              <a:defRPr>
                <a:solidFill>
                  <a:schemeClr val="tx1">
                    <a:tint val="75000"/>
                  </a:schemeClr>
                </a:solidFill>
              </a:defRPr>
            </a:lvl1pPr>
            <a:lvl2pPr marL="642620" indent="0" algn="ctr">
              <a:buNone/>
              <a:defRPr>
                <a:solidFill>
                  <a:schemeClr val="tx1">
                    <a:tint val="75000"/>
                  </a:schemeClr>
                </a:solidFill>
              </a:defRPr>
            </a:lvl2pPr>
            <a:lvl3pPr marL="1285240" indent="0" algn="ctr">
              <a:buNone/>
              <a:defRPr>
                <a:solidFill>
                  <a:schemeClr val="tx1">
                    <a:tint val="75000"/>
                  </a:schemeClr>
                </a:solidFill>
              </a:defRPr>
            </a:lvl3pPr>
            <a:lvl4pPr marL="1927860" indent="0" algn="ctr">
              <a:buNone/>
              <a:defRPr>
                <a:solidFill>
                  <a:schemeClr val="tx1">
                    <a:tint val="75000"/>
                  </a:schemeClr>
                </a:solidFill>
              </a:defRPr>
            </a:lvl4pPr>
            <a:lvl5pPr marL="2570480" indent="0" algn="ctr">
              <a:buNone/>
              <a:defRPr>
                <a:solidFill>
                  <a:schemeClr val="tx1">
                    <a:tint val="75000"/>
                  </a:schemeClr>
                </a:solidFill>
              </a:defRPr>
            </a:lvl5pPr>
            <a:lvl6pPr marL="3213100" indent="0" algn="ctr">
              <a:buNone/>
              <a:defRPr>
                <a:solidFill>
                  <a:schemeClr val="tx1">
                    <a:tint val="75000"/>
                  </a:schemeClr>
                </a:solidFill>
              </a:defRPr>
            </a:lvl6pPr>
            <a:lvl7pPr marL="3855720" indent="0" algn="ctr">
              <a:buNone/>
              <a:defRPr>
                <a:solidFill>
                  <a:schemeClr val="tx1">
                    <a:tint val="75000"/>
                  </a:schemeClr>
                </a:solidFill>
              </a:defRPr>
            </a:lvl7pPr>
            <a:lvl8pPr marL="4498340" indent="0" algn="ctr">
              <a:buNone/>
              <a:defRPr>
                <a:solidFill>
                  <a:schemeClr val="tx1">
                    <a:tint val="75000"/>
                  </a:schemeClr>
                </a:solidFill>
              </a:defRPr>
            </a:lvl8pPr>
            <a:lvl9pPr marL="514096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a:xfrm>
            <a:off x="643018" y="6704013"/>
            <a:ext cx="3000745" cy="385762"/>
          </a:xfrm>
          <a:prstGeom prst="rect">
            <a:avLst/>
          </a:prstGeom>
        </p:spPr>
        <p:txBody>
          <a:bodyPr/>
          <a:lstStyle>
            <a:lvl1pPr>
              <a:defRPr/>
            </a:lvl1pPr>
          </a:lstStyle>
          <a:p>
            <a:pPr>
              <a:defRPr/>
            </a:pPr>
            <a:fld id="{8B4E67A1-5C53-42BD-AB2C-709FEF61F269}" type="datetimeFigureOut">
              <a:rPr lang="zh-CN" altLang="en-US"/>
              <a:t>2021/1/6</a:t>
            </a:fld>
            <a:endParaRPr lang="zh-CN" altLang="en-US"/>
          </a:p>
        </p:txBody>
      </p:sp>
      <p:sp>
        <p:nvSpPr>
          <p:cNvPr id="5" name="页脚占位符 4"/>
          <p:cNvSpPr>
            <a:spLocks noGrp="1"/>
          </p:cNvSpPr>
          <p:nvPr>
            <p:ph type="ftr" sz="quarter" idx="11"/>
          </p:nvPr>
        </p:nvSpPr>
        <p:spPr>
          <a:xfrm>
            <a:off x="4393156" y="6704013"/>
            <a:ext cx="4072440" cy="385762"/>
          </a:xfrm>
          <a:prstGeom prst="rect">
            <a:avLst/>
          </a:prstGeo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9214988" y="6704013"/>
            <a:ext cx="3000745" cy="385762"/>
          </a:xfrm>
          <a:prstGeom prst="rect">
            <a:avLst/>
          </a:prstGeom>
        </p:spPr>
        <p:txBody>
          <a:bodyPr/>
          <a:lstStyle>
            <a:lvl1pPr>
              <a:defRPr/>
            </a:lvl1pPr>
          </a:lstStyle>
          <a:p>
            <a:fld id="{5A80EFF5-4C64-44AF-903C-4654B01C43E2}" type="slidenum">
              <a:rPr lang="zh-CN" altLang="en-US"/>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email"/>
          <a:stretch>
            <a:fillRect/>
          </a:stretch>
        </p:blipFill>
        <p:spPr>
          <a:xfrm>
            <a:off x="231" y="2690"/>
            <a:ext cx="12858289" cy="722727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84039" y="1925358"/>
            <a:ext cx="5464969" cy="458905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509742" y="1925358"/>
            <a:ext cx="5464969" cy="458905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688D9A3C-EDB8-47A7-A89F-8B39791795A3}"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C07C4AA-064A-47A7-A070-FE09BE2412E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stretch>
            <a:fillRect/>
          </a:stretch>
        </p:blipFill>
        <p:spPr>
          <a:xfrm>
            <a:off x="231" y="2690"/>
            <a:ext cx="12858289" cy="7227273"/>
          </a:xfrm>
          <a:prstGeom prst="rect">
            <a:avLst/>
          </a:prstGeom>
        </p:spPr>
      </p:pic>
      <p:sp>
        <p:nvSpPr>
          <p:cNvPr id="3" name="直接连接符 8"/>
          <p:cNvSpPr>
            <a:spLocks noChangeShapeType="1"/>
          </p:cNvSpPr>
          <p:nvPr userDrawn="1"/>
        </p:nvSpPr>
        <p:spPr bwMode="auto">
          <a:xfrm flipV="1">
            <a:off x="7597984" y="931412"/>
            <a:ext cx="4935614" cy="1674"/>
          </a:xfrm>
          <a:prstGeom prst="line">
            <a:avLst/>
          </a:prstGeom>
          <a:noFill/>
          <a:ln w="6350" cap="flat" cmpd="sng">
            <a:solidFill>
              <a:srgbClr val="2F2637"/>
            </a:solidFill>
            <a:miter lim="800000"/>
          </a:ln>
          <a:extLst>
            <a:ext uri="{909E8E84-426E-40DD-AFC4-6F175D3DCCD1}">
              <a14:hiddenFill xmlns:a14="http://schemas.microsoft.com/office/drawing/2010/main">
                <a:noFill/>
              </a14:hiddenFill>
            </a:ext>
          </a:extLst>
        </p:spPr>
        <p:txBody>
          <a:bodyPr/>
          <a:lstStyle/>
          <a:p>
            <a:endParaRPr lang="zh-CN" altLang="en-US" sz="2000">
              <a:cs typeface="+mn-ea"/>
              <a:sym typeface="+mn-lt"/>
            </a:endParaRPr>
          </a:p>
        </p:txBody>
      </p:sp>
      <p:sp>
        <p:nvSpPr>
          <p:cNvPr id="4" name="直接连接符 10"/>
          <p:cNvSpPr>
            <a:spLocks noChangeShapeType="1"/>
          </p:cNvSpPr>
          <p:nvPr userDrawn="1"/>
        </p:nvSpPr>
        <p:spPr bwMode="auto">
          <a:xfrm flipV="1">
            <a:off x="361985" y="931412"/>
            <a:ext cx="4935614" cy="1674"/>
          </a:xfrm>
          <a:prstGeom prst="line">
            <a:avLst/>
          </a:prstGeom>
          <a:noFill/>
          <a:ln w="6350" cap="flat" cmpd="sng">
            <a:solidFill>
              <a:srgbClr val="2F2637"/>
            </a:solidFill>
            <a:miter lim="800000"/>
          </a:ln>
          <a:extLst>
            <a:ext uri="{909E8E84-426E-40DD-AFC4-6F175D3DCCD1}">
              <a14:hiddenFill xmlns:a14="http://schemas.microsoft.com/office/drawing/2010/main">
                <a:noFill/>
              </a14:hiddenFill>
            </a:ext>
          </a:extLst>
        </p:spPr>
        <p:txBody>
          <a:bodyPr/>
          <a:lstStyle/>
          <a:p>
            <a:endParaRPr lang="zh-CN" altLang="en-US" sz="2000">
              <a:cs typeface="+mn-ea"/>
              <a:sym typeface="+mn-lt"/>
            </a:endParaRPr>
          </a:p>
        </p:txBody>
      </p:sp>
      <p:sp>
        <p:nvSpPr>
          <p:cNvPr id="5" name="文本框 12"/>
          <p:cNvSpPr>
            <a:spLocks noChangeArrowheads="1"/>
          </p:cNvSpPr>
          <p:nvPr userDrawn="1"/>
        </p:nvSpPr>
        <p:spPr bwMode="auto">
          <a:xfrm>
            <a:off x="4798159" y="274573"/>
            <a:ext cx="32624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400" dirty="0">
                <a:solidFill>
                  <a:schemeClr val="accent1"/>
                </a:solidFill>
                <a:latin typeface="方正粗谭黑简体" panose="02000000000000000000" pitchFamily="2" charset="-122"/>
                <a:ea typeface="方正粗谭黑简体" panose="02000000000000000000" pitchFamily="2" charset="-122"/>
                <a:cs typeface="+mn-ea"/>
                <a:sym typeface="+mn-lt"/>
              </a:rPr>
              <a:t>点击添加相关标题文字</a:t>
            </a:r>
            <a:endParaRPr lang="en-US" sz="1600" dirty="0">
              <a:solidFill>
                <a:schemeClr val="accent1"/>
              </a:solidFill>
              <a:latin typeface="方正粗谭黑简体" panose="02000000000000000000" pitchFamily="2" charset="-122"/>
              <a:ea typeface="方正粗谭黑简体" panose="02000000000000000000" pitchFamily="2" charset="-122"/>
              <a:cs typeface="+mn-ea"/>
              <a:sym typeface="+mn-lt"/>
            </a:endParaRPr>
          </a:p>
        </p:txBody>
      </p:sp>
      <p:grpSp>
        <p:nvGrpSpPr>
          <p:cNvPr id="6" name="组合 1"/>
          <p:cNvGrpSpPr/>
          <p:nvPr userDrawn="1"/>
        </p:nvGrpSpPr>
        <p:grpSpPr bwMode="auto">
          <a:xfrm>
            <a:off x="5655047" y="769012"/>
            <a:ext cx="1548657" cy="324800"/>
            <a:chOff x="0" y="0"/>
            <a:chExt cx="1541192" cy="321992"/>
          </a:xfrm>
        </p:grpSpPr>
        <p:sp>
          <p:nvSpPr>
            <p:cNvPr id="7" name="椭圆 13"/>
            <p:cNvSpPr>
              <a:spLocks noChangeArrowheads="1"/>
            </p:cNvSpPr>
            <p:nvPr/>
          </p:nvSpPr>
          <p:spPr bwMode="auto">
            <a:xfrm>
              <a:off x="0" y="0"/>
              <a:ext cx="321992" cy="321992"/>
            </a:xfrm>
            <a:prstGeom prst="ellipse">
              <a:avLst/>
            </a:prstGeom>
            <a:solidFill>
              <a:schemeClr val="accent3"/>
            </a:solidFill>
            <a:ln w="9525" cap="flat" cmpd="sng">
              <a:solidFill>
                <a:srgbClr val="2F2637">
                  <a:alpha val="50000"/>
                </a:srgbClr>
              </a:solidFill>
              <a:miter lim="800000"/>
            </a:ln>
          </p:spPr>
          <p:txBody>
            <a:bodyPr anchor="ctr"/>
            <a:lstStyle/>
            <a:p>
              <a:pPr algn="ctr"/>
              <a:endParaRPr lang="zh-CN" altLang="zh-CN" sz="2000">
                <a:solidFill>
                  <a:srgbClr val="FFFFFF"/>
                </a:solidFill>
                <a:cs typeface="+mn-ea"/>
                <a:sym typeface="+mn-lt"/>
              </a:endParaRPr>
            </a:p>
          </p:txBody>
        </p:sp>
        <p:sp>
          <p:nvSpPr>
            <p:cNvPr id="8" name="椭圆 15"/>
            <p:cNvSpPr>
              <a:spLocks noChangeArrowheads="1"/>
            </p:cNvSpPr>
            <p:nvPr/>
          </p:nvSpPr>
          <p:spPr bwMode="auto">
            <a:xfrm>
              <a:off x="406400" y="0"/>
              <a:ext cx="321992" cy="321992"/>
            </a:xfrm>
            <a:prstGeom prst="ellipse">
              <a:avLst/>
            </a:prstGeom>
            <a:solidFill>
              <a:schemeClr val="accent2"/>
            </a:solidFill>
            <a:ln w="9525" cap="flat" cmpd="sng">
              <a:solidFill>
                <a:srgbClr val="2F2637">
                  <a:alpha val="50000"/>
                </a:srgbClr>
              </a:solidFill>
              <a:miter lim="800000"/>
            </a:ln>
          </p:spPr>
          <p:txBody>
            <a:bodyPr anchor="ctr"/>
            <a:lstStyle/>
            <a:p>
              <a:pPr algn="ctr"/>
              <a:endParaRPr lang="zh-CN" altLang="zh-CN" sz="2000">
                <a:solidFill>
                  <a:srgbClr val="FFFFFF"/>
                </a:solidFill>
                <a:cs typeface="+mn-ea"/>
                <a:sym typeface="+mn-lt"/>
              </a:endParaRPr>
            </a:p>
          </p:txBody>
        </p:sp>
        <p:sp>
          <p:nvSpPr>
            <p:cNvPr id="9" name="椭圆 16"/>
            <p:cNvSpPr>
              <a:spLocks noChangeArrowheads="1"/>
            </p:cNvSpPr>
            <p:nvPr/>
          </p:nvSpPr>
          <p:spPr bwMode="auto">
            <a:xfrm>
              <a:off x="812800" y="0"/>
              <a:ext cx="321992" cy="321992"/>
            </a:xfrm>
            <a:prstGeom prst="ellipse">
              <a:avLst/>
            </a:prstGeom>
            <a:solidFill>
              <a:schemeClr val="accent3"/>
            </a:solidFill>
            <a:ln w="9525" cap="flat" cmpd="sng">
              <a:solidFill>
                <a:srgbClr val="2F2637">
                  <a:alpha val="50000"/>
                </a:srgbClr>
              </a:solidFill>
              <a:miter lim="800000"/>
            </a:ln>
          </p:spPr>
          <p:txBody>
            <a:bodyPr anchor="ctr"/>
            <a:lstStyle/>
            <a:p>
              <a:pPr algn="ctr"/>
              <a:endParaRPr lang="zh-CN" altLang="zh-CN" sz="2000">
                <a:solidFill>
                  <a:srgbClr val="FFFFFF"/>
                </a:solidFill>
                <a:cs typeface="+mn-ea"/>
                <a:sym typeface="+mn-lt"/>
              </a:endParaRPr>
            </a:p>
          </p:txBody>
        </p:sp>
        <p:sp>
          <p:nvSpPr>
            <p:cNvPr id="10" name="椭圆 17"/>
            <p:cNvSpPr>
              <a:spLocks noChangeArrowheads="1"/>
            </p:cNvSpPr>
            <p:nvPr/>
          </p:nvSpPr>
          <p:spPr bwMode="auto">
            <a:xfrm>
              <a:off x="1219200" y="0"/>
              <a:ext cx="321992" cy="321992"/>
            </a:xfrm>
            <a:prstGeom prst="ellipse">
              <a:avLst/>
            </a:prstGeom>
            <a:solidFill>
              <a:schemeClr val="accent2"/>
            </a:solidFill>
            <a:ln w="9525" cap="flat" cmpd="sng">
              <a:solidFill>
                <a:srgbClr val="2F2637">
                  <a:alpha val="50000"/>
                </a:srgbClr>
              </a:solidFill>
              <a:miter lim="800000"/>
            </a:ln>
          </p:spPr>
          <p:txBody>
            <a:bodyPr anchor="ctr"/>
            <a:lstStyle/>
            <a:p>
              <a:pPr algn="ctr"/>
              <a:endParaRPr lang="zh-CN" altLang="zh-CN" sz="2000">
                <a:solidFill>
                  <a:srgbClr val="FFFFFF"/>
                </a:solidFill>
                <a:cs typeface="+mn-ea"/>
                <a:sym typeface="+mn-lt"/>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90275" cy="1397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84238" y="1925638"/>
            <a:ext cx="11090275" cy="458946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43A93E93-166D-47F5-9EF1-ACEABE24AEEA}" type="datetimeFigureOut">
              <a:rPr lang="zh-CN" altLang="en-US" smtClean="0"/>
              <a:t>2021/1/6</a:t>
            </a:fld>
            <a:endParaRPr lang="zh-CN" altLang="en-US"/>
          </a:p>
        </p:txBody>
      </p:sp>
      <p:sp>
        <p:nvSpPr>
          <p:cNvPr id="5" name="页脚占位符 4"/>
          <p:cNvSpPr>
            <a:spLocks noGrp="1"/>
          </p:cNvSpPr>
          <p:nvPr>
            <p:ph type="ftr" sz="quarter" idx="3"/>
          </p:nvPr>
        </p:nvSpPr>
        <p:spPr>
          <a:xfrm>
            <a:off x="4259263" y="6704013"/>
            <a:ext cx="43402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8"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118D5ACA-62CA-46DB-AD6B-12EDD6D51A2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1084" y="2704546"/>
            <a:ext cx="12860921" cy="1825796"/>
          </a:xfrm>
          <a:prstGeom prst="rect">
            <a:avLst/>
          </a:prstGeom>
          <a:solidFill>
            <a:schemeClr val="accent1"/>
          </a:solidFill>
          <a:ln w="0">
            <a:noFill/>
            <a:prstDash val="solid"/>
            <a:miter lim="800000"/>
          </a:ln>
        </p:spPr>
        <p:txBody>
          <a:bodyPr vert="horz" wrap="square" lIns="128564" tIns="64282" rIns="128564" bIns="64282" numCol="1" anchor="t" anchorCtr="0" compatLnSpc="1"/>
          <a:lstStyle/>
          <a:p>
            <a:endParaRPr lang="zh-CN" altLang="en-US"/>
          </a:p>
        </p:txBody>
      </p:sp>
      <p:sp>
        <p:nvSpPr>
          <p:cNvPr id="7" name="Freeform 7"/>
          <p:cNvSpPr/>
          <p:nvPr/>
        </p:nvSpPr>
        <p:spPr bwMode="auto">
          <a:xfrm>
            <a:off x="1622619" y="2032346"/>
            <a:ext cx="3157844" cy="2622989"/>
          </a:xfrm>
          <a:custGeom>
            <a:avLst/>
            <a:gdLst>
              <a:gd name="T0" fmla="*/ 579 w 1583"/>
              <a:gd name="T1" fmla="*/ 0 h 1325"/>
              <a:gd name="T2" fmla="*/ 1583 w 1583"/>
              <a:gd name="T3" fmla="*/ 0 h 1325"/>
              <a:gd name="T4" fmla="*/ 1004 w 1583"/>
              <a:gd name="T5" fmla="*/ 1325 h 1325"/>
              <a:gd name="T6" fmla="*/ 0 w 1583"/>
              <a:gd name="T7" fmla="*/ 1325 h 1325"/>
              <a:gd name="T8" fmla="*/ 579 w 1583"/>
              <a:gd name="T9" fmla="*/ 0 h 1325"/>
            </a:gdLst>
            <a:ahLst/>
            <a:cxnLst>
              <a:cxn ang="0">
                <a:pos x="T0" y="T1"/>
              </a:cxn>
              <a:cxn ang="0">
                <a:pos x="T2" y="T3"/>
              </a:cxn>
              <a:cxn ang="0">
                <a:pos x="T4" y="T5"/>
              </a:cxn>
              <a:cxn ang="0">
                <a:pos x="T6" y="T7"/>
              </a:cxn>
              <a:cxn ang="0">
                <a:pos x="T8" y="T9"/>
              </a:cxn>
            </a:cxnLst>
            <a:rect l="0" t="0" r="r" b="b"/>
            <a:pathLst>
              <a:path w="1583" h="1325">
                <a:moveTo>
                  <a:pt x="579" y="0"/>
                </a:moveTo>
                <a:lnTo>
                  <a:pt x="1583" y="0"/>
                </a:lnTo>
                <a:lnTo>
                  <a:pt x="1004" y="1325"/>
                </a:lnTo>
                <a:lnTo>
                  <a:pt x="0" y="1325"/>
                </a:lnTo>
                <a:lnTo>
                  <a:pt x="579" y="0"/>
                </a:lnTo>
                <a:close/>
              </a:path>
            </a:pathLst>
          </a:custGeom>
          <a:solidFill>
            <a:schemeClr val="accent2"/>
          </a:solidFill>
          <a:ln w="0">
            <a:noFill/>
            <a:prstDash val="solid"/>
            <a:round/>
          </a:ln>
          <a:effectLst>
            <a:outerShdw blurRad="50800" dist="38100" dir="2700000" algn="tl" rotWithShape="0">
              <a:prstClr val="black">
                <a:alpha val="40000"/>
              </a:prstClr>
            </a:outerShdw>
          </a:effectLst>
        </p:spPr>
        <p:txBody>
          <a:bodyPr vert="horz" wrap="square" lIns="128564" tIns="64282" rIns="128564" bIns="64282" numCol="1" anchor="t" anchorCtr="0" compatLnSpc="1"/>
          <a:lstStyle/>
          <a:p>
            <a:pPr algn="ctr"/>
            <a:endParaRPr lang="zh-CN" altLang="en-US" dirty="0"/>
          </a:p>
        </p:txBody>
      </p:sp>
      <p:sp>
        <p:nvSpPr>
          <p:cNvPr id="8" name="Freeform 8"/>
          <p:cNvSpPr/>
          <p:nvPr/>
        </p:nvSpPr>
        <p:spPr bwMode="auto">
          <a:xfrm>
            <a:off x="3443258" y="2913742"/>
            <a:ext cx="3161835" cy="2621009"/>
          </a:xfrm>
          <a:custGeom>
            <a:avLst/>
            <a:gdLst>
              <a:gd name="T0" fmla="*/ 580 w 1585"/>
              <a:gd name="T1" fmla="*/ 0 h 1324"/>
              <a:gd name="T2" fmla="*/ 1585 w 1585"/>
              <a:gd name="T3" fmla="*/ 0 h 1324"/>
              <a:gd name="T4" fmla="*/ 1004 w 1585"/>
              <a:gd name="T5" fmla="*/ 1324 h 1324"/>
              <a:gd name="T6" fmla="*/ 0 w 1585"/>
              <a:gd name="T7" fmla="*/ 1324 h 1324"/>
              <a:gd name="T8" fmla="*/ 580 w 1585"/>
              <a:gd name="T9" fmla="*/ 0 h 1324"/>
            </a:gdLst>
            <a:ahLst/>
            <a:cxnLst>
              <a:cxn ang="0">
                <a:pos x="T0" y="T1"/>
              </a:cxn>
              <a:cxn ang="0">
                <a:pos x="T2" y="T3"/>
              </a:cxn>
              <a:cxn ang="0">
                <a:pos x="T4" y="T5"/>
              </a:cxn>
              <a:cxn ang="0">
                <a:pos x="T6" y="T7"/>
              </a:cxn>
              <a:cxn ang="0">
                <a:pos x="T8" y="T9"/>
              </a:cxn>
            </a:cxnLst>
            <a:rect l="0" t="0" r="r" b="b"/>
            <a:pathLst>
              <a:path w="1585" h="1324">
                <a:moveTo>
                  <a:pt x="580" y="0"/>
                </a:moveTo>
                <a:lnTo>
                  <a:pt x="1585" y="0"/>
                </a:lnTo>
                <a:lnTo>
                  <a:pt x="1004" y="1324"/>
                </a:lnTo>
                <a:lnTo>
                  <a:pt x="0" y="1324"/>
                </a:lnTo>
                <a:lnTo>
                  <a:pt x="580" y="0"/>
                </a:lnTo>
                <a:close/>
              </a:path>
            </a:pathLst>
          </a:custGeom>
          <a:solidFill>
            <a:schemeClr val="accent3"/>
          </a:solidFill>
          <a:ln w="0">
            <a:noFill/>
            <a:prstDash val="solid"/>
            <a:round/>
          </a:ln>
          <a:effectLst>
            <a:outerShdw blurRad="50800" dist="38100" dir="2700000" algn="tl" rotWithShape="0">
              <a:prstClr val="black">
                <a:alpha val="40000"/>
              </a:prstClr>
            </a:outerShdw>
          </a:effectLst>
        </p:spPr>
        <p:txBody>
          <a:bodyPr vert="horz" wrap="square" lIns="128564" tIns="64282" rIns="128564" bIns="64282" numCol="1" anchor="t" anchorCtr="0" compatLnSpc="1"/>
          <a:lstStyle/>
          <a:p>
            <a:pPr algn="ctr"/>
            <a:endParaRPr lang="zh-CN" altLang="en-US"/>
          </a:p>
        </p:txBody>
      </p:sp>
      <p:sp>
        <p:nvSpPr>
          <p:cNvPr id="9" name="Freeform 9"/>
          <p:cNvSpPr/>
          <p:nvPr/>
        </p:nvSpPr>
        <p:spPr bwMode="auto">
          <a:xfrm>
            <a:off x="7869535" y="2913742"/>
            <a:ext cx="3163828" cy="2621009"/>
          </a:xfrm>
          <a:custGeom>
            <a:avLst/>
            <a:gdLst>
              <a:gd name="T0" fmla="*/ 580 w 1586"/>
              <a:gd name="T1" fmla="*/ 0 h 1324"/>
              <a:gd name="T2" fmla="*/ 1586 w 1586"/>
              <a:gd name="T3" fmla="*/ 0 h 1324"/>
              <a:gd name="T4" fmla="*/ 1006 w 1586"/>
              <a:gd name="T5" fmla="*/ 1324 h 1324"/>
              <a:gd name="T6" fmla="*/ 0 w 1586"/>
              <a:gd name="T7" fmla="*/ 1324 h 1324"/>
              <a:gd name="T8" fmla="*/ 580 w 1586"/>
              <a:gd name="T9" fmla="*/ 0 h 1324"/>
            </a:gdLst>
            <a:ahLst/>
            <a:cxnLst>
              <a:cxn ang="0">
                <a:pos x="T0" y="T1"/>
              </a:cxn>
              <a:cxn ang="0">
                <a:pos x="T2" y="T3"/>
              </a:cxn>
              <a:cxn ang="0">
                <a:pos x="T4" y="T5"/>
              </a:cxn>
              <a:cxn ang="0">
                <a:pos x="T6" y="T7"/>
              </a:cxn>
              <a:cxn ang="0">
                <a:pos x="T8" y="T9"/>
              </a:cxn>
            </a:cxnLst>
            <a:rect l="0" t="0" r="r" b="b"/>
            <a:pathLst>
              <a:path w="1586" h="1324">
                <a:moveTo>
                  <a:pt x="580" y="0"/>
                </a:moveTo>
                <a:lnTo>
                  <a:pt x="1586" y="0"/>
                </a:lnTo>
                <a:lnTo>
                  <a:pt x="1006" y="1324"/>
                </a:lnTo>
                <a:lnTo>
                  <a:pt x="0" y="1324"/>
                </a:lnTo>
                <a:lnTo>
                  <a:pt x="580" y="0"/>
                </a:lnTo>
                <a:close/>
              </a:path>
            </a:pathLst>
          </a:custGeom>
          <a:solidFill>
            <a:schemeClr val="accent5"/>
          </a:solidFill>
          <a:ln w="0">
            <a:noFill/>
            <a:prstDash val="solid"/>
            <a:round/>
          </a:ln>
          <a:effectLst>
            <a:outerShdw blurRad="50800" dist="38100" dir="2700000" algn="tl" rotWithShape="0">
              <a:prstClr val="black">
                <a:alpha val="40000"/>
              </a:prstClr>
            </a:outerShdw>
          </a:effectLst>
        </p:spPr>
        <p:txBody>
          <a:bodyPr vert="horz" wrap="square" lIns="128564" tIns="64282" rIns="128564" bIns="64282" numCol="1" anchor="t" anchorCtr="0" compatLnSpc="1"/>
          <a:lstStyle/>
          <a:p>
            <a:pPr algn="ctr"/>
            <a:endParaRPr lang="zh-CN" altLang="en-US"/>
          </a:p>
        </p:txBody>
      </p:sp>
      <p:sp>
        <p:nvSpPr>
          <p:cNvPr id="10" name="Freeform 10"/>
          <p:cNvSpPr/>
          <p:nvPr/>
        </p:nvSpPr>
        <p:spPr bwMode="auto">
          <a:xfrm>
            <a:off x="6035225" y="2032346"/>
            <a:ext cx="3161834" cy="2622989"/>
          </a:xfrm>
          <a:custGeom>
            <a:avLst/>
            <a:gdLst>
              <a:gd name="T0" fmla="*/ 580 w 1585"/>
              <a:gd name="T1" fmla="*/ 0 h 1325"/>
              <a:gd name="T2" fmla="*/ 1585 w 1585"/>
              <a:gd name="T3" fmla="*/ 0 h 1325"/>
              <a:gd name="T4" fmla="*/ 1004 w 1585"/>
              <a:gd name="T5" fmla="*/ 1325 h 1325"/>
              <a:gd name="T6" fmla="*/ 0 w 1585"/>
              <a:gd name="T7" fmla="*/ 1325 h 1325"/>
              <a:gd name="T8" fmla="*/ 580 w 1585"/>
              <a:gd name="T9" fmla="*/ 0 h 1325"/>
            </a:gdLst>
            <a:ahLst/>
            <a:cxnLst>
              <a:cxn ang="0">
                <a:pos x="T0" y="T1"/>
              </a:cxn>
              <a:cxn ang="0">
                <a:pos x="T2" y="T3"/>
              </a:cxn>
              <a:cxn ang="0">
                <a:pos x="T4" y="T5"/>
              </a:cxn>
              <a:cxn ang="0">
                <a:pos x="T6" y="T7"/>
              </a:cxn>
              <a:cxn ang="0">
                <a:pos x="T8" y="T9"/>
              </a:cxn>
            </a:cxnLst>
            <a:rect l="0" t="0" r="r" b="b"/>
            <a:pathLst>
              <a:path w="1585" h="1325">
                <a:moveTo>
                  <a:pt x="580" y="0"/>
                </a:moveTo>
                <a:lnTo>
                  <a:pt x="1585" y="0"/>
                </a:lnTo>
                <a:lnTo>
                  <a:pt x="1004" y="1325"/>
                </a:lnTo>
                <a:lnTo>
                  <a:pt x="0" y="1325"/>
                </a:lnTo>
                <a:lnTo>
                  <a:pt x="580" y="0"/>
                </a:lnTo>
                <a:close/>
              </a:path>
            </a:pathLst>
          </a:custGeom>
          <a:solidFill>
            <a:schemeClr val="accent4"/>
          </a:solidFill>
          <a:ln w="0">
            <a:noFill/>
            <a:prstDash val="solid"/>
            <a:round/>
          </a:ln>
          <a:effectLst>
            <a:outerShdw blurRad="50800" dist="38100" dir="2700000" algn="tl" rotWithShape="0">
              <a:prstClr val="black">
                <a:alpha val="40000"/>
              </a:prstClr>
            </a:outerShdw>
          </a:effectLst>
        </p:spPr>
        <p:txBody>
          <a:bodyPr vert="horz" wrap="square" lIns="128564" tIns="64282" rIns="128564" bIns="64282" numCol="1" anchor="t" anchorCtr="0" compatLnSpc="1"/>
          <a:lstStyle/>
          <a:p>
            <a:pPr algn="ctr"/>
            <a:endParaRPr lang="zh-CN" altLang="en-US"/>
          </a:p>
        </p:txBody>
      </p:sp>
      <p:grpSp>
        <p:nvGrpSpPr>
          <p:cNvPr id="13" name="组合 12"/>
          <p:cNvGrpSpPr/>
          <p:nvPr/>
        </p:nvGrpSpPr>
        <p:grpSpPr>
          <a:xfrm>
            <a:off x="4243076" y="6483024"/>
            <a:ext cx="308419" cy="308419"/>
            <a:chOff x="801291" y="3535885"/>
            <a:chExt cx="219347" cy="219347"/>
          </a:xfrm>
        </p:grpSpPr>
        <p:sp>
          <p:nvSpPr>
            <p:cNvPr id="14" name="Oval 10"/>
            <p:cNvSpPr>
              <a:spLocks noChangeArrowheads="1"/>
            </p:cNvSpPr>
            <p:nvPr/>
          </p:nvSpPr>
          <p:spPr bwMode="auto">
            <a:xfrm>
              <a:off x="801291" y="3535885"/>
              <a:ext cx="219347" cy="219347"/>
            </a:xfrm>
            <a:prstGeom prst="ellipse">
              <a:avLst/>
            </a:prstGeom>
            <a:solidFill>
              <a:schemeClr val="accent5"/>
            </a:soli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125">
                <a:solidFill>
                  <a:srgbClr val="FFFDEF"/>
                </a:solidFill>
                <a:latin typeface="微软雅黑" panose="020B0503020204020204" pitchFamily="34" charset="-122"/>
                <a:ea typeface="微软雅黑" panose="020B0503020204020204" pitchFamily="34" charset="-122"/>
              </a:endParaRPr>
            </a:p>
          </p:txBody>
        </p:sp>
        <p:grpSp>
          <p:nvGrpSpPr>
            <p:cNvPr id="15" name="组合 14"/>
            <p:cNvGrpSpPr/>
            <p:nvPr/>
          </p:nvGrpSpPr>
          <p:grpSpPr>
            <a:xfrm>
              <a:off x="860980" y="3583766"/>
              <a:ext cx="100336" cy="114060"/>
              <a:chOff x="860980" y="3583766"/>
              <a:chExt cx="100336" cy="114060"/>
            </a:xfrm>
          </p:grpSpPr>
          <p:sp>
            <p:nvSpPr>
              <p:cNvPr id="16" name="Freeform 12"/>
              <p:cNvSpPr>
                <a:spLocks noEditPoints="1"/>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572" tIns="64286" rIns="128572" bIns="64286" numCol="1" spcCol="0" rtlCol="0" fromWordArt="0" anchor="ctr" anchorCtr="0" forceAA="0" compatLnSpc="1">
                <a:noAutofit/>
              </a:bodyPr>
              <a:lstStyle/>
              <a:p>
                <a:pPr algn="dist"/>
                <a:endParaRPr lang="zh-CN" altLang="en-US" sz="225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7" name="Freeform 13"/>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572" tIns="64286" rIns="128572" bIns="64286" numCol="1" spcCol="0" rtlCol="0" fromWordArt="0" anchor="ctr" anchorCtr="0" forceAA="0" compatLnSpc="1">
                <a:noAutofit/>
              </a:bodyPr>
              <a:lstStyle/>
              <a:p>
                <a:pPr algn="dist"/>
                <a:endParaRPr lang="zh-CN" altLang="en-US" sz="225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grpSp>
        <p:nvGrpSpPr>
          <p:cNvPr id="18" name="Group 14"/>
          <p:cNvGrpSpPr/>
          <p:nvPr/>
        </p:nvGrpSpPr>
        <p:grpSpPr bwMode="auto">
          <a:xfrm>
            <a:off x="6696415" y="6483024"/>
            <a:ext cx="308419" cy="308419"/>
            <a:chOff x="4248" y="3024"/>
            <a:chExt cx="600" cy="599"/>
          </a:xfrm>
        </p:grpSpPr>
        <p:sp>
          <p:nvSpPr>
            <p:cNvPr id="19" name="Oval 15"/>
            <p:cNvSpPr>
              <a:spLocks noChangeArrowheads="1"/>
            </p:cNvSpPr>
            <p:nvPr/>
          </p:nvSpPr>
          <p:spPr bwMode="auto">
            <a:xfrm>
              <a:off x="4248" y="3024"/>
              <a:ext cx="600" cy="599"/>
            </a:xfrm>
            <a:prstGeom prst="ellipse">
              <a:avLst/>
            </a:prstGeom>
            <a:solidFill>
              <a:schemeClr val="accent5"/>
            </a:soli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1125">
                <a:solidFill>
                  <a:srgbClr val="FFFDEF"/>
                </a:solidFill>
                <a:latin typeface="微软雅黑" panose="020B0503020204020204" pitchFamily="34" charset="-122"/>
                <a:ea typeface="微软雅黑" panose="020B0503020204020204" pitchFamily="34" charset="-122"/>
              </a:endParaRPr>
            </a:p>
          </p:txBody>
        </p:sp>
        <p:grpSp>
          <p:nvGrpSpPr>
            <p:cNvPr id="20" name="Group 16"/>
            <p:cNvGrpSpPr/>
            <p:nvPr/>
          </p:nvGrpSpPr>
          <p:grpSpPr bwMode="auto">
            <a:xfrm>
              <a:off x="4441" y="3144"/>
              <a:ext cx="215" cy="345"/>
              <a:chOff x="4441" y="3144"/>
              <a:chExt cx="215" cy="345"/>
            </a:xfrm>
          </p:grpSpPr>
          <p:sp>
            <p:nvSpPr>
              <p:cNvPr id="21" name="Freeform 17"/>
              <p:cNvSpPr>
                <a:spLocks noEditPoints="1"/>
              </p:cNvSpPr>
              <p:nvPr/>
            </p:nvSpPr>
            <p:spPr bwMode="auto">
              <a:xfrm>
                <a:off x="4474"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572" tIns="64286" rIns="128572" bIns="64286" numCol="1" spcCol="0" rtlCol="0" fromWordArt="0" anchor="ctr" anchorCtr="0" forceAA="0" compatLnSpc="1">
                <a:noAutofit/>
              </a:bodyPr>
              <a:lstStyle/>
              <a:p>
                <a:pPr algn="dist"/>
                <a:endParaRPr lang="zh-CN" altLang="en-US" sz="225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2" name="Freeform 18"/>
              <p:cNvSpPr/>
              <p:nvPr/>
            </p:nvSpPr>
            <p:spPr bwMode="auto">
              <a:xfrm>
                <a:off x="4441"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572" tIns="64286" rIns="128572" bIns="64286" numCol="1" spcCol="0" rtlCol="0" fromWordArt="0" anchor="ctr" anchorCtr="0" forceAA="0" compatLnSpc="1">
                <a:noAutofit/>
              </a:bodyPr>
              <a:lstStyle/>
              <a:p>
                <a:pPr algn="dist"/>
                <a:endParaRPr lang="zh-CN" altLang="en-US" sz="225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sp>
        <p:nvSpPr>
          <p:cNvPr id="23" name="Text Box 20"/>
          <p:cNvSpPr txBox="1">
            <a:spLocks noChangeArrowheads="1"/>
          </p:cNvSpPr>
          <p:nvPr/>
        </p:nvSpPr>
        <p:spPr bwMode="auto">
          <a:xfrm>
            <a:off x="7013761" y="6442492"/>
            <a:ext cx="1828800"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690" dirty="0">
                <a:solidFill>
                  <a:schemeClr val="tx1">
                    <a:lumMod val="50000"/>
                    <a:lumOff val="50000"/>
                  </a:schemeClr>
                </a:solidFill>
                <a:latin typeface="微软雅黑" panose="020B0503020204020204" pitchFamily="34" charset="-122"/>
                <a:ea typeface="微软雅黑" panose="020B0503020204020204" pitchFamily="34" charset="-122"/>
              </a:rPr>
              <a:t>日期：</a:t>
            </a:r>
            <a:r>
              <a:rPr lang="en-US" altLang="zh-CN" sz="1690" dirty="0">
                <a:solidFill>
                  <a:schemeClr val="tx1">
                    <a:lumMod val="50000"/>
                    <a:lumOff val="50000"/>
                  </a:schemeClr>
                </a:solidFill>
                <a:latin typeface="微软雅黑" panose="020B0503020204020204" pitchFamily="34" charset="-122"/>
                <a:ea typeface="微软雅黑" panose="020B0503020204020204" pitchFamily="34" charset="-122"/>
              </a:rPr>
              <a:t>202X.7.30</a:t>
            </a:r>
          </a:p>
        </p:txBody>
      </p:sp>
      <p:sp>
        <p:nvSpPr>
          <p:cNvPr id="24" name="矩形 23"/>
          <p:cNvSpPr/>
          <p:nvPr/>
        </p:nvSpPr>
        <p:spPr>
          <a:xfrm>
            <a:off x="4551300" y="6451280"/>
            <a:ext cx="1680268" cy="352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690">
                <a:solidFill>
                  <a:schemeClr val="tx1">
                    <a:lumMod val="50000"/>
                    <a:lumOff val="50000"/>
                  </a:schemeClr>
                </a:solidFill>
                <a:latin typeface="微软雅黑" panose="020B0503020204020204" pitchFamily="34" charset="-122"/>
                <a:ea typeface="微软雅黑" panose="020B0503020204020204" pitchFamily="34" charset="-122"/>
              </a:rPr>
              <a:t>汇报人：</a:t>
            </a:r>
            <a:r>
              <a:rPr lang="en-US" altLang="zh-CN" sz="1690">
                <a:solidFill>
                  <a:schemeClr val="tx1">
                    <a:lumMod val="50000"/>
                    <a:lumOff val="50000"/>
                  </a:schemeClr>
                </a:solidFill>
                <a:latin typeface="微软雅黑" panose="020B0503020204020204" pitchFamily="34" charset="-122"/>
                <a:ea typeface="微软雅黑" panose="020B0503020204020204" pitchFamily="34" charset="-122"/>
              </a:rPr>
              <a:t>xiazaii</a:t>
            </a:r>
            <a:endParaRPr lang="zh-CN" altLang="en-US" sz="169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5" name="文本占位符 2"/>
          <p:cNvSpPr txBox="1"/>
          <p:nvPr/>
        </p:nvSpPr>
        <p:spPr>
          <a:xfrm>
            <a:off x="3470927" y="5767257"/>
            <a:ext cx="6303084" cy="591436"/>
          </a:xfrm>
          <a:prstGeom prst="rect">
            <a:avLst/>
          </a:prstGeom>
          <a:noFill/>
        </p:spPr>
        <p:txBody>
          <a:bodyPr vert="horz" wrap="square" lIns="128572" tIns="64286" rIns="128572" bIns="64286" rtlCol="0" anchor="ctr">
            <a:spAutoFit/>
          </a:bodyPr>
          <a:lstStyle>
            <a:lvl1pPr marL="228600" indent="-228600" algn="ctr" defTabSz="914400" rtl="0" eaLnBrk="1" latinLnBrk="0" hangingPunct="1">
              <a:lnSpc>
                <a:spcPct val="90000"/>
              </a:lnSpc>
              <a:spcBef>
                <a:spcPts val="1000"/>
              </a:spcBef>
              <a:buFont typeface="Arial" panose="020B0604020202020204" pitchFamily="34" charset="0"/>
              <a:buChar char="•"/>
              <a:defRPr lang="zh-CN" altLang="en-US" sz="1800" b="1" i="0" kern="1200">
                <a:solidFill>
                  <a:schemeClr val="bg1"/>
                </a:solidFill>
                <a:effectLst>
                  <a:outerShdw blurRad="38100" dist="38100" dir="2700000" algn="tl">
                    <a:srgbClr val="000000">
                      <a:alpha val="43137"/>
                    </a:srgbClr>
                  </a:outerShdw>
                </a:effectLst>
                <a:latin typeface="+mn-lt"/>
                <a:ea typeface="+mn-ea"/>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None/>
            </a:pPr>
            <a:r>
              <a:rPr lang="en-US" altLang="zh-CN" sz="1000" b="0" dirty="0">
                <a:solidFill>
                  <a:schemeClr val="tx1"/>
                </a:solidFill>
                <a:effectLst/>
                <a:latin typeface="Arial" panose="020B0604020202020204" pitchFamily="34" charset="0"/>
                <a:cs typeface="Arial" panose="020B0604020202020204" pitchFamily="34" charset="0"/>
              </a:rPr>
              <a:t>The year-end summary report </a:t>
            </a:r>
            <a:r>
              <a:rPr lang="en-US" altLang="zh-CN" sz="1000" b="0" dirty="0" err="1">
                <a:solidFill>
                  <a:schemeClr val="tx1"/>
                </a:solidFill>
                <a:effectLst/>
                <a:latin typeface="Arial" panose="020B0604020202020204" pitchFamily="34" charset="0"/>
                <a:cs typeface="Arial" panose="020B0604020202020204" pitchFamily="34" charset="0"/>
              </a:rPr>
              <a:t>templateThe</a:t>
            </a:r>
            <a:r>
              <a:rPr lang="en-US" altLang="zh-CN" sz="1000" b="0" dirty="0">
                <a:solidFill>
                  <a:schemeClr val="tx1"/>
                </a:solidFill>
                <a:effectLst/>
                <a:latin typeface="Arial" panose="020B0604020202020204" pitchFamily="34" charset="0"/>
                <a:cs typeface="Arial" panose="020B0604020202020204" pitchFamily="34" charset="0"/>
              </a:rPr>
              <a:t> year-end summary report </a:t>
            </a:r>
            <a:r>
              <a:rPr lang="en-US" altLang="zh-CN" sz="1000" b="0" dirty="0" err="1">
                <a:solidFill>
                  <a:schemeClr val="tx1"/>
                </a:solidFill>
                <a:effectLst/>
                <a:latin typeface="Arial" panose="020B0604020202020204" pitchFamily="34" charset="0"/>
                <a:cs typeface="Arial" panose="020B0604020202020204" pitchFamily="34" charset="0"/>
              </a:rPr>
              <a:t>templateThe</a:t>
            </a:r>
            <a:r>
              <a:rPr lang="en-US" altLang="zh-CN" sz="1000" b="0" dirty="0">
                <a:solidFill>
                  <a:schemeClr val="tx1"/>
                </a:solidFill>
                <a:effectLst/>
                <a:latin typeface="Arial" panose="020B0604020202020204" pitchFamily="34" charset="0"/>
                <a:cs typeface="Arial" panose="020B0604020202020204" pitchFamily="34" charset="0"/>
              </a:rPr>
              <a:t> year-end summary report </a:t>
            </a:r>
            <a:r>
              <a:rPr lang="en-US" altLang="zh-CN" sz="1000" b="0" dirty="0" err="1">
                <a:solidFill>
                  <a:schemeClr val="tx1"/>
                </a:solidFill>
                <a:effectLst/>
                <a:latin typeface="Arial" panose="020B0604020202020204" pitchFamily="34" charset="0"/>
                <a:cs typeface="Arial" panose="020B0604020202020204" pitchFamily="34" charset="0"/>
              </a:rPr>
              <a:t>templateThe</a:t>
            </a:r>
            <a:r>
              <a:rPr lang="en-US" altLang="zh-CN" sz="1000" b="0" dirty="0">
                <a:solidFill>
                  <a:schemeClr val="tx1"/>
                </a:solidFill>
                <a:effectLst/>
                <a:latin typeface="Arial" panose="020B0604020202020204" pitchFamily="34" charset="0"/>
                <a:cs typeface="Arial" panose="020B0604020202020204" pitchFamily="34" charset="0"/>
              </a:rPr>
              <a:t> year-end summary report </a:t>
            </a:r>
            <a:r>
              <a:rPr lang="en-US" altLang="zh-CN" sz="1000" b="0" dirty="0" err="1">
                <a:solidFill>
                  <a:schemeClr val="tx1"/>
                </a:solidFill>
                <a:effectLst/>
                <a:latin typeface="Arial" panose="020B0604020202020204" pitchFamily="34" charset="0"/>
                <a:cs typeface="Arial" panose="020B0604020202020204" pitchFamily="34" charset="0"/>
              </a:rPr>
              <a:t>templateThe</a:t>
            </a:r>
            <a:r>
              <a:rPr lang="en-US" altLang="zh-CN" sz="1000" b="0" dirty="0">
                <a:solidFill>
                  <a:schemeClr val="tx1"/>
                </a:solidFill>
                <a:effectLst/>
                <a:latin typeface="Arial" panose="020B0604020202020204" pitchFamily="34" charset="0"/>
                <a:cs typeface="Arial" panose="020B0604020202020204" pitchFamily="34" charset="0"/>
              </a:rPr>
              <a:t> year-end summary report template</a:t>
            </a:r>
            <a:endParaRPr lang="zh-CN" altLang="en-US" sz="1000" b="0" dirty="0">
              <a:solidFill>
                <a:schemeClr val="tx1"/>
              </a:solidFill>
              <a:effectLst/>
              <a:latin typeface="Arial" panose="020B0604020202020204" pitchFamily="34" charset="0"/>
              <a:cs typeface="Arial" panose="020B0604020202020204" pitchFamily="34" charset="0"/>
            </a:endParaRPr>
          </a:p>
        </p:txBody>
      </p:sp>
      <p:sp>
        <p:nvSpPr>
          <p:cNvPr id="28" name="TextBox 143"/>
          <p:cNvSpPr txBox="1"/>
          <p:nvPr/>
        </p:nvSpPr>
        <p:spPr>
          <a:xfrm>
            <a:off x="2651266" y="3232770"/>
            <a:ext cx="893248" cy="1323276"/>
          </a:xfrm>
          <a:prstGeom prst="rect">
            <a:avLst/>
          </a:prstGeom>
          <a:noFill/>
        </p:spPr>
        <p:txBody>
          <a:bodyPr wrap="square" rtlCol="0">
            <a:spAutoFit/>
          </a:bodyPr>
          <a:lstStyle/>
          <a:p>
            <a:pPr algn="ctr"/>
            <a:r>
              <a:rPr lang="zh-CN" altLang="en-US" sz="8000" dirty="0">
                <a:ln w="6350">
                  <a:noFill/>
                </a:ln>
                <a:solidFill>
                  <a:schemeClr val="bg1"/>
                </a:solidFill>
                <a:latin typeface="方正粗谭黑简体" panose="02000000000000000000" pitchFamily="2" charset="-122"/>
                <a:ea typeface="方正粗谭黑简体" panose="02000000000000000000" pitchFamily="2" charset="-122"/>
              </a:rPr>
              <a:t>中</a:t>
            </a:r>
            <a:endParaRPr lang="en-US" altLang="zh-CN" sz="8000" dirty="0">
              <a:ln w="6350">
                <a:noFill/>
              </a:ln>
              <a:solidFill>
                <a:schemeClr val="bg1"/>
              </a:solidFill>
              <a:latin typeface="方正粗谭黑简体" panose="02000000000000000000" pitchFamily="2" charset="-122"/>
              <a:ea typeface="方正粗谭黑简体" panose="02000000000000000000" pitchFamily="2" charset="-122"/>
            </a:endParaRPr>
          </a:p>
        </p:txBody>
      </p:sp>
      <p:sp>
        <p:nvSpPr>
          <p:cNvPr id="29" name="TextBox 143"/>
          <p:cNvSpPr txBox="1"/>
          <p:nvPr/>
        </p:nvSpPr>
        <p:spPr>
          <a:xfrm>
            <a:off x="4781460" y="3232770"/>
            <a:ext cx="893248" cy="1323276"/>
          </a:xfrm>
          <a:prstGeom prst="rect">
            <a:avLst/>
          </a:prstGeom>
          <a:noFill/>
        </p:spPr>
        <p:txBody>
          <a:bodyPr wrap="square" rtlCol="0">
            <a:spAutoFit/>
          </a:bodyPr>
          <a:lstStyle/>
          <a:p>
            <a:pPr algn="ctr"/>
            <a:r>
              <a:rPr lang="zh-CN" altLang="en-US" sz="8000" dirty="0">
                <a:ln w="6350">
                  <a:noFill/>
                </a:ln>
                <a:solidFill>
                  <a:schemeClr val="bg1"/>
                </a:solidFill>
                <a:latin typeface="方正粗谭黑简体" panose="02000000000000000000" pitchFamily="2" charset="-122"/>
                <a:ea typeface="方正粗谭黑简体" panose="02000000000000000000" pitchFamily="2" charset="-122"/>
              </a:rPr>
              <a:t>国</a:t>
            </a:r>
            <a:endParaRPr lang="en-US" altLang="zh-CN" sz="8000" dirty="0">
              <a:ln w="6350">
                <a:noFill/>
              </a:ln>
              <a:solidFill>
                <a:schemeClr val="bg1"/>
              </a:solidFill>
              <a:latin typeface="方正粗谭黑简体" panose="02000000000000000000" pitchFamily="2" charset="-122"/>
              <a:ea typeface="方正粗谭黑简体" panose="02000000000000000000" pitchFamily="2" charset="-122"/>
            </a:endParaRPr>
          </a:p>
        </p:txBody>
      </p:sp>
      <p:sp>
        <p:nvSpPr>
          <p:cNvPr id="30" name="TextBox 143"/>
          <p:cNvSpPr txBox="1"/>
          <p:nvPr/>
        </p:nvSpPr>
        <p:spPr>
          <a:xfrm>
            <a:off x="6987061" y="3232770"/>
            <a:ext cx="893248" cy="1323311"/>
          </a:xfrm>
          <a:prstGeom prst="rect">
            <a:avLst/>
          </a:prstGeom>
          <a:noFill/>
        </p:spPr>
        <p:txBody>
          <a:bodyPr wrap="square" rtlCol="0">
            <a:spAutoFit/>
          </a:bodyPr>
          <a:lstStyle/>
          <a:p>
            <a:pPr algn="ctr"/>
            <a:r>
              <a:rPr lang="zh-CN" altLang="en-US" sz="8000" dirty="0">
                <a:ln w="6350">
                  <a:noFill/>
                </a:ln>
                <a:solidFill>
                  <a:schemeClr val="bg1"/>
                </a:solidFill>
                <a:latin typeface="方正粗谭黑简体" panose="02000000000000000000" pitchFamily="2" charset="-122"/>
                <a:ea typeface="方正粗谭黑简体" panose="02000000000000000000" pitchFamily="2" charset="-122"/>
              </a:rPr>
              <a:t>邮</a:t>
            </a:r>
            <a:endParaRPr lang="en-US" altLang="zh-CN" sz="8000" dirty="0">
              <a:ln w="6350">
                <a:noFill/>
              </a:ln>
              <a:solidFill>
                <a:schemeClr val="bg1"/>
              </a:solidFill>
              <a:latin typeface="方正粗谭黑简体" panose="02000000000000000000" pitchFamily="2" charset="-122"/>
              <a:ea typeface="方正粗谭黑简体" panose="02000000000000000000" pitchFamily="2" charset="-122"/>
            </a:endParaRPr>
          </a:p>
        </p:txBody>
      </p:sp>
      <p:sp>
        <p:nvSpPr>
          <p:cNvPr id="31" name="TextBox 143"/>
          <p:cNvSpPr txBox="1"/>
          <p:nvPr/>
        </p:nvSpPr>
        <p:spPr>
          <a:xfrm>
            <a:off x="9277491" y="3232770"/>
            <a:ext cx="893248" cy="1323276"/>
          </a:xfrm>
          <a:prstGeom prst="rect">
            <a:avLst/>
          </a:prstGeom>
          <a:noFill/>
        </p:spPr>
        <p:txBody>
          <a:bodyPr wrap="square" rtlCol="0">
            <a:spAutoFit/>
          </a:bodyPr>
          <a:lstStyle/>
          <a:p>
            <a:pPr algn="ctr"/>
            <a:r>
              <a:rPr lang="zh-CN" altLang="en-US" sz="8000" dirty="0">
                <a:ln w="6350">
                  <a:noFill/>
                </a:ln>
                <a:solidFill>
                  <a:schemeClr val="bg1"/>
                </a:solidFill>
                <a:latin typeface="方正粗谭黑简体" panose="02000000000000000000" pitchFamily="2" charset="-122"/>
                <a:ea typeface="方正粗谭黑简体" panose="02000000000000000000" pitchFamily="2" charset="-122"/>
              </a:rPr>
              <a:t>政</a:t>
            </a:r>
            <a:endParaRPr lang="en-US" altLang="zh-CN" sz="8000" dirty="0">
              <a:ln w="6350">
                <a:noFill/>
              </a:ln>
              <a:solidFill>
                <a:schemeClr val="bg1"/>
              </a:solidFill>
              <a:latin typeface="方正粗谭黑简体" panose="02000000000000000000" pitchFamily="2" charset="-122"/>
              <a:ea typeface="方正粗谭黑简体" panose="02000000000000000000" pitchFamily="2" charset="-122"/>
            </a:endParaRPr>
          </a:p>
        </p:txBody>
      </p:sp>
      <p:pic>
        <p:nvPicPr>
          <p:cNvPr id="33" name="图片 32"/>
          <p:cNvPicPr>
            <a:picLocks noChangeAspect="1"/>
          </p:cNvPicPr>
          <p:nvPr/>
        </p:nvPicPr>
        <p:blipFill>
          <a:blip r:embed="rId3" cstate="email"/>
          <a:stretch>
            <a:fillRect/>
          </a:stretch>
        </p:blipFill>
        <p:spPr>
          <a:xfrm>
            <a:off x="8778975" y="163586"/>
            <a:ext cx="4079775" cy="1125293"/>
          </a:xfrm>
          <a:prstGeom prst="rect">
            <a:avLst/>
          </a:prstGeom>
        </p:spPr>
      </p:pic>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5" presetClass="entr" presetSubtype="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 calcmode="lin" valueType="num">
                                      <p:cBhvr>
                                        <p:cTn id="14"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7"/>
                                        </p:tgtEl>
                                        <p:attrNameLst>
                                          <p:attrName>ppt_y</p:attrName>
                                        </p:attrNameLst>
                                      </p:cBhvr>
                                      <p:tavLst>
                                        <p:tav tm="0" fmla="#ppt_y+(sin(-2*pi*(1-$))*-#ppt_x+cos(-2*pi*(1-$))*(1-#ppt_y))*(1-$)">
                                          <p:val>
                                            <p:fltVal val="0"/>
                                          </p:val>
                                        </p:tav>
                                        <p:tav tm="100000">
                                          <p:val>
                                            <p:fltVal val="1"/>
                                          </p:val>
                                        </p:tav>
                                      </p:tavLst>
                                    </p:anim>
                                  </p:childTnLst>
                                </p:cTn>
                              </p:par>
                              <p:par>
                                <p:cTn id="16" presetID="15" presetClass="entr" presetSubtype="0" fill="hold" grpId="0" nodeType="withEffect">
                                  <p:stCondLst>
                                    <p:cond delay="20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8"/>
                                        </p:tgtEl>
                                        <p:attrNameLst>
                                          <p:attrName>ppt_y</p:attrName>
                                        </p:attrNameLst>
                                      </p:cBhvr>
                                      <p:tavLst>
                                        <p:tav tm="0" fmla="#ppt_y+(sin(-2*pi*(1-$))*-#ppt_x+cos(-2*pi*(1-$))*(1-#ppt_y))*(1-$)">
                                          <p:val>
                                            <p:fltVal val="0"/>
                                          </p:val>
                                        </p:tav>
                                        <p:tav tm="100000">
                                          <p:val>
                                            <p:fltVal val="1"/>
                                          </p:val>
                                        </p:tav>
                                      </p:tavLst>
                                    </p:anim>
                                  </p:childTnLst>
                                </p:cTn>
                              </p:par>
                              <p:par>
                                <p:cTn id="22" presetID="15" presetClass="entr" presetSubtype="0" fill="hold" grpId="0" nodeType="withEffect">
                                  <p:stCondLst>
                                    <p:cond delay="40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 calcmode="lin" valueType="num">
                                      <p:cBhvr>
                                        <p:cTn id="26"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10"/>
                                        </p:tgtEl>
                                        <p:attrNameLst>
                                          <p:attrName>ppt_y</p:attrName>
                                        </p:attrNameLst>
                                      </p:cBhvr>
                                      <p:tavLst>
                                        <p:tav tm="0" fmla="#ppt_y+(sin(-2*pi*(1-$))*-#ppt_x+cos(-2*pi*(1-$))*(1-#ppt_y))*(1-$)">
                                          <p:val>
                                            <p:fltVal val="0"/>
                                          </p:val>
                                        </p:tav>
                                        <p:tav tm="100000">
                                          <p:val>
                                            <p:fltVal val="1"/>
                                          </p:val>
                                        </p:tav>
                                      </p:tavLst>
                                    </p:anim>
                                  </p:childTnLst>
                                </p:cTn>
                              </p:par>
                              <p:par>
                                <p:cTn id="28" presetID="15" presetClass="entr" presetSubtype="0" fill="hold" grpId="0" nodeType="withEffect">
                                  <p:stCondLst>
                                    <p:cond delay="600"/>
                                  </p:stCondLst>
                                  <p:childTnLst>
                                    <p:set>
                                      <p:cBhvr>
                                        <p:cTn id="29" dur="1" fill="hold">
                                          <p:stCondLst>
                                            <p:cond delay="0"/>
                                          </p:stCondLst>
                                        </p:cTn>
                                        <p:tgtEl>
                                          <p:spTgt spid="9"/>
                                        </p:tgtEl>
                                        <p:attrNameLst>
                                          <p:attrName>style.visibility</p:attrName>
                                        </p:attrNameLst>
                                      </p:cBhvr>
                                      <p:to>
                                        <p:strVal val="visible"/>
                                      </p:to>
                                    </p:set>
                                    <p:anim calcmode="lin" valueType="num">
                                      <p:cBhvr>
                                        <p:cTn id="30" dur="1000" fill="hold"/>
                                        <p:tgtEl>
                                          <p:spTgt spid="9"/>
                                        </p:tgtEl>
                                        <p:attrNameLst>
                                          <p:attrName>ppt_w</p:attrName>
                                        </p:attrNameLst>
                                      </p:cBhvr>
                                      <p:tavLst>
                                        <p:tav tm="0">
                                          <p:val>
                                            <p:fltVal val="0"/>
                                          </p:val>
                                        </p:tav>
                                        <p:tav tm="100000">
                                          <p:val>
                                            <p:strVal val="#ppt_w"/>
                                          </p:val>
                                        </p:tav>
                                      </p:tavLst>
                                    </p:anim>
                                    <p:anim calcmode="lin" valueType="num">
                                      <p:cBhvr>
                                        <p:cTn id="31" dur="1000" fill="hold"/>
                                        <p:tgtEl>
                                          <p:spTgt spid="9"/>
                                        </p:tgtEl>
                                        <p:attrNameLst>
                                          <p:attrName>ppt_h</p:attrName>
                                        </p:attrNameLst>
                                      </p:cBhvr>
                                      <p:tavLst>
                                        <p:tav tm="0">
                                          <p:val>
                                            <p:fltVal val="0"/>
                                          </p:val>
                                        </p:tav>
                                        <p:tav tm="100000">
                                          <p:val>
                                            <p:strVal val="#ppt_h"/>
                                          </p:val>
                                        </p:tav>
                                      </p:tavLst>
                                    </p:anim>
                                    <p:anim calcmode="lin" valueType="num">
                                      <p:cBhvr>
                                        <p:cTn id="32"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par>
                          <p:cTn id="34" fill="hold">
                            <p:stCondLst>
                              <p:cond delay="1500"/>
                            </p:stCondLst>
                            <p:childTnLst>
                              <p:par>
                                <p:cTn id="35" presetID="53" presetClass="entr" presetSubtype="16"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ppt_w</p:attrName>
                                        </p:attrNameLst>
                                      </p:cBhvr>
                                      <p:tavLst>
                                        <p:tav tm="0">
                                          <p:val>
                                            <p:fltVal val="0"/>
                                          </p:val>
                                        </p:tav>
                                        <p:tav tm="100000">
                                          <p:val>
                                            <p:strVal val="#ppt_w"/>
                                          </p:val>
                                        </p:tav>
                                      </p:tavLst>
                                    </p:anim>
                                    <p:anim calcmode="lin" valueType="num">
                                      <p:cBhvr>
                                        <p:cTn id="38" dur="500" fill="hold"/>
                                        <p:tgtEl>
                                          <p:spTgt spid="28"/>
                                        </p:tgtEl>
                                        <p:attrNameLst>
                                          <p:attrName>ppt_h</p:attrName>
                                        </p:attrNameLst>
                                      </p:cBhvr>
                                      <p:tavLst>
                                        <p:tav tm="0">
                                          <p:val>
                                            <p:fltVal val="0"/>
                                          </p:val>
                                        </p:tav>
                                        <p:tav tm="100000">
                                          <p:val>
                                            <p:strVal val="#ppt_h"/>
                                          </p:val>
                                        </p:tav>
                                      </p:tavLst>
                                    </p:anim>
                                    <p:animEffect transition="in" filter="fade">
                                      <p:cBhvr>
                                        <p:cTn id="39" dur="500"/>
                                        <p:tgtEl>
                                          <p:spTgt spid="28"/>
                                        </p:tgtEl>
                                      </p:cBhvr>
                                    </p:animEffect>
                                  </p:childTnLst>
                                </p:cTn>
                              </p:par>
                            </p:childTnLst>
                          </p:cTn>
                        </p:par>
                        <p:par>
                          <p:cTn id="40" fill="hold">
                            <p:stCondLst>
                              <p:cond delay="2000"/>
                            </p:stCondLst>
                            <p:childTnLst>
                              <p:par>
                                <p:cTn id="41" presetID="53" presetClass="entr" presetSubtype="16"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500" fill="hold"/>
                                        <p:tgtEl>
                                          <p:spTgt spid="29"/>
                                        </p:tgtEl>
                                        <p:attrNameLst>
                                          <p:attrName>ppt_w</p:attrName>
                                        </p:attrNameLst>
                                      </p:cBhvr>
                                      <p:tavLst>
                                        <p:tav tm="0">
                                          <p:val>
                                            <p:fltVal val="0"/>
                                          </p:val>
                                        </p:tav>
                                        <p:tav tm="100000">
                                          <p:val>
                                            <p:strVal val="#ppt_w"/>
                                          </p:val>
                                        </p:tav>
                                      </p:tavLst>
                                    </p:anim>
                                    <p:anim calcmode="lin" valueType="num">
                                      <p:cBhvr>
                                        <p:cTn id="44" dur="500" fill="hold"/>
                                        <p:tgtEl>
                                          <p:spTgt spid="29"/>
                                        </p:tgtEl>
                                        <p:attrNameLst>
                                          <p:attrName>ppt_h</p:attrName>
                                        </p:attrNameLst>
                                      </p:cBhvr>
                                      <p:tavLst>
                                        <p:tav tm="0">
                                          <p:val>
                                            <p:fltVal val="0"/>
                                          </p:val>
                                        </p:tav>
                                        <p:tav tm="100000">
                                          <p:val>
                                            <p:strVal val="#ppt_h"/>
                                          </p:val>
                                        </p:tav>
                                      </p:tavLst>
                                    </p:anim>
                                    <p:animEffect transition="in" filter="fade">
                                      <p:cBhvr>
                                        <p:cTn id="45" dur="500"/>
                                        <p:tgtEl>
                                          <p:spTgt spid="29"/>
                                        </p:tgtEl>
                                      </p:cBhvr>
                                    </p:animEffect>
                                  </p:childTnLst>
                                </p:cTn>
                              </p:par>
                            </p:childTnLst>
                          </p:cTn>
                        </p:par>
                        <p:par>
                          <p:cTn id="46" fill="hold">
                            <p:stCondLst>
                              <p:cond delay="2500"/>
                            </p:stCondLst>
                            <p:childTnLst>
                              <p:par>
                                <p:cTn id="47" presetID="53" presetClass="entr" presetSubtype="16" fill="hold" grpId="0" nodeType="after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p:cTn id="49" dur="500" fill="hold"/>
                                        <p:tgtEl>
                                          <p:spTgt spid="30"/>
                                        </p:tgtEl>
                                        <p:attrNameLst>
                                          <p:attrName>ppt_w</p:attrName>
                                        </p:attrNameLst>
                                      </p:cBhvr>
                                      <p:tavLst>
                                        <p:tav tm="0">
                                          <p:val>
                                            <p:fltVal val="0"/>
                                          </p:val>
                                        </p:tav>
                                        <p:tav tm="100000">
                                          <p:val>
                                            <p:strVal val="#ppt_w"/>
                                          </p:val>
                                        </p:tav>
                                      </p:tavLst>
                                    </p:anim>
                                    <p:anim calcmode="lin" valueType="num">
                                      <p:cBhvr>
                                        <p:cTn id="50" dur="500" fill="hold"/>
                                        <p:tgtEl>
                                          <p:spTgt spid="30"/>
                                        </p:tgtEl>
                                        <p:attrNameLst>
                                          <p:attrName>ppt_h</p:attrName>
                                        </p:attrNameLst>
                                      </p:cBhvr>
                                      <p:tavLst>
                                        <p:tav tm="0">
                                          <p:val>
                                            <p:fltVal val="0"/>
                                          </p:val>
                                        </p:tav>
                                        <p:tav tm="100000">
                                          <p:val>
                                            <p:strVal val="#ppt_h"/>
                                          </p:val>
                                        </p:tav>
                                      </p:tavLst>
                                    </p:anim>
                                    <p:animEffect transition="in" filter="fade">
                                      <p:cBhvr>
                                        <p:cTn id="51" dur="500"/>
                                        <p:tgtEl>
                                          <p:spTgt spid="30"/>
                                        </p:tgtEl>
                                      </p:cBhvr>
                                    </p:animEffect>
                                  </p:childTnLst>
                                </p:cTn>
                              </p:par>
                            </p:childTnLst>
                          </p:cTn>
                        </p:par>
                        <p:par>
                          <p:cTn id="52" fill="hold">
                            <p:stCondLst>
                              <p:cond delay="3000"/>
                            </p:stCondLst>
                            <p:childTnLst>
                              <p:par>
                                <p:cTn id="53" presetID="53" presetClass="entr" presetSubtype="16"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p:cTn id="55" dur="500" fill="hold"/>
                                        <p:tgtEl>
                                          <p:spTgt spid="31"/>
                                        </p:tgtEl>
                                        <p:attrNameLst>
                                          <p:attrName>ppt_w</p:attrName>
                                        </p:attrNameLst>
                                      </p:cBhvr>
                                      <p:tavLst>
                                        <p:tav tm="0">
                                          <p:val>
                                            <p:fltVal val="0"/>
                                          </p:val>
                                        </p:tav>
                                        <p:tav tm="100000">
                                          <p:val>
                                            <p:strVal val="#ppt_w"/>
                                          </p:val>
                                        </p:tav>
                                      </p:tavLst>
                                    </p:anim>
                                    <p:anim calcmode="lin" valueType="num">
                                      <p:cBhvr>
                                        <p:cTn id="56" dur="500" fill="hold"/>
                                        <p:tgtEl>
                                          <p:spTgt spid="31"/>
                                        </p:tgtEl>
                                        <p:attrNameLst>
                                          <p:attrName>ppt_h</p:attrName>
                                        </p:attrNameLst>
                                      </p:cBhvr>
                                      <p:tavLst>
                                        <p:tav tm="0">
                                          <p:val>
                                            <p:fltVal val="0"/>
                                          </p:val>
                                        </p:tav>
                                        <p:tav tm="100000">
                                          <p:val>
                                            <p:strVal val="#ppt_h"/>
                                          </p:val>
                                        </p:tav>
                                      </p:tavLst>
                                    </p:anim>
                                    <p:animEffect transition="in" filter="fade">
                                      <p:cBhvr>
                                        <p:cTn id="57" dur="500"/>
                                        <p:tgtEl>
                                          <p:spTgt spid="31"/>
                                        </p:tgtEl>
                                      </p:cBhvr>
                                    </p:animEffect>
                                  </p:childTnLst>
                                </p:cTn>
                              </p:par>
                            </p:childTnLst>
                          </p:cTn>
                        </p:par>
                        <p:par>
                          <p:cTn id="58" fill="hold">
                            <p:stCondLst>
                              <p:cond delay="3500"/>
                            </p:stCondLst>
                            <p:childTnLst>
                              <p:par>
                                <p:cTn id="59" presetID="22" presetClass="entr" presetSubtype="4" fill="hold" grpId="0" nodeType="after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ipe(down)">
                                      <p:cBhvr>
                                        <p:cTn id="61" dur="500"/>
                                        <p:tgtEl>
                                          <p:spTgt spid="25"/>
                                        </p:tgtEl>
                                      </p:cBhvr>
                                    </p:animEffect>
                                  </p:childTnLst>
                                </p:cTn>
                              </p:par>
                            </p:childTnLst>
                          </p:cTn>
                        </p:par>
                        <p:par>
                          <p:cTn id="62" fill="hold">
                            <p:stCondLst>
                              <p:cond delay="4000"/>
                            </p:stCondLst>
                            <p:childTnLst>
                              <p:par>
                                <p:cTn id="63" presetID="53" presetClass="entr" presetSubtype="16" fill="hold"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500" fill="hold"/>
                                        <p:tgtEl>
                                          <p:spTgt spid="13"/>
                                        </p:tgtEl>
                                        <p:attrNameLst>
                                          <p:attrName>ppt_w</p:attrName>
                                        </p:attrNameLst>
                                      </p:cBhvr>
                                      <p:tavLst>
                                        <p:tav tm="0">
                                          <p:val>
                                            <p:fltVal val="0"/>
                                          </p:val>
                                        </p:tav>
                                        <p:tav tm="100000">
                                          <p:val>
                                            <p:strVal val="#ppt_w"/>
                                          </p:val>
                                        </p:tav>
                                      </p:tavLst>
                                    </p:anim>
                                    <p:anim calcmode="lin" valueType="num">
                                      <p:cBhvr>
                                        <p:cTn id="66" dur="500" fill="hold"/>
                                        <p:tgtEl>
                                          <p:spTgt spid="13"/>
                                        </p:tgtEl>
                                        <p:attrNameLst>
                                          <p:attrName>ppt_h</p:attrName>
                                        </p:attrNameLst>
                                      </p:cBhvr>
                                      <p:tavLst>
                                        <p:tav tm="0">
                                          <p:val>
                                            <p:fltVal val="0"/>
                                          </p:val>
                                        </p:tav>
                                        <p:tav tm="100000">
                                          <p:val>
                                            <p:strVal val="#ppt_h"/>
                                          </p:val>
                                        </p:tav>
                                      </p:tavLst>
                                    </p:anim>
                                    <p:animEffect transition="in" filter="fade">
                                      <p:cBhvr>
                                        <p:cTn id="67" dur="500"/>
                                        <p:tgtEl>
                                          <p:spTgt spid="13"/>
                                        </p:tgtEl>
                                      </p:cBhvr>
                                    </p:animEffect>
                                  </p:childTnLst>
                                </p:cTn>
                              </p:par>
                            </p:childTnLst>
                          </p:cTn>
                        </p:par>
                        <p:par>
                          <p:cTn id="68" fill="hold">
                            <p:stCondLst>
                              <p:cond delay="4500"/>
                            </p:stCondLst>
                            <p:childTnLst>
                              <p:par>
                                <p:cTn id="69" presetID="22" presetClass="entr" presetSubtype="8"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wipe(left)">
                                      <p:cBhvr>
                                        <p:cTn id="71" dur="500"/>
                                        <p:tgtEl>
                                          <p:spTgt spid="24"/>
                                        </p:tgtEl>
                                      </p:cBhvr>
                                    </p:animEffect>
                                  </p:childTnLst>
                                </p:cTn>
                              </p:par>
                            </p:childTnLst>
                          </p:cTn>
                        </p:par>
                        <p:par>
                          <p:cTn id="72" fill="hold">
                            <p:stCondLst>
                              <p:cond delay="5000"/>
                            </p:stCondLst>
                            <p:childTnLst>
                              <p:par>
                                <p:cTn id="73" presetID="53" presetClass="entr" presetSubtype="16" fill="hold" nodeType="after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p:cTn id="75" dur="500" fill="hold"/>
                                        <p:tgtEl>
                                          <p:spTgt spid="18"/>
                                        </p:tgtEl>
                                        <p:attrNameLst>
                                          <p:attrName>ppt_w</p:attrName>
                                        </p:attrNameLst>
                                      </p:cBhvr>
                                      <p:tavLst>
                                        <p:tav tm="0">
                                          <p:val>
                                            <p:fltVal val="0"/>
                                          </p:val>
                                        </p:tav>
                                        <p:tav tm="100000">
                                          <p:val>
                                            <p:strVal val="#ppt_w"/>
                                          </p:val>
                                        </p:tav>
                                      </p:tavLst>
                                    </p:anim>
                                    <p:anim calcmode="lin" valueType="num">
                                      <p:cBhvr>
                                        <p:cTn id="76" dur="500" fill="hold"/>
                                        <p:tgtEl>
                                          <p:spTgt spid="18"/>
                                        </p:tgtEl>
                                        <p:attrNameLst>
                                          <p:attrName>ppt_h</p:attrName>
                                        </p:attrNameLst>
                                      </p:cBhvr>
                                      <p:tavLst>
                                        <p:tav tm="0">
                                          <p:val>
                                            <p:fltVal val="0"/>
                                          </p:val>
                                        </p:tav>
                                        <p:tav tm="100000">
                                          <p:val>
                                            <p:strVal val="#ppt_h"/>
                                          </p:val>
                                        </p:tav>
                                      </p:tavLst>
                                    </p:anim>
                                    <p:animEffect transition="in" filter="fade">
                                      <p:cBhvr>
                                        <p:cTn id="77" dur="500"/>
                                        <p:tgtEl>
                                          <p:spTgt spid="18"/>
                                        </p:tgtEl>
                                      </p:cBhvr>
                                    </p:animEffect>
                                  </p:childTnLst>
                                </p:cTn>
                              </p:par>
                            </p:childTnLst>
                          </p:cTn>
                        </p:par>
                        <p:par>
                          <p:cTn id="78" fill="hold">
                            <p:stCondLst>
                              <p:cond delay="5500"/>
                            </p:stCondLst>
                            <p:childTnLst>
                              <p:par>
                                <p:cTn id="79" presetID="22" presetClass="entr" presetSubtype="8"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500"/>
                                        <p:tgtEl>
                                          <p:spTgt spid="23"/>
                                        </p:tgtEl>
                                      </p:cBhvr>
                                    </p:animEffect>
                                  </p:childTnLst>
                                </p:cTn>
                              </p:par>
                            </p:childTnLst>
                          </p:cTn>
                        </p:par>
                        <p:par>
                          <p:cTn id="82" fill="hold">
                            <p:stCondLst>
                              <p:cond delay="6000"/>
                            </p:stCondLst>
                            <p:childTnLst>
                              <p:par>
                                <p:cTn id="83" presetID="53" presetClass="entr" presetSubtype="16" fill="hold" nodeType="afterEffect">
                                  <p:stCondLst>
                                    <p:cond delay="0"/>
                                  </p:stCondLst>
                                  <p:childTnLst>
                                    <p:set>
                                      <p:cBhvr>
                                        <p:cTn id="84" dur="1" fill="hold">
                                          <p:stCondLst>
                                            <p:cond delay="0"/>
                                          </p:stCondLst>
                                        </p:cTn>
                                        <p:tgtEl>
                                          <p:spTgt spid="33"/>
                                        </p:tgtEl>
                                        <p:attrNameLst>
                                          <p:attrName>style.visibility</p:attrName>
                                        </p:attrNameLst>
                                      </p:cBhvr>
                                      <p:to>
                                        <p:strVal val="visible"/>
                                      </p:to>
                                    </p:set>
                                    <p:anim calcmode="lin" valueType="num">
                                      <p:cBhvr>
                                        <p:cTn id="85" dur="500" fill="hold"/>
                                        <p:tgtEl>
                                          <p:spTgt spid="33"/>
                                        </p:tgtEl>
                                        <p:attrNameLst>
                                          <p:attrName>ppt_w</p:attrName>
                                        </p:attrNameLst>
                                      </p:cBhvr>
                                      <p:tavLst>
                                        <p:tav tm="0">
                                          <p:val>
                                            <p:fltVal val="0"/>
                                          </p:val>
                                        </p:tav>
                                        <p:tav tm="100000">
                                          <p:val>
                                            <p:strVal val="#ppt_w"/>
                                          </p:val>
                                        </p:tav>
                                      </p:tavLst>
                                    </p:anim>
                                    <p:anim calcmode="lin" valueType="num">
                                      <p:cBhvr>
                                        <p:cTn id="86" dur="500" fill="hold"/>
                                        <p:tgtEl>
                                          <p:spTgt spid="33"/>
                                        </p:tgtEl>
                                        <p:attrNameLst>
                                          <p:attrName>ppt_h</p:attrName>
                                        </p:attrNameLst>
                                      </p:cBhvr>
                                      <p:tavLst>
                                        <p:tav tm="0">
                                          <p:val>
                                            <p:fltVal val="0"/>
                                          </p:val>
                                        </p:tav>
                                        <p:tav tm="100000">
                                          <p:val>
                                            <p:strVal val="#ppt_h"/>
                                          </p:val>
                                        </p:tav>
                                      </p:tavLst>
                                    </p:anim>
                                    <p:animEffect transition="in" filter="fade">
                                      <p:cBhvr>
                                        <p:cTn id="8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23" grpId="0" bldLvl="0" animBg="1"/>
      <p:bldP spid="24" grpId="0" bldLvl="0" animBg="1"/>
      <p:bldP spid="25" grpId="0"/>
      <p:bldP spid="28" grpId="0"/>
      <p:bldP spid="29" grpId="0"/>
      <p:bldP spid="30" grpId="0"/>
      <p:bldP spid="3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p:cNvSpPr/>
          <p:nvPr/>
        </p:nvSpPr>
        <p:spPr>
          <a:xfrm>
            <a:off x="5591080" y="3388682"/>
            <a:ext cx="1676593" cy="1676593"/>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5949801" y="1866760"/>
            <a:ext cx="959148" cy="9591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Arrow Connector 19"/>
          <p:cNvCxnSpPr/>
          <p:nvPr/>
        </p:nvCxnSpPr>
        <p:spPr>
          <a:xfrm rot="5400000">
            <a:off x="6186894" y="3089375"/>
            <a:ext cx="484965" cy="1323"/>
          </a:xfrm>
          <a:prstGeom prst="straightConnector1">
            <a:avLst/>
          </a:prstGeom>
          <a:ln w="19050">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6186894" y="5333882"/>
            <a:ext cx="484965" cy="1323"/>
          </a:xfrm>
          <a:prstGeom prst="straightConnector1">
            <a:avLst/>
          </a:prstGeom>
          <a:ln w="19050">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5949801" y="5590419"/>
            <a:ext cx="959148" cy="95914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rot="2700000">
            <a:off x="7265653" y="2412077"/>
            <a:ext cx="959148" cy="9591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0" name="Straight Arrow Connector 39"/>
          <p:cNvCxnSpPr/>
          <p:nvPr/>
        </p:nvCxnSpPr>
        <p:spPr>
          <a:xfrm rot="8100000">
            <a:off x="6976868" y="3416867"/>
            <a:ext cx="484965" cy="1323"/>
          </a:xfrm>
          <a:prstGeom prst="straightConnector1">
            <a:avLst/>
          </a:prstGeom>
          <a:ln w="19050">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8100000">
            <a:off x="5389763" y="5003974"/>
            <a:ext cx="484965" cy="1323"/>
          </a:xfrm>
          <a:prstGeom prst="straightConnector1">
            <a:avLst/>
          </a:prstGeom>
          <a:ln w="19050">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rot="2700000">
            <a:off x="4632628" y="5045102"/>
            <a:ext cx="959148" cy="95914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p:cNvSpPr/>
          <p:nvPr/>
        </p:nvSpPr>
        <p:spPr>
          <a:xfrm rot="5400000">
            <a:off x="7810968" y="3728588"/>
            <a:ext cx="959148" cy="9591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9" name="Straight Arrow Connector 48"/>
          <p:cNvCxnSpPr/>
          <p:nvPr/>
        </p:nvCxnSpPr>
        <p:spPr>
          <a:xfrm rot="10800000">
            <a:off x="7304358" y="4207502"/>
            <a:ext cx="484965" cy="1323"/>
          </a:xfrm>
          <a:prstGeom prst="straightConnector1">
            <a:avLst/>
          </a:prstGeom>
          <a:ln w="19050">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10800000">
            <a:off x="5059852" y="4207502"/>
            <a:ext cx="484965" cy="1323"/>
          </a:xfrm>
          <a:prstGeom prst="straightConnector1">
            <a:avLst/>
          </a:prstGeom>
          <a:ln w="19050">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rot="5400000">
            <a:off x="4087310" y="3728588"/>
            <a:ext cx="959148" cy="95914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p:cNvSpPr/>
          <p:nvPr/>
        </p:nvSpPr>
        <p:spPr>
          <a:xfrm rot="8100000">
            <a:off x="7265651" y="5044440"/>
            <a:ext cx="959148" cy="95914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4" name="Straight Arrow Connector 53"/>
          <p:cNvCxnSpPr/>
          <p:nvPr/>
        </p:nvCxnSpPr>
        <p:spPr>
          <a:xfrm rot="13500000">
            <a:off x="6976866" y="4997476"/>
            <a:ext cx="484965" cy="1323"/>
          </a:xfrm>
          <a:prstGeom prst="straightConnector1">
            <a:avLst/>
          </a:prstGeom>
          <a:ln w="19050">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13500000">
            <a:off x="5389760" y="3410371"/>
            <a:ext cx="484965" cy="1323"/>
          </a:xfrm>
          <a:prstGeom prst="straightConnector1">
            <a:avLst/>
          </a:prstGeom>
          <a:ln w="19050">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rot="8100000">
            <a:off x="4632626" y="2411415"/>
            <a:ext cx="959148" cy="95914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56"/>
          <p:cNvGrpSpPr/>
          <p:nvPr/>
        </p:nvGrpSpPr>
        <p:grpSpPr>
          <a:xfrm>
            <a:off x="6231818" y="2148778"/>
            <a:ext cx="395116" cy="395116"/>
            <a:chOff x="4424363" y="754063"/>
            <a:chExt cx="280987" cy="280987"/>
          </a:xfrm>
          <a:solidFill>
            <a:schemeClr val="bg1"/>
          </a:solidFill>
        </p:grpSpPr>
        <p:sp>
          <p:nvSpPr>
            <p:cNvPr id="58" name="Freeform 14"/>
            <p:cNvSpPr/>
            <p:nvPr/>
          </p:nvSpPr>
          <p:spPr bwMode="auto">
            <a:xfrm>
              <a:off x="4424363" y="942975"/>
              <a:ext cx="92075" cy="92075"/>
            </a:xfrm>
            <a:custGeom>
              <a:avLst/>
              <a:gdLst/>
              <a:ahLst/>
              <a:cxnLst>
                <a:cxn ang="0">
                  <a:pos x="8" y="0"/>
                </a:cxn>
                <a:cxn ang="0">
                  <a:pos x="3" y="29"/>
                </a:cxn>
                <a:cxn ang="0">
                  <a:pos x="0" y="58"/>
                </a:cxn>
                <a:cxn ang="0">
                  <a:pos x="29" y="53"/>
                </a:cxn>
                <a:cxn ang="0">
                  <a:pos x="58" y="50"/>
                </a:cxn>
                <a:cxn ang="0">
                  <a:pos x="32" y="24"/>
                </a:cxn>
                <a:cxn ang="0">
                  <a:pos x="8" y="0"/>
                </a:cxn>
              </a:cxnLst>
              <a:rect l="0" t="0" r="r" b="b"/>
              <a:pathLst>
                <a:path w="58" h="58">
                  <a:moveTo>
                    <a:pt x="8" y="0"/>
                  </a:moveTo>
                  <a:lnTo>
                    <a:pt x="3" y="29"/>
                  </a:lnTo>
                  <a:lnTo>
                    <a:pt x="0" y="58"/>
                  </a:lnTo>
                  <a:lnTo>
                    <a:pt x="29" y="53"/>
                  </a:lnTo>
                  <a:lnTo>
                    <a:pt x="58" y="50"/>
                  </a:lnTo>
                  <a:lnTo>
                    <a:pt x="32" y="24"/>
                  </a:lnTo>
                  <a:lnTo>
                    <a:pt x="8" y="0"/>
                  </a:lnTo>
                  <a:close/>
                </a:path>
              </a:pathLst>
            </a:custGeom>
            <a:grpFill/>
            <a:ln w="9525">
              <a:noFill/>
              <a:round/>
            </a:ln>
          </p:spPr>
          <p:txBody>
            <a:bodyPr vert="horz" wrap="square" lIns="128580" tIns="64290" rIns="128580" bIns="64290" numCol="1" anchor="t" anchorCtr="0" compatLnSpc="1"/>
            <a:lstStyle/>
            <a:p>
              <a:endParaRPr lang="en-US" dirty="0"/>
            </a:p>
          </p:txBody>
        </p:sp>
        <p:sp>
          <p:nvSpPr>
            <p:cNvPr id="59" name="Freeform 15"/>
            <p:cNvSpPr/>
            <p:nvPr/>
          </p:nvSpPr>
          <p:spPr bwMode="auto">
            <a:xfrm>
              <a:off x="4449763" y="800100"/>
              <a:ext cx="206375" cy="209550"/>
            </a:xfrm>
            <a:custGeom>
              <a:avLst/>
              <a:gdLst/>
              <a:ahLst/>
              <a:cxnLst>
                <a:cxn ang="0">
                  <a:pos x="50" y="114"/>
                </a:cxn>
                <a:cxn ang="0">
                  <a:pos x="40" y="106"/>
                </a:cxn>
                <a:cxn ang="0">
                  <a:pos x="114" y="32"/>
                </a:cxn>
                <a:cxn ang="0">
                  <a:pos x="98" y="16"/>
                </a:cxn>
                <a:cxn ang="0">
                  <a:pos x="24" y="90"/>
                </a:cxn>
                <a:cxn ang="0">
                  <a:pos x="16" y="82"/>
                </a:cxn>
                <a:cxn ang="0">
                  <a:pos x="90" y="8"/>
                </a:cxn>
                <a:cxn ang="0">
                  <a:pos x="82" y="0"/>
                </a:cxn>
                <a:cxn ang="0">
                  <a:pos x="0" y="82"/>
                </a:cxn>
                <a:cxn ang="0">
                  <a:pos x="50" y="132"/>
                </a:cxn>
                <a:cxn ang="0">
                  <a:pos x="130" y="50"/>
                </a:cxn>
                <a:cxn ang="0">
                  <a:pos x="122" y="42"/>
                </a:cxn>
                <a:cxn ang="0">
                  <a:pos x="50" y="114"/>
                </a:cxn>
              </a:cxnLst>
              <a:rect l="0" t="0" r="r" b="b"/>
              <a:pathLst>
                <a:path w="130" h="132">
                  <a:moveTo>
                    <a:pt x="50" y="114"/>
                  </a:moveTo>
                  <a:lnTo>
                    <a:pt x="40" y="106"/>
                  </a:lnTo>
                  <a:lnTo>
                    <a:pt x="114" y="32"/>
                  </a:lnTo>
                  <a:lnTo>
                    <a:pt x="98" y="16"/>
                  </a:lnTo>
                  <a:lnTo>
                    <a:pt x="24" y="90"/>
                  </a:lnTo>
                  <a:lnTo>
                    <a:pt x="16" y="82"/>
                  </a:lnTo>
                  <a:lnTo>
                    <a:pt x="90" y="8"/>
                  </a:lnTo>
                  <a:lnTo>
                    <a:pt x="82" y="0"/>
                  </a:lnTo>
                  <a:lnTo>
                    <a:pt x="0" y="82"/>
                  </a:lnTo>
                  <a:lnTo>
                    <a:pt x="50" y="132"/>
                  </a:lnTo>
                  <a:lnTo>
                    <a:pt x="130" y="50"/>
                  </a:lnTo>
                  <a:lnTo>
                    <a:pt x="122" y="42"/>
                  </a:lnTo>
                  <a:lnTo>
                    <a:pt x="50" y="114"/>
                  </a:lnTo>
                  <a:close/>
                </a:path>
              </a:pathLst>
            </a:custGeom>
            <a:grpFill/>
            <a:ln w="9525">
              <a:noFill/>
              <a:round/>
            </a:ln>
          </p:spPr>
          <p:txBody>
            <a:bodyPr vert="horz" wrap="square" lIns="128580" tIns="64290" rIns="128580" bIns="64290" numCol="1" anchor="t" anchorCtr="0" compatLnSpc="1"/>
            <a:lstStyle/>
            <a:p>
              <a:endParaRPr lang="en-US" dirty="0"/>
            </a:p>
          </p:txBody>
        </p:sp>
        <p:sp>
          <p:nvSpPr>
            <p:cNvPr id="60" name="Freeform 16"/>
            <p:cNvSpPr/>
            <p:nvPr/>
          </p:nvSpPr>
          <p:spPr bwMode="auto">
            <a:xfrm>
              <a:off x="4594225" y="754063"/>
              <a:ext cx="111125" cy="112713"/>
            </a:xfrm>
            <a:custGeom>
              <a:avLst/>
              <a:gdLst/>
              <a:ahLst/>
              <a:cxnLst>
                <a:cxn ang="0">
                  <a:pos x="40" y="24"/>
                </a:cxn>
                <a:cxn ang="0">
                  <a:pos x="20" y="3"/>
                </a:cxn>
                <a:cxn ang="0">
                  <a:pos x="10" y="3"/>
                </a:cxn>
                <a:cxn ang="0">
                  <a:pos x="9" y="4"/>
                </a:cxn>
                <a:cxn ang="0">
                  <a:pos x="9" y="4"/>
                </a:cxn>
                <a:cxn ang="0">
                  <a:pos x="0" y="13"/>
                </a:cxn>
                <a:cxn ang="0">
                  <a:pos x="30" y="44"/>
                </a:cxn>
                <a:cxn ang="0">
                  <a:pos x="40" y="34"/>
                </a:cxn>
                <a:cxn ang="0">
                  <a:pos x="40" y="34"/>
                </a:cxn>
                <a:cxn ang="0">
                  <a:pos x="40" y="33"/>
                </a:cxn>
                <a:cxn ang="0">
                  <a:pos x="40" y="24"/>
                </a:cxn>
              </a:cxnLst>
              <a:rect l="0" t="0" r="r" b="b"/>
              <a:pathLst>
                <a:path w="43" h="44">
                  <a:moveTo>
                    <a:pt x="40" y="24"/>
                  </a:moveTo>
                  <a:cubicBezTo>
                    <a:pt x="20" y="3"/>
                    <a:pt x="20" y="3"/>
                    <a:pt x="20" y="3"/>
                  </a:cubicBezTo>
                  <a:cubicBezTo>
                    <a:pt x="17" y="0"/>
                    <a:pt x="13" y="0"/>
                    <a:pt x="10" y="3"/>
                  </a:cubicBezTo>
                  <a:cubicBezTo>
                    <a:pt x="9" y="4"/>
                    <a:pt x="9" y="4"/>
                    <a:pt x="9" y="4"/>
                  </a:cubicBezTo>
                  <a:cubicBezTo>
                    <a:pt x="9" y="4"/>
                    <a:pt x="9" y="4"/>
                    <a:pt x="9" y="4"/>
                  </a:cubicBezTo>
                  <a:cubicBezTo>
                    <a:pt x="0" y="13"/>
                    <a:pt x="0" y="13"/>
                    <a:pt x="0" y="13"/>
                  </a:cubicBezTo>
                  <a:cubicBezTo>
                    <a:pt x="30" y="44"/>
                    <a:pt x="30" y="44"/>
                    <a:pt x="30" y="44"/>
                  </a:cubicBezTo>
                  <a:cubicBezTo>
                    <a:pt x="40" y="34"/>
                    <a:pt x="40" y="34"/>
                    <a:pt x="40" y="34"/>
                  </a:cubicBezTo>
                  <a:cubicBezTo>
                    <a:pt x="40" y="34"/>
                    <a:pt x="40" y="34"/>
                    <a:pt x="40" y="34"/>
                  </a:cubicBezTo>
                  <a:cubicBezTo>
                    <a:pt x="40" y="33"/>
                    <a:pt x="40" y="33"/>
                    <a:pt x="40" y="33"/>
                  </a:cubicBezTo>
                  <a:cubicBezTo>
                    <a:pt x="43" y="31"/>
                    <a:pt x="43" y="26"/>
                    <a:pt x="40" y="24"/>
                  </a:cubicBezTo>
                  <a:close/>
                </a:path>
              </a:pathLst>
            </a:custGeom>
            <a:grpFill/>
            <a:ln w="9525">
              <a:noFill/>
              <a:round/>
            </a:ln>
          </p:spPr>
          <p:txBody>
            <a:bodyPr vert="horz" wrap="square" lIns="128580" tIns="64290" rIns="128580" bIns="64290" numCol="1" anchor="t" anchorCtr="0" compatLnSpc="1"/>
            <a:lstStyle/>
            <a:p>
              <a:endParaRPr lang="en-US" dirty="0"/>
            </a:p>
          </p:txBody>
        </p:sp>
      </p:grpSp>
      <p:grpSp>
        <p:nvGrpSpPr>
          <p:cNvPr id="5" name="Group 60"/>
          <p:cNvGrpSpPr/>
          <p:nvPr/>
        </p:nvGrpSpPr>
        <p:grpSpPr>
          <a:xfrm>
            <a:off x="7548784" y="2681815"/>
            <a:ext cx="392885" cy="419674"/>
            <a:chOff x="5630863" y="755650"/>
            <a:chExt cx="279400" cy="298451"/>
          </a:xfrm>
          <a:solidFill>
            <a:schemeClr val="bg1"/>
          </a:solidFill>
        </p:grpSpPr>
        <p:sp>
          <p:nvSpPr>
            <p:cNvPr id="62" name="Freeform 9"/>
            <p:cNvSpPr/>
            <p:nvPr/>
          </p:nvSpPr>
          <p:spPr bwMode="auto">
            <a:xfrm>
              <a:off x="5667375" y="868363"/>
              <a:ext cx="204788" cy="185738"/>
            </a:xfrm>
            <a:custGeom>
              <a:avLst/>
              <a:gdLst/>
              <a:ahLst/>
              <a:cxnLst>
                <a:cxn ang="0">
                  <a:pos x="66" y="58"/>
                </a:cxn>
                <a:cxn ang="0">
                  <a:pos x="58" y="58"/>
                </a:cxn>
                <a:cxn ang="0">
                  <a:pos x="58" y="0"/>
                </a:cxn>
                <a:cxn ang="0">
                  <a:pos x="44" y="0"/>
                </a:cxn>
                <a:cxn ang="0">
                  <a:pos x="44" y="58"/>
                </a:cxn>
                <a:cxn ang="0">
                  <a:pos x="37" y="58"/>
                </a:cxn>
                <a:cxn ang="0">
                  <a:pos x="37" y="0"/>
                </a:cxn>
                <a:cxn ang="0">
                  <a:pos x="22" y="0"/>
                </a:cxn>
                <a:cxn ang="0">
                  <a:pos x="22" y="58"/>
                </a:cxn>
                <a:cxn ang="0">
                  <a:pos x="15" y="58"/>
                </a:cxn>
                <a:cxn ang="0">
                  <a:pos x="15" y="0"/>
                </a:cxn>
                <a:cxn ang="0">
                  <a:pos x="0" y="0"/>
                </a:cxn>
                <a:cxn ang="0">
                  <a:pos x="0" y="69"/>
                </a:cxn>
                <a:cxn ang="0">
                  <a:pos x="4" y="72"/>
                </a:cxn>
                <a:cxn ang="0">
                  <a:pos x="77" y="72"/>
                </a:cxn>
                <a:cxn ang="0">
                  <a:pos x="80" y="69"/>
                </a:cxn>
                <a:cxn ang="0">
                  <a:pos x="80" y="0"/>
                </a:cxn>
                <a:cxn ang="0">
                  <a:pos x="66" y="0"/>
                </a:cxn>
                <a:cxn ang="0">
                  <a:pos x="66" y="58"/>
                </a:cxn>
              </a:cxnLst>
              <a:rect l="0" t="0" r="r" b="b"/>
              <a:pathLst>
                <a:path w="80" h="72">
                  <a:moveTo>
                    <a:pt x="66" y="58"/>
                  </a:moveTo>
                  <a:cubicBezTo>
                    <a:pt x="58" y="58"/>
                    <a:pt x="58" y="58"/>
                    <a:pt x="58" y="58"/>
                  </a:cubicBezTo>
                  <a:cubicBezTo>
                    <a:pt x="58" y="0"/>
                    <a:pt x="58" y="0"/>
                    <a:pt x="58" y="0"/>
                  </a:cubicBezTo>
                  <a:cubicBezTo>
                    <a:pt x="44" y="0"/>
                    <a:pt x="44" y="0"/>
                    <a:pt x="44" y="0"/>
                  </a:cubicBezTo>
                  <a:cubicBezTo>
                    <a:pt x="44" y="58"/>
                    <a:pt x="44" y="58"/>
                    <a:pt x="44" y="58"/>
                  </a:cubicBezTo>
                  <a:cubicBezTo>
                    <a:pt x="37" y="58"/>
                    <a:pt x="37" y="58"/>
                    <a:pt x="37" y="58"/>
                  </a:cubicBezTo>
                  <a:cubicBezTo>
                    <a:pt x="37" y="0"/>
                    <a:pt x="37" y="0"/>
                    <a:pt x="37" y="0"/>
                  </a:cubicBezTo>
                  <a:cubicBezTo>
                    <a:pt x="22" y="0"/>
                    <a:pt x="22" y="0"/>
                    <a:pt x="22" y="0"/>
                  </a:cubicBezTo>
                  <a:cubicBezTo>
                    <a:pt x="22" y="58"/>
                    <a:pt x="22" y="58"/>
                    <a:pt x="22" y="58"/>
                  </a:cubicBezTo>
                  <a:cubicBezTo>
                    <a:pt x="15" y="58"/>
                    <a:pt x="15" y="58"/>
                    <a:pt x="15" y="58"/>
                  </a:cubicBezTo>
                  <a:cubicBezTo>
                    <a:pt x="15" y="0"/>
                    <a:pt x="15" y="0"/>
                    <a:pt x="15" y="0"/>
                  </a:cubicBezTo>
                  <a:cubicBezTo>
                    <a:pt x="0" y="0"/>
                    <a:pt x="0" y="0"/>
                    <a:pt x="0" y="0"/>
                  </a:cubicBezTo>
                  <a:cubicBezTo>
                    <a:pt x="0" y="69"/>
                    <a:pt x="0" y="69"/>
                    <a:pt x="0" y="69"/>
                  </a:cubicBezTo>
                  <a:cubicBezTo>
                    <a:pt x="0" y="71"/>
                    <a:pt x="2" y="72"/>
                    <a:pt x="4" y="72"/>
                  </a:cubicBezTo>
                  <a:cubicBezTo>
                    <a:pt x="77" y="72"/>
                    <a:pt x="77" y="72"/>
                    <a:pt x="77" y="72"/>
                  </a:cubicBezTo>
                  <a:cubicBezTo>
                    <a:pt x="79" y="72"/>
                    <a:pt x="80" y="71"/>
                    <a:pt x="80" y="69"/>
                  </a:cubicBezTo>
                  <a:cubicBezTo>
                    <a:pt x="80" y="0"/>
                    <a:pt x="80" y="0"/>
                    <a:pt x="80" y="0"/>
                  </a:cubicBezTo>
                  <a:cubicBezTo>
                    <a:pt x="66" y="0"/>
                    <a:pt x="66" y="0"/>
                    <a:pt x="66" y="0"/>
                  </a:cubicBezTo>
                  <a:lnTo>
                    <a:pt x="66" y="58"/>
                  </a:lnTo>
                  <a:close/>
                </a:path>
              </a:pathLst>
            </a:custGeom>
            <a:grpFill/>
            <a:ln w="9525">
              <a:noFill/>
              <a:round/>
            </a:ln>
          </p:spPr>
          <p:txBody>
            <a:bodyPr vert="horz" wrap="square" lIns="128580" tIns="64290" rIns="128580" bIns="64290" numCol="1" anchor="t" anchorCtr="0" compatLnSpc="1"/>
            <a:lstStyle/>
            <a:p>
              <a:endParaRPr lang="en-US" dirty="0"/>
            </a:p>
          </p:txBody>
        </p:sp>
        <p:sp>
          <p:nvSpPr>
            <p:cNvPr id="63" name="Freeform 10"/>
            <p:cNvSpPr>
              <a:spLocks noEditPoints="1"/>
            </p:cNvSpPr>
            <p:nvPr/>
          </p:nvSpPr>
          <p:spPr bwMode="auto">
            <a:xfrm>
              <a:off x="5630863" y="755650"/>
              <a:ext cx="279400" cy="92075"/>
            </a:xfrm>
            <a:custGeom>
              <a:avLst/>
              <a:gdLst/>
              <a:ahLst/>
              <a:cxnLst>
                <a:cxn ang="0">
                  <a:pos x="101" y="15"/>
                </a:cxn>
                <a:cxn ang="0">
                  <a:pos x="72" y="15"/>
                </a:cxn>
                <a:cxn ang="0">
                  <a:pos x="72" y="4"/>
                </a:cxn>
                <a:cxn ang="0">
                  <a:pos x="69" y="0"/>
                </a:cxn>
                <a:cxn ang="0">
                  <a:pos x="40" y="0"/>
                </a:cxn>
                <a:cxn ang="0">
                  <a:pos x="36" y="4"/>
                </a:cxn>
                <a:cxn ang="0">
                  <a:pos x="36" y="15"/>
                </a:cxn>
                <a:cxn ang="0">
                  <a:pos x="7" y="15"/>
                </a:cxn>
                <a:cxn ang="0">
                  <a:pos x="0" y="22"/>
                </a:cxn>
                <a:cxn ang="0">
                  <a:pos x="0" y="29"/>
                </a:cxn>
                <a:cxn ang="0">
                  <a:pos x="7" y="36"/>
                </a:cxn>
                <a:cxn ang="0">
                  <a:pos x="101" y="36"/>
                </a:cxn>
                <a:cxn ang="0">
                  <a:pos x="109" y="29"/>
                </a:cxn>
                <a:cxn ang="0">
                  <a:pos x="109" y="22"/>
                </a:cxn>
                <a:cxn ang="0">
                  <a:pos x="101" y="15"/>
                </a:cxn>
                <a:cxn ang="0">
                  <a:pos x="43" y="15"/>
                </a:cxn>
                <a:cxn ang="0">
                  <a:pos x="43" y="7"/>
                </a:cxn>
                <a:cxn ang="0">
                  <a:pos x="65" y="7"/>
                </a:cxn>
                <a:cxn ang="0">
                  <a:pos x="65" y="15"/>
                </a:cxn>
                <a:cxn ang="0">
                  <a:pos x="43" y="15"/>
                </a:cxn>
              </a:cxnLst>
              <a:rect l="0" t="0" r="r" b="b"/>
              <a:pathLst>
                <a:path w="109" h="36">
                  <a:moveTo>
                    <a:pt x="101" y="15"/>
                  </a:moveTo>
                  <a:cubicBezTo>
                    <a:pt x="72" y="15"/>
                    <a:pt x="72" y="15"/>
                    <a:pt x="72" y="15"/>
                  </a:cubicBezTo>
                  <a:cubicBezTo>
                    <a:pt x="72" y="4"/>
                    <a:pt x="72" y="4"/>
                    <a:pt x="72" y="4"/>
                  </a:cubicBezTo>
                  <a:cubicBezTo>
                    <a:pt x="72" y="2"/>
                    <a:pt x="71" y="0"/>
                    <a:pt x="69" y="0"/>
                  </a:cubicBezTo>
                  <a:cubicBezTo>
                    <a:pt x="40" y="0"/>
                    <a:pt x="40" y="0"/>
                    <a:pt x="40" y="0"/>
                  </a:cubicBezTo>
                  <a:cubicBezTo>
                    <a:pt x="38" y="0"/>
                    <a:pt x="36" y="2"/>
                    <a:pt x="36" y="4"/>
                  </a:cubicBezTo>
                  <a:cubicBezTo>
                    <a:pt x="36" y="15"/>
                    <a:pt x="36" y="15"/>
                    <a:pt x="36" y="15"/>
                  </a:cubicBezTo>
                  <a:cubicBezTo>
                    <a:pt x="7" y="15"/>
                    <a:pt x="7" y="15"/>
                    <a:pt x="7" y="15"/>
                  </a:cubicBezTo>
                  <a:cubicBezTo>
                    <a:pt x="3" y="15"/>
                    <a:pt x="0" y="18"/>
                    <a:pt x="0" y="22"/>
                  </a:cubicBezTo>
                  <a:cubicBezTo>
                    <a:pt x="0" y="29"/>
                    <a:pt x="0" y="29"/>
                    <a:pt x="0" y="29"/>
                  </a:cubicBezTo>
                  <a:cubicBezTo>
                    <a:pt x="0" y="33"/>
                    <a:pt x="3" y="36"/>
                    <a:pt x="7" y="36"/>
                  </a:cubicBezTo>
                  <a:cubicBezTo>
                    <a:pt x="101" y="36"/>
                    <a:pt x="101" y="36"/>
                    <a:pt x="101" y="36"/>
                  </a:cubicBezTo>
                  <a:cubicBezTo>
                    <a:pt x="105" y="36"/>
                    <a:pt x="109" y="33"/>
                    <a:pt x="109" y="29"/>
                  </a:cubicBezTo>
                  <a:cubicBezTo>
                    <a:pt x="109" y="22"/>
                    <a:pt x="109" y="22"/>
                    <a:pt x="109" y="22"/>
                  </a:cubicBezTo>
                  <a:cubicBezTo>
                    <a:pt x="109" y="18"/>
                    <a:pt x="105" y="15"/>
                    <a:pt x="101" y="15"/>
                  </a:cubicBezTo>
                  <a:close/>
                  <a:moveTo>
                    <a:pt x="43" y="15"/>
                  </a:moveTo>
                  <a:cubicBezTo>
                    <a:pt x="43" y="7"/>
                    <a:pt x="43" y="7"/>
                    <a:pt x="43" y="7"/>
                  </a:cubicBezTo>
                  <a:cubicBezTo>
                    <a:pt x="65" y="7"/>
                    <a:pt x="65" y="7"/>
                    <a:pt x="65" y="7"/>
                  </a:cubicBezTo>
                  <a:cubicBezTo>
                    <a:pt x="65" y="15"/>
                    <a:pt x="65" y="15"/>
                    <a:pt x="65" y="15"/>
                  </a:cubicBezTo>
                  <a:lnTo>
                    <a:pt x="43" y="15"/>
                  </a:lnTo>
                  <a:close/>
                </a:path>
              </a:pathLst>
            </a:custGeom>
            <a:grpFill/>
            <a:ln w="9525">
              <a:noFill/>
              <a:round/>
            </a:ln>
          </p:spPr>
          <p:txBody>
            <a:bodyPr vert="horz" wrap="square" lIns="128580" tIns="64290" rIns="128580" bIns="64290" numCol="1" anchor="t" anchorCtr="0" compatLnSpc="1"/>
            <a:lstStyle/>
            <a:p>
              <a:endParaRPr lang="en-US" dirty="0"/>
            </a:p>
          </p:txBody>
        </p:sp>
      </p:grpSp>
      <p:sp>
        <p:nvSpPr>
          <p:cNvPr id="64" name="Freeform 18"/>
          <p:cNvSpPr>
            <a:spLocks noEditPoints="1"/>
          </p:cNvSpPr>
          <p:nvPr/>
        </p:nvSpPr>
        <p:spPr bwMode="auto">
          <a:xfrm>
            <a:off x="8146558" y="4012837"/>
            <a:ext cx="287967" cy="390653"/>
          </a:xfrm>
          <a:custGeom>
            <a:avLst/>
            <a:gdLst/>
            <a:ahLst/>
            <a:cxnLst>
              <a:cxn ang="0">
                <a:pos x="73" y="43"/>
              </a:cxn>
              <a:cxn ang="0">
                <a:pos x="73" y="33"/>
              </a:cxn>
              <a:cxn ang="0">
                <a:pos x="40" y="0"/>
              </a:cxn>
              <a:cxn ang="0">
                <a:pos x="7" y="33"/>
              </a:cxn>
              <a:cxn ang="0">
                <a:pos x="7" y="43"/>
              </a:cxn>
              <a:cxn ang="0">
                <a:pos x="0" y="43"/>
              </a:cxn>
              <a:cxn ang="0">
                <a:pos x="0" y="108"/>
              </a:cxn>
              <a:cxn ang="0">
                <a:pos x="80" y="108"/>
              </a:cxn>
              <a:cxn ang="0">
                <a:pos x="80" y="43"/>
              </a:cxn>
              <a:cxn ang="0">
                <a:pos x="73" y="43"/>
              </a:cxn>
              <a:cxn ang="0">
                <a:pos x="45" y="94"/>
              </a:cxn>
              <a:cxn ang="0">
                <a:pos x="33" y="94"/>
              </a:cxn>
              <a:cxn ang="0">
                <a:pos x="36" y="77"/>
              </a:cxn>
              <a:cxn ang="0">
                <a:pos x="33" y="72"/>
              </a:cxn>
              <a:cxn ang="0">
                <a:pos x="39" y="66"/>
              </a:cxn>
              <a:cxn ang="0">
                <a:pos x="45" y="72"/>
              </a:cxn>
              <a:cxn ang="0">
                <a:pos x="42" y="77"/>
              </a:cxn>
              <a:cxn ang="0">
                <a:pos x="45" y="94"/>
              </a:cxn>
              <a:cxn ang="0">
                <a:pos x="58" y="43"/>
              </a:cxn>
              <a:cxn ang="0">
                <a:pos x="22" y="43"/>
              </a:cxn>
              <a:cxn ang="0">
                <a:pos x="22" y="33"/>
              </a:cxn>
              <a:cxn ang="0">
                <a:pos x="40" y="15"/>
              </a:cxn>
              <a:cxn ang="0">
                <a:pos x="58" y="33"/>
              </a:cxn>
              <a:cxn ang="0">
                <a:pos x="58" y="43"/>
              </a:cxn>
            </a:cxnLst>
            <a:rect l="0" t="0" r="r" b="b"/>
            <a:pathLst>
              <a:path w="80" h="108">
                <a:moveTo>
                  <a:pt x="73" y="43"/>
                </a:moveTo>
                <a:cubicBezTo>
                  <a:pt x="73" y="33"/>
                  <a:pt x="73" y="33"/>
                  <a:pt x="73" y="33"/>
                </a:cubicBezTo>
                <a:cubicBezTo>
                  <a:pt x="73" y="15"/>
                  <a:pt x="58" y="0"/>
                  <a:pt x="40" y="0"/>
                </a:cubicBezTo>
                <a:cubicBezTo>
                  <a:pt x="22" y="0"/>
                  <a:pt x="7" y="15"/>
                  <a:pt x="7" y="33"/>
                </a:cubicBezTo>
                <a:cubicBezTo>
                  <a:pt x="7" y="43"/>
                  <a:pt x="7" y="43"/>
                  <a:pt x="7" y="43"/>
                </a:cubicBezTo>
                <a:cubicBezTo>
                  <a:pt x="0" y="43"/>
                  <a:pt x="0" y="43"/>
                  <a:pt x="0" y="43"/>
                </a:cubicBezTo>
                <a:cubicBezTo>
                  <a:pt x="0" y="108"/>
                  <a:pt x="0" y="108"/>
                  <a:pt x="0" y="108"/>
                </a:cubicBezTo>
                <a:cubicBezTo>
                  <a:pt x="80" y="108"/>
                  <a:pt x="80" y="108"/>
                  <a:pt x="80" y="108"/>
                </a:cubicBezTo>
                <a:cubicBezTo>
                  <a:pt x="80" y="43"/>
                  <a:pt x="80" y="43"/>
                  <a:pt x="80" y="43"/>
                </a:cubicBezTo>
                <a:lnTo>
                  <a:pt x="73" y="43"/>
                </a:lnTo>
                <a:close/>
                <a:moveTo>
                  <a:pt x="45" y="94"/>
                </a:moveTo>
                <a:cubicBezTo>
                  <a:pt x="33" y="94"/>
                  <a:pt x="33" y="94"/>
                  <a:pt x="33" y="94"/>
                </a:cubicBezTo>
                <a:cubicBezTo>
                  <a:pt x="36" y="77"/>
                  <a:pt x="36" y="77"/>
                  <a:pt x="36" y="77"/>
                </a:cubicBezTo>
                <a:cubicBezTo>
                  <a:pt x="34" y="76"/>
                  <a:pt x="33" y="74"/>
                  <a:pt x="33" y="72"/>
                </a:cubicBezTo>
                <a:cubicBezTo>
                  <a:pt x="33" y="69"/>
                  <a:pt x="36" y="66"/>
                  <a:pt x="39" y="66"/>
                </a:cubicBezTo>
                <a:cubicBezTo>
                  <a:pt x="42" y="66"/>
                  <a:pt x="45" y="69"/>
                  <a:pt x="45" y="72"/>
                </a:cubicBezTo>
                <a:cubicBezTo>
                  <a:pt x="45" y="74"/>
                  <a:pt x="44" y="76"/>
                  <a:pt x="42" y="77"/>
                </a:cubicBezTo>
                <a:lnTo>
                  <a:pt x="45" y="94"/>
                </a:lnTo>
                <a:close/>
                <a:moveTo>
                  <a:pt x="58" y="43"/>
                </a:moveTo>
                <a:cubicBezTo>
                  <a:pt x="22" y="43"/>
                  <a:pt x="22" y="43"/>
                  <a:pt x="22" y="43"/>
                </a:cubicBezTo>
                <a:cubicBezTo>
                  <a:pt x="22" y="33"/>
                  <a:pt x="22" y="33"/>
                  <a:pt x="22" y="33"/>
                </a:cubicBezTo>
                <a:cubicBezTo>
                  <a:pt x="22" y="23"/>
                  <a:pt x="30" y="15"/>
                  <a:pt x="40" y="15"/>
                </a:cubicBezTo>
                <a:cubicBezTo>
                  <a:pt x="50" y="15"/>
                  <a:pt x="58" y="23"/>
                  <a:pt x="58" y="33"/>
                </a:cubicBezTo>
                <a:lnTo>
                  <a:pt x="58" y="43"/>
                </a:lnTo>
                <a:close/>
              </a:path>
            </a:pathLst>
          </a:custGeom>
          <a:solidFill>
            <a:schemeClr val="bg1"/>
          </a:solidFill>
          <a:ln w="9525">
            <a:noFill/>
            <a:round/>
          </a:ln>
        </p:spPr>
        <p:txBody>
          <a:bodyPr vert="horz" wrap="square" lIns="128580" tIns="64290" rIns="128580" bIns="64290" numCol="1" anchor="t" anchorCtr="0" compatLnSpc="1"/>
          <a:lstStyle/>
          <a:p>
            <a:endParaRPr lang="en-US" dirty="0"/>
          </a:p>
        </p:txBody>
      </p:sp>
      <p:sp>
        <p:nvSpPr>
          <p:cNvPr id="65" name="Freeform 153"/>
          <p:cNvSpPr/>
          <p:nvPr/>
        </p:nvSpPr>
        <p:spPr bwMode="auto">
          <a:xfrm>
            <a:off x="7542088" y="5321990"/>
            <a:ext cx="406278" cy="404047"/>
          </a:xfrm>
          <a:custGeom>
            <a:avLst/>
            <a:gdLst/>
            <a:ahLst/>
            <a:cxnLst>
              <a:cxn ang="0">
                <a:pos x="91" y="89"/>
              </a:cxn>
              <a:cxn ang="0">
                <a:pos x="80" y="98"/>
              </a:cxn>
              <a:cxn ang="0">
                <a:pos x="43" y="98"/>
              </a:cxn>
              <a:cxn ang="0">
                <a:pos x="38" y="91"/>
              </a:cxn>
              <a:cxn ang="0">
                <a:pos x="43" y="76"/>
              </a:cxn>
              <a:cxn ang="0">
                <a:pos x="101" y="76"/>
              </a:cxn>
              <a:cxn ang="0">
                <a:pos x="113" y="26"/>
              </a:cxn>
              <a:cxn ang="0">
                <a:pos x="21" y="13"/>
              </a:cxn>
              <a:cxn ang="0">
                <a:pos x="13" y="8"/>
              </a:cxn>
              <a:cxn ang="0">
                <a:pos x="14" y="7"/>
              </a:cxn>
              <a:cxn ang="0">
                <a:pos x="7" y="0"/>
              </a:cxn>
              <a:cxn ang="0">
                <a:pos x="0" y="7"/>
              </a:cxn>
              <a:cxn ang="0">
                <a:pos x="7" y="14"/>
              </a:cxn>
              <a:cxn ang="0">
                <a:pos x="8" y="14"/>
              </a:cxn>
              <a:cxn ang="0">
                <a:pos x="17" y="19"/>
              </a:cxn>
              <a:cxn ang="0">
                <a:pos x="31" y="76"/>
              </a:cxn>
              <a:cxn ang="0">
                <a:pos x="35" y="76"/>
              </a:cxn>
              <a:cxn ang="0">
                <a:pos x="31" y="88"/>
              </a:cxn>
              <a:cxn ang="0">
                <a:pos x="31" y="88"/>
              </a:cxn>
              <a:cxn ang="0">
                <a:pos x="19" y="100"/>
              </a:cxn>
              <a:cxn ang="0">
                <a:pos x="31" y="112"/>
              </a:cxn>
              <a:cxn ang="0">
                <a:pos x="42" y="105"/>
              </a:cxn>
              <a:cxn ang="0">
                <a:pos x="80" y="105"/>
              </a:cxn>
              <a:cxn ang="0">
                <a:pos x="91" y="112"/>
              </a:cxn>
              <a:cxn ang="0">
                <a:pos x="103" y="101"/>
              </a:cxn>
              <a:cxn ang="0">
                <a:pos x="91" y="89"/>
              </a:cxn>
            </a:cxnLst>
            <a:rect l="0" t="0" r="r" b="b"/>
            <a:pathLst>
              <a:path w="113" h="112">
                <a:moveTo>
                  <a:pt x="91" y="89"/>
                </a:moveTo>
                <a:cubicBezTo>
                  <a:pt x="86" y="89"/>
                  <a:pt x="81" y="93"/>
                  <a:pt x="80" y="98"/>
                </a:cubicBezTo>
                <a:cubicBezTo>
                  <a:pt x="43" y="98"/>
                  <a:pt x="43" y="98"/>
                  <a:pt x="43" y="98"/>
                </a:cubicBezTo>
                <a:cubicBezTo>
                  <a:pt x="42" y="95"/>
                  <a:pt x="41" y="92"/>
                  <a:pt x="38" y="91"/>
                </a:cubicBezTo>
                <a:cubicBezTo>
                  <a:pt x="43" y="76"/>
                  <a:pt x="43" y="76"/>
                  <a:pt x="43" y="76"/>
                </a:cubicBezTo>
                <a:cubicBezTo>
                  <a:pt x="101" y="76"/>
                  <a:pt x="101" y="76"/>
                  <a:pt x="101" y="76"/>
                </a:cubicBezTo>
                <a:cubicBezTo>
                  <a:pt x="113" y="26"/>
                  <a:pt x="113" y="26"/>
                  <a:pt x="113" y="26"/>
                </a:cubicBezTo>
                <a:cubicBezTo>
                  <a:pt x="21" y="13"/>
                  <a:pt x="21" y="13"/>
                  <a:pt x="21" y="13"/>
                </a:cubicBezTo>
                <a:cubicBezTo>
                  <a:pt x="13" y="8"/>
                  <a:pt x="13" y="8"/>
                  <a:pt x="13" y="8"/>
                </a:cubicBezTo>
                <a:cubicBezTo>
                  <a:pt x="14" y="7"/>
                  <a:pt x="14" y="7"/>
                  <a:pt x="14" y="7"/>
                </a:cubicBezTo>
                <a:cubicBezTo>
                  <a:pt x="14" y="3"/>
                  <a:pt x="10" y="0"/>
                  <a:pt x="7" y="0"/>
                </a:cubicBezTo>
                <a:cubicBezTo>
                  <a:pt x="3" y="0"/>
                  <a:pt x="0" y="3"/>
                  <a:pt x="0" y="7"/>
                </a:cubicBezTo>
                <a:cubicBezTo>
                  <a:pt x="0" y="11"/>
                  <a:pt x="3" y="14"/>
                  <a:pt x="7" y="14"/>
                </a:cubicBezTo>
                <a:cubicBezTo>
                  <a:pt x="8" y="14"/>
                  <a:pt x="8" y="14"/>
                  <a:pt x="8" y="14"/>
                </a:cubicBezTo>
                <a:cubicBezTo>
                  <a:pt x="17" y="19"/>
                  <a:pt x="17" y="19"/>
                  <a:pt x="17" y="19"/>
                </a:cubicBezTo>
                <a:cubicBezTo>
                  <a:pt x="31" y="76"/>
                  <a:pt x="31" y="76"/>
                  <a:pt x="31" y="76"/>
                </a:cubicBezTo>
                <a:cubicBezTo>
                  <a:pt x="35" y="76"/>
                  <a:pt x="35" y="76"/>
                  <a:pt x="35" y="76"/>
                </a:cubicBezTo>
                <a:cubicBezTo>
                  <a:pt x="31" y="88"/>
                  <a:pt x="31" y="88"/>
                  <a:pt x="31" y="88"/>
                </a:cubicBezTo>
                <a:cubicBezTo>
                  <a:pt x="31" y="88"/>
                  <a:pt x="31" y="88"/>
                  <a:pt x="31" y="88"/>
                </a:cubicBezTo>
                <a:cubicBezTo>
                  <a:pt x="24" y="88"/>
                  <a:pt x="19" y="94"/>
                  <a:pt x="19" y="100"/>
                </a:cubicBezTo>
                <a:cubicBezTo>
                  <a:pt x="19" y="107"/>
                  <a:pt x="24" y="112"/>
                  <a:pt x="31" y="112"/>
                </a:cubicBezTo>
                <a:cubicBezTo>
                  <a:pt x="36" y="112"/>
                  <a:pt x="40" y="109"/>
                  <a:pt x="42" y="105"/>
                </a:cubicBezTo>
                <a:cubicBezTo>
                  <a:pt x="80" y="105"/>
                  <a:pt x="80" y="105"/>
                  <a:pt x="80" y="105"/>
                </a:cubicBezTo>
                <a:cubicBezTo>
                  <a:pt x="82" y="109"/>
                  <a:pt x="86" y="112"/>
                  <a:pt x="91" y="112"/>
                </a:cubicBezTo>
                <a:cubicBezTo>
                  <a:pt x="98" y="112"/>
                  <a:pt x="103" y="107"/>
                  <a:pt x="103" y="101"/>
                </a:cubicBezTo>
                <a:cubicBezTo>
                  <a:pt x="103" y="94"/>
                  <a:pt x="98" y="89"/>
                  <a:pt x="91" y="89"/>
                </a:cubicBezTo>
                <a:close/>
              </a:path>
            </a:pathLst>
          </a:custGeom>
          <a:solidFill>
            <a:schemeClr val="bg1"/>
          </a:solidFill>
          <a:ln w="9525">
            <a:noFill/>
            <a:round/>
          </a:ln>
        </p:spPr>
        <p:txBody>
          <a:bodyPr vert="horz" wrap="square" lIns="128580" tIns="64290" rIns="128580" bIns="64290" numCol="1" anchor="t" anchorCtr="0" compatLnSpc="1"/>
          <a:lstStyle/>
          <a:p>
            <a:endParaRPr lang="en-US" dirty="0"/>
          </a:p>
        </p:txBody>
      </p:sp>
      <p:grpSp>
        <p:nvGrpSpPr>
          <p:cNvPr id="6" name="Group 65"/>
          <p:cNvGrpSpPr/>
          <p:nvPr/>
        </p:nvGrpSpPr>
        <p:grpSpPr>
          <a:xfrm>
            <a:off x="6220656" y="5879132"/>
            <a:ext cx="417441" cy="381724"/>
            <a:chOff x="2046288" y="3759200"/>
            <a:chExt cx="296863" cy="271463"/>
          </a:xfrm>
          <a:solidFill>
            <a:schemeClr val="bg1"/>
          </a:solidFill>
        </p:grpSpPr>
        <p:sp>
          <p:nvSpPr>
            <p:cNvPr id="67" name="Rectangle 160"/>
            <p:cNvSpPr>
              <a:spLocks noChangeArrowheads="1"/>
            </p:cNvSpPr>
            <p:nvPr/>
          </p:nvSpPr>
          <p:spPr bwMode="auto">
            <a:xfrm>
              <a:off x="2065338" y="3973513"/>
              <a:ext cx="55563" cy="57150"/>
            </a:xfrm>
            <a:prstGeom prst="rect">
              <a:avLst/>
            </a:prstGeom>
            <a:grpFill/>
            <a:ln w="9525">
              <a:noFill/>
              <a:miter lim="800000"/>
            </a:ln>
          </p:spPr>
          <p:txBody>
            <a:bodyPr vert="horz" wrap="square" lIns="128580" tIns="64290" rIns="128580" bIns="64290" numCol="1" anchor="t" anchorCtr="0" compatLnSpc="1"/>
            <a:lstStyle/>
            <a:p>
              <a:endParaRPr lang="en-US" dirty="0"/>
            </a:p>
          </p:txBody>
        </p:sp>
        <p:sp>
          <p:nvSpPr>
            <p:cNvPr id="68" name="Rectangle 161"/>
            <p:cNvSpPr>
              <a:spLocks noChangeArrowheads="1"/>
            </p:cNvSpPr>
            <p:nvPr/>
          </p:nvSpPr>
          <p:spPr bwMode="auto">
            <a:xfrm>
              <a:off x="2139950" y="3935413"/>
              <a:ext cx="55563" cy="95250"/>
            </a:xfrm>
            <a:prstGeom prst="rect">
              <a:avLst/>
            </a:prstGeom>
            <a:grpFill/>
            <a:ln w="9525">
              <a:noFill/>
              <a:miter lim="800000"/>
            </a:ln>
          </p:spPr>
          <p:txBody>
            <a:bodyPr vert="horz" wrap="square" lIns="128580" tIns="64290" rIns="128580" bIns="64290" numCol="1" anchor="t" anchorCtr="0" compatLnSpc="1"/>
            <a:lstStyle/>
            <a:p>
              <a:endParaRPr lang="en-US" dirty="0"/>
            </a:p>
          </p:txBody>
        </p:sp>
        <p:sp>
          <p:nvSpPr>
            <p:cNvPr id="69" name="Rectangle 162"/>
            <p:cNvSpPr>
              <a:spLocks noChangeArrowheads="1"/>
            </p:cNvSpPr>
            <p:nvPr/>
          </p:nvSpPr>
          <p:spPr bwMode="auto">
            <a:xfrm>
              <a:off x="2212975" y="3898900"/>
              <a:ext cx="57150" cy="131763"/>
            </a:xfrm>
            <a:prstGeom prst="rect">
              <a:avLst/>
            </a:prstGeom>
            <a:grpFill/>
            <a:ln w="9525">
              <a:noFill/>
              <a:miter lim="800000"/>
            </a:ln>
          </p:spPr>
          <p:txBody>
            <a:bodyPr vert="horz" wrap="square" lIns="128580" tIns="64290" rIns="128580" bIns="64290" numCol="1" anchor="t" anchorCtr="0" compatLnSpc="1"/>
            <a:lstStyle/>
            <a:p>
              <a:endParaRPr lang="en-US" dirty="0"/>
            </a:p>
          </p:txBody>
        </p:sp>
        <p:sp>
          <p:nvSpPr>
            <p:cNvPr id="70" name="Rectangle 163"/>
            <p:cNvSpPr>
              <a:spLocks noChangeArrowheads="1"/>
            </p:cNvSpPr>
            <p:nvPr/>
          </p:nvSpPr>
          <p:spPr bwMode="auto">
            <a:xfrm>
              <a:off x="2287588" y="3860800"/>
              <a:ext cx="55563" cy="169863"/>
            </a:xfrm>
            <a:prstGeom prst="rect">
              <a:avLst/>
            </a:prstGeom>
            <a:grpFill/>
            <a:ln w="9525">
              <a:noFill/>
              <a:miter lim="800000"/>
            </a:ln>
          </p:spPr>
          <p:txBody>
            <a:bodyPr vert="horz" wrap="square" lIns="128580" tIns="64290" rIns="128580" bIns="64290" numCol="1" anchor="t" anchorCtr="0" compatLnSpc="1"/>
            <a:lstStyle/>
            <a:p>
              <a:endParaRPr lang="en-US" dirty="0"/>
            </a:p>
          </p:txBody>
        </p:sp>
        <p:sp>
          <p:nvSpPr>
            <p:cNvPr id="71" name="Freeform 164"/>
            <p:cNvSpPr/>
            <p:nvPr/>
          </p:nvSpPr>
          <p:spPr bwMode="auto">
            <a:xfrm>
              <a:off x="2046288" y="3759200"/>
              <a:ext cx="296863" cy="176213"/>
            </a:xfrm>
            <a:custGeom>
              <a:avLst/>
              <a:gdLst/>
              <a:ahLst/>
              <a:cxnLst>
                <a:cxn ang="0">
                  <a:pos x="162" y="25"/>
                </a:cxn>
                <a:cxn ang="0">
                  <a:pos x="126" y="25"/>
                </a:cxn>
                <a:cxn ang="0">
                  <a:pos x="81" y="59"/>
                </a:cxn>
                <a:cxn ang="0">
                  <a:pos x="59" y="48"/>
                </a:cxn>
                <a:cxn ang="0">
                  <a:pos x="0" y="96"/>
                </a:cxn>
                <a:cxn ang="0">
                  <a:pos x="0" y="111"/>
                </a:cxn>
                <a:cxn ang="0">
                  <a:pos x="60" y="62"/>
                </a:cxn>
                <a:cxn ang="0">
                  <a:pos x="83" y="74"/>
                </a:cxn>
                <a:cxn ang="0">
                  <a:pos x="131" y="37"/>
                </a:cxn>
                <a:cxn ang="0">
                  <a:pos x="166" y="37"/>
                </a:cxn>
                <a:cxn ang="0">
                  <a:pos x="187" y="16"/>
                </a:cxn>
                <a:cxn ang="0">
                  <a:pos x="187" y="0"/>
                </a:cxn>
                <a:cxn ang="0">
                  <a:pos x="162" y="25"/>
                </a:cxn>
              </a:cxnLst>
              <a:rect l="0" t="0" r="r" b="b"/>
              <a:pathLst>
                <a:path w="187" h="111">
                  <a:moveTo>
                    <a:pt x="162" y="25"/>
                  </a:moveTo>
                  <a:lnTo>
                    <a:pt x="126" y="25"/>
                  </a:lnTo>
                  <a:lnTo>
                    <a:pt x="81" y="59"/>
                  </a:lnTo>
                  <a:lnTo>
                    <a:pt x="59" y="48"/>
                  </a:lnTo>
                  <a:lnTo>
                    <a:pt x="0" y="96"/>
                  </a:lnTo>
                  <a:lnTo>
                    <a:pt x="0" y="111"/>
                  </a:lnTo>
                  <a:lnTo>
                    <a:pt x="60" y="62"/>
                  </a:lnTo>
                  <a:lnTo>
                    <a:pt x="83" y="74"/>
                  </a:lnTo>
                  <a:lnTo>
                    <a:pt x="131" y="37"/>
                  </a:lnTo>
                  <a:lnTo>
                    <a:pt x="166" y="37"/>
                  </a:lnTo>
                  <a:lnTo>
                    <a:pt x="187" y="16"/>
                  </a:lnTo>
                  <a:lnTo>
                    <a:pt x="187" y="0"/>
                  </a:lnTo>
                  <a:lnTo>
                    <a:pt x="162" y="25"/>
                  </a:lnTo>
                  <a:close/>
                </a:path>
              </a:pathLst>
            </a:custGeom>
            <a:grpFill/>
            <a:ln w="9525">
              <a:noFill/>
              <a:round/>
            </a:ln>
          </p:spPr>
          <p:txBody>
            <a:bodyPr vert="horz" wrap="square" lIns="128580" tIns="64290" rIns="128580" bIns="64290" numCol="1" anchor="t" anchorCtr="0" compatLnSpc="1"/>
            <a:lstStyle/>
            <a:p>
              <a:endParaRPr lang="en-US" dirty="0"/>
            </a:p>
          </p:txBody>
        </p:sp>
      </p:grpSp>
      <p:grpSp>
        <p:nvGrpSpPr>
          <p:cNvPr id="7" name="Group 71"/>
          <p:cNvGrpSpPr/>
          <p:nvPr/>
        </p:nvGrpSpPr>
        <p:grpSpPr>
          <a:xfrm>
            <a:off x="4901249" y="5340511"/>
            <a:ext cx="421905" cy="368330"/>
            <a:chOff x="1450975" y="3768725"/>
            <a:chExt cx="300038" cy="261938"/>
          </a:xfrm>
          <a:solidFill>
            <a:schemeClr val="bg1"/>
          </a:solidFill>
        </p:grpSpPr>
        <p:sp>
          <p:nvSpPr>
            <p:cNvPr id="73" name="Oval 154"/>
            <p:cNvSpPr>
              <a:spLocks noChangeArrowheads="1"/>
            </p:cNvSpPr>
            <p:nvPr/>
          </p:nvSpPr>
          <p:spPr bwMode="auto">
            <a:xfrm>
              <a:off x="1489075" y="3956050"/>
              <a:ext cx="74613" cy="74613"/>
            </a:xfrm>
            <a:prstGeom prst="ellipse">
              <a:avLst/>
            </a:prstGeom>
            <a:grpFill/>
            <a:ln w="9525">
              <a:noFill/>
              <a:round/>
            </a:ln>
          </p:spPr>
          <p:txBody>
            <a:bodyPr vert="horz" wrap="square" lIns="128580" tIns="64290" rIns="128580" bIns="64290" numCol="1" anchor="t" anchorCtr="0" compatLnSpc="1"/>
            <a:lstStyle/>
            <a:p>
              <a:endParaRPr lang="en-US" dirty="0"/>
            </a:p>
          </p:txBody>
        </p:sp>
        <p:sp>
          <p:nvSpPr>
            <p:cNvPr id="74" name="Oval 155"/>
            <p:cNvSpPr>
              <a:spLocks noChangeArrowheads="1"/>
            </p:cNvSpPr>
            <p:nvPr/>
          </p:nvSpPr>
          <p:spPr bwMode="auto">
            <a:xfrm>
              <a:off x="1655763" y="3956050"/>
              <a:ext cx="74613" cy="74613"/>
            </a:xfrm>
            <a:prstGeom prst="ellipse">
              <a:avLst/>
            </a:prstGeom>
            <a:grpFill/>
            <a:ln w="9525">
              <a:noFill/>
              <a:round/>
            </a:ln>
          </p:spPr>
          <p:txBody>
            <a:bodyPr vert="horz" wrap="square" lIns="128580" tIns="64290" rIns="128580" bIns="64290" numCol="1" anchor="t" anchorCtr="0" compatLnSpc="1"/>
            <a:lstStyle/>
            <a:p>
              <a:endParaRPr lang="en-US" dirty="0"/>
            </a:p>
          </p:txBody>
        </p:sp>
        <p:sp>
          <p:nvSpPr>
            <p:cNvPr id="75" name="Freeform 156"/>
            <p:cNvSpPr>
              <a:spLocks noEditPoints="1"/>
            </p:cNvSpPr>
            <p:nvPr/>
          </p:nvSpPr>
          <p:spPr bwMode="auto">
            <a:xfrm>
              <a:off x="1450975" y="3768725"/>
              <a:ext cx="300038" cy="204788"/>
            </a:xfrm>
            <a:custGeom>
              <a:avLst/>
              <a:gdLst/>
              <a:ahLst/>
              <a:cxnLst>
                <a:cxn ang="0">
                  <a:pos x="113" y="0"/>
                </a:cxn>
                <a:cxn ang="0">
                  <a:pos x="40" y="0"/>
                </a:cxn>
                <a:cxn ang="0">
                  <a:pos x="37" y="4"/>
                </a:cxn>
                <a:cxn ang="0">
                  <a:pos x="37" y="15"/>
                </a:cxn>
                <a:cxn ang="0">
                  <a:pos x="19" y="15"/>
                </a:cxn>
                <a:cxn ang="0">
                  <a:pos x="13" y="18"/>
                </a:cxn>
                <a:cxn ang="0">
                  <a:pos x="2" y="40"/>
                </a:cxn>
                <a:cxn ang="0">
                  <a:pos x="0" y="47"/>
                </a:cxn>
                <a:cxn ang="0">
                  <a:pos x="0" y="69"/>
                </a:cxn>
                <a:cxn ang="0">
                  <a:pos x="3" y="75"/>
                </a:cxn>
                <a:cxn ang="0">
                  <a:pos x="5" y="77"/>
                </a:cxn>
                <a:cxn ang="0">
                  <a:pos x="9" y="79"/>
                </a:cxn>
                <a:cxn ang="0">
                  <a:pos x="29" y="65"/>
                </a:cxn>
                <a:cxn ang="0">
                  <a:pos x="50" y="80"/>
                </a:cxn>
                <a:cxn ang="0">
                  <a:pos x="74" y="80"/>
                </a:cxn>
                <a:cxn ang="0">
                  <a:pos x="95" y="65"/>
                </a:cxn>
                <a:cxn ang="0">
                  <a:pos x="115" y="79"/>
                </a:cxn>
                <a:cxn ang="0">
                  <a:pos x="117" y="76"/>
                </a:cxn>
                <a:cxn ang="0">
                  <a:pos x="117" y="4"/>
                </a:cxn>
                <a:cxn ang="0">
                  <a:pos x="113" y="0"/>
                </a:cxn>
                <a:cxn ang="0">
                  <a:pos x="37" y="44"/>
                </a:cxn>
                <a:cxn ang="0">
                  <a:pos x="15" y="44"/>
                </a:cxn>
                <a:cxn ang="0">
                  <a:pos x="22" y="22"/>
                </a:cxn>
                <a:cxn ang="0">
                  <a:pos x="37" y="22"/>
                </a:cxn>
                <a:cxn ang="0">
                  <a:pos x="37" y="44"/>
                </a:cxn>
              </a:cxnLst>
              <a:rect l="0" t="0" r="r" b="b"/>
              <a:pathLst>
                <a:path w="117" h="80">
                  <a:moveTo>
                    <a:pt x="113" y="0"/>
                  </a:moveTo>
                  <a:cubicBezTo>
                    <a:pt x="40" y="0"/>
                    <a:pt x="40" y="0"/>
                    <a:pt x="40" y="0"/>
                  </a:cubicBezTo>
                  <a:cubicBezTo>
                    <a:pt x="38" y="0"/>
                    <a:pt x="37" y="2"/>
                    <a:pt x="37" y="4"/>
                  </a:cubicBezTo>
                  <a:cubicBezTo>
                    <a:pt x="37" y="15"/>
                    <a:pt x="37" y="15"/>
                    <a:pt x="37" y="15"/>
                  </a:cubicBezTo>
                  <a:cubicBezTo>
                    <a:pt x="19" y="15"/>
                    <a:pt x="19" y="15"/>
                    <a:pt x="19" y="15"/>
                  </a:cubicBezTo>
                  <a:cubicBezTo>
                    <a:pt x="17" y="15"/>
                    <a:pt x="14" y="16"/>
                    <a:pt x="13" y="18"/>
                  </a:cubicBezTo>
                  <a:cubicBezTo>
                    <a:pt x="2" y="40"/>
                    <a:pt x="2" y="40"/>
                    <a:pt x="2" y="40"/>
                  </a:cubicBezTo>
                  <a:cubicBezTo>
                    <a:pt x="1" y="42"/>
                    <a:pt x="0" y="45"/>
                    <a:pt x="0" y="47"/>
                  </a:cubicBezTo>
                  <a:cubicBezTo>
                    <a:pt x="0" y="69"/>
                    <a:pt x="0" y="69"/>
                    <a:pt x="0" y="69"/>
                  </a:cubicBezTo>
                  <a:cubicBezTo>
                    <a:pt x="0" y="71"/>
                    <a:pt x="2" y="74"/>
                    <a:pt x="3" y="75"/>
                  </a:cubicBezTo>
                  <a:cubicBezTo>
                    <a:pt x="5" y="77"/>
                    <a:pt x="5" y="77"/>
                    <a:pt x="5" y="77"/>
                  </a:cubicBezTo>
                  <a:cubicBezTo>
                    <a:pt x="6" y="78"/>
                    <a:pt x="8" y="79"/>
                    <a:pt x="9" y="79"/>
                  </a:cubicBezTo>
                  <a:cubicBezTo>
                    <a:pt x="12" y="71"/>
                    <a:pt x="20" y="65"/>
                    <a:pt x="29" y="65"/>
                  </a:cubicBezTo>
                  <a:cubicBezTo>
                    <a:pt x="39" y="65"/>
                    <a:pt x="47" y="71"/>
                    <a:pt x="50" y="80"/>
                  </a:cubicBezTo>
                  <a:cubicBezTo>
                    <a:pt x="74" y="80"/>
                    <a:pt x="74" y="80"/>
                    <a:pt x="74" y="80"/>
                  </a:cubicBezTo>
                  <a:cubicBezTo>
                    <a:pt x="77" y="71"/>
                    <a:pt x="85" y="65"/>
                    <a:pt x="95" y="65"/>
                  </a:cubicBezTo>
                  <a:cubicBezTo>
                    <a:pt x="104" y="65"/>
                    <a:pt x="112" y="71"/>
                    <a:pt x="115" y="79"/>
                  </a:cubicBezTo>
                  <a:cubicBezTo>
                    <a:pt x="116" y="78"/>
                    <a:pt x="117" y="77"/>
                    <a:pt x="117" y="76"/>
                  </a:cubicBezTo>
                  <a:cubicBezTo>
                    <a:pt x="117" y="4"/>
                    <a:pt x="117" y="4"/>
                    <a:pt x="117" y="4"/>
                  </a:cubicBezTo>
                  <a:cubicBezTo>
                    <a:pt x="117" y="2"/>
                    <a:pt x="115" y="0"/>
                    <a:pt x="113" y="0"/>
                  </a:cubicBezTo>
                  <a:close/>
                  <a:moveTo>
                    <a:pt x="37" y="44"/>
                  </a:moveTo>
                  <a:cubicBezTo>
                    <a:pt x="15" y="44"/>
                    <a:pt x="15" y="44"/>
                    <a:pt x="15" y="44"/>
                  </a:cubicBezTo>
                  <a:cubicBezTo>
                    <a:pt x="22" y="22"/>
                    <a:pt x="22" y="22"/>
                    <a:pt x="22" y="22"/>
                  </a:cubicBezTo>
                  <a:cubicBezTo>
                    <a:pt x="37" y="22"/>
                    <a:pt x="37" y="22"/>
                    <a:pt x="37" y="22"/>
                  </a:cubicBezTo>
                  <a:lnTo>
                    <a:pt x="37" y="44"/>
                  </a:lnTo>
                  <a:close/>
                </a:path>
              </a:pathLst>
            </a:custGeom>
            <a:grpFill/>
            <a:ln w="9525">
              <a:noFill/>
              <a:round/>
            </a:ln>
          </p:spPr>
          <p:txBody>
            <a:bodyPr vert="horz" wrap="square" lIns="128580" tIns="64290" rIns="128580" bIns="64290" numCol="1" anchor="t" anchorCtr="0" compatLnSpc="1"/>
            <a:lstStyle/>
            <a:p>
              <a:endParaRPr lang="en-US" dirty="0"/>
            </a:p>
          </p:txBody>
        </p:sp>
      </p:grpSp>
      <p:sp>
        <p:nvSpPr>
          <p:cNvPr id="76" name="Freeform 133"/>
          <p:cNvSpPr/>
          <p:nvPr/>
        </p:nvSpPr>
        <p:spPr bwMode="auto">
          <a:xfrm>
            <a:off x="4359281" y="3998326"/>
            <a:ext cx="415208" cy="419672"/>
          </a:xfrm>
          <a:custGeom>
            <a:avLst/>
            <a:gdLst/>
            <a:ahLst/>
            <a:cxnLst>
              <a:cxn ang="0">
                <a:pos x="112" y="89"/>
              </a:cxn>
              <a:cxn ang="0">
                <a:pos x="86" y="75"/>
              </a:cxn>
              <a:cxn ang="0">
                <a:pos x="72" y="69"/>
              </a:cxn>
              <a:cxn ang="0">
                <a:pos x="72" y="58"/>
              </a:cxn>
              <a:cxn ang="0">
                <a:pos x="77" y="45"/>
              </a:cxn>
              <a:cxn ang="0">
                <a:pos x="83" y="38"/>
              </a:cxn>
              <a:cxn ang="0">
                <a:pos x="79" y="30"/>
              </a:cxn>
              <a:cxn ang="0">
                <a:pos x="80" y="18"/>
              </a:cxn>
              <a:cxn ang="0">
                <a:pos x="58" y="0"/>
              </a:cxn>
              <a:cxn ang="0">
                <a:pos x="35" y="18"/>
              </a:cxn>
              <a:cxn ang="0">
                <a:pos x="36" y="30"/>
              </a:cxn>
              <a:cxn ang="0">
                <a:pos x="33" y="38"/>
              </a:cxn>
              <a:cxn ang="0">
                <a:pos x="38" y="45"/>
              </a:cxn>
              <a:cxn ang="0">
                <a:pos x="44" y="58"/>
              </a:cxn>
              <a:cxn ang="0">
                <a:pos x="44" y="69"/>
              </a:cxn>
              <a:cxn ang="0">
                <a:pos x="30" y="75"/>
              </a:cxn>
              <a:cxn ang="0">
                <a:pos x="4" y="89"/>
              </a:cxn>
              <a:cxn ang="0">
                <a:pos x="1" y="116"/>
              </a:cxn>
              <a:cxn ang="0">
                <a:pos x="114" y="116"/>
              </a:cxn>
              <a:cxn ang="0">
                <a:pos x="112" y="89"/>
              </a:cxn>
            </a:cxnLst>
            <a:rect l="0" t="0" r="r" b="b"/>
            <a:pathLst>
              <a:path w="115" h="116">
                <a:moveTo>
                  <a:pt x="112" y="89"/>
                </a:moveTo>
                <a:cubicBezTo>
                  <a:pt x="109" y="83"/>
                  <a:pt x="97" y="80"/>
                  <a:pt x="86" y="75"/>
                </a:cubicBezTo>
                <a:cubicBezTo>
                  <a:pt x="75" y="71"/>
                  <a:pt x="72" y="69"/>
                  <a:pt x="72" y="69"/>
                </a:cubicBezTo>
                <a:cubicBezTo>
                  <a:pt x="72" y="58"/>
                  <a:pt x="72" y="58"/>
                  <a:pt x="72" y="58"/>
                </a:cubicBezTo>
                <a:cubicBezTo>
                  <a:pt x="72" y="58"/>
                  <a:pt x="76" y="55"/>
                  <a:pt x="77" y="45"/>
                </a:cubicBezTo>
                <a:cubicBezTo>
                  <a:pt x="80" y="45"/>
                  <a:pt x="83" y="41"/>
                  <a:pt x="83" y="38"/>
                </a:cubicBezTo>
                <a:cubicBezTo>
                  <a:pt x="83" y="36"/>
                  <a:pt x="83" y="29"/>
                  <a:pt x="79" y="30"/>
                </a:cubicBezTo>
                <a:cubicBezTo>
                  <a:pt x="80" y="25"/>
                  <a:pt x="81" y="20"/>
                  <a:pt x="80" y="18"/>
                </a:cubicBezTo>
                <a:cubicBezTo>
                  <a:pt x="80" y="9"/>
                  <a:pt x="71" y="0"/>
                  <a:pt x="58" y="0"/>
                </a:cubicBezTo>
                <a:cubicBezTo>
                  <a:pt x="45" y="0"/>
                  <a:pt x="36" y="9"/>
                  <a:pt x="35" y="18"/>
                </a:cubicBezTo>
                <a:cubicBezTo>
                  <a:pt x="35" y="20"/>
                  <a:pt x="35" y="25"/>
                  <a:pt x="36" y="30"/>
                </a:cubicBezTo>
                <a:cubicBezTo>
                  <a:pt x="33" y="29"/>
                  <a:pt x="32" y="36"/>
                  <a:pt x="33" y="38"/>
                </a:cubicBezTo>
                <a:cubicBezTo>
                  <a:pt x="33" y="41"/>
                  <a:pt x="35" y="45"/>
                  <a:pt x="38" y="45"/>
                </a:cubicBezTo>
                <a:cubicBezTo>
                  <a:pt x="39" y="55"/>
                  <a:pt x="44" y="58"/>
                  <a:pt x="44" y="58"/>
                </a:cubicBezTo>
                <a:cubicBezTo>
                  <a:pt x="44" y="69"/>
                  <a:pt x="44" y="69"/>
                  <a:pt x="44" y="69"/>
                </a:cubicBezTo>
                <a:cubicBezTo>
                  <a:pt x="44" y="69"/>
                  <a:pt x="41" y="71"/>
                  <a:pt x="30" y="75"/>
                </a:cubicBezTo>
                <a:cubicBezTo>
                  <a:pt x="18" y="80"/>
                  <a:pt x="7" y="83"/>
                  <a:pt x="4" y="89"/>
                </a:cubicBezTo>
                <a:cubicBezTo>
                  <a:pt x="0" y="93"/>
                  <a:pt x="1" y="116"/>
                  <a:pt x="1" y="116"/>
                </a:cubicBezTo>
                <a:cubicBezTo>
                  <a:pt x="114" y="116"/>
                  <a:pt x="114" y="116"/>
                  <a:pt x="114" y="116"/>
                </a:cubicBezTo>
                <a:cubicBezTo>
                  <a:pt x="114" y="116"/>
                  <a:pt x="115" y="93"/>
                  <a:pt x="112" y="89"/>
                </a:cubicBezTo>
                <a:close/>
              </a:path>
            </a:pathLst>
          </a:custGeom>
          <a:solidFill>
            <a:schemeClr val="bg1"/>
          </a:solidFill>
          <a:ln w="9525">
            <a:noFill/>
            <a:round/>
          </a:ln>
        </p:spPr>
        <p:txBody>
          <a:bodyPr vert="horz" wrap="square" lIns="128580" tIns="64290" rIns="128580" bIns="64290" numCol="1" anchor="t" anchorCtr="0" compatLnSpc="1"/>
          <a:lstStyle/>
          <a:p>
            <a:endParaRPr lang="en-US" dirty="0"/>
          </a:p>
        </p:txBody>
      </p:sp>
      <p:grpSp>
        <p:nvGrpSpPr>
          <p:cNvPr id="8" name="Group 76"/>
          <p:cNvGrpSpPr/>
          <p:nvPr/>
        </p:nvGrpSpPr>
        <p:grpSpPr>
          <a:xfrm>
            <a:off x="4919106" y="2683386"/>
            <a:ext cx="386188" cy="415208"/>
            <a:chOff x="2670176" y="1254125"/>
            <a:chExt cx="274638" cy="295275"/>
          </a:xfrm>
          <a:solidFill>
            <a:schemeClr val="bg1"/>
          </a:solidFill>
        </p:grpSpPr>
        <p:sp>
          <p:nvSpPr>
            <p:cNvPr id="78" name="Rectangle 218"/>
            <p:cNvSpPr>
              <a:spLocks noChangeArrowheads="1"/>
            </p:cNvSpPr>
            <p:nvPr/>
          </p:nvSpPr>
          <p:spPr bwMode="auto">
            <a:xfrm>
              <a:off x="2687638" y="1438275"/>
              <a:ext cx="111125" cy="111125"/>
            </a:xfrm>
            <a:prstGeom prst="rect">
              <a:avLst/>
            </a:prstGeom>
            <a:grpFill/>
            <a:ln w="9525">
              <a:noFill/>
              <a:miter lim="800000"/>
            </a:ln>
          </p:spPr>
          <p:txBody>
            <a:bodyPr vert="horz" wrap="square" lIns="128580" tIns="64290" rIns="128580" bIns="64290" numCol="1" anchor="t" anchorCtr="0" compatLnSpc="1"/>
            <a:lstStyle/>
            <a:p>
              <a:endParaRPr lang="en-US" dirty="0"/>
            </a:p>
          </p:txBody>
        </p:sp>
        <p:sp>
          <p:nvSpPr>
            <p:cNvPr id="79" name="Rectangle 219"/>
            <p:cNvSpPr>
              <a:spLocks noChangeArrowheads="1"/>
            </p:cNvSpPr>
            <p:nvPr/>
          </p:nvSpPr>
          <p:spPr bwMode="auto">
            <a:xfrm>
              <a:off x="2816226" y="1438275"/>
              <a:ext cx="111125" cy="111125"/>
            </a:xfrm>
            <a:prstGeom prst="rect">
              <a:avLst/>
            </a:prstGeom>
            <a:grpFill/>
            <a:ln w="9525">
              <a:noFill/>
              <a:miter lim="800000"/>
            </a:ln>
          </p:spPr>
          <p:txBody>
            <a:bodyPr vert="horz" wrap="square" lIns="128580" tIns="64290" rIns="128580" bIns="64290" numCol="1" anchor="t" anchorCtr="0" compatLnSpc="1"/>
            <a:lstStyle/>
            <a:p>
              <a:endParaRPr lang="en-US" dirty="0"/>
            </a:p>
          </p:txBody>
        </p:sp>
        <p:sp>
          <p:nvSpPr>
            <p:cNvPr id="80" name="Freeform 220"/>
            <p:cNvSpPr>
              <a:spLocks noEditPoints="1"/>
            </p:cNvSpPr>
            <p:nvPr/>
          </p:nvSpPr>
          <p:spPr bwMode="auto">
            <a:xfrm>
              <a:off x="2670176" y="1254125"/>
              <a:ext cx="274638" cy="166688"/>
            </a:xfrm>
            <a:custGeom>
              <a:avLst/>
              <a:gdLst/>
              <a:ahLst/>
              <a:cxnLst>
                <a:cxn ang="0">
                  <a:pos x="65" y="37"/>
                </a:cxn>
                <a:cxn ang="0">
                  <a:pos x="65" y="36"/>
                </a:cxn>
                <a:cxn ang="0">
                  <a:pos x="94" y="19"/>
                </a:cxn>
                <a:cxn ang="0">
                  <a:pos x="76" y="0"/>
                </a:cxn>
                <a:cxn ang="0">
                  <a:pos x="58" y="29"/>
                </a:cxn>
                <a:cxn ang="0">
                  <a:pos x="58" y="29"/>
                </a:cxn>
                <a:cxn ang="0">
                  <a:pos x="51" y="29"/>
                </a:cxn>
                <a:cxn ang="0">
                  <a:pos x="51" y="29"/>
                </a:cxn>
                <a:cxn ang="0">
                  <a:pos x="33" y="0"/>
                </a:cxn>
                <a:cxn ang="0">
                  <a:pos x="15" y="19"/>
                </a:cxn>
                <a:cxn ang="0">
                  <a:pos x="44" y="36"/>
                </a:cxn>
                <a:cxn ang="0">
                  <a:pos x="44" y="37"/>
                </a:cxn>
                <a:cxn ang="0">
                  <a:pos x="0" y="37"/>
                </a:cxn>
                <a:cxn ang="0">
                  <a:pos x="0" y="66"/>
                </a:cxn>
                <a:cxn ang="0">
                  <a:pos x="51" y="66"/>
                </a:cxn>
                <a:cxn ang="0">
                  <a:pos x="51" y="37"/>
                </a:cxn>
                <a:cxn ang="0">
                  <a:pos x="58" y="37"/>
                </a:cxn>
                <a:cxn ang="0">
                  <a:pos x="58" y="66"/>
                </a:cxn>
                <a:cxn ang="0">
                  <a:pos x="109" y="66"/>
                </a:cxn>
                <a:cxn ang="0">
                  <a:pos x="109" y="37"/>
                </a:cxn>
                <a:cxn ang="0">
                  <a:pos x="65" y="37"/>
                </a:cxn>
                <a:cxn ang="0">
                  <a:pos x="22" y="19"/>
                </a:cxn>
                <a:cxn ang="0">
                  <a:pos x="33" y="8"/>
                </a:cxn>
                <a:cxn ang="0">
                  <a:pos x="43" y="29"/>
                </a:cxn>
                <a:cxn ang="0">
                  <a:pos x="22" y="19"/>
                </a:cxn>
                <a:cxn ang="0">
                  <a:pos x="76" y="8"/>
                </a:cxn>
                <a:cxn ang="0">
                  <a:pos x="87" y="19"/>
                </a:cxn>
                <a:cxn ang="0">
                  <a:pos x="66" y="29"/>
                </a:cxn>
                <a:cxn ang="0">
                  <a:pos x="76" y="8"/>
                </a:cxn>
              </a:cxnLst>
              <a:rect l="0" t="0" r="r" b="b"/>
              <a:pathLst>
                <a:path w="109" h="66">
                  <a:moveTo>
                    <a:pt x="65" y="37"/>
                  </a:moveTo>
                  <a:cubicBezTo>
                    <a:pt x="65" y="36"/>
                    <a:pt x="65" y="36"/>
                    <a:pt x="65" y="36"/>
                  </a:cubicBezTo>
                  <a:cubicBezTo>
                    <a:pt x="76" y="35"/>
                    <a:pt x="94" y="31"/>
                    <a:pt x="94" y="19"/>
                  </a:cubicBezTo>
                  <a:cubicBezTo>
                    <a:pt x="94" y="9"/>
                    <a:pt x="85" y="0"/>
                    <a:pt x="76" y="0"/>
                  </a:cubicBezTo>
                  <a:cubicBezTo>
                    <a:pt x="68" y="0"/>
                    <a:pt x="60" y="8"/>
                    <a:pt x="58" y="29"/>
                  </a:cubicBezTo>
                  <a:cubicBezTo>
                    <a:pt x="58" y="29"/>
                    <a:pt x="58" y="29"/>
                    <a:pt x="58" y="29"/>
                  </a:cubicBezTo>
                  <a:cubicBezTo>
                    <a:pt x="51" y="29"/>
                    <a:pt x="51" y="29"/>
                    <a:pt x="51" y="29"/>
                  </a:cubicBezTo>
                  <a:cubicBezTo>
                    <a:pt x="51" y="29"/>
                    <a:pt x="51" y="29"/>
                    <a:pt x="51" y="29"/>
                  </a:cubicBezTo>
                  <a:cubicBezTo>
                    <a:pt x="49" y="8"/>
                    <a:pt x="41" y="0"/>
                    <a:pt x="33" y="0"/>
                  </a:cubicBezTo>
                  <a:cubicBezTo>
                    <a:pt x="24" y="0"/>
                    <a:pt x="15" y="9"/>
                    <a:pt x="15" y="19"/>
                  </a:cubicBezTo>
                  <a:cubicBezTo>
                    <a:pt x="15" y="31"/>
                    <a:pt x="33" y="35"/>
                    <a:pt x="44" y="36"/>
                  </a:cubicBezTo>
                  <a:cubicBezTo>
                    <a:pt x="44" y="37"/>
                    <a:pt x="44" y="37"/>
                    <a:pt x="44" y="37"/>
                  </a:cubicBezTo>
                  <a:cubicBezTo>
                    <a:pt x="0" y="37"/>
                    <a:pt x="0" y="37"/>
                    <a:pt x="0" y="37"/>
                  </a:cubicBezTo>
                  <a:cubicBezTo>
                    <a:pt x="0" y="66"/>
                    <a:pt x="0" y="66"/>
                    <a:pt x="0" y="66"/>
                  </a:cubicBezTo>
                  <a:cubicBezTo>
                    <a:pt x="51" y="66"/>
                    <a:pt x="51" y="66"/>
                    <a:pt x="51" y="66"/>
                  </a:cubicBezTo>
                  <a:cubicBezTo>
                    <a:pt x="51" y="37"/>
                    <a:pt x="51" y="37"/>
                    <a:pt x="51" y="37"/>
                  </a:cubicBezTo>
                  <a:cubicBezTo>
                    <a:pt x="58" y="37"/>
                    <a:pt x="58" y="37"/>
                    <a:pt x="58" y="37"/>
                  </a:cubicBezTo>
                  <a:cubicBezTo>
                    <a:pt x="58" y="66"/>
                    <a:pt x="58" y="66"/>
                    <a:pt x="58" y="66"/>
                  </a:cubicBezTo>
                  <a:cubicBezTo>
                    <a:pt x="109" y="66"/>
                    <a:pt x="109" y="66"/>
                    <a:pt x="109" y="66"/>
                  </a:cubicBezTo>
                  <a:cubicBezTo>
                    <a:pt x="109" y="37"/>
                    <a:pt x="109" y="37"/>
                    <a:pt x="109" y="37"/>
                  </a:cubicBezTo>
                  <a:lnTo>
                    <a:pt x="65" y="37"/>
                  </a:lnTo>
                  <a:close/>
                  <a:moveTo>
                    <a:pt x="22" y="19"/>
                  </a:moveTo>
                  <a:cubicBezTo>
                    <a:pt x="22" y="13"/>
                    <a:pt x="28" y="8"/>
                    <a:pt x="33" y="8"/>
                  </a:cubicBezTo>
                  <a:cubicBezTo>
                    <a:pt x="38" y="8"/>
                    <a:pt x="42" y="16"/>
                    <a:pt x="43" y="29"/>
                  </a:cubicBezTo>
                  <a:cubicBezTo>
                    <a:pt x="33" y="28"/>
                    <a:pt x="22" y="25"/>
                    <a:pt x="22" y="19"/>
                  </a:cubicBezTo>
                  <a:close/>
                  <a:moveTo>
                    <a:pt x="76" y="8"/>
                  </a:moveTo>
                  <a:cubicBezTo>
                    <a:pt x="81" y="8"/>
                    <a:pt x="87" y="13"/>
                    <a:pt x="87" y="19"/>
                  </a:cubicBezTo>
                  <a:cubicBezTo>
                    <a:pt x="87" y="24"/>
                    <a:pt x="76" y="28"/>
                    <a:pt x="66" y="29"/>
                  </a:cubicBezTo>
                  <a:cubicBezTo>
                    <a:pt x="67" y="16"/>
                    <a:pt x="71" y="8"/>
                    <a:pt x="76" y="8"/>
                  </a:cubicBezTo>
                  <a:close/>
                </a:path>
              </a:pathLst>
            </a:custGeom>
            <a:grpFill/>
            <a:ln w="9525">
              <a:noFill/>
              <a:round/>
            </a:ln>
          </p:spPr>
          <p:txBody>
            <a:bodyPr vert="horz" wrap="square" lIns="128580" tIns="64290" rIns="128580" bIns="64290" numCol="1" anchor="t" anchorCtr="0" compatLnSpc="1"/>
            <a:lstStyle/>
            <a:p>
              <a:endParaRPr lang="en-US" dirty="0"/>
            </a:p>
          </p:txBody>
        </p:sp>
      </p:grpSp>
      <p:sp>
        <p:nvSpPr>
          <p:cNvPr id="81" name="Freeform 5"/>
          <p:cNvSpPr>
            <a:spLocks noEditPoints="1"/>
          </p:cNvSpPr>
          <p:nvPr/>
        </p:nvSpPr>
        <p:spPr bwMode="auto">
          <a:xfrm>
            <a:off x="5966640" y="3714276"/>
            <a:ext cx="979045" cy="918251"/>
          </a:xfrm>
          <a:custGeom>
            <a:avLst/>
            <a:gdLst/>
            <a:ahLst/>
            <a:cxnLst>
              <a:cxn ang="0">
                <a:pos x="624" y="827"/>
              </a:cxn>
              <a:cxn ang="0">
                <a:pos x="480" y="815"/>
              </a:cxn>
              <a:cxn ang="0">
                <a:pos x="532" y="718"/>
              </a:cxn>
              <a:cxn ang="0">
                <a:pos x="431" y="601"/>
              </a:cxn>
              <a:cxn ang="0">
                <a:pos x="468" y="551"/>
              </a:cxn>
              <a:cxn ang="0">
                <a:pos x="358" y="592"/>
              </a:cxn>
              <a:cxn ang="0">
                <a:pos x="216" y="592"/>
              </a:cxn>
              <a:cxn ang="0">
                <a:pos x="61" y="627"/>
              </a:cxn>
              <a:cxn ang="0">
                <a:pos x="658" y="895"/>
              </a:cxn>
              <a:cxn ang="0">
                <a:pos x="204" y="404"/>
              </a:cxn>
              <a:cxn ang="0">
                <a:pos x="270" y="528"/>
              </a:cxn>
              <a:cxn ang="0">
                <a:pos x="358" y="559"/>
              </a:cxn>
              <a:cxn ang="0">
                <a:pos x="447" y="528"/>
              </a:cxn>
              <a:cxn ang="0">
                <a:pos x="512" y="405"/>
              </a:cxn>
              <a:cxn ang="0">
                <a:pos x="562" y="349"/>
              </a:cxn>
              <a:cxn ang="0">
                <a:pos x="183" y="304"/>
              </a:cxn>
              <a:cxn ang="0">
                <a:pos x="204" y="404"/>
              </a:cxn>
              <a:cxn ang="0">
                <a:pos x="954" y="628"/>
              </a:cxn>
              <a:cxn ang="0">
                <a:pos x="846" y="566"/>
              </a:cxn>
              <a:cxn ang="0">
                <a:pos x="867" y="461"/>
              </a:cxn>
              <a:cxn ang="0">
                <a:pos x="746" y="493"/>
              </a:cxn>
              <a:cxn ang="0">
                <a:pos x="687" y="404"/>
              </a:cxn>
              <a:cxn ang="0">
                <a:pos x="625" y="513"/>
              </a:cxn>
              <a:cxn ang="0">
                <a:pos x="520" y="491"/>
              </a:cxn>
              <a:cxn ang="0">
                <a:pos x="553" y="612"/>
              </a:cxn>
              <a:cxn ang="0">
                <a:pos x="463" y="671"/>
              </a:cxn>
              <a:cxn ang="0">
                <a:pos x="572" y="734"/>
              </a:cxn>
              <a:cxn ang="0">
                <a:pos x="550" y="838"/>
              </a:cxn>
              <a:cxn ang="0">
                <a:pos x="671" y="806"/>
              </a:cxn>
              <a:cxn ang="0">
                <a:pos x="730" y="895"/>
              </a:cxn>
              <a:cxn ang="0">
                <a:pos x="793" y="786"/>
              </a:cxn>
              <a:cxn ang="0">
                <a:pos x="898" y="808"/>
              </a:cxn>
              <a:cxn ang="0">
                <a:pos x="865" y="687"/>
              </a:cxn>
              <a:cxn ang="0">
                <a:pos x="709" y="716"/>
              </a:cxn>
              <a:cxn ang="0">
                <a:pos x="709" y="583"/>
              </a:cxn>
              <a:cxn ang="0">
                <a:pos x="709" y="716"/>
              </a:cxn>
              <a:cxn ang="0">
                <a:pos x="178" y="200"/>
              </a:cxn>
              <a:cxn ang="0">
                <a:pos x="145" y="211"/>
              </a:cxn>
              <a:cxn ang="0">
                <a:pos x="580" y="276"/>
              </a:cxn>
              <a:cxn ang="0">
                <a:pos x="551" y="211"/>
              </a:cxn>
              <a:cxn ang="0">
                <a:pos x="435" y="65"/>
              </a:cxn>
              <a:cxn ang="0">
                <a:pos x="431" y="221"/>
              </a:cxn>
              <a:cxn ang="0">
                <a:pos x="330" y="243"/>
              </a:cxn>
              <a:cxn ang="0">
                <a:pos x="291" y="209"/>
              </a:cxn>
              <a:cxn ang="0">
                <a:pos x="290" y="64"/>
              </a:cxn>
              <a:cxn ang="0">
                <a:pos x="395" y="226"/>
              </a:cxn>
              <a:cxn ang="0">
                <a:pos x="419" y="202"/>
              </a:cxn>
              <a:cxn ang="0">
                <a:pos x="417" y="21"/>
              </a:cxn>
              <a:cxn ang="0">
                <a:pos x="330" y="0"/>
              </a:cxn>
              <a:cxn ang="0">
                <a:pos x="306" y="24"/>
              </a:cxn>
              <a:cxn ang="0">
                <a:pos x="310" y="216"/>
              </a:cxn>
              <a:cxn ang="0">
                <a:pos x="330" y="226"/>
              </a:cxn>
            </a:cxnLst>
            <a:rect l="0" t="0" r="r" b="b"/>
            <a:pathLst>
              <a:path w="954" h="895">
                <a:moveTo>
                  <a:pt x="647" y="837"/>
                </a:moveTo>
                <a:cubicBezTo>
                  <a:pt x="642" y="834"/>
                  <a:pt x="628" y="830"/>
                  <a:pt x="624" y="827"/>
                </a:cubicBezTo>
                <a:cubicBezTo>
                  <a:pt x="545" y="880"/>
                  <a:pt x="545" y="880"/>
                  <a:pt x="545" y="880"/>
                </a:cubicBezTo>
                <a:cubicBezTo>
                  <a:pt x="480" y="815"/>
                  <a:pt x="480" y="815"/>
                  <a:pt x="480" y="815"/>
                </a:cubicBezTo>
                <a:cubicBezTo>
                  <a:pt x="536" y="727"/>
                  <a:pt x="536" y="727"/>
                  <a:pt x="536" y="727"/>
                </a:cubicBezTo>
                <a:cubicBezTo>
                  <a:pt x="534" y="723"/>
                  <a:pt x="534" y="722"/>
                  <a:pt x="532" y="718"/>
                </a:cubicBezTo>
                <a:cubicBezTo>
                  <a:pt x="430" y="700"/>
                  <a:pt x="430" y="700"/>
                  <a:pt x="430" y="700"/>
                </a:cubicBezTo>
                <a:cubicBezTo>
                  <a:pt x="431" y="601"/>
                  <a:pt x="431" y="601"/>
                  <a:pt x="431" y="601"/>
                </a:cubicBezTo>
                <a:cubicBezTo>
                  <a:pt x="505" y="588"/>
                  <a:pt x="505" y="588"/>
                  <a:pt x="505" y="588"/>
                </a:cubicBezTo>
                <a:cubicBezTo>
                  <a:pt x="468" y="551"/>
                  <a:pt x="468" y="551"/>
                  <a:pt x="468" y="551"/>
                </a:cubicBezTo>
                <a:cubicBezTo>
                  <a:pt x="437" y="577"/>
                  <a:pt x="399" y="592"/>
                  <a:pt x="358" y="592"/>
                </a:cubicBezTo>
                <a:cubicBezTo>
                  <a:pt x="358" y="592"/>
                  <a:pt x="358" y="592"/>
                  <a:pt x="358" y="592"/>
                </a:cubicBezTo>
                <a:cubicBezTo>
                  <a:pt x="320" y="592"/>
                  <a:pt x="284" y="578"/>
                  <a:pt x="254" y="555"/>
                </a:cubicBezTo>
                <a:cubicBezTo>
                  <a:pt x="216" y="592"/>
                  <a:pt x="216" y="592"/>
                  <a:pt x="216" y="592"/>
                </a:cubicBezTo>
                <a:cubicBezTo>
                  <a:pt x="142" y="592"/>
                  <a:pt x="142" y="592"/>
                  <a:pt x="142" y="592"/>
                </a:cubicBezTo>
                <a:cubicBezTo>
                  <a:pt x="108" y="592"/>
                  <a:pt x="81" y="603"/>
                  <a:pt x="61" y="627"/>
                </a:cubicBezTo>
                <a:cubicBezTo>
                  <a:pt x="0" y="698"/>
                  <a:pt x="10" y="849"/>
                  <a:pt x="15" y="895"/>
                </a:cubicBezTo>
                <a:cubicBezTo>
                  <a:pt x="658" y="895"/>
                  <a:pt x="658" y="895"/>
                  <a:pt x="658" y="895"/>
                </a:cubicBezTo>
                <a:lnTo>
                  <a:pt x="647" y="837"/>
                </a:lnTo>
                <a:close/>
                <a:moveTo>
                  <a:pt x="204" y="404"/>
                </a:moveTo>
                <a:cubicBezTo>
                  <a:pt x="209" y="447"/>
                  <a:pt x="227" y="484"/>
                  <a:pt x="253" y="512"/>
                </a:cubicBezTo>
                <a:cubicBezTo>
                  <a:pt x="258" y="517"/>
                  <a:pt x="264" y="523"/>
                  <a:pt x="270" y="528"/>
                </a:cubicBezTo>
                <a:cubicBezTo>
                  <a:pt x="278" y="534"/>
                  <a:pt x="286" y="539"/>
                  <a:pt x="295" y="544"/>
                </a:cubicBezTo>
                <a:cubicBezTo>
                  <a:pt x="314" y="554"/>
                  <a:pt x="335" y="559"/>
                  <a:pt x="358" y="559"/>
                </a:cubicBezTo>
                <a:cubicBezTo>
                  <a:pt x="381" y="559"/>
                  <a:pt x="403" y="554"/>
                  <a:pt x="422" y="544"/>
                </a:cubicBezTo>
                <a:cubicBezTo>
                  <a:pt x="431" y="539"/>
                  <a:pt x="439" y="534"/>
                  <a:pt x="447" y="528"/>
                </a:cubicBezTo>
                <a:cubicBezTo>
                  <a:pt x="453" y="523"/>
                  <a:pt x="459" y="517"/>
                  <a:pt x="464" y="512"/>
                </a:cubicBezTo>
                <a:cubicBezTo>
                  <a:pt x="490" y="484"/>
                  <a:pt x="507" y="447"/>
                  <a:pt x="512" y="405"/>
                </a:cubicBezTo>
                <a:cubicBezTo>
                  <a:pt x="513" y="405"/>
                  <a:pt x="513" y="405"/>
                  <a:pt x="514" y="405"/>
                </a:cubicBezTo>
                <a:cubicBezTo>
                  <a:pt x="541" y="405"/>
                  <a:pt x="562" y="380"/>
                  <a:pt x="562" y="349"/>
                </a:cubicBezTo>
                <a:cubicBezTo>
                  <a:pt x="562" y="330"/>
                  <a:pt x="554" y="314"/>
                  <a:pt x="542" y="304"/>
                </a:cubicBezTo>
                <a:cubicBezTo>
                  <a:pt x="183" y="304"/>
                  <a:pt x="183" y="304"/>
                  <a:pt x="183" y="304"/>
                </a:cubicBezTo>
                <a:cubicBezTo>
                  <a:pt x="171" y="314"/>
                  <a:pt x="163" y="330"/>
                  <a:pt x="163" y="349"/>
                </a:cubicBezTo>
                <a:cubicBezTo>
                  <a:pt x="163" y="378"/>
                  <a:pt x="181" y="401"/>
                  <a:pt x="204" y="404"/>
                </a:cubicBezTo>
                <a:close/>
                <a:moveTo>
                  <a:pt x="954" y="671"/>
                </a:moveTo>
                <a:cubicBezTo>
                  <a:pt x="954" y="628"/>
                  <a:pt x="954" y="628"/>
                  <a:pt x="954" y="628"/>
                </a:cubicBezTo>
                <a:cubicBezTo>
                  <a:pt x="865" y="612"/>
                  <a:pt x="865" y="612"/>
                  <a:pt x="865" y="612"/>
                </a:cubicBezTo>
                <a:cubicBezTo>
                  <a:pt x="861" y="595"/>
                  <a:pt x="854" y="580"/>
                  <a:pt x="846" y="566"/>
                </a:cubicBezTo>
                <a:cubicBezTo>
                  <a:pt x="898" y="491"/>
                  <a:pt x="898" y="491"/>
                  <a:pt x="898" y="491"/>
                </a:cubicBezTo>
                <a:cubicBezTo>
                  <a:pt x="867" y="461"/>
                  <a:pt x="867" y="461"/>
                  <a:pt x="867" y="461"/>
                </a:cubicBezTo>
                <a:cubicBezTo>
                  <a:pt x="793" y="513"/>
                  <a:pt x="793" y="513"/>
                  <a:pt x="793" y="513"/>
                </a:cubicBezTo>
                <a:cubicBezTo>
                  <a:pt x="778" y="504"/>
                  <a:pt x="763" y="497"/>
                  <a:pt x="746" y="493"/>
                </a:cubicBezTo>
                <a:cubicBezTo>
                  <a:pt x="730" y="404"/>
                  <a:pt x="730" y="404"/>
                  <a:pt x="730" y="404"/>
                </a:cubicBezTo>
                <a:cubicBezTo>
                  <a:pt x="687" y="404"/>
                  <a:pt x="687" y="404"/>
                  <a:pt x="687" y="404"/>
                </a:cubicBezTo>
                <a:cubicBezTo>
                  <a:pt x="671" y="494"/>
                  <a:pt x="671" y="494"/>
                  <a:pt x="671" y="494"/>
                </a:cubicBezTo>
                <a:cubicBezTo>
                  <a:pt x="655" y="498"/>
                  <a:pt x="639" y="504"/>
                  <a:pt x="625" y="513"/>
                </a:cubicBezTo>
                <a:cubicBezTo>
                  <a:pt x="550" y="461"/>
                  <a:pt x="550" y="461"/>
                  <a:pt x="550" y="461"/>
                </a:cubicBezTo>
                <a:cubicBezTo>
                  <a:pt x="520" y="491"/>
                  <a:pt x="520" y="491"/>
                  <a:pt x="520" y="491"/>
                </a:cubicBezTo>
                <a:cubicBezTo>
                  <a:pt x="572" y="566"/>
                  <a:pt x="572" y="566"/>
                  <a:pt x="572" y="566"/>
                </a:cubicBezTo>
                <a:cubicBezTo>
                  <a:pt x="563" y="580"/>
                  <a:pt x="557" y="596"/>
                  <a:pt x="553" y="612"/>
                </a:cubicBezTo>
                <a:cubicBezTo>
                  <a:pt x="463" y="628"/>
                  <a:pt x="463" y="628"/>
                  <a:pt x="463" y="628"/>
                </a:cubicBezTo>
                <a:cubicBezTo>
                  <a:pt x="463" y="671"/>
                  <a:pt x="463" y="671"/>
                  <a:pt x="463" y="671"/>
                </a:cubicBezTo>
                <a:cubicBezTo>
                  <a:pt x="553" y="687"/>
                  <a:pt x="553" y="687"/>
                  <a:pt x="553" y="687"/>
                </a:cubicBezTo>
                <a:cubicBezTo>
                  <a:pt x="557" y="704"/>
                  <a:pt x="564" y="719"/>
                  <a:pt x="572" y="734"/>
                </a:cubicBezTo>
                <a:cubicBezTo>
                  <a:pt x="520" y="808"/>
                  <a:pt x="520" y="808"/>
                  <a:pt x="520" y="808"/>
                </a:cubicBezTo>
                <a:cubicBezTo>
                  <a:pt x="550" y="838"/>
                  <a:pt x="550" y="838"/>
                  <a:pt x="550" y="838"/>
                </a:cubicBezTo>
                <a:cubicBezTo>
                  <a:pt x="625" y="787"/>
                  <a:pt x="625" y="787"/>
                  <a:pt x="625" y="787"/>
                </a:cubicBezTo>
                <a:cubicBezTo>
                  <a:pt x="639" y="795"/>
                  <a:pt x="655" y="802"/>
                  <a:pt x="671" y="806"/>
                </a:cubicBezTo>
                <a:cubicBezTo>
                  <a:pt x="687" y="895"/>
                  <a:pt x="687" y="895"/>
                  <a:pt x="687" y="895"/>
                </a:cubicBezTo>
                <a:cubicBezTo>
                  <a:pt x="730" y="895"/>
                  <a:pt x="730" y="895"/>
                  <a:pt x="730" y="895"/>
                </a:cubicBezTo>
                <a:cubicBezTo>
                  <a:pt x="746" y="806"/>
                  <a:pt x="746" y="806"/>
                  <a:pt x="746" y="806"/>
                </a:cubicBezTo>
                <a:cubicBezTo>
                  <a:pt x="763" y="802"/>
                  <a:pt x="779" y="795"/>
                  <a:pt x="793" y="786"/>
                </a:cubicBezTo>
                <a:cubicBezTo>
                  <a:pt x="867" y="838"/>
                  <a:pt x="867" y="838"/>
                  <a:pt x="867" y="838"/>
                </a:cubicBezTo>
                <a:cubicBezTo>
                  <a:pt x="898" y="808"/>
                  <a:pt x="898" y="808"/>
                  <a:pt x="898" y="808"/>
                </a:cubicBezTo>
                <a:cubicBezTo>
                  <a:pt x="846" y="733"/>
                  <a:pt x="846" y="733"/>
                  <a:pt x="846" y="733"/>
                </a:cubicBezTo>
                <a:cubicBezTo>
                  <a:pt x="854" y="719"/>
                  <a:pt x="861" y="703"/>
                  <a:pt x="865" y="687"/>
                </a:cubicBezTo>
                <a:lnTo>
                  <a:pt x="954" y="671"/>
                </a:lnTo>
                <a:close/>
                <a:moveTo>
                  <a:pt x="709" y="716"/>
                </a:moveTo>
                <a:cubicBezTo>
                  <a:pt x="672" y="716"/>
                  <a:pt x="642" y="686"/>
                  <a:pt x="642" y="650"/>
                </a:cubicBezTo>
                <a:cubicBezTo>
                  <a:pt x="642" y="613"/>
                  <a:pt x="672" y="583"/>
                  <a:pt x="709" y="583"/>
                </a:cubicBezTo>
                <a:cubicBezTo>
                  <a:pt x="745" y="583"/>
                  <a:pt x="775" y="613"/>
                  <a:pt x="775" y="650"/>
                </a:cubicBezTo>
                <a:cubicBezTo>
                  <a:pt x="775" y="686"/>
                  <a:pt x="745" y="716"/>
                  <a:pt x="709" y="716"/>
                </a:cubicBezTo>
                <a:close/>
                <a:moveTo>
                  <a:pt x="290" y="64"/>
                </a:moveTo>
                <a:cubicBezTo>
                  <a:pt x="236" y="92"/>
                  <a:pt x="194" y="146"/>
                  <a:pt x="178" y="200"/>
                </a:cubicBezTo>
                <a:cubicBezTo>
                  <a:pt x="174" y="211"/>
                  <a:pt x="174" y="211"/>
                  <a:pt x="174" y="211"/>
                </a:cubicBezTo>
                <a:cubicBezTo>
                  <a:pt x="145" y="211"/>
                  <a:pt x="145" y="211"/>
                  <a:pt x="145" y="211"/>
                </a:cubicBezTo>
                <a:cubicBezTo>
                  <a:pt x="145" y="276"/>
                  <a:pt x="145" y="276"/>
                  <a:pt x="145" y="276"/>
                </a:cubicBezTo>
                <a:cubicBezTo>
                  <a:pt x="580" y="276"/>
                  <a:pt x="580" y="276"/>
                  <a:pt x="580" y="276"/>
                </a:cubicBezTo>
                <a:cubicBezTo>
                  <a:pt x="580" y="211"/>
                  <a:pt x="580" y="211"/>
                  <a:pt x="580" y="211"/>
                </a:cubicBezTo>
                <a:cubicBezTo>
                  <a:pt x="551" y="211"/>
                  <a:pt x="551" y="211"/>
                  <a:pt x="551" y="211"/>
                </a:cubicBezTo>
                <a:cubicBezTo>
                  <a:pt x="547" y="200"/>
                  <a:pt x="547" y="200"/>
                  <a:pt x="547" y="200"/>
                </a:cubicBezTo>
                <a:cubicBezTo>
                  <a:pt x="531" y="146"/>
                  <a:pt x="489" y="92"/>
                  <a:pt x="435" y="65"/>
                </a:cubicBezTo>
                <a:cubicBezTo>
                  <a:pt x="435" y="205"/>
                  <a:pt x="435" y="205"/>
                  <a:pt x="435" y="205"/>
                </a:cubicBezTo>
                <a:cubicBezTo>
                  <a:pt x="435" y="211"/>
                  <a:pt x="434" y="216"/>
                  <a:pt x="431" y="221"/>
                </a:cubicBezTo>
                <a:cubicBezTo>
                  <a:pt x="424" y="234"/>
                  <a:pt x="411" y="243"/>
                  <a:pt x="396" y="243"/>
                </a:cubicBezTo>
                <a:cubicBezTo>
                  <a:pt x="330" y="243"/>
                  <a:pt x="330" y="243"/>
                  <a:pt x="330" y="243"/>
                </a:cubicBezTo>
                <a:cubicBezTo>
                  <a:pt x="316" y="243"/>
                  <a:pt x="303" y="236"/>
                  <a:pt x="296" y="224"/>
                </a:cubicBezTo>
                <a:cubicBezTo>
                  <a:pt x="293" y="220"/>
                  <a:pt x="292" y="215"/>
                  <a:pt x="291" y="209"/>
                </a:cubicBezTo>
                <a:cubicBezTo>
                  <a:pt x="290" y="207"/>
                  <a:pt x="290" y="205"/>
                  <a:pt x="290" y="203"/>
                </a:cubicBezTo>
                <a:lnTo>
                  <a:pt x="290" y="64"/>
                </a:lnTo>
                <a:close/>
                <a:moveTo>
                  <a:pt x="330" y="226"/>
                </a:moveTo>
                <a:cubicBezTo>
                  <a:pt x="395" y="226"/>
                  <a:pt x="395" y="226"/>
                  <a:pt x="395" y="226"/>
                </a:cubicBezTo>
                <a:cubicBezTo>
                  <a:pt x="404" y="226"/>
                  <a:pt x="412" y="221"/>
                  <a:pt x="416" y="214"/>
                </a:cubicBezTo>
                <a:cubicBezTo>
                  <a:pt x="418" y="210"/>
                  <a:pt x="419" y="206"/>
                  <a:pt x="419" y="202"/>
                </a:cubicBezTo>
                <a:cubicBezTo>
                  <a:pt x="419" y="32"/>
                  <a:pt x="419" y="32"/>
                  <a:pt x="419" y="32"/>
                </a:cubicBezTo>
                <a:cubicBezTo>
                  <a:pt x="419" y="28"/>
                  <a:pt x="418" y="24"/>
                  <a:pt x="417" y="21"/>
                </a:cubicBezTo>
                <a:cubicBezTo>
                  <a:pt x="413" y="9"/>
                  <a:pt x="401" y="0"/>
                  <a:pt x="387" y="0"/>
                </a:cubicBezTo>
                <a:cubicBezTo>
                  <a:pt x="330" y="0"/>
                  <a:pt x="330" y="0"/>
                  <a:pt x="330" y="0"/>
                </a:cubicBezTo>
                <a:cubicBezTo>
                  <a:pt x="318" y="0"/>
                  <a:pt x="308" y="10"/>
                  <a:pt x="307" y="21"/>
                </a:cubicBezTo>
                <a:cubicBezTo>
                  <a:pt x="307" y="22"/>
                  <a:pt x="306" y="23"/>
                  <a:pt x="306" y="24"/>
                </a:cubicBezTo>
                <a:cubicBezTo>
                  <a:pt x="306" y="202"/>
                  <a:pt x="306" y="202"/>
                  <a:pt x="306" y="202"/>
                </a:cubicBezTo>
                <a:cubicBezTo>
                  <a:pt x="306" y="207"/>
                  <a:pt x="308" y="212"/>
                  <a:pt x="310" y="216"/>
                </a:cubicBezTo>
                <a:cubicBezTo>
                  <a:pt x="315" y="222"/>
                  <a:pt x="322" y="226"/>
                  <a:pt x="330" y="226"/>
                </a:cubicBezTo>
                <a:close/>
                <a:moveTo>
                  <a:pt x="330" y="226"/>
                </a:moveTo>
                <a:cubicBezTo>
                  <a:pt x="330" y="226"/>
                  <a:pt x="330" y="226"/>
                  <a:pt x="330" y="226"/>
                </a:cubicBezTo>
              </a:path>
            </a:pathLst>
          </a:custGeom>
          <a:solidFill>
            <a:schemeClr val="bg1"/>
          </a:solidFill>
          <a:ln w="9525">
            <a:noFill/>
            <a:round/>
          </a:ln>
        </p:spPr>
        <p:txBody>
          <a:bodyPr vert="horz" wrap="square" lIns="128580" tIns="64290" rIns="128580" bIns="64290" numCol="1" anchor="t" anchorCtr="0" compatLnSpc="1"/>
          <a:lstStyle/>
          <a:p>
            <a:endParaRPr lang="en-US" dirty="0"/>
          </a:p>
        </p:txBody>
      </p:sp>
      <p:sp>
        <p:nvSpPr>
          <p:cNvPr id="82" name="Footer Text"/>
          <p:cNvSpPr txBox="1"/>
          <p:nvPr/>
        </p:nvSpPr>
        <p:spPr>
          <a:xfrm>
            <a:off x="8329690" y="2483601"/>
            <a:ext cx="3725080" cy="692305"/>
          </a:xfrm>
          <a:prstGeom prst="rect">
            <a:avLst/>
          </a:prstGeom>
          <a:noFill/>
        </p:spPr>
        <p:txBody>
          <a:bodyPr wrap="square" lIns="0" tIns="0" rIns="0" bIns="0" rtlCol="0">
            <a:spAutoFit/>
          </a:bodyPr>
          <a:lstStyle/>
          <a:p>
            <a:r>
              <a:rPr lang="en-US" sz="1685" b="1" dirty="0">
                <a:solidFill>
                  <a:schemeClr val="accent3"/>
                </a:solidFill>
              </a:rPr>
              <a:t>Title Goes Here</a:t>
            </a:r>
            <a:br>
              <a:rPr lang="en-US" sz="1405" dirty="0">
                <a:solidFill>
                  <a:schemeClr val="tx1">
                    <a:lumMod val="75000"/>
                    <a:lumOff val="25000"/>
                  </a:schemeClr>
                </a:solidFill>
              </a:rPr>
            </a:br>
            <a:r>
              <a:rPr lang="en-US" sz="1405" dirty="0">
                <a:solidFill>
                  <a:schemeClr val="tx1">
                    <a:lumMod val="75000"/>
                    <a:lumOff val="25000"/>
                  </a:schemeClr>
                </a:solidFill>
              </a:rPr>
              <a:t>of lorem ipsum available, but the majority have suffered alteration in some form.</a:t>
            </a:r>
          </a:p>
        </p:txBody>
      </p:sp>
      <p:sp>
        <p:nvSpPr>
          <p:cNvPr id="85" name="Footer Text"/>
          <p:cNvSpPr txBox="1"/>
          <p:nvPr/>
        </p:nvSpPr>
        <p:spPr>
          <a:xfrm>
            <a:off x="8865442" y="3862596"/>
            <a:ext cx="3725080" cy="692305"/>
          </a:xfrm>
          <a:prstGeom prst="rect">
            <a:avLst/>
          </a:prstGeom>
          <a:noFill/>
        </p:spPr>
        <p:txBody>
          <a:bodyPr wrap="square" lIns="0" tIns="0" rIns="0" bIns="0" rtlCol="0">
            <a:spAutoFit/>
          </a:bodyPr>
          <a:lstStyle/>
          <a:p>
            <a:r>
              <a:rPr lang="en-US" sz="1685" b="1" dirty="0">
                <a:solidFill>
                  <a:schemeClr val="accent4"/>
                </a:solidFill>
              </a:rPr>
              <a:t>Title Goes Here</a:t>
            </a:r>
            <a:br>
              <a:rPr lang="en-US" sz="1405" dirty="0">
                <a:solidFill>
                  <a:schemeClr val="tx1">
                    <a:lumMod val="75000"/>
                    <a:lumOff val="25000"/>
                  </a:schemeClr>
                </a:solidFill>
              </a:rPr>
            </a:br>
            <a:r>
              <a:rPr lang="en-US" sz="1405" dirty="0">
                <a:solidFill>
                  <a:schemeClr val="tx1">
                    <a:lumMod val="75000"/>
                    <a:lumOff val="25000"/>
                  </a:schemeClr>
                </a:solidFill>
              </a:rPr>
              <a:t>of lorem ipsum available, but the majority have suffered alteration in some form.</a:t>
            </a:r>
          </a:p>
        </p:txBody>
      </p:sp>
      <p:sp>
        <p:nvSpPr>
          <p:cNvPr id="86" name="Footer Text"/>
          <p:cNvSpPr txBox="1"/>
          <p:nvPr/>
        </p:nvSpPr>
        <p:spPr>
          <a:xfrm>
            <a:off x="8302903" y="5212606"/>
            <a:ext cx="3725080" cy="692305"/>
          </a:xfrm>
          <a:prstGeom prst="rect">
            <a:avLst/>
          </a:prstGeom>
          <a:noFill/>
        </p:spPr>
        <p:txBody>
          <a:bodyPr wrap="square" lIns="0" tIns="0" rIns="0" bIns="0" rtlCol="0">
            <a:spAutoFit/>
          </a:bodyPr>
          <a:lstStyle/>
          <a:p>
            <a:r>
              <a:rPr lang="en-US" sz="1685" b="1" dirty="0">
                <a:solidFill>
                  <a:schemeClr val="accent5"/>
                </a:solidFill>
              </a:rPr>
              <a:t>Title Goes Here</a:t>
            </a:r>
            <a:br>
              <a:rPr lang="en-US" sz="1405" dirty="0">
                <a:solidFill>
                  <a:schemeClr val="tx1">
                    <a:lumMod val="75000"/>
                    <a:lumOff val="25000"/>
                  </a:schemeClr>
                </a:solidFill>
              </a:rPr>
            </a:br>
            <a:r>
              <a:rPr lang="en-US" sz="1405" dirty="0">
                <a:solidFill>
                  <a:schemeClr val="tx1">
                    <a:lumMod val="75000"/>
                    <a:lumOff val="25000"/>
                  </a:schemeClr>
                </a:solidFill>
              </a:rPr>
              <a:t>of lorem ipsum available, but the majority have suffered alteration in some form.</a:t>
            </a:r>
          </a:p>
        </p:txBody>
      </p:sp>
      <p:sp>
        <p:nvSpPr>
          <p:cNvPr id="87" name="Footer Text"/>
          <p:cNvSpPr txBox="1"/>
          <p:nvPr/>
        </p:nvSpPr>
        <p:spPr>
          <a:xfrm>
            <a:off x="781054" y="2483601"/>
            <a:ext cx="3725080" cy="692305"/>
          </a:xfrm>
          <a:prstGeom prst="rect">
            <a:avLst/>
          </a:prstGeom>
          <a:noFill/>
        </p:spPr>
        <p:txBody>
          <a:bodyPr wrap="square" lIns="0" tIns="0" rIns="0" bIns="0" rtlCol="0">
            <a:spAutoFit/>
          </a:bodyPr>
          <a:lstStyle/>
          <a:p>
            <a:pPr algn="r"/>
            <a:r>
              <a:rPr lang="en-US" sz="1685" b="1" dirty="0">
                <a:solidFill>
                  <a:schemeClr val="accent1"/>
                </a:solidFill>
              </a:rPr>
              <a:t>Title Goes Here</a:t>
            </a:r>
            <a:br>
              <a:rPr lang="en-US" sz="1405" dirty="0">
                <a:solidFill>
                  <a:schemeClr val="accent1"/>
                </a:solidFill>
              </a:rPr>
            </a:br>
            <a:r>
              <a:rPr lang="en-US" sz="1405" dirty="0">
                <a:solidFill>
                  <a:schemeClr val="tx1">
                    <a:lumMod val="75000"/>
                    <a:lumOff val="25000"/>
                  </a:schemeClr>
                </a:solidFill>
              </a:rPr>
              <a:t>of lorem ipsum available, but the majority have suffered alteration in some form.</a:t>
            </a:r>
          </a:p>
        </p:txBody>
      </p:sp>
      <p:sp>
        <p:nvSpPr>
          <p:cNvPr id="88" name="Footer Text"/>
          <p:cNvSpPr txBox="1"/>
          <p:nvPr/>
        </p:nvSpPr>
        <p:spPr>
          <a:xfrm>
            <a:off x="239837" y="3862596"/>
            <a:ext cx="3725080" cy="692305"/>
          </a:xfrm>
          <a:prstGeom prst="rect">
            <a:avLst/>
          </a:prstGeom>
          <a:noFill/>
        </p:spPr>
        <p:txBody>
          <a:bodyPr wrap="square" lIns="0" tIns="0" rIns="0" bIns="0" rtlCol="0">
            <a:spAutoFit/>
          </a:bodyPr>
          <a:lstStyle/>
          <a:p>
            <a:pPr algn="r"/>
            <a:r>
              <a:rPr lang="en-US" sz="1685" b="1" dirty="0">
                <a:solidFill>
                  <a:schemeClr val="accent4"/>
                </a:solidFill>
              </a:rPr>
              <a:t>Title Goes Here</a:t>
            </a:r>
            <a:br>
              <a:rPr lang="en-US" sz="1405" dirty="0">
                <a:solidFill>
                  <a:schemeClr val="tx1">
                    <a:lumMod val="75000"/>
                    <a:lumOff val="25000"/>
                  </a:schemeClr>
                </a:solidFill>
              </a:rPr>
            </a:br>
            <a:r>
              <a:rPr lang="en-US" sz="1405" dirty="0">
                <a:solidFill>
                  <a:schemeClr val="tx1">
                    <a:lumMod val="75000"/>
                    <a:lumOff val="25000"/>
                  </a:schemeClr>
                </a:solidFill>
              </a:rPr>
              <a:t>of lorem ipsum available, but the majority have suffered alteration in some form.</a:t>
            </a:r>
          </a:p>
        </p:txBody>
      </p:sp>
      <p:sp>
        <p:nvSpPr>
          <p:cNvPr id="89" name="Footer Text"/>
          <p:cNvSpPr txBox="1"/>
          <p:nvPr/>
        </p:nvSpPr>
        <p:spPr>
          <a:xfrm>
            <a:off x="754266" y="5212606"/>
            <a:ext cx="3725080" cy="692305"/>
          </a:xfrm>
          <a:prstGeom prst="rect">
            <a:avLst/>
          </a:prstGeom>
          <a:noFill/>
        </p:spPr>
        <p:txBody>
          <a:bodyPr wrap="square" lIns="0" tIns="0" rIns="0" bIns="0" rtlCol="0">
            <a:spAutoFit/>
          </a:bodyPr>
          <a:lstStyle/>
          <a:p>
            <a:pPr algn="r"/>
            <a:r>
              <a:rPr lang="en-US" sz="1685" b="1" dirty="0">
                <a:solidFill>
                  <a:schemeClr val="accent3"/>
                </a:solidFill>
              </a:rPr>
              <a:t>Title Goes Here</a:t>
            </a:r>
            <a:br>
              <a:rPr lang="en-US" sz="1405" dirty="0">
                <a:solidFill>
                  <a:schemeClr val="accent3"/>
                </a:solidFill>
              </a:rPr>
            </a:br>
            <a:r>
              <a:rPr lang="en-US" sz="1405" dirty="0">
                <a:solidFill>
                  <a:schemeClr val="tx1">
                    <a:lumMod val="75000"/>
                    <a:lumOff val="25000"/>
                  </a:schemeClr>
                </a:solidFill>
              </a:rPr>
              <a:t>of lorem ipsum available, but the majority have suffered alteration in some form.</a:t>
            </a:r>
          </a:p>
        </p:txBody>
      </p:sp>
      <p:sp>
        <p:nvSpPr>
          <p:cNvPr id="90" name="Footer Text"/>
          <p:cNvSpPr txBox="1"/>
          <p:nvPr/>
        </p:nvSpPr>
        <p:spPr>
          <a:xfrm>
            <a:off x="2061394" y="1580469"/>
            <a:ext cx="3725080" cy="692305"/>
          </a:xfrm>
          <a:prstGeom prst="rect">
            <a:avLst/>
          </a:prstGeom>
          <a:noFill/>
        </p:spPr>
        <p:txBody>
          <a:bodyPr wrap="square" lIns="0" tIns="0" rIns="0" bIns="0" rtlCol="0">
            <a:spAutoFit/>
          </a:bodyPr>
          <a:lstStyle/>
          <a:p>
            <a:pPr algn="r"/>
            <a:r>
              <a:rPr lang="en-US" sz="1685" b="1" dirty="0">
                <a:solidFill>
                  <a:schemeClr val="accent2"/>
                </a:solidFill>
              </a:rPr>
              <a:t>Title Goes Here</a:t>
            </a:r>
            <a:br>
              <a:rPr lang="en-US" sz="1405" dirty="0">
                <a:solidFill>
                  <a:schemeClr val="accent2"/>
                </a:solidFill>
              </a:rPr>
            </a:br>
            <a:r>
              <a:rPr lang="en-US" sz="1405" dirty="0">
                <a:solidFill>
                  <a:schemeClr val="tx1">
                    <a:lumMod val="75000"/>
                    <a:lumOff val="25000"/>
                  </a:schemeClr>
                </a:solidFill>
              </a:rPr>
              <a:t>of lorem ipsum available, but the majority have suffered alteration in some form.</a:t>
            </a:r>
          </a:p>
        </p:txBody>
      </p:sp>
      <p:sp>
        <p:nvSpPr>
          <p:cNvPr id="91" name="Footer Text"/>
          <p:cNvSpPr txBox="1"/>
          <p:nvPr/>
        </p:nvSpPr>
        <p:spPr>
          <a:xfrm>
            <a:off x="7002901" y="6245527"/>
            <a:ext cx="3725080" cy="692305"/>
          </a:xfrm>
          <a:prstGeom prst="rect">
            <a:avLst/>
          </a:prstGeom>
          <a:noFill/>
        </p:spPr>
        <p:txBody>
          <a:bodyPr wrap="square" lIns="0" tIns="0" rIns="0" bIns="0" rtlCol="0">
            <a:spAutoFit/>
          </a:bodyPr>
          <a:lstStyle/>
          <a:p>
            <a:r>
              <a:rPr lang="en-US" sz="1685" b="1" dirty="0">
                <a:solidFill>
                  <a:schemeClr val="accent6"/>
                </a:solidFill>
              </a:rPr>
              <a:t>Title Goes Here</a:t>
            </a:r>
            <a:br>
              <a:rPr lang="en-US" sz="1405" dirty="0">
                <a:solidFill>
                  <a:schemeClr val="tx1">
                    <a:lumMod val="75000"/>
                    <a:lumOff val="25000"/>
                  </a:schemeClr>
                </a:solidFill>
              </a:rPr>
            </a:br>
            <a:r>
              <a:rPr lang="en-US" sz="1405" dirty="0">
                <a:solidFill>
                  <a:schemeClr val="tx1">
                    <a:lumMod val="75000"/>
                    <a:lumOff val="25000"/>
                  </a:schemeClr>
                </a:solidFill>
              </a:rPr>
              <a:t>of lorem ipsum available, but the majority have suffered alteration in some form.</a:t>
            </a: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81"/>
                                        </p:tgtEl>
                                        <p:attrNameLst>
                                          <p:attrName>style.visibility</p:attrName>
                                        </p:attrNameLst>
                                      </p:cBhvr>
                                      <p:to>
                                        <p:strVal val="visible"/>
                                      </p:to>
                                    </p:set>
                                    <p:anim calcmode="lin" valueType="num">
                                      <p:cBhvr>
                                        <p:cTn id="13" dur="500" fill="hold"/>
                                        <p:tgtEl>
                                          <p:spTgt spid="81"/>
                                        </p:tgtEl>
                                        <p:attrNameLst>
                                          <p:attrName>ppt_w</p:attrName>
                                        </p:attrNameLst>
                                      </p:cBhvr>
                                      <p:tavLst>
                                        <p:tav tm="0">
                                          <p:val>
                                            <p:fltVal val="0"/>
                                          </p:val>
                                        </p:tav>
                                        <p:tav tm="100000">
                                          <p:val>
                                            <p:strVal val="#ppt_w"/>
                                          </p:val>
                                        </p:tav>
                                      </p:tavLst>
                                    </p:anim>
                                    <p:anim calcmode="lin" valueType="num">
                                      <p:cBhvr>
                                        <p:cTn id="14" dur="500" fill="hold"/>
                                        <p:tgtEl>
                                          <p:spTgt spid="81"/>
                                        </p:tgtEl>
                                        <p:attrNameLst>
                                          <p:attrName>ppt_h</p:attrName>
                                        </p:attrNameLst>
                                      </p:cBhvr>
                                      <p:tavLst>
                                        <p:tav tm="0">
                                          <p:val>
                                            <p:fltVal val="0"/>
                                          </p:val>
                                        </p:tav>
                                        <p:tav tm="100000">
                                          <p:val>
                                            <p:strVal val="#ppt_h"/>
                                          </p:val>
                                        </p:tav>
                                      </p:tavLst>
                                    </p:anim>
                                    <p:animEffect transition="in" filter="fade">
                                      <p:cBhvr>
                                        <p:cTn id="15" dur="500"/>
                                        <p:tgtEl>
                                          <p:spTgt spid="81"/>
                                        </p:tgtEl>
                                      </p:cBhvr>
                                    </p:animEffect>
                                  </p:childTnLst>
                                </p:cTn>
                              </p:par>
                            </p:childTnLst>
                          </p:cTn>
                        </p:par>
                        <p:par>
                          <p:cTn id="16" fill="hold">
                            <p:stCondLst>
                              <p:cond delay="1000"/>
                            </p:stCondLst>
                            <p:childTnLst>
                              <p:par>
                                <p:cTn id="17" presetID="22" presetClass="entr" presetSubtype="4" fill="hold" nodeType="after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wipe(down)">
                                      <p:cBhvr>
                                        <p:cTn id="19" dur="500"/>
                                        <p:tgtEl>
                                          <p:spTgt spid="5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6"/>
                                        </p:tgtEl>
                                        <p:attrNameLst>
                                          <p:attrName>style.visibility</p:attrName>
                                        </p:attrNameLst>
                                      </p:cBhvr>
                                      <p:to>
                                        <p:strVal val="visible"/>
                                      </p:to>
                                    </p:set>
                                    <p:anim calcmode="lin" valueType="num">
                                      <p:cBhvr>
                                        <p:cTn id="22" dur="500" fill="hold"/>
                                        <p:tgtEl>
                                          <p:spTgt spid="56"/>
                                        </p:tgtEl>
                                        <p:attrNameLst>
                                          <p:attrName>ppt_w</p:attrName>
                                        </p:attrNameLst>
                                      </p:cBhvr>
                                      <p:tavLst>
                                        <p:tav tm="0">
                                          <p:val>
                                            <p:fltVal val="0"/>
                                          </p:val>
                                        </p:tav>
                                        <p:tav tm="100000">
                                          <p:val>
                                            <p:strVal val="#ppt_w"/>
                                          </p:val>
                                        </p:tav>
                                      </p:tavLst>
                                    </p:anim>
                                    <p:anim calcmode="lin" valueType="num">
                                      <p:cBhvr>
                                        <p:cTn id="23" dur="500" fill="hold"/>
                                        <p:tgtEl>
                                          <p:spTgt spid="56"/>
                                        </p:tgtEl>
                                        <p:attrNameLst>
                                          <p:attrName>ppt_h</p:attrName>
                                        </p:attrNameLst>
                                      </p:cBhvr>
                                      <p:tavLst>
                                        <p:tav tm="0">
                                          <p:val>
                                            <p:fltVal val="0"/>
                                          </p:val>
                                        </p:tav>
                                        <p:tav tm="100000">
                                          <p:val>
                                            <p:strVal val="#ppt_h"/>
                                          </p:val>
                                        </p:tav>
                                      </p:tavLst>
                                    </p:anim>
                                    <p:animEffect transition="in" filter="fade">
                                      <p:cBhvr>
                                        <p:cTn id="24" dur="500"/>
                                        <p:tgtEl>
                                          <p:spTgt spid="56"/>
                                        </p:tgtEl>
                                      </p:cBhvr>
                                    </p:animEffect>
                                  </p:childTnLst>
                                </p:cTn>
                              </p:par>
                            </p:childTnLst>
                          </p:cTn>
                        </p:par>
                        <p:par>
                          <p:cTn id="25" fill="hold">
                            <p:stCondLst>
                              <p:cond delay="1500"/>
                            </p:stCondLst>
                            <p:childTnLst>
                              <p:par>
                                <p:cTn id="26" presetID="53" presetClass="entr" presetSubtype="16"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par>
                                <p:cTn id="31" presetID="2" presetClass="entr" presetSubtype="8" fill="hold" grpId="0" nodeType="withEffect">
                                  <p:stCondLst>
                                    <p:cond delay="0"/>
                                  </p:stCondLst>
                                  <p:childTnLst>
                                    <p:set>
                                      <p:cBhvr>
                                        <p:cTn id="32" dur="1" fill="hold">
                                          <p:stCondLst>
                                            <p:cond delay="0"/>
                                          </p:stCondLst>
                                        </p:cTn>
                                        <p:tgtEl>
                                          <p:spTgt spid="87"/>
                                        </p:tgtEl>
                                        <p:attrNameLst>
                                          <p:attrName>style.visibility</p:attrName>
                                        </p:attrNameLst>
                                      </p:cBhvr>
                                      <p:to>
                                        <p:strVal val="visible"/>
                                      </p:to>
                                    </p:set>
                                    <p:anim calcmode="lin" valueType="num">
                                      <p:cBhvr additive="base">
                                        <p:cTn id="33" dur="500" fill="hold"/>
                                        <p:tgtEl>
                                          <p:spTgt spid="87"/>
                                        </p:tgtEl>
                                        <p:attrNameLst>
                                          <p:attrName>ppt_x</p:attrName>
                                        </p:attrNameLst>
                                      </p:cBhvr>
                                      <p:tavLst>
                                        <p:tav tm="0">
                                          <p:val>
                                            <p:strVal val="0-#ppt_w/2"/>
                                          </p:val>
                                        </p:tav>
                                        <p:tav tm="100000">
                                          <p:val>
                                            <p:strVal val="#ppt_x"/>
                                          </p:val>
                                        </p:tav>
                                      </p:tavLst>
                                    </p:anim>
                                    <p:anim calcmode="lin" valueType="num">
                                      <p:cBhvr additive="base">
                                        <p:cTn id="34" dur="500" fill="hold"/>
                                        <p:tgtEl>
                                          <p:spTgt spid="87"/>
                                        </p:tgtEl>
                                        <p:attrNameLst>
                                          <p:attrName>ppt_y</p:attrName>
                                        </p:attrNameLst>
                                      </p:cBhvr>
                                      <p:tavLst>
                                        <p:tav tm="0">
                                          <p:val>
                                            <p:strVal val="#ppt_y"/>
                                          </p:val>
                                        </p:tav>
                                        <p:tav tm="100000">
                                          <p:val>
                                            <p:strVal val="#ppt_y"/>
                                          </p:val>
                                        </p:tav>
                                      </p:tavLst>
                                    </p:anim>
                                  </p:childTnLst>
                                </p:cTn>
                              </p:par>
                            </p:childTnLst>
                          </p:cTn>
                        </p:par>
                        <p:par>
                          <p:cTn id="35" fill="hold">
                            <p:stCondLst>
                              <p:cond delay="2000"/>
                            </p:stCondLst>
                            <p:childTnLst>
                              <p:par>
                                <p:cTn id="36" presetID="22" presetClass="entr" presetSubtype="4" fill="hold"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down)">
                                      <p:cBhvr>
                                        <p:cTn id="38" dur="500"/>
                                        <p:tgtEl>
                                          <p:spTgt spid="20"/>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p:cTn id="41" dur="500" fill="hold"/>
                                        <p:tgtEl>
                                          <p:spTgt spid="29"/>
                                        </p:tgtEl>
                                        <p:attrNameLst>
                                          <p:attrName>ppt_w</p:attrName>
                                        </p:attrNameLst>
                                      </p:cBhvr>
                                      <p:tavLst>
                                        <p:tav tm="0">
                                          <p:val>
                                            <p:fltVal val="0"/>
                                          </p:val>
                                        </p:tav>
                                        <p:tav tm="100000">
                                          <p:val>
                                            <p:strVal val="#ppt_w"/>
                                          </p:val>
                                        </p:tav>
                                      </p:tavLst>
                                    </p:anim>
                                    <p:anim calcmode="lin" valueType="num">
                                      <p:cBhvr>
                                        <p:cTn id="42" dur="500" fill="hold"/>
                                        <p:tgtEl>
                                          <p:spTgt spid="29"/>
                                        </p:tgtEl>
                                        <p:attrNameLst>
                                          <p:attrName>ppt_h</p:attrName>
                                        </p:attrNameLst>
                                      </p:cBhvr>
                                      <p:tavLst>
                                        <p:tav tm="0">
                                          <p:val>
                                            <p:fltVal val="0"/>
                                          </p:val>
                                        </p:tav>
                                        <p:tav tm="100000">
                                          <p:val>
                                            <p:strVal val="#ppt_h"/>
                                          </p:val>
                                        </p:tav>
                                      </p:tavLst>
                                    </p:anim>
                                    <p:animEffect transition="in" filter="fade">
                                      <p:cBhvr>
                                        <p:cTn id="43" dur="500"/>
                                        <p:tgtEl>
                                          <p:spTgt spid="29"/>
                                        </p:tgtEl>
                                      </p:cBhvr>
                                    </p:animEffect>
                                  </p:childTnLst>
                                </p:cTn>
                              </p:par>
                            </p:childTnLst>
                          </p:cTn>
                        </p:par>
                        <p:par>
                          <p:cTn id="44" fill="hold">
                            <p:stCondLst>
                              <p:cond delay="2500"/>
                            </p:stCondLst>
                            <p:childTnLst>
                              <p:par>
                                <p:cTn id="45" presetID="53" presetClass="entr" presetSubtype="16" fill="hold" nodeType="after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p:cTn id="47" dur="500" fill="hold"/>
                                        <p:tgtEl>
                                          <p:spTgt spid="2"/>
                                        </p:tgtEl>
                                        <p:attrNameLst>
                                          <p:attrName>ppt_w</p:attrName>
                                        </p:attrNameLst>
                                      </p:cBhvr>
                                      <p:tavLst>
                                        <p:tav tm="0">
                                          <p:val>
                                            <p:fltVal val="0"/>
                                          </p:val>
                                        </p:tav>
                                        <p:tav tm="100000">
                                          <p:val>
                                            <p:strVal val="#ppt_w"/>
                                          </p:val>
                                        </p:tav>
                                      </p:tavLst>
                                    </p:anim>
                                    <p:anim calcmode="lin" valueType="num">
                                      <p:cBhvr>
                                        <p:cTn id="48" dur="500" fill="hold"/>
                                        <p:tgtEl>
                                          <p:spTgt spid="2"/>
                                        </p:tgtEl>
                                        <p:attrNameLst>
                                          <p:attrName>ppt_h</p:attrName>
                                        </p:attrNameLst>
                                      </p:cBhvr>
                                      <p:tavLst>
                                        <p:tav tm="0">
                                          <p:val>
                                            <p:fltVal val="0"/>
                                          </p:val>
                                        </p:tav>
                                        <p:tav tm="100000">
                                          <p:val>
                                            <p:strVal val="#ppt_h"/>
                                          </p:val>
                                        </p:tav>
                                      </p:tavLst>
                                    </p:anim>
                                    <p:animEffect transition="in" filter="fade">
                                      <p:cBhvr>
                                        <p:cTn id="49" dur="500"/>
                                        <p:tgtEl>
                                          <p:spTgt spid="2"/>
                                        </p:tgtEl>
                                      </p:cBhvr>
                                    </p:animEffect>
                                  </p:childTnLst>
                                </p:cTn>
                              </p:par>
                              <p:par>
                                <p:cTn id="50" presetID="2" presetClass="entr" presetSubtype="8" fill="hold" grpId="0" nodeType="withEffect">
                                  <p:stCondLst>
                                    <p:cond delay="0"/>
                                  </p:stCondLst>
                                  <p:childTnLst>
                                    <p:set>
                                      <p:cBhvr>
                                        <p:cTn id="51" dur="1" fill="hold">
                                          <p:stCondLst>
                                            <p:cond delay="0"/>
                                          </p:stCondLst>
                                        </p:cTn>
                                        <p:tgtEl>
                                          <p:spTgt spid="90"/>
                                        </p:tgtEl>
                                        <p:attrNameLst>
                                          <p:attrName>style.visibility</p:attrName>
                                        </p:attrNameLst>
                                      </p:cBhvr>
                                      <p:to>
                                        <p:strVal val="visible"/>
                                      </p:to>
                                    </p:set>
                                    <p:anim calcmode="lin" valueType="num">
                                      <p:cBhvr additive="base">
                                        <p:cTn id="52" dur="500" fill="hold"/>
                                        <p:tgtEl>
                                          <p:spTgt spid="90"/>
                                        </p:tgtEl>
                                        <p:attrNameLst>
                                          <p:attrName>ppt_x</p:attrName>
                                        </p:attrNameLst>
                                      </p:cBhvr>
                                      <p:tavLst>
                                        <p:tav tm="0">
                                          <p:val>
                                            <p:strVal val="0-#ppt_w/2"/>
                                          </p:val>
                                        </p:tav>
                                        <p:tav tm="100000">
                                          <p:val>
                                            <p:strVal val="#ppt_x"/>
                                          </p:val>
                                        </p:tav>
                                      </p:tavLst>
                                    </p:anim>
                                    <p:anim calcmode="lin" valueType="num">
                                      <p:cBhvr additive="base">
                                        <p:cTn id="53" dur="500" fill="hold"/>
                                        <p:tgtEl>
                                          <p:spTgt spid="90"/>
                                        </p:tgtEl>
                                        <p:attrNameLst>
                                          <p:attrName>ppt_y</p:attrName>
                                        </p:attrNameLst>
                                      </p:cBhvr>
                                      <p:tavLst>
                                        <p:tav tm="0">
                                          <p:val>
                                            <p:strVal val="#ppt_y"/>
                                          </p:val>
                                        </p:tav>
                                        <p:tav tm="100000">
                                          <p:val>
                                            <p:strVal val="#ppt_y"/>
                                          </p:val>
                                        </p:tav>
                                      </p:tavLst>
                                    </p:anim>
                                  </p:childTnLst>
                                </p:cTn>
                              </p:par>
                            </p:childTnLst>
                          </p:cTn>
                        </p:par>
                        <p:par>
                          <p:cTn id="54" fill="hold">
                            <p:stCondLst>
                              <p:cond delay="3000"/>
                            </p:stCondLst>
                            <p:childTnLst>
                              <p:par>
                                <p:cTn id="55" presetID="22" presetClass="entr" presetSubtype="4" fill="hold" nodeType="after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wipe(down)">
                                      <p:cBhvr>
                                        <p:cTn id="57" dur="500"/>
                                        <p:tgtEl>
                                          <p:spTgt spid="40"/>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39"/>
                                        </p:tgtEl>
                                        <p:attrNameLst>
                                          <p:attrName>style.visibility</p:attrName>
                                        </p:attrNameLst>
                                      </p:cBhvr>
                                      <p:to>
                                        <p:strVal val="visible"/>
                                      </p:to>
                                    </p:set>
                                    <p:anim calcmode="lin" valueType="num">
                                      <p:cBhvr>
                                        <p:cTn id="60" dur="500" fill="hold"/>
                                        <p:tgtEl>
                                          <p:spTgt spid="39"/>
                                        </p:tgtEl>
                                        <p:attrNameLst>
                                          <p:attrName>ppt_w</p:attrName>
                                        </p:attrNameLst>
                                      </p:cBhvr>
                                      <p:tavLst>
                                        <p:tav tm="0">
                                          <p:val>
                                            <p:fltVal val="0"/>
                                          </p:val>
                                        </p:tav>
                                        <p:tav tm="100000">
                                          <p:val>
                                            <p:strVal val="#ppt_w"/>
                                          </p:val>
                                        </p:tav>
                                      </p:tavLst>
                                    </p:anim>
                                    <p:anim calcmode="lin" valueType="num">
                                      <p:cBhvr>
                                        <p:cTn id="61" dur="500" fill="hold"/>
                                        <p:tgtEl>
                                          <p:spTgt spid="39"/>
                                        </p:tgtEl>
                                        <p:attrNameLst>
                                          <p:attrName>ppt_h</p:attrName>
                                        </p:attrNameLst>
                                      </p:cBhvr>
                                      <p:tavLst>
                                        <p:tav tm="0">
                                          <p:val>
                                            <p:fltVal val="0"/>
                                          </p:val>
                                        </p:tav>
                                        <p:tav tm="100000">
                                          <p:val>
                                            <p:strVal val="#ppt_h"/>
                                          </p:val>
                                        </p:tav>
                                      </p:tavLst>
                                    </p:anim>
                                    <p:animEffect transition="in" filter="fade">
                                      <p:cBhvr>
                                        <p:cTn id="62" dur="500"/>
                                        <p:tgtEl>
                                          <p:spTgt spid="39"/>
                                        </p:tgtEl>
                                      </p:cBhvr>
                                    </p:animEffect>
                                  </p:childTnLst>
                                </p:cTn>
                              </p:par>
                            </p:childTnLst>
                          </p:cTn>
                        </p:par>
                        <p:par>
                          <p:cTn id="63" fill="hold">
                            <p:stCondLst>
                              <p:cond delay="3500"/>
                            </p:stCondLst>
                            <p:childTnLst>
                              <p:par>
                                <p:cTn id="64" presetID="53" presetClass="entr" presetSubtype="16" fill="hold" nodeType="afterEffect">
                                  <p:stCondLst>
                                    <p:cond delay="0"/>
                                  </p:stCondLst>
                                  <p:childTnLst>
                                    <p:set>
                                      <p:cBhvr>
                                        <p:cTn id="65" dur="1" fill="hold">
                                          <p:stCondLst>
                                            <p:cond delay="0"/>
                                          </p:stCondLst>
                                        </p:cTn>
                                        <p:tgtEl>
                                          <p:spTgt spid="5"/>
                                        </p:tgtEl>
                                        <p:attrNameLst>
                                          <p:attrName>style.visibility</p:attrName>
                                        </p:attrNameLst>
                                      </p:cBhvr>
                                      <p:to>
                                        <p:strVal val="visible"/>
                                      </p:to>
                                    </p:set>
                                    <p:anim calcmode="lin" valueType="num">
                                      <p:cBhvr>
                                        <p:cTn id="66" dur="500" fill="hold"/>
                                        <p:tgtEl>
                                          <p:spTgt spid="5"/>
                                        </p:tgtEl>
                                        <p:attrNameLst>
                                          <p:attrName>ppt_w</p:attrName>
                                        </p:attrNameLst>
                                      </p:cBhvr>
                                      <p:tavLst>
                                        <p:tav tm="0">
                                          <p:val>
                                            <p:fltVal val="0"/>
                                          </p:val>
                                        </p:tav>
                                        <p:tav tm="100000">
                                          <p:val>
                                            <p:strVal val="#ppt_w"/>
                                          </p:val>
                                        </p:tav>
                                      </p:tavLst>
                                    </p:anim>
                                    <p:anim calcmode="lin" valueType="num">
                                      <p:cBhvr>
                                        <p:cTn id="67" dur="500" fill="hold"/>
                                        <p:tgtEl>
                                          <p:spTgt spid="5"/>
                                        </p:tgtEl>
                                        <p:attrNameLst>
                                          <p:attrName>ppt_h</p:attrName>
                                        </p:attrNameLst>
                                      </p:cBhvr>
                                      <p:tavLst>
                                        <p:tav tm="0">
                                          <p:val>
                                            <p:fltVal val="0"/>
                                          </p:val>
                                        </p:tav>
                                        <p:tav tm="100000">
                                          <p:val>
                                            <p:strVal val="#ppt_h"/>
                                          </p:val>
                                        </p:tav>
                                      </p:tavLst>
                                    </p:anim>
                                    <p:animEffect transition="in" filter="fade">
                                      <p:cBhvr>
                                        <p:cTn id="68" dur="500"/>
                                        <p:tgtEl>
                                          <p:spTgt spid="5"/>
                                        </p:tgtEl>
                                      </p:cBhvr>
                                    </p:animEffect>
                                  </p:childTnLst>
                                </p:cTn>
                              </p:par>
                              <p:par>
                                <p:cTn id="69" presetID="2" presetClass="entr" presetSubtype="2" fill="hold" grpId="0" nodeType="withEffect">
                                  <p:stCondLst>
                                    <p:cond delay="0"/>
                                  </p:stCondLst>
                                  <p:childTnLst>
                                    <p:set>
                                      <p:cBhvr>
                                        <p:cTn id="70" dur="1" fill="hold">
                                          <p:stCondLst>
                                            <p:cond delay="0"/>
                                          </p:stCondLst>
                                        </p:cTn>
                                        <p:tgtEl>
                                          <p:spTgt spid="82"/>
                                        </p:tgtEl>
                                        <p:attrNameLst>
                                          <p:attrName>style.visibility</p:attrName>
                                        </p:attrNameLst>
                                      </p:cBhvr>
                                      <p:to>
                                        <p:strVal val="visible"/>
                                      </p:to>
                                    </p:set>
                                    <p:anim calcmode="lin" valueType="num">
                                      <p:cBhvr additive="base">
                                        <p:cTn id="71" dur="500" fill="hold"/>
                                        <p:tgtEl>
                                          <p:spTgt spid="82"/>
                                        </p:tgtEl>
                                        <p:attrNameLst>
                                          <p:attrName>ppt_x</p:attrName>
                                        </p:attrNameLst>
                                      </p:cBhvr>
                                      <p:tavLst>
                                        <p:tav tm="0">
                                          <p:val>
                                            <p:strVal val="1+#ppt_w/2"/>
                                          </p:val>
                                        </p:tav>
                                        <p:tav tm="100000">
                                          <p:val>
                                            <p:strVal val="#ppt_x"/>
                                          </p:val>
                                        </p:tav>
                                      </p:tavLst>
                                    </p:anim>
                                    <p:anim calcmode="lin" valueType="num">
                                      <p:cBhvr additive="base">
                                        <p:cTn id="72" dur="500" fill="hold"/>
                                        <p:tgtEl>
                                          <p:spTgt spid="82"/>
                                        </p:tgtEl>
                                        <p:attrNameLst>
                                          <p:attrName>ppt_y</p:attrName>
                                        </p:attrNameLst>
                                      </p:cBhvr>
                                      <p:tavLst>
                                        <p:tav tm="0">
                                          <p:val>
                                            <p:strVal val="#ppt_y"/>
                                          </p:val>
                                        </p:tav>
                                        <p:tav tm="100000">
                                          <p:val>
                                            <p:strVal val="#ppt_y"/>
                                          </p:val>
                                        </p:tav>
                                      </p:tavLst>
                                    </p:anim>
                                  </p:childTnLst>
                                </p:cTn>
                              </p:par>
                            </p:childTnLst>
                          </p:cTn>
                        </p:par>
                        <p:par>
                          <p:cTn id="73" fill="hold">
                            <p:stCondLst>
                              <p:cond delay="4000"/>
                            </p:stCondLst>
                            <p:childTnLst>
                              <p:par>
                                <p:cTn id="74" presetID="22" presetClass="entr" presetSubtype="8" fill="hold" nodeType="afterEffect">
                                  <p:stCondLst>
                                    <p:cond delay="0"/>
                                  </p:stCondLst>
                                  <p:childTnLst>
                                    <p:set>
                                      <p:cBhvr>
                                        <p:cTn id="75" dur="1" fill="hold">
                                          <p:stCondLst>
                                            <p:cond delay="0"/>
                                          </p:stCondLst>
                                        </p:cTn>
                                        <p:tgtEl>
                                          <p:spTgt spid="49"/>
                                        </p:tgtEl>
                                        <p:attrNameLst>
                                          <p:attrName>style.visibility</p:attrName>
                                        </p:attrNameLst>
                                      </p:cBhvr>
                                      <p:to>
                                        <p:strVal val="visible"/>
                                      </p:to>
                                    </p:set>
                                    <p:animEffect transition="in" filter="wipe(left)">
                                      <p:cBhvr>
                                        <p:cTn id="76" dur="500"/>
                                        <p:tgtEl>
                                          <p:spTgt spid="49"/>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47"/>
                                        </p:tgtEl>
                                        <p:attrNameLst>
                                          <p:attrName>style.visibility</p:attrName>
                                        </p:attrNameLst>
                                      </p:cBhvr>
                                      <p:to>
                                        <p:strVal val="visible"/>
                                      </p:to>
                                    </p:set>
                                    <p:anim calcmode="lin" valueType="num">
                                      <p:cBhvr>
                                        <p:cTn id="79" dur="500" fill="hold"/>
                                        <p:tgtEl>
                                          <p:spTgt spid="47"/>
                                        </p:tgtEl>
                                        <p:attrNameLst>
                                          <p:attrName>ppt_w</p:attrName>
                                        </p:attrNameLst>
                                      </p:cBhvr>
                                      <p:tavLst>
                                        <p:tav tm="0">
                                          <p:val>
                                            <p:fltVal val="0"/>
                                          </p:val>
                                        </p:tav>
                                        <p:tav tm="100000">
                                          <p:val>
                                            <p:strVal val="#ppt_w"/>
                                          </p:val>
                                        </p:tav>
                                      </p:tavLst>
                                    </p:anim>
                                    <p:anim calcmode="lin" valueType="num">
                                      <p:cBhvr>
                                        <p:cTn id="80" dur="500" fill="hold"/>
                                        <p:tgtEl>
                                          <p:spTgt spid="47"/>
                                        </p:tgtEl>
                                        <p:attrNameLst>
                                          <p:attrName>ppt_h</p:attrName>
                                        </p:attrNameLst>
                                      </p:cBhvr>
                                      <p:tavLst>
                                        <p:tav tm="0">
                                          <p:val>
                                            <p:fltVal val="0"/>
                                          </p:val>
                                        </p:tav>
                                        <p:tav tm="100000">
                                          <p:val>
                                            <p:strVal val="#ppt_h"/>
                                          </p:val>
                                        </p:tav>
                                      </p:tavLst>
                                    </p:anim>
                                    <p:animEffect transition="in" filter="fade">
                                      <p:cBhvr>
                                        <p:cTn id="81" dur="500"/>
                                        <p:tgtEl>
                                          <p:spTgt spid="47"/>
                                        </p:tgtEl>
                                      </p:cBhvr>
                                    </p:animEffect>
                                  </p:childTnLst>
                                </p:cTn>
                              </p:par>
                            </p:childTnLst>
                          </p:cTn>
                        </p:par>
                        <p:par>
                          <p:cTn id="82" fill="hold">
                            <p:stCondLst>
                              <p:cond delay="4500"/>
                            </p:stCondLst>
                            <p:childTnLst>
                              <p:par>
                                <p:cTn id="83" presetID="53" presetClass="entr" presetSubtype="16" fill="hold" grpId="0" nodeType="afterEffect">
                                  <p:stCondLst>
                                    <p:cond delay="0"/>
                                  </p:stCondLst>
                                  <p:childTnLst>
                                    <p:set>
                                      <p:cBhvr>
                                        <p:cTn id="84" dur="1" fill="hold">
                                          <p:stCondLst>
                                            <p:cond delay="0"/>
                                          </p:stCondLst>
                                        </p:cTn>
                                        <p:tgtEl>
                                          <p:spTgt spid="64"/>
                                        </p:tgtEl>
                                        <p:attrNameLst>
                                          <p:attrName>style.visibility</p:attrName>
                                        </p:attrNameLst>
                                      </p:cBhvr>
                                      <p:to>
                                        <p:strVal val="visible"/>
                                      </p:to>
                                    </p:set>
                                    <p:anim calcmode="lin" valueType="num">
                                      <p:cBhvr>
                                        <p:cTn id="85" dur="500" fill="hold"/>
                                        <p:tgtEl>
                                          <p:spTgt spid="64"/>
                                        </p:tgtEl>
                                        <p:attrNameLst>
                                          <p:attrName>ppt_w</p:attrName>
                                        </p:attrNameLst>
                                      </p:cBhvr>
                                      <p:tavLst>
                                        <p:tav tm="0">
                                          <p:val>
                                            <p:fltVal val="0"/>
                                          </p:val>
                                        </p:tav>
                                        <p:tav tm="100000">
                                          <p:val>
                                            <p:strVal val="#ppt_w"/>
                                          </p:val>
                                        </p:tav>
                                      </p:tavLst>
                                    </p:anim>
                                    <p:anim calcmode="lin" valueType="num">
                                      <p:cBhvr>
                                        <p:cTn id="86" dur="500" fill="hold"/>
                                        <p:tgtEl>
                                          <p:spTgt spid="64"/>
                                        </p:tgtEl>
                                        <p:attrNameLst>
                                          <p:attrName>ppt_h</p:attrName>
                                        </p:attrNameLst>
                                      </p:cBhvr>
                                      <p:tavLst>
                                        <p:tav tm="0">
                                          <p:val>
                                            <p:fltVal val="0"/>
                                          </p:val>
                                        </p:tav>
                                        <p:tav tm="100000">
                                          <p:val>
                                            <p:strVal val="#ppt_h"/>
                                          </p:val>
                                        </p:tav>
                                      </p:tavLst>
                                    </p:anim>
                                    <p:animEffect transition="in" filter="fade">
                                      <p:cBhvr>
                                        <p:cTn id="87" dur="500"/>
                                        <p:tgtEl>
                                          <p:spTgt spid="64"/>
                                        </p:tgtEl>
                                      </p:cBhvr>
                                    </p:animEffect>
                                  </p:childTnLst>
                                </p:cTn>
                              </p:par>
                              <p:par>
                                <p:cTn id="88" presetID="2" presetClass="entr" presetSubtype="2" fill="hold" grpId="0" nodeType="withEffect">
                                  <p:stCondLst>
                                    <p:cond delay="0"/>
                                  </p:stCondLst>
                                  <p:childTnLst>
                                    <p:set>
                                      <p:cBhvr>
                                        <p:cTn id="89" dur="1" fill="hold">
                                          <p:stCondLst>
                                            <p:cond delay="0"/>
                                          </p:stCondLst>
                                        </p:cTn>
                                        <p:tgtEl>
                                          <p:spTgt spid="85"/>
                                        </p:tgtEl>
                                        <p:attrNameLst>
                                          <p:attrName>style.visibility</p:attrName>
                                        </p:attrNameLst>
                                      </p:cBhvr>
                                      <p:to>
                                        <p:strVal val="visible"/>
                                      </p:to>
                                    </p:set>
                                    <p:anim calcmode="lin" valueType="num">
                                      <p:cBhvr additive="base">
                                        <p:cTn id="90" dur="500" fill="hold"/>
                                        <p:tgtEl>
                                          <p:spTgt spid="85"/>
                                        </p:tgtEl>
                                        <p:attrNameLst>
                                          <p:attrName>ppt_x</p:attrName>
                                        </p:attrNameLst>
                                      </p:cBhvr>
                                      <p:tavLst>
                                        <p:tav tm="0">
                                          <p:val>
                                            <p:strVal val="1+#ppt_w/2"/>
                                          </p:val>
                                        </p:tav>
                                        <p:tav tm="100000">
                                          <p:val>
                                            <p:strVal val="#ppt_x"/>
                                          </p:val>
                                        </p:tav>
                                      </p:tavLst>
                                    </p:anim>
                                    <p:anim calcmode="lin" valueType="num">
                                      <p:cBhvr additive="base">
                                        <p:cTn id="91" dur="500" fill="hold"/>
                                        <p:tgtEl>
                                          <p:spTgt spid="85"/>
                                        </p:tgtEl>
                                        <p:attrNameLst>
                                          <p:attrName>ppt_y</p:attrName>
                                        </p:attrNameLst>
                                      </p:cBhvr>
                                      <p:tavLst>
                                        <p:tav tm="0">
                                          <p:val>
                                            <p:strVal val="#ppt_y"/>
                                          </p:val>
                                        </p:tav>
                                        <p:tav tm="100000">
                                          <p:val>
                                            <p:strVal val="#ppt_y"/>
                                          </p:val>
                                        </p:tav>
                                      </p:tavLst>
                                    </p:anim>
                                  </p:childTnLst>
                                </p:cTn>
                              </p:par>
                            </p:childTnLst>
                          </p:cTn>
                        </p:par>
                        <p:par>
                          <p:cTn id="92" fill="hold">
                            <p:stCondLst>
                              <p:cond delay="5000"/>
                            </p:stCondLst>
                            <p:childTnLst>
                              <p:par>
                                <p:cTn id="93" presetID="22" presetClass="entr" presetSubtype="1" fill="hold" nodeType="afterEffect">
                                  <p:stCondLst>
                                    <p:cond delay="0"/>
                                  </p:stCondLst>
                                  <p:childTnLst>
                                    <p:set>
                                      <p:cBhvr>
                                        <p:cTn id="94" dur="1" fill="hold">
                                          <p:stCondLst>
                                            <p:cond delay="0"/>
                                          </p:stCondLst>
                                        </p:cTn>
                                        <p:tgtEl>
                                          <p:spTgt spid="54"/>
                                        </p:tgtEl>
                                        <p:attrNameLst>
                                          <p:attrName>style.visibility</p:attrName>
                                        </p:attrNameLst>
                                      </p:cBhvr>
                                      <p:to>
                                        <p:strVal val="visible"/>
                                      </p:to>
                                    </p:set>
                                    <p:animEffect transition="in" filter="wipe(up)">
                                      <p:cBhvr>
                                        <p:cTn id="95" dur="500"/>
                                        <p:tgtEl>
                                          <p:spTgt spid="54"/>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53"/>
                                        </p:tgtEl>
                                        <p:attrNameLst>
                                          <p:attrName>style.visibility</p:attrName>
                                        </p:attrNameLst>
                                      </p:cBhvr>
                                      <p:to>
                                        <p:strVal val="visible"/>
                                      </p:to>
                                    </p:set>
                                    <p:anim calcmode="lin" valueType="num">
                                      <p:cBhvr>
                                        <p:cTn id="98" dur="500" fill="hold"/>
                                        <p:tgtEl>
                                          <p:spTgt spid="53"/>
                                        </p:tgtEl>
                                        <p:attrNameLst>
                                          <p:attrName>ppt_w</p:attrName>
                                        </p:attrNameLst>
                                      </p:cBhvr>
                                      <p:tavLst>
                                        <p:tav tm="0">
                                          <p:val>
                                            <p:fltVal val="0"/>
                                          </p:val>
                                        </p:tav>
                                        <p:tav tm="100000">
                                          <p:val>
                                            <p:strVal val="#ppt_w"/>
                                          </p:val>
                                        </p:tav>
                                      </p:tavLst>
                                    </p:anim>
                                    <p:anim calcmode="lin" valueType="num">
                                      <p:cBhvr>
                                        <p:cTn id="99" dur="500" fill="hold"/>
                                        <p:tgtEl>
                                          <p:spTgt spid="53"/>
                                        </p:tgtEl>
                                        <p:attrNameLst>
                                          <p:attrName>ppt_h</p:attrName>
                                        </p:attrNameLst>
                                      </p:cBhvr>
                                      <p:tavLst>
                                        <p:tav tm="0">
                                          <p:val>
                                            <p:fltVal val="0"/>
                                          </p:val>
                                        </p:tav>
                                        <p:tav tm="100000">
                                          <p:val>
                                            <p:strVal val="#ppt_h"/>
                                          </p:val>
                                        </p:tav>
                                      </p:tavLst>
                                    </p:anim>
                                    <p:animEffect transition="in" filter="fade">
                                      <p:cBhvr>
                                        <p:cTn id="100" dur="500"/>
                                        <p:tgtEl>
                                          <p:spTgt spid="53"/>
                                        </p:tgtEl>
                                      </p:cBhvr>
                                    </p:animEffect>
                                  </p:childTnLst>
                                </p:cTn>
                              </p:par>
                            </p:childTnLst>
                          </p:cTn>
                        </p:par>
                        <p:par>
                          <p:cTn id="101" fill="hold">
                            <p:stCondLst>
                              <p:cond delay="5500"/>
                            </p:stCondLst>
                            <p:childTnLst>
                              <p:par>
                                <p:cTn id="102" presetID="53" presetClass="entr" presetSubtype="16" fill="hold" grpId="0" nodeType="afterEffect">
                                  <p:stCondLst>
                                    <p:cond delay="0"/>
                                  </p:stCondLst>
                                  <p:childTnLst>
                                    <p:set>
                                      <p:cBhvr>
                                        <p:cTn id="103" dur="1" fill="hold">
                                          <p:stCondLst>
                                            <p:cond delay="0"/>
                                          </p:stCondLst>
                                        </p:cTn>
                                        <p:tgtEl>
                                          <p:spTgt spid="65"/>
                                        </p:tgtEl>
                                        <p:attrNameLst>
                                          <p:attrName>style.visibility</p:attrName>
                                        </p:attrNameLst>
                                      </p:cBhvr>
                                      <p:to>
                                        <p:strVal val="visible"/>
                                      </p:to>
                                    </p:set>
                                    <p:anim calcmode="lin" valueType="num">
                                      <p:cBhvr>
                                        <p:cTn id="104" dur="500" fill="hold"/>
                                        <p:tgtEl>
                                          <p:spTgt spid="65"/>
                                        </p:tgtEl>
                                        <p:attrNameLst>
                                          <p:attrName>ppt_w</p:attrName>
                                        </p:attrNameLst>
                                      </p:cBhvr>
                                      <p:tavLst>
                                        <p:tav tm="0">
                                          <p:val>
                                            <p:fltVal val="0"/>
                                          </p:val>
                                        </p:tav>
                                        <p:tav tm="100000">
                                          <p:val>
                                            <p:strVal val="#ppt_w"/>
                                          </p:val>
                                        </p:tav>
                                      </p:tavLst>
                                    </p:anim>
                                    <p:anim calcmode="lin" valueType="num">
                                      <p:cBhvr>
                                        <p:cTn id="105" dur="500" fill="hold"/>
                                        <p:tgtEl>
                                          <p:spTgt spid="65"/>
                                        </p:tgtEl>
                                        <p:attrNameLst>
                                          <p:attrName>ppt_h</p:attrName>
                                        </p:attrNameLst>
                                      </p:cBhvr>
                                      <p:tavLst>
                                        <p:tav tm="0">
                                          <p:val>
                                            <p:fltVal val="0"/>
                                          </p:val>
                                        </p:tav>
                                        <p:tav tm="100000">
                                          <p:val>
                                            <p:strVal val="#ppt_h"/>
                                          </p:val>
                                        </p:tav>
                                      </p:tavLst>
                                    </p:anim>
                                    <p:animEffect transition="in" filter="fade">
                                      <p:cBhvr>
                                        <p:cTn id="106" dur="500"/>
                                        <p:tgtEl>
                                          <p:spTgt spid="65"/>
                                        </p:tgtEl>
                                      </p:cBhvr>
                                    </p:animEffect>
                                  </p:childTnLst>
                                </p:cTn>
                              </p:par>
                              <p:par>
                                <p:cTn id="107" presetID="2" presetClass="entr" presetSubtype="2" fill="hold" grpId="0" nodeType="withEffect">
                                  <p:stCondLst>
                                    <p:cond delay="0"/>
                                  </p:stCondLst>
                                  <p:childTnLst>
                                    <p:set>
                                      <p:cBhvr>
                                        <p:cTn id="108" dur="1" fill="hold">
                                          <p:stCondLst>
                                            <p:cond delay="0"/>
                                          </p:stCondLst>
                                        </p:cTn>
                                        <p:tgtEl>
                                          <p:spTgt spid="86"/>
                                        </p:tgtEl>
                                        <p:attrNameLst>
                                          <p:attrName>style.visibility</p:attrName>
                                        </p:attrNameLst>
                                      </p:cBhvr>
                                      <p:to>
                                        <p:strVal val="visible"/>
                                      </p:to>
                                    </p:set>
                                    <p:anim calcmode="lin" valueType="num">
                                      <p:cBhvr additive="base">
                                        <p:cTn id="109" dur="500" fill="hold"/>
                                        <p:tgtEl>
                                          <p:spTgt spid="86"/>
                                        </p:tgtEl>
                                        <p:attrNameLst>
                                          <p:attrName>ppt_x</p:attrName>
                                        </p:attrNameLst>
                                      </p:cBhvr>
                                      <p:tavLst>
                                        <p:tav tm="0">
                                          <p:val>
                                            <p:strVal val="1+#ppt_w/2"/>
                                          </p:val>
                                        </p:tav>
                                        <p:tav tm="100000">
                                          <p:val>
                                            <p:strVal val="#ppt_x"/>
                                          </p:val>
                                        </p:tav>
                                      </p:tavLst>
                                    </p:anim>
                                    <p:anim calcmode="lin" valueType="num">
                                      <p:cBhvr additive="base">
                                        <p:cTn id="110" dur="500" fill="hold"/>
                                        <p:tgtEl>
                                          <p:spTgt spid="86"/>
                                        </p:tgtEl>
                                        <p:attrNameLst>
                                          <p:attrName>ppt_y</p:attrName>
                                        </p:attrNameLst>
                                      </p:cBhvr>
                                      <p:tavLst>
                                        <p:tav tm="0">
                                          <p:val>
                                            <p:strVal val="#ppt_y"/>
                                          </p:val>
                                        </p:tav>
                                        <p:tav tm="100000">
                                          <p:val>
                                            <p:strVal val="#ppt_y"/>
                                          </p:val>
                                        </p:tav>
                                      </p:tavLst>
                                    </p:anim>
                                  </p:childTnLst>
                                </p:cTn>
                              </p:par>
                            </p:childTnLst>
                          </p:cTn>
                        </p:par>
                        <p:par>
                          <p:cTn id="111" fill="hold">
                            <p:stCondLst>
                              <p:cond delay="6000"/>
                            </p:stCondLst>
                            <p:childTnLst>
                              <p:par>
                                <p:cTn id="112" presetID="22" presetClass="entr" presetSubtype="1" fill="hold" nodeType="afterEffect">
                                  <p:stCondLst>
                                    <p:cond delay="0"/>
                                  </p:stCondLst>
                                  <p:childTnLst>
                                    <p:set>
                                      <p:cBhvr>
                                        <p:cTn id="113" dur="1" fill="hold">
                                          <p:stCondLst>
                                            <p:cond delay="0"/>
                                          </p:stCondLst>
                                        </p:cTn>
                                        <p:tgtEl>
                                          <p:spTgt spid="23"/>
                                        </p:tgtEl>
                                        <p:attrNameLst>
                                          <p:attrName>style.visibility</p:attrName>
                                        </p:attrNameLst>
                                      </p:cBhvr>
                                      <p:to>
                                        <p:strVal val="visible"/>
                                      </p:to>
                                    </p:set>
                                    <p:animEffect transition="in" filter="wipe(up)">
                                      <p:cBhvr>
                                        <p:cTn id="114" dur="500"/>
                                        <p:tgtEl>
                                          <p:spTgt spid="23"/>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24"/>
                                        </p:tgtEl>
                                        <p:attrNameLst>
                                          <p:attrName>style.visibility</p:attrName>
                                        </p:attrNameLst>
                                      </p:cBhvr>
                                      <p:to>
                                        <p:strVal val="visible"/>
                                      </p:to>
                                    </p:set>
                                    <p:anim calcmode="lin" valueType="num">
                                      <p:cBhvr>
                                        <p:cTn id="117" dur="500" fill="hold"/>
                                        <p:tgtEl>
                                          <p:spTgt spid="24"/>
                                        </p:tgtEl>
                                        <p:attrNameLst>
                                          <p:attrName>ppt_w</p:attrName>
                                        </p:attrNameLst>
                                      </p:cBhvr>
                                      <p:tavLst>
                                        <p:tav tm="0">
                                          <p:val>
                                            <p:fltVal val="0"/>
                                          </p:val>
                                        </p:tav>
                                        <p:tav tm="100000">
                                          <p:val>
                                            <p:strVal val="#ppt_w"/>
                                          </p:val>
                                        </p:tav>
                                      </p:tavLst>
                                    </p:anim>
                                    <p:anim calcmode="lin" valueType="num">
                                      <p:cBhvr>
                                        <p:cTn id="118" dur="500" fill="hold"/>
                                        <p:tgtEl>
                                          <p:spTgt spid="24"/>
                                        </p:tgtEl>
                                        <p:attrNameLst>
                                          <p:attrName>ppt_h</p:attrName>
                                        </p:attrNameLst>
                                      </p:cBhvr>
                                      <p:tavLst>
                                        <p:tav tm="0">
                                          <p:val>
                                            <p:fltVal val="0"/>
                                          </p:val>
                                        </p:tav>
                                        <p:tav tm="100000">
                                          <p:val>
                                            <p:strVal val="#ppt_h"/>
                                          </p:val>
                                        </p:tav>
                                      </p:tavLst>
                                    </p:anim>
                                    <p:animEffect transition="in" filter="fade">
                                      <p:cBhvr>
                                        <p:cTn id="119" dur="500"/>
                                        <p:tgtEl>
                                          <p:spTgt spid="24"/>
                                        </p:tgtEl>
                                      </p:cBhvr>
                                    </p:animEffect>
                                  </p:childTnLst>
                                </p:cTn>
                              </p:par>
                            </p:childTnLst>
                          </p:cTn>
                        </p:par>
                        <p:par>
                          <p:cTn id="120" fill="hold">
                            <p:stCondLst>
                              <p:cond delay="6500"/>
                            </p:stCondLst>
                            <p:childTnLst>
                              <p:par>
                                <p:cTn id="121" presetID="53" presetClass="entr" presetSubtype="16" fill="hold" nodeType="afterEffect">
                                  <p:stCondLst>
                                    <p:cond delay="0"/>
                                  </p:stCondLst>
                                  <p:childTnLst>
                                    <p:set>
                                      <p:cBhvr>
                                        <p:cTn id="122" dur="1" fill="hold">
                                          <p:stCondLst>
                                            <p:cond delay="0"/>
                                          </p:stCondLst>
                                        </p:cTn>
                                        <p:tgtEl>
                                          <p:spTgt spid="6"/>
                                        </p:tgtEl>
                                        <p:attrNameLst>
                                          <p:attrName>style.visibility</p:attrName>
                                        </p:attrNameLst>
                                      </p:cBhvr>
                                      <p:to>
                                        <p:strVal val="visible"/>
                                      </p:to>
                                    </p:set>
                                    <p:anim calcmode="lin" valueType="num">
                                      <p:cBhvr>
                                        <p:cTn id="123" dur="500" fill="hold"/>
                                        <p:tgtEl>
                                          <p:spTgt spid="6"/>
                                        </p:tgtEl>
                                        <p:attrNameLst>
                                          <p:attrName>ppt_w</p:attrName>
                                        </p:attrNameLst>
                                      </p:cBhvr>
                                      <p:tavLst>
                                        <p:tav tm="0">
                                          <p:val>
                                            <p:fltVal val="0"/>
                                          </p:val>
                                        </p:tav>
                                        <p:tav tm="100000">
                                          <p:val>
                                            <p:strVal val="#ppt_w"/>
                                          </p:val>
                                        </p:tav>
                                      </p:tavLst>
                                    </p:anim>
                                    <p:anim calcmode="lin" valueType="num">
                                      <p:cBhvr>
                                        <p:cTn id="124" dur="500" fill="hold"/>
                                        <p:tgtEl>
                                          <p:spTgt spid="6"/>
                                        </p:tgtEl>
                                        <p:attrNameLst>
                                          <p:attrName>ppt_h</p:attrName>
                                        </p:attrNameLst>
                                      </p:cBhvr>
                                      <p:tavLst>
                                        <p:tav tm="0">
                                          <p:val>
                                            <p:fltVal val="0"/>
                                          </p:val>
                                        </p:tav>
                                        <p:tav tm="100000">
                                          <p:val>
                                            <p:strVal val="#ppt_h"/>
                                          </p:val>
                                        </p:tav>
                                      </p:tavLst>
                                    </p:anim>
                                    <p:animEffect transition="in" filter="fade">
                                      <p:cBhvr>
                                        <p:cTn id="125" dur="500"/>
                                        <p:tgtEl>
                                          <p:spTgt spid="6"/>
                                        </p:tgtEl>
                                      </p:cBhvr>
                                    </p:animEffect>
                                  </p:childTnLst>
                                </p:cTn>
                              </p:par>
                              <p:par>
                                <p:cTn id="126" presetID="2" presetClass="entr" presetSubtype="2" fill="hold" grpId="0" nodeType="withEffect">
                                  <p:stCondLst>
                                    <p:cond delay="0"/>
                                  </p:stCondLst>
                                  <p:childTnLst>
                                    <p:set>
                                      <p:cBhvr>
                                        <p:cTn id="127" dur="1" fill="hold">
                                          <p:stCondLst>
                                            <p:cond delay="0"/>
                                          </p:stCondLst>
                                        </p:cTn>
                                        <p:tgtEl>
                                          <p:spTgt spid="91"/>
                                        </p:tgtEl>
                                        <p:attrNameLst>
                                          <p:attrName>style.visibility</p:attrName>
                                        </p:attrNameLst>
                                      </p:cBhvr>
                                      <p:to>
                                        <p:strVal val="visible"/>
                                      </p:to>
                                    </p:set>
                                    <p:anim calcmode="lin" valueType="num">
                                      <p:cBhvr additive="base">
                                        <p:cTn id="128" dur="500" fill="hold"/>
                                        <p:tgtEl>
                                          <p:spTgt spid="91"/>
                                        </p:tgtEl>
                                        <p:attrNameLst>
                                          <p:attrName>ppt_x</p:attrName>
                                        </p:attrNameLst>
                                      </p:cBhvr>
                                      <p:tavLst>
                                        <p:tav tm="0">
                                          <p:val>
                                            <p:strVal val="1+#ppt_w/2"/>
                                          </p:val>
                                        </p:tav>
                                        <p:tav tm="100000">
                                          <p:val>
                                            <p:strVal val="#ppt_x"/>
                                          </p:val>
                                        </p:tav>
                                      </p:tavLst>
                                    </p:anim>
                                    <p:anim calcmode="lin" valueType="num">
                                      <p:cBhvr additive="base">
                                        <p:cTn id="129" dur="500" fill="hold"/>
                                        <p:tgtEl>
                                          <p:spTgt spid="91"/>
                                        </p:tgtEl>
                                        <p:attrNameLst>
                                          <p:attrName>ppt_y</p:attrName>
                                        </p:attrNameLst>
                                      </p:cBhvr>
                                      <p:tavLst>
                                        <p:tav tm="0">
                                          <p:val>
                                            <p:strVal val="#ppt_y"/>
                                          </p:val>
                                        </p:tav>
                                        <p:tav tm="100000">
                                          <p:val>
                                            <p:strVal val="#ppt_y"/>
                                          </p:val>
                                        </p:tav>
                                      </p:tavLst>
                                    </p:anim>
                                  </p:childTnLst>
                                </p:cTn>
                              </p:par>
                            </p:childTnLst>
                          </p:cTn>
                        </p:par>
                        <p:par>
                          <p:cTn id="130" fill="hold">
                            <p:stCondLst>
                              <p:cond delay="7000"/>
                            </p:stCondLst>
                            <p:childTnLst>
                              <p:par>
                                <p:cTn id="131" presetID="22" presetClass="entr" presetSubtype="1" fill="hold" nodeType="afterEffect">
                                  <p:stCondLst>
                                    <p:cond delay="0"/>
                                  </p:stCondLst>
                                  <p:childTnLst>
                                    <p:set>
                                      <p:cBhvr>
                                        <p:cTn id="132" dur="1" fill="hold">
                                          <p:stCondLst>
                                            <p:cond delay="0"/>
                                          </p:stCondLst>
                                        </p:cTn>
                                        <p:tgtEl>
                                          <p:spTgt spid="43"/>
                                        </p:tgtEl>
                                        <p:attrNameLst>
                                          <p:attrName>style.visibility</p:attrName>
                                        </p:attrNameLst>
                                      </p:cBhvr>
                                      <p:to>
                                        <p:strVal val="visible"/>
                                      </p:to>
                                    </p:set>
                                    <p:animEffect transition="in" filter="wipe(up)">
                                      <p:cBhvr>
                                        <p:cTn id="133" dur="500"/>
                                        <p:tgtEl>
                                          <p:spTgt spid="43"/>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44"/>
                                        </p:tgtEl>
                                        <p:attrNameLst>
                                          <p:attrName>style.visibility</p:attrName>
                                        </p:attrNameLst>
                                      </p:cBhvr>
                                      <p:to>
                                        <p:strVal val="visible"/>
                                      </p:to>
                                    </p:set>
                                    <p:anim calcmode="lin" valueType="num">
                                      <p:cBhvr>
                                        <p:cTn id="136" dur="500" fill="hold"/>
                                        <p:tgtEl>
                                          <p:spTgt spid="44"/>
                                        </p:tgtEl>
                                        <p:attrNameLst>
                                          <p:attrName>ppt_w</p:attrName>
                                        </p:attrNameLst>
                                      </p:cBhvr>
                                      <p:tavLst>
                                        <p:tav tm="0">
                                          <p:val>
                                            <p:fltVal val="0"/>
                                          </p:val>
                                        </p:tav>
                                        <p:tav tm="100000">
                                          <p:val>
                                            <p:strVal val="#ppt_w"/>
                                          </p:val>
                                        </p:tav>
                                      </p:tavLst>
                                    </p:anim>
                                    <p:anim calcmode="lin" valueType="num">
                                      <p:cBhvr>
                                        <p:cTn id="137" dur="500" fill="hold"/>
                                        <p:tgtEl>
                                          <p:spTgt spid="44"/>
                                        </p:tgtEl>
                                        <p:attrNameLst>
                                          <p:attrName>ppt_h</p:attrName>
                                        </p:attrNameLst>
                                      </p:cBhvr>
                                      <p:tavLst>
                                        <p:tav tm="0">
                                          <p:val>
                                            <p:fltVal val="0"/>
                                          </p:val>
                                        </p:tav>
                                        <p:tav tm="100000">
                                          <p:val>
                                            <p:strVal val="#ppt_h"/>
                                          </p:val>
                                        </p:tav>
                                      </p:tavLst>
                                    </p:anim>
                                    <p:animEffect transition="in" filter="fade">
                                      <p:cBhvr>
                                        <p:cTn id="138" dur="500"/>
                                        <p:tgtEl>
                                          <p:spTgt spid="44"/>
                                        </p:tgtEl>
                                      </p:cBhvr>
                                    </p:animEffect>
                                  </p:childTnLst>
                                </p:cTn>
                              </p:par>
                            </p:childTnLst>
                          </p:cTn>
                        </p:par>
                        <p:par>
                          <p:cTn id="139" fill="hold">
                            <p:stCondLst>
                              <p:cond delay="7500"/>
                            </p:stCondLst>
                            <p:childTnLst>
                              <p:par>
                                <p:cTn id="140" presetID="53" presetClass="entr" presetSubtype="16" fill="hold" nodeType="afterEffect">
                                  <p:stCondLst>
                                    <p:cond delay="0"/>
                                  </p:stCondLst>
                                  <p:childTnLst>
                                    <p:set>
                                      <p:cBhvr>
                                        <p:cTn id="141" dur="1" fill="hold">
                                          <p:stCondLst>
                                            <p:cond delay="0"/>
                                          </p:stCondLst>
                                        </p:cTn>
                                        <p:tgtEl>
                                          <p:spTgt spid="7"/>
                                        </p:tgtEl>
                                        <p:attrNameLst>
                                          <p:attrName>style.visibility</p:attrName>
                                        </p:attrNameLst>
                                      </p:cBhvr>
                                      <p:to>
                                        <p:strVal val="visible"/>
                                      </p:to>
                                    </p:set>
                                    <p:anim calcmode="lin" valueType="num">
                                      <p:cBhvr>
                                        <p:cTn id="142" dur="500" fill="hold"/>
                                        <p:tgtEl>
                                          <p:spTgt spid="7"/>
                                        </p:tgtEl>
                                        <p:attrNameLst>
                                          <p:attrName>ppt_w</p:attrName>
                                        </p:attrNameLst>
                                      </p:cBhvr>
                                      <p:tavLst>
                                        <p:tav tm="0">
                                          <p:val>
                                            <p:fltVal val="0"/>
                                          </p:val>
                                        </p:tav>
                                        <p:tav tm="100000">
                                          <p:val>
                                            <p:strVal val="#ppt_w"/>
                                          </p:val>
                                        </p:tav>
                                      </p:tavLst>
                                    </p:anim>
                                    <p:anim calcmode="lin" valueType="num">
                                      <p:cBhvr>
                                        <p:cTn id="143" dur="500" fill="hold"/>
                                        <p:tgtEl>
                                          <p:spTgt spid="7"/>
                                        </p:tgtEl>
                                        <p:attrNameLst>
                                          <p:attrName>ppt_h</p:attrName>
                                        </p:attrNameLst>
                                      </p:cBhvr>
                                      <p:tavLst>
                                        <p:tav tm="0">
                                          <p:val>
                                            <p:fltVal val="0"/>
                                          </p:val>
                                        </p:tav>
                                        <p:tav tm="100000">
                                          <p:val>
                                            <p:strVal val="#ppt_h"/>
                                          </p:val>
                                        </p:tav>
                                      </p:tavLst>
                                    </p:anim>
                                    <p:animEffect transition="in" filter="fade">
                                      <p:cBhvr>
                                        <p:cTn id="144" dur="500"/>
                                        <p:tgtEl>
                                          <p:spTgt spid="7"/>
                                        </p:tgtEl>
                                      </p:cBhvr>
                                    </p:animEffect>
                                  </p:childTnLst>
                                </p:cTn>
                              </p:par>
                              <p:par>
                                <p:cTn id="145" presetID="2" presetClass="entr" presetSubtype="8" fill="hold" grpId="0" nodeType="withEffect">
                                  <p:stCondLst>
                                    <p:cond delay="0"/>
                                  </p:stCondLst>
                                  <p:childTnLst>
                                    <p:set>
                                      <p:cBhvr>
                                        <p:cTn id="146" dur="1" fill="hold">
                                          <p:stCondLst>
                                            <p:cond delay="0"/>
                                          </p:stCondLst>
                                        </p:cTn>
                                        <p:tgtEl>
                                          <p:spTgt spid="89"/>
                                        </p:tgtEl>
                                        <p:attrNameLst>
                                          <p:attrName>style.visibility</p:attrName>
                                        </p:attrNameLst>
                                      </p:cBhvr>
                                      <p:to>
                                        <p:strVal val="visible"/>
                                      </p:to>
                                    </p:set>
                                    <p:anim calcmode="lin" valueType="num">
                                      <p:cBhvr additive="base">
                                        <p:cTn id="147" dur="500" fill="hold"/>
                                        <p:tgtEl>
                                          <p:spTgt spid="89"/>
                                        </p:tgtEl>
                                        <p:attrNameLst>
                                          <p:attrName>ppt_x</p:attrName>
                                        </p:attrNameLst>
                                      </p:cBhvr>
                                      <p:tavLst>
                                        <p:tav tm="0">
                                          <p:val>
                                            <p:strVal val="0-#ppt_w/2"/>
                                          </p:val>
                                        </p:tav>
                                        <p:tav tm="100000">
                                          <p:val>
                                            <p:strVal val="#ppt_x"/>
                                          </p:val>
                                        </p:tav>
                                      </p:tavLst>
                                    </p:anim>
                                    <p:anim calcmode="lin" valueType="num">
                                      <p:cBhvr additive="base">
                                        <p:cTn id="148" dur="500" fill="hold"/>
                                        <p:tgtEl>
                                          <p:spTgt spid="89"/>
                                        </p:tgtEl>
                                        <p:attrNameLst>
                                          <p:attrName>ppt_y</p:attrName>
                                        </p:attrNameLst>
                                      </p:cBhvr>
                                      <p:tavLst>
                                        <p:tav tm="0">
                                          <p:val>
                                            <p:strVal val="#ppt_y"/>
                                          </p:val>
                                        </p:tav>
                                        <p:tav tm="100000">
                                          <p:val>
                                            <p:strVal val="#ppt_y"/>
                                          </p:val>
                                        </p:tav>
                                      </p:tavLst>
                                    </p:anim>
                                  </p:childTnLst>
                                </p:cTn>
                              </p:par>
                            </p:childTnLst>
                          </p:cTn>
                        </p:par>
                        <p:par>
                          <p:cTn id="149" fill="hold">
                            <p:stCondLst>
                              <p:cond delay="8000"/>
                            </p:stCondLst>
                            <p:childTnLst>
                              <p:par>
                                <p:cTn id="150" presetID="22" presetClass="entr" presetSubtype="2" fill="hold" nodeType="afterEffect">
                                  <p:stCondLst>
                                    <p:cond delay="0"/>
                                  </p:stCondLst>
                                  <p:childTnLst>
                                    <p:set>
                                      <p:cBhvr>
                                        <p:cTn id="151" dur="1" fill="hold">
                                          <p:stCondLst>
                                            <p:cond delay="0"/>
                                          </p:stCondLst>
                                        </p:cTn>
                                        <p:tgtEl>
                                          <p:spTgt spid="50"/>
                                        </p:tgtEl>
                                        <p:attrNameLst>
                                          <p:attrName>style.visibility</p:attrName>
                                        </p:attrNameLst>
                                      </p:cBhvr>
                                      <p:to>
                                        <p:strVal val="visible"/>
                                      </p:to>
                                    </p:set>
                                    <p:animEffect transition="in" filter="wipe(right)">
                                      <p:cBhvr>
                                        <p:cTn id="152" dur="500"/>
                                        <p:tgtEl>
                                          <p:spTgt spid="50"/>
                                        </p:tgtEl>
                                      </p:cBhvr>
                                    </p:animEffect>
                                  </p:childTnLst>
                                </p:cTn>
                              </p:par>
                              <p:par>
                                <p:cTn id="153" presetID="53" presetClass="entr" presetSubtype="16" fill="hold" grpId="0" nodeType="withEffect">
                                  <p:stCondLst>
                                    <p:cond delay="0"/>
                                  </p:stCondLst>
                                  <p:childTnLst>
                                    <p:set>
                                      <p:cBhvr>
                                        <p:cTn id="154" dur="1" fill="hold">
                                          <p:stCondLst>
                                            <p:cond delay="0"/>
                                          </p:stCondLst>
                                        </p:cTn>
                                        <p:tgtEl>
                                          <p:spTgt spid="51"/>
                                        </p:tgtEl>
                                        <p:attrNameLst>
                                          <p:attrName>style.visibility</p:attrName>
                                        </p:attrNameLst>
                                      </p:cBhvr>
                                      <p:to>
                                        <p:strVal val="visible"/>
                                      </p:to>
                                    </p:set>
                                    <p:anim calcmode="lin" valueType="num">
                                      <p:cBhvr>
                                        <p:cTn id="155" dur="500" fill="hold"/>
                                        <p:tgtEl>
                                          <p:spTgt spid="51"/>
                                        </p:tgtEl>
                                        <p:attrNameLst>
                                          <p:attrName>ppt_w</p:attrName>
                                        </p:attrNameLst>
                                      </p:cBhvr>
                                      <p:tavLst>
                                        <p:tav tm="0">
                                          <p:val>
                                            <p:fltVal val="0"/>
                                          </p:val>
                                        </p:tav>
                                        <p:tav tm="100000">
                                          <p:val>
                                            <p:strVal val="#ppt_w"/>
                                          </p:val>
                                        </p:tav>
                                      </p:tavLst>
                                    </p:anim>
                                    <p:anim calcmode="lin" valueType="num">
                                      <p:cBhvr>
                                        <p:cTn id="156" dur="500" fill="hold"/>
                                        <p:tgtEl>
                                          <p:spTgt spid="51"/>
                                        </p:tgtEl>
                                        <p:attrNameLst>
                                          <p:attrName>ppt_h</p:attrName>
                                        </p:attrNameLst>
                                      </p:cBhvr>
                                      <p:tavLst>
                                        <p:tav tm="0">
                                          <p:val>
                                            <p:fltVal val="0"/>
                                          </p:val>
                                        </p:tav>
                                        <p:tav tm="100000">
                                          <p:val>
                                            <p:strVal val="#ppt_h"/>
                                          </p:val>
                                        </p:tav>
                                      </p:tavLst>
                                    </p:anim>
                                    <p:animEffect transition="in" filter="fade">
                                      <p:cBhvr>
                                        <p:cTn id="157" dur="500"/>
                                        <p:tgtEl>
                                          <p:spTgt spid="51"/>
                                        </p:tgtEl>
                                      </p:cBhvr>
                                    </p:animEffect>
                                  </p:childTnLst>
                                </p:cTn>
                              </p:par>
                            </p:childTnLst>
                          </p:cTn>
                        </p:par>
                        <p:par>
                          <p:cTn id="158" fill="hold">
                            <p:stCondLst>
                              <p:cond delay="8500"/>
                            </p:stCondLst>
                            <p:childTnLst>
                              <p:par>
                                <p:cTn id="159" presetID="53" presetClass="entr" presetSubtype="16" fill="hold" grpId="0" nodeType="afterEffect">
                                  <p:stCondLst>
                                    <p:cond delay="0"/>
                                  </p:stCondLst>
                                  <p:childTnLst>
                                    <p:set>
                                      <p:cBhvr>
                                        <p:cTn id="160" dur="1" fill="hold">
                                          <p:stCondLst>
                                            <p:cond delay="0"/>
                                          </p:stCondLst>
                                        </p:cTn>
                                        <p:tgtEl>
                                          <p:spTgt spid="76"/>
                                        </p:tgtEl>
                                        <p:attrNameLst>
                                          <p:attrName>style.visibility</p:attrName>
                                        </p:attrNameLst>
                                      </p:cBhvr>
                                      <p:to>
                                        <p:strVal val="visible"/>
                                      </p:to>
                                    </p:set>
                                    <p:anim calcmode="lin" valueType="num">
                                      <p:cBhvr>
                                        <p:cTn id="161" dur="500" fill="hold"/>
                                        <p:tgtEl>
                                          <p:spTgt spid="76"/>
                                        </p:tgtEl>
                                        <p:attrNameLst>
                                          <p:attrName>ppt_w</p:attrName>
                                        </p:attrNameLst>
                                      </p:cBhvr>
                                      <p:tavLst>
                                        <p:tav tm="0">
                                          <p:val>
                                            <p:fltVal val="0"/>
                                          </p:val>
                                        </p:tav>
                                        <p:tav tm="100000">
                                          <p:val>
                                            <p:strVal val="#ppt_w"/>
                                          </p:val>
                                        </p:tav>
                                      </p:tavLst>
                                    </p:anim>
                                    <p:anim calcmode="lin" valueType="num">
                                      <p:cBhvr>
                                        <p:cTn id="162" dur="500" fill="hold"/>
                                        <p:tgtEl>
                                          <p:spTgt spid="76"/>
                                        </p:tgtEl>
                                        <p:attrNameLst>
                                          <p:attrName>ppt_h</p:attrName>
                                        </p:attrNameLst>
                                      </p:cBhvr>
                                      <p:tavLst>
                                        <p:tav tm="0">
                                          <p:val>
                                            <p:fltVal val="0"/>
                                          </p:val>
                                        </p:tav>
                                        <p:tav tm="100000">
                                          <p:val>
                                            <p:strVal val="#ppt_h"/>
                                          </p:val>
                                        </p:tav>
                                      </p:tavLst>
                                    </p:anim>
                                    <p:animEffect transition="in" filter="fade">
                                      <p:cBhvr>
                                        <p:cTn id="163" dur="500"/>
                                        <p:tgtEl>
                                          <p:spTgt spid="76"/>
                                        </p:tgtEl>
                                      </p:cBhvr>
                                    </p:animEffect>
                                  </p:childTnLst>
                                </p:cTn>
                              </p:par>
                              <p:par>
                                <p:cTn id="164" presetID="2" presetClass="entr" presetSubtype="8" fill="hold" grpId="0" nodeType="withEffect">
                                  <p:stCondLst>
                                    <p:cond delay="0"/>
                                  </p:stCondLst>
                                  <p:childTnLst>
                                    <p:set>
                                      <p:cBhvr>
                                        <p:cTn id="165" dur="1" fill="hold">
                                          <p:stCondLst>
                                            <p:cond delay="0"/>
                                          </p:stCondLst>
                                        </p:cTn>
                                        <p:tgtEl>
                                          <p:spTgt spid="88"/>
                                        </p:tgtEl>
                                        <p:attrNameLst>
                                          <p:attrName>style.visibility</p:attrName>
                                        </p:attrNameLst>
                                      </p:cBhvr>
                                      <p:to>
                                        <p:strVal val="visible"/>
                                      </p:to>
                                    </p:set>
                                    <p:anim calcmode="lin" valueType="num">
                                      <p:cBhvr additive="base">
                                        <p:cTn id="166" dur="500" fill="hold"/>
                                        <p:tgtEl>
                                          <p:spTgt spid="88"/>
                                        </p:tgtEl>
                                        <p:attrNameLst>
                                          <p:attrName>ppt_x</p:attrName>
                                        </p:attrNameLst>
                                      </p:cBhvr>
                                      <p:tavLst>
                                        <p:tav tm="0">
                                          <p:val>
                                            <p:strVal val="0-#ppt_w/2"/>
                                          </p:val>
                                        </p:tav>
                                        <p:tav tm="100000">
                                          <p:val>
                                            <p:strVal val="#ppt_x"/>
                                          </p:val>
                                        </p:tav>
                                      </p:tavLst>
                                    </p:anim>
                                    <p:anim calcmode="lin" valueType="num">
                                      <p:cBhvr additive="base">
                                        <p:cTn id="167" dur="500" fill="hold"/>
                                        <p:tgtEl>
                                          <p:spTgt spid="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24" grpId="0" animBg="1"/>
      <p:bldP spid="39" grpId="0" animBg="1"/>
      <p:bldP spid="44" grpId="0" animBg="1"/>
      <p:bldP spid="47" grpId="0" animBg="1"/>
      <p:bldP spid="51" grpId="0" animBg="1"/>
      <p:bldP spid="53" grpId="0" animBg="1"/>
      <p:bldP spid="56" grpId="0" animBg="1"/>
      <p:bldP spid="64" grpId="0" animBg="1"/>
      <p:bldP spid="65" grpId="0" animBg="1"/>
      <p:bldP spid="76" grpId="0" animBg="1"/>
      <p:bldP spid="81" grpId="0" animBg="1"/>
      <p:bldP spid="82" grpId="0"/>
      <p:bldP spid="85" grpId="0"/>
      <p:bldP spid="86" grpId="0"/>
      <p:bldP spid="87" grpId="0"/>
      <p:bldP spid="88" grpId="0"/>
      <p:bldP spid="89" grpId="0"/>
      <p:bldP spid="90" grpId="0"/>
      <p:bldP spid="9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Pentagon 17"/>
          <p:cNvSpPr/>
          <p:nvPr/>
        </p:nvSpPr>
        <p:spPr>
          <a:xfrm flipH="1">
            <a:off x="4749156" y="1991206"/>
            <a:ext cx="7179080" cy="3851143"/>
          </a:xfrm>
          <a:prstGeom prst="homePlate">
            <a:avLst/>
          </a:prstGeom>
          <a:solidFill>
            <a:schemeClr val="tx1">
              <a:lumMod val="10000"/>
              <a:lumOff val="90000"/>
            </a:schemeClr>
          </a:solidFill>
          <a:ln w="12700">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3" name="Chart 42"/>
          <p:cNvGraphicFramePr/>
          <p:nvPr/>
        </p:nvGraphicFramePr>
        <p:xfrm>
          <a:off x="648621" y="2180990"/>
          <a:ext cx="5419728" cy="43819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nvGraphicFramePr>
        <p:xfrm>
          <a:off x="5927816" y="2148796"/>
          <a:ext cx="6000421" cy="369355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43">
                                            <p:graphicEl>
                                              <a:chart seriesIdx="-3" categoryIdx="-3" bldStep="gridLegend"/>
                                            </p:graphicEl>
                                          </p:spTgt>
                                        </p:tgtEl>
                                        <p:attrNameLst>
                                          <p:attrName>style.visibility</p:attrName>
                                        </p:attrNameLst>
                                      </p:cBhvr>
                                      <p:to>
                                        <p:strVal val="visible"/>
                                      </p:to>
                                    </p:set>
                                    <p:anim calcmode="lin" valueType="num">
                                      <p:cBhvr additive="base">
                                        <p:cTn id="7" dur="500" fill="hold"/>
                                        <p:tgtEl>
                                          <p:spTgt spid="43">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3">
                                            <p:graphicEl>
                                              <a:chart seriesIdx="-3" categoryIdx="-3" bldStep="gridLegend"/>
                                            </p:graphic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accel="50000" decel="50000" fill="hold" grpId="0" nodeType="afterEffect">
                                  <p:stCondLst>
                                    <p:cond delay="0"/>
                                  </p:stCondLst>
                                  <p:childTnLst>
                                    <p:set>
                                      <p:cBhvr>
                                        <p:cTn id="11" dur="1" fill="hold">
                                          <p:stCondLst>
                                            <p:cond delay="0"/>
                                          </p:stCondLst>
                                        </p:cTn>
                                        <p:tgtEl>
                                          <p:spTgt spid="43">
                                            <p:graphicEl>
                                              <a:chart seriesIdx="-4" categoryIdx="0" bldStep="category"/>
                                            </p:graphicEl>
                                          </p:spTgt>
                                        </p:tgtEl>
                                        <p:attrNameLst>
                                          <p:attrName>style.visibility</p:attrName>
                                        </p:attrNameLst>
                                      </p:cBhvr>
                                      <p:to>
                                        <p:strVal val="visible"/>
                                      </p:to>
                                    </p:set>
                                    <p:anim calcmode="lin" valueType="num">
                                      <p:cBhvr additive="base">
                                        <p:cTn id="12" dur="500" fill="hold"/>
                                        <p:tgtEl>
                                          <p:spTgt spid="43">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43">
                                            <p:graphicEl>
                                              <a:chart seriesIdx="-4" categoryIdx="0" bldStep="category"/>
                                            </p:graphic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accel="50000" decel="50000" fill="hold" grpId="0" nodeType="afterEffect">
                                  <p:stCondLst>
                                    <p:cond delay="0"/>
                                  </p:stCondLst>
                                  <p:childTnLst>
                                    <p:set>
                                      <p:cBhvr>
                                        <p:cTn id="16" dur="1" fill="hold">
                                          <p:stCondLst>
                                            <p:cond delay="0"/>
                                          </p:stCondLst>
                                        </p:cTn>
                                        <p:tgtEl>
                                          <p:spTgt spid="43">
                                            <p:graphicEl>
                                              <a:chart seriesIdx="-4" categoryIdx="1" bldStep="category"/>
                                            </p:graphicEl>
                                          </p:spTgt>
                                        </p:tgtEl>
                                        <p:attrNameLst>
                                          <p:attrName>style.visibility</p:attrName>
                                        </p:attrNameLst>
                                      </p:cBhvr>
                                      <p:to>
                                        <p:strVal val="visible"/>
                                      </p:to>
                                    </p:set>
                                    <p:anim calcmode="lin" valueType="num">
                                      <p:cBhvr additive="base">
                                        <p:cTn id="17" dur="500" fill="hold"/>
                                        <p:tgtEl>
                                          <p:spTgt spid="43">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3">
                                            <p:graphicEl>
                                              <a:chart seriesIdx="-4" categoryIdx="1" bldStep="category"/>
                                            </p:graphicEl>
                                          </p:spTgt>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accel="50000" decel="50000" fill="hold" grpId="0" nodeType="afterEffect">
                                  <p:stCondLst>
                                    <p:cond delay="0"/>
                                  </p:stCondLst>
                                  <p:childTnLst>
                                    <p:set>
                                      <p:cBhvr>
                                        <p:cTn id="21" dur="1" fill="hold">
                                          <p:stCondLst>
                                            <p:cond delay="0"/>
                                          </p:stCondLst>
                                        </p:cTn>
                                        <p:tgtEl>
                                          <p:spTgt spid="43">
                                            <p:graphicEl>
                                              <a:chart seriesIdx="-4" categoryIdx="2" bldStep="category"/>
                                            </p:graphicEl>
                                          </p:spTgt>
                                        </p:tgtEl>
                                        <p:attrNameLst>
                                          <p:attrName>style.visibility</p:attrName>
                                        </p:attrNameLst>
                                      </p:cBhvr>
                                      <p:to>
                                        <p:strVal val="visible"/>
                                      </p:to>
                                    </p:set>
                                    <p:anim calcmode="lin" valueType="num">
                                      <p:cBhvr additive="base">
                                        <p:cTn id="22" dur="500" fill="hold"/>
                                        <p:tgtEl>
                                          <p:spTgt spid="43">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additive="base">
                                        <p:cTn id="23" dur="500" fill="hold"/>
                                        <p:tgtEl>
                                          <p:spTgt spid="43">
                                            <p:graphicEl>
                                              <a:chart seriesIdx="-4" categoryIdx="2" bldStep="category"/>
                                            </p:graphicEl>
                                          </p:spTgt>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 accel="50000" decel="50000" fill="hold" grpId="0" nodeType="afterEffect">
                                  <p:stCondLst>
                                    <p:cond delay="0"/>
                                  </p:stCondLst>
                                  <p:childTnLst>
                                    <p:set>
                                      <p:cBhvr>
                                        <p:cTn id="26" dur="1" fill="hold">
                                          <p:stCondLst>
                                            <p:cond delay="0"/>
                                          </p:stCondLst>
                                        </p:cTn>
                                        <p:tgtEl>
                                          <p:spTgt spid="43">
                                            <p:graphicEl>
                                              <a:chart seriesIdx="-4" categoryIdx="3" bldStep="category"/>
                                            </p:graphicEl>
                                          </p:spTgt>
                                        </p:tgtEl>
                                        <p:attrNameLst>
                                          <p:attrName>style.visibility</p:attrName>
                                        </p:attrNameLst>
                                      </p:cBhvr>
                                      <p:to>
                                        <p:strVal val="visible"/>
                                      </p:to>
                                    </p:set>
                                    <p:anim calcmode="lin" valueType="num">
                                      <p:cBhvr additive="base">
                                        <p:cTn id="27" dur="500" fill="hold"/>
                                        <p:tgtEl>
                                          <p:spTgt spid="43">
                                            <p:graphicEl>
                                              <a:chart seriesIdx="-4" categoryIdx="3" bldStep="category"/>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3">
                                            <p:graphicEl>
                                              <a:chart seriesIdx="-4" categoryIdx="3" bldStep="category"/>
                                            </p:graphicEl>
                                          </p:spTgt>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4" accel="50000" decel="50000" fill="hold" grpId="0" nodeType="afterEffect">
                                  <p:stCondLst>
                                    <p:cond delay="0"/>
                                  </p:stCondLst>
                                  <p:childTnLst>
                                    <p:set>
                                      <p:cBhvr>
                                        <p:cTn id="31" dur="1" fill="hold">
                                          <p:stCondLst>
                                            <p:cond delay="0"/>
                                          </p:stCondLst>
                                        </p:cTn>
                                        <p:tgtEl>
                                          <p:spTgt spid="43">
                                            <p:graphicEl>
                                              <a:chart seriesIdx="-4" categoryIdx="4" bldStep="category"/>
                                            </p:graphicEl>
                                          </p:spTgt>
                                        </p:tgtEl>
                                        <p:attrNameLst>
                                          <p:attrName>style.visibility</p:attrName>
                                        </p:attrNameLst>
                                      </p:cBhvr>
                                      <p:to>
                                        <p:strVal val="visible"/>
                                      </p:to>
                                    </p:set>
                                    <p:anim calcmode="lin" valueType="num">
                                      <p:cBhvr additive="base">
                                        <p:cTn id="32" dur="500" fill="hold"/>
                                        <p:tgtEl>
                                          <p:spTgt spid="43">
                                            <p:graphicEl>
                                              <a:chart seriesIdx="-4" categoryIdx="4" bldStep="category"/>
                                            </p:graphicEl>
                                          </p:spTgt>
                                        </p:tgtEl>
                                        <p:attrNameLst>
                                          <p:attrName>ppt_x</p:attrName>
                                        </p:attrNameLst>
                                      </p:cBhvr>
                                      <p:tavLst>
                                        <p:tav tm="0">
                                          <p:val>
                                            <p:strVal val="#ppt_x"/>
                                          </p:val>
                                        </p:tav>
                                        <p:tav tm="100000">
                                          <p:val>
                                            <p:strVal val="#ppt_x"/>
                                          </p:val>
                                        </p:tav>
                                      </p:tavLst>
                                    </p:anim>
                                    <p:anim calcmode="lin" valueType="num">
                                      <p:cBhvr additive="base">
                                        <p:cTn id="33" dur="500" fill="hold"/>
                                        <p:tgtEl>
                                          <p:spTgt spid="43">
                                            <p:graphicEl>
                                              <a:chart seriesIdx="-4" categoryIdx="4" bldStep="category"/>
                                            </p:graphic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accel="50000" decel="50000" fill="hold" grpId="0" nodeType="afterEffect">
                                  <p:stCondLst>
                                    <p:cond delay="0"/>
                                  </p:stCondLst>
                                  <p:childTnLst>
                                    <p:set>
                                      <p:cBhvr>
                                        <p:cTn id="36" dur="1" fill="hold">
                                          <p:stCondLst>
                                            <p:cond delay="0"/>
                                          </p:stCondLst>
                                        </p:cTn>
                                        <p:tgtEl>
                                          <p:spTgt spid="43">
                                            <p:graphicEl>
                                              <a:chart seriesIdx="-4" categoryIdx="5" bldStep="category"/>
                                            </p:graphicEl>
                                          </p:spTgt>
                                        </p:tgtEl>
                                        <p:attrNameLst>
                                          <p:attrName>style.visibility</p:attrName>
                                        </p:attrNameLst>
                                      </p:cBhvr>
                                      <p:to>
                                        <p:strVal val="visible"/>
                                      </p:to>
                                    </p:set>
                                    <p:anim calcmode="lin" valueType="num">
                                      <p:cBhvr additive="base">
                                        <p:cTn id="37" dur="500" fill="hold"/>
                                        <p:tgtEl>
                                          <p:spTgt spid="43">
                                            <p:graphicEl>
                                              <a:chart seriesIdx="-4" categoryIdx="5" bldStep="category"/>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3">
                                            <p:graphicEl>
                                              <a:chart seriesIdx="-4" categoryIdx="5" bldStep="category"/>
                                            </p:graphic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par>
                          <p:cTn id="43" fill="hold">
                            <p:stCondLst>
                              <p:cond delay="4000"/>
                            </p:stCondLst>
                            <p:childTnLst>
                              <p:par>
                                <p:cTn id="44" presetID="22" presetClass="entr" presetSubtype="4" fill="hold" grpId="0" nodeType="afterEffect">
                                  <p:stCondLst>
                                    <p:cond delay="0"/>
                                  </p:stCondLst>
                                  <p:childTnLst>
                                    <p:set>
                                      <p:cBhvr>
                                        <p:cTn id="45" dur="1" fill="hold">
                                          <p:stCondLst>
                                            <p:cond delay="0"/>
                                          </p:stCondLst>
                                        </p:cTn>
                                        <p:tgtEl>
                                          <p:spTgt spid="19">
                                            <p:graphicEl>
                                              <a:chart seriesIdx="-3" categoryIdx="-3" bldStep="gridLegend"/>
                                            </p:graphicEl>
                                          </p:spTgt>
                                        </p:tgtEl>
                                        <p:attrNameLst>
                                          <p:attrName>style.visibility</p:attrName>
                                        </p:attrNameLst>
                                      </p:cBhvr>
                                      <p:to>
                                        <p:strVal val="visible"/>
                                      </p:to>
                                    </p:set>
                                    <p:animEffect transition="in" filter="wipe(down)">
                                      <p:cBhvr>
                                        <p:cTn id="46" dur="500"/>
                                        <p:tgtEl>
                                          <p:spTgt spid="19">
                                            <p:graphicEl>
                                              <a:chart seriesIdx="-3" categoryIdx="-3" bldStep="gridLegend"/>
                                            </p:graphicEl>
                                          </p:spTgt>
                                        </p:tgtEl>
                                      </p:cBhvr>
                                    </p:animEffect>
                                  </p:childTnLst>
                                </p:cTn>
                              </p:par>
                            </p:childTnLst>
                          </p:cTn>
                        </p:par>
                        <p:par>
                          <p:cTn id="47" fill="hold">
                            <p:stCondLst>
                              <p:cond delay="4500"/>
                            </p:stCondLst>
                            <p:childTnLst>
                              <p:par>
                                <p:cTn id="48" presetID="22" presetClass="entr" presetSubtype="4" fill="hold" grpId="0" nodeType="afterEffect">
                                  <p:stCondLst>
                                    <p:cond delay="0"/>
                                  </p:stCondLst>
                                  <p:childTnLst>
                                    <p:set>
                                      <p:cBhvr>
                                        <p:cTn id="49" dur="1" fill="hold">
                                          <p:stCondLst>
                                            <p:cond delay="0"/>
                                          </p:stCondLst>
                                        </p:cTn>
                                        <p:tgtEl>
                                          <p:spTgt spid="19">
                                            <p:graphicEl>
                                              <a:chart seriesIdx="0" categoryIdx="-4" bldStep="series"/>
                                            </p:graphicEl>
                                          </p:spTgt>
                                        </p:tgtEl>
                                        <p:attrNameLst>
                                          <p:attrName>style.visibility</p:attrName>
                                        </p:attrNameLst>
                                      </p:cBhvr>
                                      <p:to>
                                        <p:strVal val="visible"/>
                                      </p:to>
                                    </p:set>
                                    <p:animEffect transition="in" filter="wipe(down)">
                                      <p:cBhvr>
                                        <p:cTn id="50" dur="500"/>
                                        <p:tgtEl>
                                          <p:spTgt spid="19">
                                            <p:graphicEl>
                                              <a:chart seriesIdx="0" categoryIdx="-4" bldStep="series"/>
                                            </p:graphicEl>
                                          </p:spTgt>
                                        </p:tgtEl>
                                      </p:cBhvr>
                                    </p:animEffect>
                                  </p:childTnLst>
                                </p:cTn>
                              </p:par>
                            </p:childTnLst>
                          </p:cTn>
                        </p:par>
                        <p:par>
                          <p:cTn id="51" fill="hold">
                            <p:stCondLst>
                              <p:cond delay="5000"/>
                            </p:stCondLst>
                            <p:childTnLst>
                              <p:par>
                                <p:cTn id="52" presetID="22" presetClass="entr" presetSubtype="4" fill="hold" grpId="0" nodeType="afterEffect">
                                  <p:stCondLst>
                                    <p:cond delay="0"/>
                                  </p:stCondLst>
                                  <p:childTnLst>
                                    <p:set>
                                      <p:cBhvr>
                                        <p:cTn id="53" dur="1" fill="hold">
                                          <p:stCondLst>
                                            <p:cond delay="0"/>
                                          </p:stCondLst>
                                        </p:cTn>
                                        <p:tgtEl>
                                          <p:spTgt spid="19">
                                            <p:graphicEl>
                                              <a:chart seriesIdx="1" categoryIdx="-4" bldStep="series"/>
                                            </p:graphicEl>
                                          </p:spTgt>
                                        </p:tgtEl>
                                        <p:attrNameLst>
                                          <p:attrName>style.visibility</p:attrName>
                                        </p:attrNameLst>
                                      </p:cBhvr>
                                      <p:to>
                                        <p:strVal val="visible"/>
                                      </p:to>
                                    </p:set>
                                    <p:animEffect transition="in" filter="wipe(down)">
                                      <p:cBhvr>
                                        <p:cTn id="54" dur="500"/>
                                        <p:tgtEl>
                                          <p:spTgt spid="19">
                                            <p:graphicEl>
                                              <a:chart seriesIdx="1" categoryIdx="-4" bldStep="series"/>
                                            </p:graphicEl>
                                          </p:spTgt>
                                        </p:tgtEl>
                                      </p:cBhvr>
                                    </p:animEffect>
                                  </p:childTnLst>
                                </p:cTn>
                              </p:par>
                            </p:childTnLst>
                          </p:cTn>
                        </p:par>
                        <p:par>
                          <p:cTn id="55" fill="hold">
                            <p:stCondLst>
                              <p:cond delay="5500"/>
                            </p:stCondLst>
                            <p:childTnLst>
                              <p:par>
                                <p:cTn id="56" presetID="22" presetClass="entr" presetSubtype="4" fill="hold" grpId="0" nodeType="afterEffect">
                                  <p:stCondLst>
                                    <p:cond delay="0"/>
                                  </p:stCondLst>
                                  <p:childTnLst>
                                    <p:set>
                                      <p:cBhvr>
                                        <p:cTn id="57" dur="1" fill="hold">
                                          <p:stCondLst>
                                            <p:cond delay="0"/>
                                          </p:stCondLst>
                                        </p:cTn>
                                        <p:tgtEl>
                                          <p:spTgt spid="19">
                                            <p:graphicEl>
                                              <a:chart seriesIdx="2" categoryIdx="-4" bldStep="series"/>
                                            </p:graphicEl>
                                          </p:spTgt>
                                        </p:tgtEl>
                                        <p:attrNameLst>
                                          <p:attrName>style.visibility</p:attrName>
                                        </p:attrNameLst>
                                      </p:cBhvr>
                                      <p:to>
                                        <p:strVal val="visible"/>
                                      </p:to>
                                    </p:set>
                                    <p:animEffect transition="in" filter="wipe(down)">
                                      <p:cBhvr>
                                        <p:cTn id="58" dur="500"/>
                                        <p:tgtEl>
                                          <p:spTgt spid="19">
                                            <p:graphicEl>
                                              <a:chart seriesIdx="2" categoryIdx="-4" bldStep="series"/>
                                            </p:graphicEl>
                                          </p:spTgt>
                                        </p:tgtEl>
                                      </p:cBhvr>
                                    </p:animEffect>
                                  </p:childTnLst>
                                </p:cTn>
                              </p:par>
                            </p:childTnLst>
                          </p:cTn>
                        </p:par>
                        <p:par>
                          <p:cTn id="59" fill="hold">
                            <p:stCondLst>
                              <p:cond delay="6000"/>
                            </p:stCondLst>
                            <p:childTnLst>
                              <p:par>
                                <p:cTn id="60" presetID="22" presetClass="entr" presetSubtype="4" fill="hold" grpId="0" nodeType="afterEffect">
                                  <p:stCondLst>
                                    <p:cond delay="0"/>
                                  </p:stCondLst>
                                  <p:childTnLst>
                                    <p:set>
                                      <p:cBhvr>
                                        <p:cTn id="61" dur="1" fill="hold">
                                          <p:stCondLst>
                                            <p:cond delay="0"/>
                                          </p:stCondLst>
                                        </p:cTn>
                                        <p:tgtEl>
                                          <p:spTgt spid="19">
                                            <p:graphicEl>
                                              <a:chart seriesIdx="3" categoryIdx="-4" bldStep="series"/>
                                            </p:graphicEl>
                                          </p:spTgt>
                                        </p:tgtEl>
                                        <p:attrNameLst>
                                          <p:attrName>style.visibility</p:attrName>
                                        </p:attrNameLst>
                                      </p:cBhvr>
                                      <p:to>
                                        <p:strVal val="visible"/>
                                      </p:to>
                                    </p:set>
                                    <p:animEffect transition="in" filter="wipe(down)">
                                      <p:cBhvr>
                                        <p:cTn id="62" dur="500"/>
                                        <p:tgtEl>
                                          <p:spTgt spid="19">
                                            <p:graphicEl>
                                              <a:chart seriesIdx="3" categoryIdx="-4" bldStep="series"/>
                                            </p:graphicEl>
                                          </p:spTgt>
                                        </p:tgtEl>
                                      </p:cBhvr>
                                    </p:animEffect>
                                  </p:childTnLst>
                                </p:cTn>
                              </p:par>
                            </p:childTnLst>
                          </p:cTn>
                        </p:par>
                        <p:par>
                          <p:cTn id="63" fill="hold">
                            <p:stCondLst>
                              <p:cond delay="6500"/>
                            </p:stCondLst>
                            <p:childTnLst>
                              <p:par>
                                <p:cTn id="64" presetID="22" presetClass="entr" presetSubtype="4" fill="hold" grpId="0" nodeType="afterEffect">
                                  <p:stCondLst>
                                    <p:cond delay="0"/>
                                  </p:stCondLst>
                                  <p:childTnLst>
                                    <p:set>
                                      <p:cBhvr>
                                        <p:cTn id="65" dur="1" fill="hold">
                                          <p:stCondLst>
                                            <p:cond delay="0"/>
                                          </p:stCondLst>
                                        </p:cTn>
                                        <p:tgtEl>
                                          <p:spTgt spid="19">
                                            <p:graphicEl>
                                              <a:chart seriesIdx="4" categoryIdx="-4" bldStep="series"/>
                                            </p:graphicEl>
                                          </p:spTgt>
                                        </p:tgtEl>
                                        <p:attrNameLst>
                                          <p:attrName>style.visibility</p:attrName>
                                        </p:attrNameLst>
                                      </p:cBhvr>
                                      <p:to>
                                        <p:strVal val="visible"/>
                                      </p:to>
                                    </p:set>
                                    <p:animEffect transition="in" filter="wipe(down)">
                                      <p:cBhvr>
                                        <p:cTn id="66" dur="500"/>
                                        <p:tgtEl>
                                          <p:spTgt spid="19">
                                            <p:graphicEl>
                                              <a:chart seriesIdx="4"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Graphic spid="43" grpId="0">
        <p:bldSub>
          <a:bldChart bld="category"/>
        </p:bldSub>
      </p:bldGraphic>
      <p:bldGraphic spid="19" grpId="0">
        <p:bldSub>
          <a:bldChart bld="series"/>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51856" y="6579169"/>
            <a:ext cx="548358" cy="287130"/>
          </a:xfrm>
          <a:prstGeom prst="rect">
            <a:avLst/>
          </a:prstGeom>
          <a:noFill/>
        </p:spPr>
        <p:txBody>
          <a:bodyPr wrap="square" rtlCol="0">
            <a:spAutoFit/>
          </a:bodyPr>
          <a:lstStyle/>
          <a:p>
            <a:fld id="{F3C5028F-8D3B-45CC-A1ED-22F09E87F5E5}" type="slidenum">
              <a:rPr lang="id-ID" sz="1265">
                <a:solidFill>
                  <a:schemeClr val="bg1"/>
                </a:solidFill>
              </a:rPr>
              <a:t>12</a:t>
            </a:fld>
            <a:endParaRPr lang="id-ID" sz="1265" dirty="0">
              <a:solidFill>
                <a:schemeClr val="bg1"/>
              </a:solidFill>
            </a:endParaRPr>
          </a:p>
        </p:txBody>
      </p:sp>
      <p:sp>
        <p:nvSpPr>
          <p:cNvPr id="6" name="Rectangle 5"/>
          <p:cNvSpPr/>
          <p:nvPr/>
        </p:nvSpPr>
        <p:spPr>
          <a:xfrm>
            <a:off x="-595275" y="0"/>
            <a:ext cx="8224403" cy="7232650"/>
          </a:xfrm>
          <a:prstGeom prst="rect">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Content Placeholder 2"/>
          <p:cNvSpPr txBox="1"/>
          <p:nvPr/>
        </p:nvSpPr>
        <p:spPr>
          <a:xfrm>
            <a:off x="7631665" y="1333305"/>
            <a:ext cx="4366379" cy="2268838"/>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id-ID" sz="3375" b="1" dirty="0">
                <a:solidFill>
                  <a:schemeClr val="bg1">
                    <a:lumMod val="50000"/>
                  </a:schemeClr>
                </a:solidFill>
                <a:latin typeface="Lato" panose="020F0502020204030203" pitchFamily="34" charset="0"/>
                <a:ea typeface="Roboto" panose="02000000000000000000" pitchFamily="2" charset="0"/>
                <a:cs typeface="Arial" panose="020B0604020202020204" pitchFamily="34" charset="0"/>
              </a:rPr>
              <a:t>Company Mision</a:t>
            </a:r>
          </a:p>
          <a:p>
            <a:pPr algn="l"/>
            <a:r>
              <a:rPr lang="en-US" sz="1265" dirty="0">
                <a:solidFill>
                  <a:schemeClr val="bg1">
                    <a:lumMod val="65000"/>
                  </a:schemeClr>
                </a:solidFill>
                <a:ea typeface="Roboto" panose="02000000000000000000" pitchFamily="2" charset="0"/>
                <a:cs typeface="Arial" panose="020B0604020202020204" pitchFamily="34" charset="0"/>
              </a:rPr>
              <a:t>Lorem Ipsum has been the industry's standard dummy text ever since the 1500s, when an unknown printer took a galley of type and scrambled it to make a type specimen book. It has survived not only five centuries, but also the leap into electronic typesetting.</a:t>
            </a:r>
          </a:p>
          <a:p>
            <a:pPr algn="l"/>
            <a:r>
              <a:rPr lang="en-US" sz="1265" dirty="0">
                <a:solidFill>
                  <a:schemeClr val="bg1">
                    <a:lumMod val="65000"/>
                  </a:schemeClr>
                </a:solidFill>
                <a:ea typeface="Roboto" panose="02000000000000000000" pitchFamily="2" charset="0"/>
                <a:cs typeface="Arial" panose="020B0604020202020204" pitchFamily="34" charset="0"/>
              </a:rPr>
              <a:t>It was </a:t>
            </a:r>
            <a:r>
              <a:rPr lang="en-US" sz="1265" dirty="0" err="1">
                <a:solidFill>
                  <a:schemeClr val="bg1">
                    <a:lumMod val="65000"/>
                  </a:schemeClr>
                </a:solidFill>
                <a:ea typeface="Roboto" panose="02000000000000000000" pitchFamily="2" charset="0"/>
                <a:cs typeface="Arial" panose="020B0604020202020204" pitchFamily="34" charset="0"/>
              </a:rPr>
              <a:t>popularised</a:t>
            </a:r>
            <a:r>
              <a:rPr lang="en-US" sz="1265" dirty="0">
                <a:solidFill>
                  <a:schemeClr val="bg1">
                    <a:lumMod val="65000"/>
                  </a:schemeClr>
                </a:solidFill>
                <a:ea typeface="Roboto" panose="02000000000000000000" pitchFamily="2" charset="0"/>
                <a:cs typeface="Arial" panose="020B0604020202020204" pitchFamily="34" charset="0"/>
              </a:rPr>
              <a:t> in the 1960s with the release of </a:t>
            </a:r>
            <a:r>
              <a:rPr lang="en-US" sz="1265" dirty="0" err="1">
                <a:solidFill>
                  <a:schemeClr val="bg1">
                    <a:lumMod val="65000"/>
                  </a:schemeClr>
                </a:solidFill>
                <a:ea typeface="Roboto" panose="02000000000000000000" pitchFamily="2" charset="0"/>
                <a:cs typeface="Arial" panose="020B0604020202020204" pitchFamily="34" charset="0"/>
              </a:rPr>
              <a:t>Letraset</a:t>
            </a:r>
            <a:r>
              <a:rPr lang="en-US" sz="1265" dirty="0">
                <a:solidFill>
                  <a:schemeClr val="bg1">
                    <a:lumMod val="65000"/>
                  </a:schemeClr>
                </a:solidFill>
                <a:ea typeface="Roboto" panose="02000000000000000000" pitchFamily="2" charset="0"/>
                <a:cs typeface="Arial" panose="020B0604020202020204" pitchFamily="34" charset="0"/>
              </a:rPr>
              <a:t> sheets containing Lorem </a:t>
            </a:r>
            <a:r>
              <a:rPr lang="en-US" sz="1265" dirty="0" err="1">
                <a:solidFill>
                  <a:schemeClr val="bg1">
                    <a:lumMod val="65000"/>
                  </a:schemeClr>
                </a:solidFill>
                <a:ea typeface="Roboto" panose="02000000000000000000" pitchFamily="2" charset="0"/>
                <a:cs typeface="Arial" panose="020B0604020202020204" pitchFamily="34" charset="0"/>
              </a:rPr>
              <a:t>Ipsum</a:t>
            </a:r>
            <a:r>
              <a:rPr lang="en-US" sz="1265" dirty="0">
                <a:solidFill>
                  <a:schemeClr val="bg1">
                    <a:lumMod val="65000"/>
                  </a:schemeClr>
                </a:solidFill>
                <a:ea typeface="Roboto" panose="02000000000000000000" pitchFamily="2" charset="0"/>
                <a:cs typeface="Arial" panose="020B0604020202020204" pitchFamily="34" charset="0"/>
              </a:rPr>
              <a:t> passages</a:t>
            </a:r>
            <a:r>
              <a:rPr lang="id-ID" sz="1265" dirty="0">
                <a:solidFill>
                  <a:schemeClr val="bg1">
                    <a:lumMod val="65000"/>
                  </a:schemeClr>
                </a:solidFill>
                <a:ea typeface="Roboto" panose="02000000000000000000" pitchFamily="2" charset="0"/>
                <a:cs typeface="Arial" panose="020B0604020202020204" pitchFamily="34" charset="0"/>
              </a:rPr>
              <a:t>.</a:t>
            </a:r>
            <a:endParaRPr lang="en-US" sz="1265" dirty="0">
              <a:solidFill>
                <a:schemeClr val="bg1">
                  <a:lumMod val="65000"/>
                </a:schemeClr>
              </a:solidFill>
              <a:ea typeface="Roboto" panose="02000000000000000000" pitchFamily="2" charset="0"/>
              <a:cs typeface="Arial" panose="020B0604020202020204" pitchFamily="34" charset="0"/>
            </a:endParaRPr>
          </a:p>
        </p:txBody>
      </p:sp>
      <p:grpSp>
        <p:nvGrpSpPr>
          <p:cNvPr id="12" name="Group 11"/>
          <p:cNvGrpSpPr>
            <a:grpSpLocks noChangeAspect="1"/>
          </p:cNvGrpSpPr>
          <p:nvPr/>
        </p:nvGrpSpPr>
        <p:grpSpPr>
          <a:xfrm rot="10800000">
            <a:off x="7733152" y="3862763"/>
            <a:ext cx="759333" cy="759333"/>
            <a:chOff x="403412" y="107576"/>
            <a:chExt cx="4320000" cy="4320000"/>
          </a:xfrm>
        </p:grpSpPr>
        <p:sp>
          <p:nvSpPr>
            <p:cNvPr id="13" name="Teardrop 12"/>
            <p:cNvSpPr/>
            <p:nvPr/>
          </p:nvSpPr>
          <p:spPr>
            <a:xfrm>
              <a:off x="403412" y="107576"/>
              <a:ext cx="4320000" cy="4320000"/>
            </a:xfrm>
            <a:prstGeom prst="teardrop">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Teardrop 13"/>
            <p:cNvSpPr/>
            <p:nvPr/>
          </p:nvSpPr>
          <p:spPr>
            <a:xfrm>
              <a:off x="583412" y="287576"/>
              <a:ext cx="3960000" cy="3960000"/>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15" name="Group 14"/>
          <p:cNvGrpSpPr>
            <a:grpSpLocks noChangeAspect="1"/>
          </p:cNvGrpSpPr>
          <p:nvPr/>
        </p:nvGrpSpPr>
        <p:grpSpPr>
          <a:xfrm rot="10800000">
            <a:off x="7701513" y="4712535"/>
            <a:ext cx="759333" cy="759333"/>
            <a:chOff x="403412" y="107576"/>
            <a:chExt cx="4320000" cy="4320000"/>
          </a:xfrm>
        </p:grpSpPr>
        <p:sp>
          <p:nvSpPr>
            <p:cNvPr id="16" name="Teardrop 15"/>
            <p:cNvSpPr/>
            <p:nvPr/>
          </p:nvSpPr>
          <p:spPr>
            <a:xfrm>
              <a:off x="403412" y="107576"/>
              <a:ext cx="4320000" cy="4320000"/>
            </a:xfrm>
            <a:prstGeom prst="teardrop">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Teardrop 16"/>
            <p:cNvSpPr/>
            <p:nvPr/>
          </p:nvSpPr>
          <p:spPr>
            <a:xfrm>
              <a:off x="583412" y="287576"/>
              <a:ext cx="3960000" cy="3960000"/>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18" name="Group 17"/>
          <p:cNvGrpSpPr>
            <a:grpSpLocks noChangeAspect="1"/>
          </p:cNvGrpSpPr>
          <p:nvPr/>
        </p:nvGrpSpPr>
        <p:grpSpPr>
          <a:xfrm rot="10800000">
            <a:off x="7701513" y="5576488"/>
            <a:ext cx="759333" cy="759333"/>
            <a:chOff x="403412" y="107576"/>
            <a:chExt cx="4320000" cy="4320000"/>
          </a:xfrm>
        </p:grpSpPr>
        <p:sp>
          <p:nvSpPr>
            <p:cNvPr id="19" name="Teardrop 18"/>
            <p:cNvSpPr/>
            <p:nvPr/>
          </p:nvSpPr>
          <p:spPr>
            <a:xfrm>
              <a:off x="403412" y="107576"/>
              <a:ext cx="4320000" cy="4320000"/>
            </a:xfrm>
            <a:prstGeom prst="teardrop">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eardrop 19"/>
            <p:cNvSpPr/>
            <p:nvPr/>
          </p:nvSpPr>
          <p:spPr>
            <a:xfrm>
              <a:off x="583412" y="287576"/>
              <a:ext cx="3960000" cy="3960000"/>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21" name="TextBox 20"/>
          <p:cNvSpPr txBox="1"/>
          <p:nvPr/>
        </p:nvSpPr>
        <p:spPr>
          <a:xfrm>
            <a:off x="8524123" y="3891445"/>
            <a:ext cx="3473919" cy="692690"/>
          </a:xfrm>
          <a:prstGeom prst="rect">
            <a:avLst/>
          </a:prstGeom>
          <a:noFill/>
        </p:spPr>
        <p:txBody>
          <a:bodyPr wrap="square" rtlCol="0">
            <a:spAutoFit/>
          </a:bodyPr>
          <a:lstStyle/>
          <a:p>
            <a:r>
              <a:rPr lang="id-ID" sz="1685" b="1" dirty="0">
                <a:solidFill>
                  <a:schemeClr val="bg1">
                    <a:lumMod val="50000"/>
                  </a:schemeClr>
                </a:solidFill>
                <a:ea typeface="Roboto" panose="02000000000000000000" pitchFamily="2" charset="0"/>
              </a:rPr>
              <a:t>Mision One</a:t>
            </a:r>
          </a:p>
          <a:p>
            <a:r>
              <a:rPr lang="id-ID" sz="1105" dirty="0">
                <a:solidFill>
                  <a:schemeClr val="bg1">
                    <a:lumMod val="65000"/>
                  </a:schemeClr>
                </a:solidFill>
                <a:ea typeface="Roboto" panose="02000000000000000000" pitchFamily="2" charset="0"/>
              </a:rPr>
              <a:t>Lorem ipsum dolor sit amet consectetur sagitis nulla, avanza xenia ertiga itu jenis mpv</a:t>
            </a:r>
            <a:endParaRPr lang="id-ID" sz="1105" dirty="0">
              <a:solidFill>
                <a:schemeClr val="bg1">
                  <a:lumMod val="65000"/>
                </a:schemeClr>
              </a:solidFill>
            </a:endParaRPr>
          </a:p>
        </p:txBody>
      </p:sp>
      <p:sp>
        <p:nvSpPr>
          <p:cNvPr id="22" name="TextBox 21"/>
          <p:cNvSpPr txBox="1"/>
          <p:nvPr/>
        </p:nvSpPr>
        <p:spPr>
          <a:xfrm>
            <a:off x="8524123" y="4742361"/>
            <a:ext cx="3473919" cy="692690"/>
          </a:xfrm>
          <a:prstGeom prst="rect">
            <a:avLst/>
          </a:prstGeom>
          <a:noFill/>
        </p:spPr>
        <p:txBody>
          <a:bodyPr wrap="square" rtlCol="0">
            <a:spAutoFit/>
          </a:bodyPr>
          <a:lstStyle/>
          <a:p>
            <a:r>
              <a:rPr lang="id-ID" sz="1685" b="1" dirty="0">
                <a:solidFill>
                  <a:schemeClr val="bg1">
                    <a:lumMod val="50000"/>
                  </a:schemeClr>
                </a:solidFill>
                <a:ea typeface="Roboto" panose="02000000000000000000" pitchFamily="2" charset="0"/>
              </a:rPr>
              <a:t>Mision Two</a:t>
            </a:r>
          </a:p>
          <a:p>
            <a:r>
              <a:rPr lang="id-ID" sz="1105" dirty="0">
                <a:solidFill>
                  <a:schemeClr val="bg1">
                    <a:lumMod val="65000"/>
                  </a:schemeClr>
                </a:solidFill>
                <a:ea typeface="Roboto" panose="02000000000000000000" pitchFamily="2" charset="0"/>
              </a:rPr>
              <a:t>Lorem ipsum dolor sit amet consectetur sagitis nulla, avanza xenia ertiga itu jenis mpv</a:t>
            </a:r>
            <a:endParaRPr lang="id-ID" sz="1105" dirty="0">
              <a:solidFill>
                <a:schemeClr val="bg1">
                  <a:lumMod val="65000"/>
                </a:schemeClr>
              </a:solidFill>
            </a:endParaRPr>
          </a:p>
        </p:txBody>
      </p:sp>
      <p:sp>
        <p:nvSpPr>
          <p:cNvPr id="23" name="TextBox 22"/>
          <p:cNvSpPr txBox="1"/>
          <p:nvPr/>
        </p:nvSpPr>
        <p:spPr>
          <a:xfrm>
            <a:off x="8524123" y="5612807"/>
            <a:ext cx="3473919" cy="692690"/>
          </a:xfrm>
          <a:prstGeom prst="rect">
            <a:avLst/>
          </a:prstGeom>
          <a:noFill/>
        </p:spPr>
        <p:txBody>
          <a:bodyPr wrap="square" rtlCol="0">
            <a:spAutoFit/>
          </a:bodyPr>
          <a:lstStyle/>
          <a:p>
            <a:r>
              <a:rPr lang="id-ID" sz="1685" b="1" dirty="0">
                <a:solidFill>
                  <a:schemeClr val="bg1">
                    <a:lumMod val="50000"/>
                  </a:schemeClr>
                </a:solidFill>
                <a:ea typeface="Roboto" panose="02000000000000000000" pitchFamily="2" charset="0"/>
              </a:rPr>
              <a:t>Mision Three</a:t>
            </a:r>
          </a:p>
          <a:p>
            <a:r>
              <a:rPr lang="id-ID" sz="1105" dirty="0">
                <a:solidFill>
                  <a:schemeClr val="bg1">
                    <a:lumMod val="65000"/>
                  </a:schemeClr>
                </a:solidFill>
                <a:ea typeface="Roboto" panose="02000000000000000000" pitchFamily="2" charset="0"/>
              </a:rPr>
              <a:t>Lorem ipsum dolor sit amet consectetur sagitis nulla, avanza xenia ertiga itu jenis mpv</a:t>
            </a:r>
            <a:endParaRPr lang="id-ID" sz="1105" dirty="0">
              <a:solidFill>
                <a:schemeClr val="bg1">
                  <a:lumMod val="65000"/>
                </a:schemeClr>
              </a:solidFill>
            </a:endParaRPr>
          </a:p>
        </p:txBody>
      </p:sp>
      <p:sp>
        <p:nvSpPr>
          <p:cNvPr id="24" name="Freeform 6"/>
          <p:cNvSpPr>
            <a:spLocks noChangeAspect="1" noEditPoints="1"/>
          </p:cNvSpPr>
          <p:nvPr/>
        </p:nvSpPr>
        <p:spPr bwMode="auto">
          <a:xfrm>
            <a:off x="7954815" y="4103720"/>
            <a:ext cx="294273" cy="313471"/>
          </a:xfrm>
          <a:custGeom>
            <a:avLst/>
            <a:gdLst>
              <a:gd name="T0" fmla="*/ 67 w 376"/>
              <a:gd name="T1" fmla="*/ 3 h 401"/>
              <a:gd name="T2" fmla="*/ 62 w 376"/>
              <a:gd name="T3" fmla="*/ 3 h 401"/>
              <a:gd name="T4" fmla="*/ 0 w 376"/>
              <a:gd name="T5" fmla="*/ 159 h 401"/>
              <a:gd name="T6" fmla="*/ 65 w 376"/>
              <a:gd name="T7" fmla="*/ 223 h 401"/>
              <a:gd name="T8" fmla="*/ 129 w 376"/>
              <a:gd name="T9" fmla="*/ 159 h 401"/>
              <a:gd name="T10" fmla="*/ 67 w 376"/>
              <a:gd name="T11" fmla="*/ 3 h 401"/>
              <a:gd name="T12" fmla="*/ 313 w 376"/>
              <a:gd name="T13" fmla="*/ 3 h 401"/>
              <a:gd name="T14" fmla="*/ 309 w 376"/>
              <a:gd name="T15" fmla="*/ 3 h 401"/>
              <a:gd name="T16" fmla="*/ 246 w 376"/>
              <a:gd name="T17" fmla="*/ 159 h 401"/>
              <a:gd name="T18" fmla="*/ 311 w 376"/>
              <a:gd name="T19" fmla="*/ 223 h 401"/>
              <a:gd name="T20" fmla="*/ 376 w 376"/>
              <a:gd name="T21" fmla="*/ 159 h 401"/>
              <a:gd name="T22" fmla="*/ 313 w 376"/>
              <a:gd name="T23" fmla="*/ 3 h 401"/>
              <a:gd name="T24" fmla="*/ 185 w 376"/>
              <a:gd name="T25" fmla="*/ 180 h 401"/>
              <a:gd name="T26" fmla="*/ 123 w 376"/>
              <a:gd name="T27" fmla="*/ 337 h 401"/>
              <a:gd name="T28" fmla="*/ 188 w 376"/>
              <a:gd name="T29" fmla="*/ 401 h 401"/>
              <a:gd name="T30" fmla="*/ 253 w 376"/>
              <a:gd name="T31" fmla="*/ 337 h 401"/>
              <a:gd name="T32" fmla="*/ 190 w 376"/>
              <a:gd name="T33" fmla="*/ 180 h 401"/>
              <a:gd name="T34" fmla="*/ 185 w 376"/>
              <a:gd name="T35" fmla="*/ 18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6" h="401">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solidFill>
            <a:schemeClr val="bg1"/>
          </a:solidFill>
          <a:ln>
            <a:noFill/>
          </a:ln>
        </p:spPr>
        <p:txBody>
          <a:bodyPr vert="horz" wrap="square" lIns="96435" tIns="48218" rIns="96435" bIns="48218" numCol="1" anchor="t" anchorCtr="0" compatLnSpc="1"/>
          <a:lstStyle/>
          <a:p>
            <a:endParaRPr lang="en-US" dirty="0"/>
          </a:p>
        </p:txBody>
      </p:sp>
      <p:sp>
        <p:nvSpPr>
          <p:cNvPr id="25" name="Freeform 11"/>
          <p:cNvSpPr>
            <a:spLocks noChangeAspect="1" noEditPoints="1"/>
          </p:cNvSpPr>
          <p:nvPr/>
        </p:nvSpPr>
        <p:spPr bwMode="auto">
          <a:xfrm>
            <a:off x="7880213" y="4927941"/>
            <a:ext cx="379265" cy="379667"/>
          </a:xfrm>
          <a:custGeom>
            <a:avLst/>
            <a:gdLst>
              <a:gd name="T0" fmla="*/ 360 w 400"/>
              <a:gd name="T1" fmla="*/ 184 h 400"/>
              <a:gd name="T2" fmla="*/ 360 w 400"/>
              <a:gd name="T3" fmla="*/ 216 h 400"/>
              <a:gd name="T4" fmla="*/ 400 w 400"/>
              <a:gd name="T5" fmla="*/ 200 h 400"/>
              <a:gd name="T6" fmla="*/ 200 w 400"/>
              <a:gd name="T7" fmla="*/ 90 h 400"/>
              <a:gd name="T8" fmla="*/ 200 w 400"/>
              <a:gd name="T9" fmla="*/ 310 h 400"/>
              <a:gd name="T10" fmla="*/ 200 w 400"/>
              <a:gd name="T11" fmla="*/ 90 h 400"/>
              <a:gd name="T12" fmla="*/ 120 w 400"/>
              <a:gd name="T13" fmla="*/ 200 h 400"/>
              <a:gd name="T14" fmla="*/ 280 w 400"/>
              <a:gd name="T15" fmla="*/ 200 h 400"/>
              <a:gd name="T16" fmla="*/ 59 w 400"/>
              <a:gd name="T17" fmla="*/ 200 h 400"/>
              <a:gd name="T18" fmla="*/ 20 w 400"/>
              <a:gd name="T19" fmla="*/ 184 h 400"/>
              <a:gd name="T20" fmla="*/ 20 w 400"/>
              <a:gd name="T21" fmla="*/ 216 h 400"/>
              <a:gd name="T22" fmla="*/ 59 w 400"/>
              <a:gd name="T23" fmla="*/ 200 h 400"/>
              <a:gd name="T24" fmla="*/ 216 w 400"/>
              <a:gd name="T25" fmla="*/ 40 h 400"/>
              <a:gd name="T26" fmla="*/ 200 w 400"/>
              <a:gd name="T27" fmla="*/ 0 h 400"/>
              <a:gd name="T28" fmla="*/ 184 w 400"/>
              <a:gd name="T29" fmla="*/ 40 h 400"/>
              <a:gd name="T30" fmla="*/ 200 w 400"/>
              <a:gd name="T31" fmla="*/ 340 h 400"/>
              <a:gd name="T32" fmla="*/ 184 w 400"/>
              <a:gd name="T33" fmla="*/ 380 h 400"/>
              <a:gd name="T34" fmla="*/ 216 w 400"/>
              <a:gd name="T35" fmla="*/ 380 h 400"/>
              <a:gd name="T36" fmla="*/ 200 w 400"/>
              <a:gd name="T37" fmla="*/ 340 h 400"/>
              <a:gd name="T38" fmla="*/ 350 w 400"/>
              <a:gd name="T39" fmla="*/ 50 h 400"/>
              <a:gd name="T40" fmla="*/ 310 w 400"/>
              <a:gd name="T41" fmla="*/ 67 h 400"/>
              <a:gd name="T42" fmla="*/ 333 w 400"/>
              <a:gd name="T43" fmla="*/ 89 h 400"/>
              <a:gd name="T44" fmla="*/ 66 w 400"/>
              <a:gd name="T45" fmla="*/ 311 h 400"/>
              <a:gd name="T46" fmla="*/ 50 w 400"/>
              <a:gd name="T47" fmla="*/ 350 h 400"/>
              <a:gd name="T48" fmla="*/ 89 w 400"/>
              <a:gd name="T49" fmla="*/ 333 h 400"/>
              <a:gd name="T50" fmla="*/ 66 w 400"/>
              <a:gd name="T51" fmla="*/ 311 h 400"/>
              <a:gd name="T52" fmla="*/ 50 w 400"/>
              <a:gd name="T53" fmla="*/ 50 h 400"/>
              <a:gd name="T54" fmla="*/ 66 w 400"/>
              <a:gd name="T55" fmla="*/ 89 h 400"/>
              <a:gd name="T56" fmla="*/ 89 w 400"/>
              <a:gd name="T57" fmla="*/ 67 h 400"/>
              <a:gd name="T58" fmla="*/ 310 w 400"/>
              <a:gd name="T59" fmla="*/ 333 h 400"/>
              <a:gd name="T60" fmla="*/ 350 w 400"/>
              <a:gd name="T61" fmla="*/ 350 h 400"/>
              <a:gd name="T62" fmla="*/ 333 w 400"/>
              <a:gd name="T63" fmla="*/ 311 h 400"/>
              <a:gd name="T64" fmla="*/ 310 w 400"/>
              <a:gd name="T65" fmla="*/ 33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chemeClr val="bg1"/>
          </a:solidFill>
          <a:ln>
            <a:noFill/>
          </a:ln>
        </p:spPr>
        <p:txBody>
          <a:bodyPr vert="horz" wrap="square" lIns="96435" tIns="48218" rIns="96435" bIns="48218" numCol="1" anchor="t" anchorCtr="0" compatLnSpc="1"/>
          <a:lstStyle/>
          <a:p>
            <a:endParaRPr lang="en-US" dirty="0"/>
          </a:p>
        </p:txBody>
      </p:sp>
      <p:sp>
        <p:nvSpPr>
          <p:cNvPr id="26" name="Freeform 16"/>
          <p:cNvSpPr>
            <a:spLocks noChangeAspect="1" noEditPoints="1"/>
          </p:cNvSpPr>
          <p:nvPr/>
        </p:nvSpPr>
        <p:spPr bwMode="auto">
          <a:xfrm>
            <a:off x="7922357" y="5818167"/>
            <a:ext cx="302398" cy="303109"/>
          </a:xfrm>
          <a:custGeom>
            <a:avLst/>
            <a:gdLst>
              <a:gd name="T0" fmla="*/ 136 w 360"/>
              <a:gd name="T1" fmla="*/ 226 h 361"/>
              <a:gd name="T2" fmla="*/ 56 w 360"/>
              <a:gd name="T3" fmla="*/ 194 h 361"/>
              <a:gd name="T4" fmla="*/ 56 w 360"/>
              <a:gd name="T5" fmla="*/ 221 h 361"/>
              <a:gd name="T6" fmla="*/ 136 w 360"/>
              <a:gd name="T7" fmla="*/ 253 h 361"/>
              <a:gd name="T8" fmla="*/ 136 w 360"/>
              <a:gd name="T9" fmla="*/ 226 h 361"/>
              <a:gd name="T10" fmla="*/ 136 w 360"/>
              <a:gd name="T11" fmla="*/ 143 h 361"/>
              <a:gd name="T12" fmla="*/ 56 w 360"/>
              <a:gd name="T13" fmla="*/ 111 h 361"/>
              <a:gd name="T14" fmla="*/ 56 w 360"/>
              <a:gd name="T15" fmla="*/ 138 h 361"/>
              <a:gd name="T16" fmla="*/ 136 w 360"/>
              <a:gd name="T17" fmla="*/ 170 h 361"/>
              <a:gd name="T18" fmla="*/ 136 w 360"/>
              <a:gd name="T19" fmla="*/ 143 h 361"/>
              <a:gd name="T20" fmla="*/ 351 w 360"/>
              <a:gd name="T21" fmla="*/ 4 h 361"/>
              <a:gd name="T22" fmla="*/ 332 w 360"/>
              <a:gd name="T23" fmla="*/ 2 h 361"/>
              <a:gd name="T24" fmla="*/ 180 w 360"/>
              <a:gd name="T25" fmla="*/ 63 h 361"/>
              <a:gd name="T26" fmla="*/ 27 w 360"/>
              <a:gd name="T27" fmla="*/ 2 h 361"/>
              <a:gd name="T28" fmla="*/ 8 w 360"/>
              <a:gd name="T29" fmla="*/ 4 h 361"/>
              <a:gd name="T30" fmla="*/ 0 w 360"/>
              <a:gd name="T31" fmla="*/ 21 h 361"/>
              <a:gd name="T32" fmla="*/ 0 w 360"/>
              <a:gd name="T33" fmla="*/ 277 h 361"/>
              <a:gd name="T34" fmla="*/ 12 w 360"/>
              <a:gd name="T35" fmla="*/ 295 h 361"/>
              <a:gd name="T36" fmla="*/ 172 w 360"/>
              <a:gd name="T37" fmla="*/ 359 h 361"/>
              <a:gd name="T38" fmla="*/ 176 w 360"/>
              <a:gd name="T39" fmla="*/ 361 h 361"/>
              <a:gd name="T40" fmla="*/ 180 w 360"/>
              <a:gd name="T41" fmla="*/ 361 h 361"/>
              <a:gd name="T42" fmla="*/ 184 w 360"/>
              <a:gd name="T43" fmla="*/ 361 h 361"/>
              <a:gd name="T44" fmla="*/ 187 w 360"/>
              <a:gd name="T45" fmla="*/ 359 h 361"/>
              <a:gd name="T46" fmla="*/ 347 w 360"/>
              <a:gd name="T47" fmla="*/ 295 h 361"/>
              <a:gd name="T48" fmla="*/ 360 w 360"/>
              <a:gd name="T49" fmla="*/ 277 h 361"/>
              <a:gd name="T50" fmla="*/ 360 w 360"/>
              <a:gd name="T51" fmla="*/ 21 h 361"/>
              <a:gd name="T52" fmla="*/ 351 w 360"/>
              <a:gd name="T53" fmla="*/ 4 h 361"/>
              <a:gd name="T54" fmla="*/ 160 w 360"/>
              <a:gd name="T55" fmla="*/ 320 h 361"/>
              <a:gd name="T56" fmla="*/ 32 w 360"/>
              <a:gd name="T57" fmla="*/ 269 h 361"/>
              <a:gd name="T58" fmla="*/ 32 w 360"/>
              <a:gd name="T59" fmla="*/ 45 h 361"/>
              <a:gd name="T60" fmla="*/ 160 w 360"/>
              <a:gd name="T61" fmla="*/ 96 h 361"/>
              <a:gd name="T62" fmla="*/ 160 w 360"/>
              <a:gd name="T63" fmla="*/ 320 h 361"/>
              <a:gd name="T64" fmla="*/ 328 w 360"/>
              <a:gd name="T65" fmla="*/ 269 h 361"/>
              <a:gd name="T66" fmla="*/ 200 w 360"/>
              <a:gd name="T67" fmla="*/ 320 h 361"/>
              <a:gd name="T68" fmla="*/ 200 w 360"/>
              <a:gd name="T69" fmla="*/ 96 h 361"/>
              <a:gd name="T70" fmla="*/ 328 w 360"/>
              <a:gd name="T71" fmla="*/ 45 h 361"/>
              <a:gd name="T72" fmla="*/ 328 w 360"/>
              <a:gd name="T73" fmla="*/ 269 h 361"/>
              <a:gd name="T74" fmla="*/ 304 w 360"/>
              <a:gd name="T75" fmla="*/ 194 h 361"/>
              <a:gd name="T76" fmla="*/ 224 w 360"/>
              <a:gd name="T77" fmla="*/ 226 h 361"/>
              <a:gd name="T78" fmla="*/ 224 w 360"/>
              <a:gd name="T79" fmla="*/ 253 h 361"/>
              <a:gd name="T80" fmla="*/ 304 w 360"/>
              <a:gd name="T81" fmla="*/ 221 h 361"/>
              <a:gd name="T82" fmla="*/ 304 w 360"/>
              <a:gd name="T83" fmla="*/ 194 h 361"/>
              <a:gd name="T84" fmla="*/ 304 w 360"/>
              <a:gd name="T85" fmla="*/ 111 h 361"/>
              <a:gd name="T86" fmla="*/ 224 w 360"/>
              <a:gd name="T87" fmla="*/ 143 h 361"/>
              <a:gd name="T88" fmla="*/ 224 w 360"/>
              <a:gd name="T89" fmla="*/ 170 h 361"/>
              <a:gd name="T90" fmla="*/ 304 w 360"/>
              <a:gd name="T91" fmla="*/ 138 h 361"/>
              <a:gd name="T92" fmla="*/ 304 w 360"/>
              <a:gd name="T93" fmla="*/ 11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60" h="361">
                <a:moveTo>
                  <a:pt x="136" y="226"/>
                </a:moveTo>
                <a:cubicBezTo>
                  <a:pt x="56" y="194"/>
                  <a:pt x="56" y="194"/>
                  <a:pt x="56" y="194"/>
                </a:cubicBezTo>
                <a:cubicBezTo>
                  <a:pt x="56" y="221"/>
                  <a:pt x="56" y="221"/>
                  <a:pt x="56" y="221"/>
                </a:cubicBezTo>
                <a:cubicBezTo>
                  <a:pt x="136" y="253"/>
                  <a:pt x="136" y="253"/>
                  <a:pt x="136" y="253"/>
                </a:cubicBezTo>
                <a:lnTo>
                  <a:pt x="136" y="226"/>
                </a:lnTo>
                <a:close/>
                <a:moveTo>
                  <a:pt x="136" y="143"/>
                </a:moveTo>
                <a:cubicBezTo>
                  <a:pt x="56" y="111"/>
                  <a:pt x="56" y="111"/>
                  <a:pt x="56" y="111"/>
                </a:cubicBezTo>
                <a:cubicBezTo>
                  <a:pt x="56" y="138"/>
                  <a:pt x="56" y="138"/>
                  <a:pt x="56" y="138"/>
                </a:cubicBezTo>
                <a:cubicBezTo>
                  <a:pt x="136" y="170"/>
                  <a:pt x="136" y="170"/>
                  <a:pt x="136" y="170"/>
                </a:cubicBezTo>
                <a:lnTo>
                  <a:pt x="136" y="143"/>
                </a:lnTo>
                <a:close/>
                <a:moveTo>
                  <a:pt x="351" y="4"/>
                </a:moveTo>
                <a:cubicBezTo>
                  <a:pt x="345" y="1"/>
                  <a:pt x="338" y="0"/>
                  <a:pt x="332" y="2"/>
                </a:cubicBezTo>
                <a:cubicBezTo>
                  <a:pt x="180" y="63"/>
                  <a:pt x="180" y="63"/>
                  <a:pt x="180" y="63"/>
                </a:cubicBezTo>
                <a:cubicBezTo>
                  <a:pt x="27" y="2"/>
                  <a:pt x="27" y="2"/>
                  <a:pt x="27" y="2"/>
                </a:cubicBezTo>
                <a:cubicBezTo>
                  <a:pt x="21" y="0"/>
                  <a:pt x="14" y="1"/>
                  <a:pt x="8" y="4"/>
                </a:cubicBezTo>
                <a:cubicBezTo>
                  <a:pt x="3" y="8"/>
                  <a:pt x="0" y="14"/>
                  <a:pt x="0" y="21"/>
                </a:cubicBezTo>
                <a:cubicBezTo>
                  <a:pt x="0" y="277"/>
                  <a:pt x="0" y="277"/>
                  <a:pt x="0" y="277"/>
                </a:cubicBezTo>
                <a:cubicBezTo>
                  <a:pt x="0" y="285"/>
                  <a:pt x="5" y="292"/>
                  <a:pt x="12" y="295"/>
                </a:cubicBezTo>
                <a:cubicBezTo>
                  <a:pt x="172" y="359"/>
                  <a:pt x="172" y="359"/>
                  <a:pt x="172" y="359"/>
                </a:cubicBezTo>
                <a:cubicBezTo>
                  <a:pt x="172" y="359"/>
                  <a:pt x="175" y="360"/>
                  <a:pt x="176" y="361"/>
                </a:cubicBezTo>
                <a:cubicBezTo>
                  <a:pt x="177" y="361"/>
                  <a:pt x="178" y="361"/>
                  <a:pt x="180" y="361"/>
                </a:cubicBezTo>
                <a:cubicBezTo>
                  <a:pt x="181" y="361"/>
                  <a:pt x="182" y="361"/>
                  <a:pt x="184" y="361"/>
                </a:cubicBezTo>
                <a:cubicBezTo>
                  <a:pt x="184" y="360"/>
                  <a:pt x="187" y="359"/>
                  <a:pt x="187" y="359"/>
                </a:cubicBezTo>
                <a:cubicBezTo>
                  <a:pt x="347" y="295"/>
                  <a:pt x="347" y="295"/>
                  <a:pt x="347" y="295"/>
                </a:cubicBezTo>
                <a:cubicBezTo>
                  <a:pt x="355" y="292"/>
                  <a:pt x="360" y="285"/>
                  <a:pt x="360" y="277"/>
                </a:cubicBezTo>
                <a:cubicBezTo>
                  <a:pt x="360" y="21"/>
                  <a:pt x="360" y="21"/>
                  <a:pt x="360" y="21"/>
                </a:cubicBezTo>
                <a:cubicBezTo>
                  <a:pt x="360" y="14"/>
                  <a:pt x="356" y="8"/>
                  <a:pt x="351" y="4"/>
                </a:cubicBezTo>
                <a:close/>
                <a:moveTo>
                  <a:pt x="160" y="320"/>
                </a:moveTo>
                <a:cubicBezTo>
                  <a:pt x="32" y="269"/>
                  <a:pt x="32" y="269"/>
                  <a:pt x="32" y="269"/>
                </a:cubicBezTo>
                <a:cubicBezTo>
                  <a:pt x="32" y="45"/>
                  <a:pt x="32" y="45"/>
                  <a:pt x="32" y="45"/>
                </a:cubicBezTo>
                <a:cubicBezTo>
                  <a:pt x="160" y="96"/>
                  <a:pt x="160" y="96"/>
                  <a:pt x="160" y="96"/>
                </a:cubicBezTo>
                <a:lnTo>
                  <a:pt x="160" y="320"/>
                </a:lnTo>
                <a:close/>
                <a:moveTo>
                  <a:pt x="328" y="269"/>
                </a:moveTo>
                <a:cubicBezTo>
                  <a:pt x="200" y="320"/>
                  <a:pt x="200" y="320"/>
                  <a:pt x="200" y="320"/>
                </a:cubicBezTo>
                <a:cubicBezTo>
                  <a:pt x="200" y="96"/>
                  <a:pt x="200" y="96"/>
                  <a:pt x="200" y="96"/>
                </a:cubicBezTo>
                <a:cubicBezTo>
                  <a:pt x="328" y="45"/>
                  <a:pt x="328" y="45"/>
                  <a:pt x="328" y="45"/>
                </a:cubicBezTo>
                <a:lnTo>
                  <a:pt x="328" y="269"/>
                </a:lnTo>
                <a:close/>
                <a:moveTo>
                  <a:pt x="304" y="194"/>
                </a:moveTo>
                <a:cubicBezTo>
                  <a:pt x="224" y="226"/>
                  <a:pt x="224" y="226"/>
                  <a:pt x="224" y="226"/>
                </a:cubicBezTo>
                <a:cubicBezTo>
                  <a:pt x="224" y="253"/>
                  <a:pt x="224" y="253"/>
                  <a:pt x="224" y="253"/>
                </a:cubicBezTo>
                <a:cubicBezTo>
                  <a:pt x="304" y="221"/>
                  <a:pt x="304" y="221"/>
                  <a:pt x="304" y="221"/>
                </a:cubicBezTo>
                <a:lnTo>
                  <a:pt x="304" y="194"/>
                </a:lnTo>
                <a:close/>
                <a:moveTo>
                  <a:pt x="304" y="111"/>
                </a:moveTo>
                <a:cubicBezTo>
                  <a:pt x="224" y="143"/>
                  <a:pt x="224" y="143"/>
                  <a:pt x="224" y="143"/>
                </a:cubicBezTo>
                <a:cubicBezTo>
                  <a:pt x="224" y="170"/>
                  <a:pt x="224" y="170"/>
                  <a:pt x="224" y="170"/>
                </a:cubicBezTo>
                <a:cubicBezTo>
                  <a:pt x="304" y="138"/>
                  <a:pt x="304" y="138"/>
                  <a:pt x="304" y="138"/>
                </a:cubicBezTo>
                <a:lnTo>
                  <a:pt x="304" y="111"/>
                </a:lnTo>
                <a:close/>
              </a:path>
            </a:pathLst>
          </a:custGeom>
          <a:solidFill>
            <a:schemeClr val="bg1"/>
          </a:solidFill>
          <a:ln>
            <a:noFill/>
          </a:ln>
        </p:spPr>
        <p:txBody>
          <a:bodyPr vert="horz" wrap="square" lIns="96435" tIns="48218" rIns="96435" bIns="48218" numCol="1" anchor="t" anchorCtr="0" compatLnSpc="1"/>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vertical)">
                                      <p:cBhvr>
                                        <p:cTn id="7" dur="1000"/>
                                        <p:tgtEl>
                                          <p:spTgt spid="6"/>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750"/>
                                        <p:tgtEl>
                                          <p:spTgt spid="7"/>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750"/>
                                        <p:tgtEl>
                                          <p:spTgt spid="12"/>
                                        </p:tgtEl>
                                      </p:cBhvr>
                                    </p:animEffect>
                                  </p:childTnLst>
                                </p:cTn>
                              </p:par>
                            </p:childTnLst>
                          </p:cTn>
                        </p:par>
                        <p:par>
                          <p:cTn id="16" fill="hold">
                            <p:stCondLst>
                              <p:cond delay="3000"/>
                            </p:stCondLst>
                            <p:childTnLst>
                              <p:par>
                                <p:cTn id="17" presetID="22" presetClass="entr" presetSubtype="4"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750"/>
                                        <p:tgtEl>
                                          <p:spTgt spid="15"/>
                                        </p:tgtEl>
                                      </p:cBhvr>
                                    </p:animEffect>
                                  </p:childTnLst>
                                </p:cTn>
                              </p:par>
                            </p:childTnLst>
                          </p:cTn>
                        </p:par>
                        <p:par>
                          <p:cTn id="20" fill="hold">
                            <p:stCondLst>
                              <p:cond delay="4000"/>
                            </p:stCondLst>
                            <p:childTnLst>
                              <p:par>
                                <p:cTn id="21" presetID="22" presetClass="entr" presetSubtype="4"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down)">
                                      <p:cBhvr>
                                        <p:cTn id="23" dur="750"/>
                                        <p:tgtEl>
                                          <p:spTgt spid="18"/>
                                        </p:tgtEl>
                                      </p:cBhvr>
                                    </p:animEffect>
                                  </p:childTnLst>
                                </p:cTn>
                              </p:par>
                            </p:childTnLst>
                          </p:cTn>
                        </p:par>
                        <p:par>
                          <p:cTn id="24" fill="hold">
                            <p:stCondLst>
                              <p:cond delay="5000"/>
                            </p:stCondLst>
                            <p:childTnLst>
                              <p:par>
                                <p:cTn id="25" presetID="53" presetClass="entr" presetSubtype="16"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p:cTn id="27" dur="500" fill="hold"/>
                                        <p:tgtEl>
                                          <p:spTgt spid="24"/>
                                        </p:tgtEl>
                                        <p:attrNameLst>
                                          <p:attrName>ppt_w</p:attrName>
                                        </p:attrNameLst>
                                      </p:cBhvr>
                                      <p:tavLst>
                                        <p:tav tm="0">
                                          <p:val>
                                            <p:fltVal val="0"/>
                                          </p:val>
                                        </p:tav>
                                        <p:tav tm="100000">
                                          <p:val>
                                            <p:strVal val="#ppt_w"/>
                                          </p:val>
                                        </p:tav>
                                      </p:tavLst>
                                    </p:anim>
                                    <p:anim calcmode="lin" valueType="num">
                                      <p:cBhvr>
                                        <p:cTn id="28" dur="500" fill="hold"/>
                                        <p:tgtEl>
                                          <p:spTgt spid="24"/>
                                        </p:tgtEl>
                                        <p:attrNameLst>
                                          <p:attrName>ppt_h</p:attrName>
                                        </p:attrNameLst>
                                      </p:cBhvr>
                                      <p:tavLst>
                                        <p:tav tm="0">
                                          <p:val>
                                            <p:fltVal val="0"/>
                                          </p:val>
                                        </p:tav>
                                        <p:tav tm="100000">
                                          <p:val>
                                            <p:strVal val="#ppt_h"/>
                                          </p:val>
                                        </p:tav>
                                      </p:tavLst>
                                    </p:anim>
                                    <p:animEffect transition="in" filter="fade">
                                      <p:cBhvr>
                                        <p:cTn id="29" dur="500"/>
                                        <p:tgtEl>
                                          <p:spTgt spid="24"/>
                                        </p:tgtEl>
                                      </p:cBhvr>
                                    </p:animEffect>
                                  </p:childTnLst>
                                </p:cTn>
                              </p:par>
                            </p:childTnLst>
                          </p:cTn>
                        </p:par>
                        <p:par>
                          <p:cTn id="30" fill="hold">
                            <p:stCondLst>
                              <p:cond delay="5500"/>
                            </p:stCondLst>
                            <p:childTnLst>
                              <p:par>
                                <p:cTn id="31" presetID="53" presetClass="entr" presetSubtype="16"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500" fill="hold"/>
                                        <p:tgtEl>
                                          <p:spTgt spid="25"/>
                                        </p:tgtEl>
                                        <p:attrNameLst>
                                          <p:attrName>ppt_w</p:attrName>
                                        </p:attrNameLst>
                                      </p:cBhvr>
                                      <p:tavLst>
                                        <p:tav tm="0">
                                          <p:val>
                                            <p:fltVal val="0"/>
                                          </p:val>
                                        </p:tav>
                                        <p:tav tm="100000">
                                          <p:val>
                                            <p:strVal val="#ppt_w"/>
                                          </p:val>
                                        </p:tav>
                                      </p:tavLst>
                                    </p:anim>
                                    <p:anim calcmode="lin" valueType="num">
                                      <p:cBhvr>
                                        <p:cTn id="34" dur="500" fill="hold"/>
                                        <p:tgtEl>
                                          <p:spTgt spid="25"/>
                                        </p:tgtEl>
                                        <p:attrNameLst>
                                          <p:attrName>ppt_h</p:attrName>
                                        </p:attrNameLst>
                                      </p:cBhvr>
                                      <p:tavLst>
                                        <p:tav tm="0">
                                          <p:val>
                                            <p:fltVal val="0"/>
                                          </p:val>
                                        </p:tav>
                                        <p:tav tm="100000">
                                          <p:val>
                                            <p:strVal val="#ppt_h"/>
                                          </p:val>
                                        </p:tav>
                                      </p:tavLst>
                                    </p:anim>
                                    <p:animEffect transition="in" filter="fade">
                                      <p:cBhvr>
                                        <p:cTn id="35" dur="500"/>
                                        <p:tgtEl>
                                          <p:spTgt spid="25"/>
                                        </p:tgtEl>
                                      </p:cBhvr>
                                    </p:animEffect>
                                  </p:childTnLst>
                                </p:cTn>
                              </p:par>
                            </p:childTnLst>
                          </p:cTn>
                        </p:par>
                        <p:par>
                          <p:cTn id="36" fill="hold">
                            <p:stCondLst>
                              <p:cond delay="6000"/>
                            </p:stCondLst>
                            <p:childTnLst>
                              <p:par>
                                <p:cTn id="37" presetID="53" presetClass="entr" presetSubtype="16"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p:cTn id="39" dur="500" fill="hold"/>
                                        <p:tgtEl>
                                          <p:spTgt spid="26"/>
                                        </p:tgtEl>
                                        <p:attrNameLst>
                                          <p:attrName>ppt_w</p:attrName>
                                        </p:attrNameLst>
                                      </p:cBhvr>
                                      <p:tavLst>
                                        <p:tav tm="0">
                                          <p:val>
                                            <p:fltVal val="0"/>
                                          </p:val>
                                        </p:tav>
                                        <p:tav tm="100000">
                                          <p:val>
                                            <p:strVal val="#ppt_w"/>
                                          </p:val>
                                        </p:tav>
                                      </p:tavLst>
                                    </p:anim>
                                    <p:anim calcmode="lin" valueType="num">
                                      <p:cBhvr>
                                        <p:cTn id="40" dur="500" fill="hold"/>
                                        <p:tgtEl>
                                          <p:spTgt spid="26"/>
                                        </p:tgtEl>
                                        <p:attrNameLst>
                                          <p:attrName>ppt_h</p:attrName>
                                        </p:attrNameLst>
                                      </p:cBhvr>
                                      <p:tavLst>
                                        <p:tav tm="0">
                                          <p:val>
                                            <p:fltVal val="0"/>
                                          </p:val>
                                        </p:tav>
                                        <p:tav tm="100000">
                                          <p:val>
                                            <p:strVal val="#ppt_h"/>
                                          </p:val>
                                        </p:tav>
                                      </p:tavLst>
                                    </p:anim>
                                    <p:animEffect transition="in" filter="fade">
                                      <p:cBhvr>
                                        <p:cTn id="41" dur="500"/>
                                        <p:tgtEl>
                                          <p:spTgt spid="26"/>
                                        </p:tgtEl>
                                      </p:cBhvr>
                                    </p:animEffect>
                                  </p:childTnLst>
                                </p:cTn>
                              </p:par>
                            </p:childTnLst>
                          </p:cTn>
                        </p:par>
                        <p:par>
                          <p:cTn id="42" fill="hold">
                            <p:stCondLst>
                              <p:cond delay="6500"/>
                            </p:stCondLst>
                            <p:childTnLst>
                              <p:par>
                                <p:cTn id="43" presetID="22" presetClass="entr" presetSubtype="1" fill="hold" grpId="0"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wipe(up)">
                                      <p:cBhvr>
                                        <p:cTn id="45" dur="500"/>
                                        <p:tgtEl>
                                          <p:spTgt spid="21"/>
                                        </p:tgtEl>
                                      </p:cBhvr>
                                    </p:animEffect>
                                  </p:childTnLst>
                                </p:cTn>
                              </p:par>
                            </p:childTnLst>
                          </p:cTn>
                        </p:par>
                        <p:par>
                          <p:cTn id="46" fill="hold">
                            <p:stCondLst>
                              <p:cond delay="7000"/>
                            </p:stCondLst>
                            <p:childTnLst>
                              <p:par>
                                <p:cTn id="47" presetID="22" presetClass="entr" presetSubtype="1"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up)">
                                      <p:cBhvr>
                                        <p:cTn id="49" dur="500"/>
                                        <p:tgtEl>
                                          <p:spTgt spid="22"/>
                                        </p:tgtEl>
                                      </p:cBhvr>
                                    </p:animEffect>
                                  </p:childTnLst>
                                </p:cTn>
                              </p:par>
                            </p:childTnLst>
                          </p:cTn>
                        </p:par>
                        <p:par>
                          <p:cTn id="50" fill="hold">
                            <p:stCondLst>
                              <p:cond delay="7500"/>
                            </p:stCondLst>
                            <p:childTnLst>
                              <p:par>
                                <p:cTn id="51" presetID="22" presetClass="entr" presetSubtype="1" fill="hold" grpId="0" nodeType="after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wipe(up)">
                                      <p:cBhvr>
                                        <p:cTn id="5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21" grpId="0"/>
      <p:bldP spid="22" grpId="0"/>
      <p:bldP spid="23" grpId="0"/>
      <p:bldP spid="24" grpId="0" animBg="1"/>
      <p:bldP spid="25" grpId="0" animBg="1"/>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3" y="-13582"/>
            <a:ext cx="12858044" cy="5109636"/>
          </a:xfrm>
          <a:prstGeom prst="rect">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73" name="Group 72"/>
          <p:cNvGrpSpPr/>
          <p:nvPr/>
        </p:nvGrpSpPr>
        <p:grpSpPr>
          <a:xfrm>
            <a:off x="662446" y="4340636"/>
            <a:ext cx="5565461" cy="767264"/>
            <a:chOff x="450376" y="4102144"/>
            <a:chExt cx="5400000" cy="727520"/>
          </a:xfrm>
        </p:grpSpPr>
        <p:cxnSp>
          <p:nvCxnSpPr>
            <p:cNvPr id="70" name="Straight Connector 69"/>
            <p:cNvCxnSpPr/>
            <p:nvPr/>
          </p:nvCxnSpPr>
          <p:spPr>
            <a:xfrm flipV="1">
              <a:off x="450376" y="4109664"/>
              <a:ext cx="0" cy="72000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5843516" y="4109664"/>
              <a:ext cx="0" cy="72000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flipV="1">
              <a:off x="3150376" y="1402144"/>
              <a:ext cx="0" cy="540000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 name="TextBox 3"/>
          <p:cNvSpPr txBox="1"/>
          <p:nvPr/>
        </p:nvSpPr>
        <p:spPr>
          <a:xfrm>
            <a:off x="12451856" y="6579169"/>
            <a:ext cx="548358" cy="287130"/>
          </a:xfrm>
          <a:prstGeom prst="rect">
            <a:avLst/>
          </a:prstGeom>
          <a:noFill/>
        </p:spPr>
        <p:txBody>
          <a:bodyPr wrap="square" rtlCol="0">
            <a:spAutoFit/>
          </a:bodyPr>
          <a:lstStyle/>
          <a:p>
            <a:fld id="{F3C5028F-8D3B-45CC-A1ED-22F09E87F5E5}" type="slidenum">
              <a:rPr lang="id-ID" sz="1265">
                <a:solidFill>
                  <a:schemeClr val="bg1"/>
                </a:solidFill>
              </a:rPr>
              <a:t>13</a:t>
            </a:fld>
            <a:endParaRPr lang="id-ID" sz="1265" dirty="0">
              <a:solidFill>
                <a:schemeClr val="bg1"/>
              </a:solidFill>
            </a:endParaRPr>
          </a:p>
        </p:txBody>
      </p:sp>
      <p:grpSp>
        <p:nvGrpSpPr>
          <p:cNvPr id="30" name="Group 29"/>
          <p:cNvGrpSpPr/>
          <p:nvPr/>
        </p:nvGrpSpPr>
        <p:grpSpPr>
          <a:xfrm>
            <a:off x="954880" y="3994400"/>
            <a:ext cx="906781" cy="791635"/>
            <a:chOff x="1255593" y="4339988"/>
            <a:chExt cx="859810" cy="750628"/>
          </a:xfrm>
        </p:grpSpPr>
        <p:sp>
          <p:nvSpPr>
            <p:cNvPr id="2" name="Flowchart: Manual Operation 1"/>
            <p:cNvSpPr/>
            <p:nvPr/>
          </p:nvSpPr>
          <p:spPr>
            <a:xfrm>
              <a:off x="1337481" y="4339988"/>
              <a:ext cx="777922" cy="682388"/>
            </a:xfrm>
            <a:prstGeom prst="flowChartManualOperati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9" name="Flowchart: Manual Operation 28"/>
            <p:cNvSpPr/>
            <p:nvPr/>
          </p:nvSpPr>
          <p:spPr>
            <a:xfrm>
              <a:off x="1255593" y="4408228"/>
              <a:ext cx="777922" cy="682388"/>
            </a:xfrm>
            <a:prstGeom prst="flowChartManualOperati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31" name="Group 30"/>
          <p:cNvGrpSpPr/>
          <p:nvPr/>
        </p:nvGrpSpPr>
        <p:grpSpPr>
          <a:xfrm>
            <a:off x="2279066" y="3994400"/>
            <a:ext cx="906781" cy="791635"/>
            <a:chOff x="1255593" y="4339988"/>
            <a:chExt cx="859810" cy="750628"/>
          </a:xfrm>
        </p:grpSpPr>
        <p:sp>
          <p:nvSpPr>
            <p:cNvPr id="32" name="Flowchart: Manual Operation 31"/>
            <p:cNvSpPr/>
            <p:nvPr/>
          </p:nvSpPr>
          <p:spPr>
            <a:xfrm>
              <a:off x="1337481" y="4339988"/>
              <a:ext cx="777922" cy="682388"/>
            </a:xfrm>
            <a:prstGeom prst="flowChartManualOperati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3" name="Flowchart: Manual Operation 32"/>
            <p:cNvSpPr/>
            <p:nvPr/>
          </p:nvSpPr>
          <p:spPr>
            <a:xfrm>
              <a:off x="1255593" y="4408228"/>
              <a:ext cx="777922" cy="682388"/>
            </a:xfrm>
            <a:prstGeom prst="flowChartManualOperati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34" name="Group 33"/>
          <p:cNvGrpSpPr/>
          <p:nvPr/>
        </p:nvGrpSpPr>
        <p:grpSpPr>
          <a:xfrm>
            <a:off x="3675218" y="3994400"/>
            <a:ext cx="906781" cy="791635"/>
            <a:chOff x="1255593" y="4339988"/>
            <a:chExt cx="859810" cy="750628"/>
          </a:xfrm>
        </p:grpSpPr>
        <p:sp>
          <p:nvSpPr>
            <p:cNvPr id="35" name="Flowchart: Manual Operation 34"/>
            <p:cNvSpPr/>
            <p:nvPr/>
          </p:nvSpPr>
          <p:spPr>
            <a:xfrm>
              <a:off x="1337481" y="4339988"/>
              <a:ext cx="777922" cy="682388"/>
            </a:xfrm>
            <a:prstGeom prst="flowChartManualOperation">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6" name="Flowchart: Manual Operation 35"/>
            <p:cNvSpPr/>
            <p:nvPr/>
          </p:nvSpPr>
          <p:spPr>
            <a:xfrm>
              <a:off x="1255593" y="4408228"/>
              <a:ext cx="777922" cy="682388"/>
            </a:xfrm>
            <a:prstGeom prst="flowChartManualOperati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37" name="Group 36"/>
          <p:cNvGrpSpPr/>
          <p:nvPr/>
        </p:nvGrpSpPr>
        <p:grpSpPr>
          <a:xfrm>
            <a:off x="5072641" y="3994403"/>
            <a:ext cx="906781" cy="791635"/>
            <a:chOff x="1255593" y="4339988"/>
            <a:chExt cx="859810" cy="750628"/>
          </a:xfrm>
        </p:grpSpPr>
        <p:sp>
          <p:nvSpPr>
            <p:cNvPr id="38" name="Flowchart: Manual Operation 37"/>
            <p:cNvSpPr/>
            <p:nvPr/>
          </p:nvSpPr>
          <p:spPr>
            <a:xfrm>
              <a:off x="1337481" y="4339988"/>
              <a:ext cx="777922" cy="682388"/>
            </a:xfrm>
            <a:prstGeom prst="flowChartManualOperation">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Flowchart: Manual Operation 38"/>
            <p:cNvSpPr/>
            <p:nvPr/>
          </p:nvSpPr>
          <p:spPr>
            <a:xfrm>
              <a:off x="1255593" y="4408228"/>
              <a:ext cx="777922" cy="682388"/>
            </a:xfrm>
            <a:prstGeom prst="flowChartManualOperati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43" name="Group 42"/>
          <p:cNvGrpSpPr/>
          <p:nvPr/>
        </p:nvGrpSpPr>
        <p:grpSpPr>
          <a:xfrm>
            <a:off x="1224128" y="4255439"/>
            <a:ext cx="368429" cy="321194"/>
            <a:chOff x="7540014" y="4306907"/>
            <a:chExt cx="389342" cy="339426"/>
          </a:xfrm>
          <a:solidFill>
            <a:schemeClr val="bg1"/>
          </a:solidFill>
        </p:grpSpPr>
        <p:sp>
          <p:nvSpPr>
            <p:cNvPr id="54"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55"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56"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57"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58"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59"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60"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61"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p>
          </p:txBody>
        </p:sp>
        <p:sp>
          <p:nvSpPr>
            <p:cNvPr id="62"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p>
          </p:txBody>
        </p:sp>
        <p:sp>
          <p:nvSpPr>
            <p:cNvPr id="63"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p>
          </p:txBody>
        </p:sp>
        <p:sp>
          <p:nvSpPr>
            <p:cNvPr id="64"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endParaRPr lang="en-US"/>
            </a:p>
          </p:txBody>
        </p:sp>
      </p:grpSp>
      <p:grpSp>
        <p:nvGrpSpPr>
          <p:cNvPr id="44" name="Group 43"/>
          <p:cNvGrpSpPr/>
          <p:nvPr/>
        </p:nvGrpSpPr>
        <p:grpSpPr>
          <a:xfrm>
            <a:off x="2518284" y="4241206"/>
            <a:ext cx="358982" cy="366067"/>
            <a:chOff x="7160655" y="2178006"/>
            <a:chExt cx="379359" cy="386846"/>
          </a:xfrm>
          <a:solidFill>
            <a:schemeClr val="bg1"/>
          </a:solidFill>
        </p:grpSpPr>
        <p:sp>
          <p:nvSpPr>
            <p:cNvPr id="51" name="Freeform 36"/>
            <p:cNvSpPr>
              <a:spLocks noEditPoints="1"/>
            </p:cNvSpPr>
            <p:nvPr/>
          </p:nvSpPr>
          <p:spPr bwMode="auto">
            <a:xfrm>
              <a:off x="7277956" y="2178006"/>
              <a:ext cx="262058" cy="262058"/>
            </a:xfrm>
            <a:custGeom>
              <a:avLst/>
              <a:gdLst>
                <a:gd name="T0" fmla="*/ 65 w 79"/>
                <a:gd name="T1" fmla="*/ 14 h 79"/>
                <a:gd name="T2" fmla="*/ 14 w 79"/>
                <a:gd name="T3" fmla="*/ 14 h 79"/>
                <a:gd name="T4" fmla="*/ 11 w 79"/>
                <a:gd name="T5" fmla="*/ 63 h 79"/>
                <a:gd name="T6" fmla="*/ 11 w 79"/>
                <a:gd name="T7" fmla="*/ 63 h 79"/>
                <a:gd name="T8" fmla="*/ 17 w 79"/>
                <a:gd name="T9" fmla="*/ 68 h 79"/>
                <a:gd name="T10" fmla="*/ 64 w 79"/>
                <a:gd name="T11" fmla="*/ 65 h 79"/>
                <a:gd name="T12" fmla="*/ 65 w 79"/>
                <a:gd name="T13" fmla="*/ 14 h 79"/>
                <a:gd name="T14" fmla="*/ 58 w 79"/>
                <a:gd name="T15" fmla="*/ 59 h 79"/>
                <a:gd name="T16" fmla="*/ 20 w 79"/>
                <a:gd name="T17" fmla="*/ 59 h 79"/>
                <a:gd name="T18" fmla="*/ 20 w 79"/>
                <a:gd name="T19" fmla="*/ 21 h 79"/>
                <a:gd name="T20" fmla="*/ 58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52" name="Freeform 37"/>
            <p:cNvSpPr/>
            <p:nvPr/>
          </p:nvSpPr>
          <p:spPr bwMode="auto">
            <a:xfrm>
              <a:off x="7160655" y="2400130"/>
              <a:ext cx="159730" cy="164722"/>
            </a:xfrm>
            <a:custGeom>
              <a:avLst/>
              <a:gdLst>
                <a:gd name="T0" fmla="*/ 0 w 64"/>
                <a:gd name="T1" fmla="*/ 52 h 66"/>
                <a:gd name="T2" fmla="*/ 12 w 64"/>
                <a:gd name="T3" fmla="*/ 66 h 66"/>
                <a:gd name="T4" fmla="*/ 64 w 64"/>
                <a:gd name="T5" fmla="*/ 8 h 66"/>
                <a:gd name="T6" fmla="*/ 55 w 64"/>
                <a:gd name="T7" fmla="*/ 0 h 66"/>
                <a:gd name="T8" fmla="*/ 0 w 64"/>
                <a:gd name="T9" fmla="*/ 52 h 66"/>
              </a:gdLst>
              <a:ahLst/>
              <a:cxnLst>
                <a:cxn ang="0">
                  <a:pos x="T0" y="T1"/>
                </a:cxn>
                <a:cxn ang="0">
                  <a:pos x="T2" y="T3"/>
                </a:cxn>
                <a:cxn ang="0">
                  <a:pos x="T4" y="T5"/>
                </a:cxn>
                <a:cxn ang="0">
                  <a:pos x="T6" y="T7"/>
                </a:cxn>
                <a:cxn ang="0">
                  <a:pos x="T8" y="T9"/>
                </a:cxn>
              </a:cxnLst>
              <a:rect l="0" t="0" r="r" b="b"/>
              <a:pathLst>
                <a:path w="64" h="66">
                  <a:moveTo>
                    <a:pt x="0" y="52"/>
                  </a:moveTo>
                  <a:lnTo>
                    <a:pt x="12" y="66"/>
                  </a:lnTo>
                  <a:lnTo>
                    <a:pt x="64" y="8"/>
                  </a:lnTo>
                  <a:lnTo>
                    <a:pt x="55" y="0"/>
                  </a:lnTo>
                  <a:lnTo>
                    <a:pt x="0"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53" name="Freeform 38"/>
            <p:cNvSpPr/>
            <p:nvPr/>
          </p:nvSpPr>
          <p:spPr bwMode="auto">
            <a:xfrm>
              <a:off x="7412728" y="2265358"/>
              <a:ext cx="99831" cy="119797"/>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0" y="26"/>
                    <a:pt x="0" y="34"/>
                    <a:pt x="0" y="34"/>
                  </a:cubicBezTo>
                  <a:cubicBezTo>
                    <a:pt x="6" y="36"/>
                    <a:pt x="6" y="36"/>
                    <a:pt x="6" y="36"/>
                  </a:cubicBezTo>
                  <a:cubicBezTo>
                    <a:pt x="30" y="21"/>
                    <a:pt x="16"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grpSp>
      <p:grpSp>
        <p:nvGrpSpPr>
          <p:cNvPr id="45" name="Group 44"/>
          <p:cNvGrpSpPr>
            <a:grpSpLocks noChangeAspect="1"/>
          </p:cNvGrpSpPr>
          <p:nvPr/>
        </p:nvGrpSpPr>
        <p:grpSpPr>
          <a:xfrm>
            <a:off x="3900112" y="4259716"/>
            <a:ext cx="374995" cy="330139"/>
            <a:chOff x="6040049" y="4182118"/>
            <a:chExt cx="521619" cy="459224"/>
          </a:xfrm>
          <a:solidFill>
            <a:schemeClr val="bg1"/>
          </a:solidFill>
        </p:grpSpPr>
        <p:sp>
          <p:nvSpPr>
            <p:cNvPr id="46" name="Freeform 84"/>
            <p:cNvSpPr/>
            <p:nvPr/>
          </p:nvSpPr>
          <p:spPr bwMode="auto">
            <a:xfrm>
              <a:off x="6087469" y="4202084"/>
              <a:ext cx="194671" cy="419291"/>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47" name="Freeform 85"/>
            <p:cNvSpPr/>
            <p:nvPr/>
          </p:nvSpPr>
          <p:spPr bwMode="auto">
            <a:xfrm>
              <a:off x="6040049" y="4339353"/>
              <a:ext cx="27454" cy="147252"/>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48" name="Freeform 86"/>
            <p:cNvSpPr/>
            <p:nvPr/>
          </p:nvSpPr>
          <p:spPr bwMode="auto">
            <a:xfrm>
              <a:off x="6329559" y="4296924"/>
              <a:ext cx="77370" cy="229612"/>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49" name="Freeform 87"/>
            <p:cNvSpPr/>
            <p:nvPr/>
          </p:nvSpPr>
          <p:spPr bwMode="auto">
            <a:xfrm>
              <a:off x="6376980" y="4239521"/>
              <a:ext cx="102328" cy="341923"/>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50" name="Freeform 88"/>
            <p:cNvSpPr/>
            <p:nvPr/>
          </p:nvSpPr>
          <p:spPr bwMode="auto">
            <a:xfrm>
              <a:off x="6436879" y="4182118"/>
              <a:ext cx="124789" cy="459224"/>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grpSp>
      <p:sp>
        <p:nvSpPr>
          <p:cNvPr id="42" name="Freeform 21"/>
          <p:cNvSpPr>
            <a:spLocks noChangeAspect="1" noEditPoints="1"/>
          </p:cNvSpPr>
          <p:nvPr/>
        </p:nvSpPr>
        <p:spPr bwMode="auto">
          <a:xfrm>
            <a:off x="5294758" y="4254887"/>
            <a:ext cx="358752" cy="319353"/>
          </a:xfrm>
          <a:custGeom>
            <a:avLst/>
            <a:gdLst>
              <a:gd name="T0" fmla="*/ 62 w 401"/>
              <a:gd name="T1" fmla="*/ 116 h 357"/>
              <a:gd name="T2" fmla="*/ 117 w 401"/>
              <a:gd name="T3" fmla="*/ 135 h 357"/>
              <a:gd name="T4" fmla="*/ 124 w 401"/>
              <a:gd name="T5" fmla="*/ 133 h 357"/>
              <a:gd name="T6" fmla="*/ 155 w 401"/>
              <a:gd name="T7" fmla="*/ 106 h 357"/>
              <a:gd name="T8" fmla="*/ 156 w 401"/>
              <a:gd name="T9" fmla="*/ 100 h 357"/>
              <a:gd name="T10" fmla="*/ 141 w 401"/>
              <a:gd name="T11" fmla="*/ 81 h 357"/>
              <a:gd name="T12" fmla="*/ 219 w 401"/>
              <a:gd name="T13" fmla="*/ 1 h 357"/>
              <a:gd name="T14" fmla="*/ 160 w 401"/>
              <a:gd name="T15" fmla="*/ 1 h 357"/>
              <a:gd name="T16" fmla="*/ 86 w 401"/>
              <a:gd name="T17" fmla="*/ 39 h 357"/>
              <a:gd name="T18" fmla="*/ 55 w 401"/>
              <a:gd name="T19" fmla="*/ 63 h 357"/>
              <a:gd name="T20" fmla="*/ 43 w 401"/>
              <a:gd name="T21" fmla="*/ 90 h 357"/>
              <a:gd name="T22" fmla="*/ 18 w 401"/>
              <a:gd name="T23" fmla="*/ 98 h 357"/>
              <a:gd name="T24" fmla="*/ 3 w 401"/>
              <a:gd name="T25" fmla="*/ 110 h 357"/>
              <a:gd name="T26" fmla="*/ 2 w 401"/>
              <a:gd name="T27" fmla="*/ 120 h 357"/>
              <a:gd name="T28" fmla="*/ 30 w 401"/>
              <a:gd name="T29" fmla="*/ 150 h 357"/>
              <a:gd name="T30" fmla="*/ 41 w 401"/>
              <a:gd name="T31" fmla="*/ 152 h 357"/>
              <a:gd name="T32" fmla="*/ 55 w 401"/>
              <a:gd name="T33" fmla="*/ 139 h 357"/>
              <a:gd name="T34" fmla="*/ 62 w 401"/>
              <a:gd name="T35" fmla="*/ 116 h 357"/>
              <a:gd name="T36" fmla="*/ 177 w 401"/>
              <a:gd name="T37" fmla="*/ 126 h 357"/>
              <a:gd name="T38" fmla="*/ 169 w 401"/>
              <a:gd name="T39" fmla="*/ 125 h 357"/>
              <a:gd name="T40" fmla="*/ 140 w 401"/>
              <a:gd name="T41" fmla="*/ 150 h 357"/>
              <a:gd name="T42" fmla="*/ 139 w 401"/>
              <a:gd name="T43" fmla="*/ 158 h 357"/>
              <a:gd name="T44" fmla="*/ 305 w 401"/>
              <a:gd name="T45" fmla="*/ 347 h 357"/>
              <a:gd name="T46" fmla="*/ 320 w 401"/>
              <a:gd name="T47" fmla="*/ 348 h 357"/>
              <a:gd name="T48" fmla="*/ 340 w 401"/>
              <a:gd name="T49" fmla="*/ 332 h 357"/>
              <a:gd name="T50" fmla="*/ 341 w 401"/>
              <a:gd name="T51" fmla="*/ 317 h 357"/>
              <a:gd name="T52" fmla="*/ 177 w 401"/>
              <a:gd name="T53" fmla="*/ 126 h 357"/>
              <a:gd name="T54" fmla="*/ 398 w 401"/>
              <a:gd name="T55" fmla="*/ 46 h 357"/>
              <a:gd name="T56" fmla="*/ 389 w 401"/>
              <a:gd name="T57" fmla="*/ 42 h 357"/>
              <a:gd name="T58" fmla="*/ 369 w 401"/>
              <a:gd name="T59" fmla="*/ 72 h 357"/>
              <a:gd name="T60" fmla="*/ 331 w 401"/>
              <a:gd name="T61" fmla="*/ 80 h 357"/>
              <a:gd name="T62" fmla="*/ 320 w 401"/>
              <a:gd name="T63" fmla="*/ 45 h 357"/>
              <a:gd name="T64" fmla="*/ 338 w 401"/>
              <a:gd name="T65" fmla="*/ 13 h 357"/>
              <a:gd name="T66" fmla="*/ 330 w 401"/>
              <a:gd name="T67" fmla="*/ 6 h 357"/>
              <a:gd name="T68" fmla="*/ 274 w 401"/>
              <a:gd name="T69" fmla="*/ 51 h 357"/>
              <a:gd name="T70" fmla="*/ 257 w 401"/>
              <a:gd name="T71" fmla="*/ 121 h 357"/>
              <a:gd name="T72" fmla="*/ 230 w 401"/>
              <a:gd name="T73" fmla="*/ 149 h 357"/>
              <a:gd name="T74" fmla="*/ 257 w 401"/>
              <a:gd name="T75" fmla="*/ 181 h 357"/>
              <a:gd name="T76" fmla="*/ 290 w 401"/>
              <a:gd name="T77" fmla="*/ 149 h 357"/>
              <a:gd name="T78" fmla="*/ 330 w 401"/>
              <a:gd name="T79" fmla="*/ 137 h 357"/>
              <a:gd name="T80" fmla="*/ 391 w 401"/>
              <a:gd name="T81" fmla="*/ 112 h 357"/>
              <a:gd name="T82" fmla="*/ 398 w 401"/>
              <a:gd name="T83" fmla="*/ 46 h 357"/>
              <a:gd name="T84" fmla="*/ 55 w 401"/>
              <a:gd name="T85" fmla="*/ 319 h 357"/>
              <a:gd name="T86" fmla="*/ 55 w 401"/>
              <a:gd name="T87" fmla="*/ 334 h 357"/>
              <a:gd name="T88" fmla="*/ 74 w 401"/>
              <a:gd name="T89" fmla="*/ 353 h 357"/>
              <a:gd name="T90" fmla="*/ 89 w 401"/>
              <a:gd name="T91" fmla="*/ 351 h 357"/>
              <a:gd name="T92" fmla="*/ 187 w 401"/>
              <a:gd name="T93" fmla="*/ 254 h 357"/>
              <a:gd name="T94" fmla="*/ 157 w 401"/>
              <a:gd name="T95" fmla="*/ 220 h 357"/>
              <a:gd name="T96" fmla="*/ 55 w 401"/>
              <a:gd name="T97" fmla="*/ 319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357">
                <a:moveTo>
                  <a:pt x="62" y="116"/>
                </a:moveTo>
                <a:cubicBezTo>
                  <a:pt x="81" y="101"/>
                  <a:pt x="97" y="111"/>
                  <a:pt x="117" y="135"/>
                </a:cubicBezTo>
                <a:cubicBezTo>
                  <a:pt x="120" y="138"/>
                  <a:pt x="123" y="135"/>
                  <a:pt x="124" y="133"/>
                </a:cubicBezTo>
                <a:cubicBezTo>
                  <a:pt x="126" y="132"/>
                  <a:pt x="154" y="107"/>
                  <a:pt x="155" y="106"/>
                </a:cubicBezTo>
                <a:cubicBezTo>
                  <a:pt x="156" y="105"/>
                  <a:pt x="158" y="102"/>
                  <a:pt x="156" y="100"/>
                </a:cubicBezTo>
                <a:cubicBezTo>
                  <a:pt x="154" y="98"/>
                  <a:pt x="146" y="88"/>
                  <a:pt x="141" y="81"/>
                </a:cubicBezTo>
                <a:cubicBezTo>
                  <a:pt x="105" y="34"/>
                  <a:pt x="240" y="2"/>
                  <a:pt x="219" y="1"/>
                </a:cubicBezTo>
                <a:cubicBezTo>
                  <a:pt x="208" y="1"/>
                  <a:pt x="166" y="0"/>
                  <a:pt x="160" y="1"/>
                </a:cubicBezTo>
                <a:cubicBezTo>
                  <a:pt x="134" y="4"/>
                  <a:pt x="102" y="28"/>
                  <a:pt x="86" y="39"/>
                </a:cubicBezTo>
                <a:cubicBezTo>
                  <a:pt x="64" y="53"/>
                  <a:pt x="57" y="62"/>
                  <a:pt x="55" y="63"/>
                </a:cubicBezTo>
                <a:cubicBezTo>
                  <a:pt x="49" y="68"/>
                  <a:pt x="54" y="80"/>
                  <a:pt x="43" y="90"/>
                </a:cubicBezTo>
                <a:cubicBezTo>
                  <a:pt x="32" y="100"/>
                  <a:pt x="25" y="92"/>
                  <a:pt x="18" y="98"/>
                </a:cubicBezTo>
                <a:cubicBezTo>
                  <a:pt x="15" y="101"/>
                  <a:pt x="5" y="108"/>
                  <a:pt x="3" y="110"/>
                </a:cubicBezTo>
                <a:cubicBezTo>
                  <a:pt x="0" y="113"/>
                  <a:pt x="0" y="117"/>
                  <a:pt x="2" y="120"/>
                </a:cubicBezTo>
                <a:cubicBezTo>
                  <a:pt x="2" y="120"/>
                  <a:pt x="28" y="148"/>
                  <a:pt x="30" y="150"/>
                </a:cubicBezTo>
                <a:cubicBezTo>
                  <a:pt x="32" y="153"/>
                  <a:pt x="38" y="155"/>
                  <a:pt x="41" y="152"/>
                </a:cubicBezTo>
                <a:cubicBezTo>
                  <a:pt x="45" y="149"/>
                  <a:pt x="54" y="141"/>
                  <a:pt x="55" y="139"/>
                </a:cubicBezTo>
                <a:cubicBezTo>
                  <a:pt x="57" y="138"/>
                  <a:pt x="54" y="122"/>
                  <a:pt x="62" y="116"/>
                </a:cubicBezTo>
                <a:close/>
                <a:moveTo>
                  <a:pt x="177" y="126"/>
                </a:moveTo>
                <a:cubicBezTo>
                  <a:pt x="174" y="123"/>
                  <a:pt x="171" y="123"/>
                  <a:pt x="169" y="125"/>
                </a:cubicBezTo>
                <a:cubicBezTo>
                  <a:pt x="140" y="150"/>
                  <a:pt x="140" y="150"/>
                  <a:pt x="140" y="150"/>
                </a:cubicBezTo>
                <a:cubicBezTo>
                  <a:pt x="138" y="152"/>
                  <a:pt x="137" y="156"/>
                  <a:pt x="139" y="158"/>
                </a:cubicBezTo>
                <a:cubicBezTo>
                  <a:pt x="305" y="347"/>
                  <a:pt x="305" y="347"/>
                  <a:pt x="305" y="347"/>
                </a:cubicBezTo>
                <a:cubicBezTo>
                  <a:pt x="309" y="352"/>
                  <a:pt x="316" y="352"/>
                  <a:pt x="320" y="348"/>
                </a:cubicBezTo>
                <a:cubicBezTo>
                  <a:pt x="340" y="332"/>
                  <a:pt x="340" y="332"/>
                  <a:pt x="340" y="332"/>
                </a:cubicBezTo>
                <a:cubicBezTo>
                  <a:pt x="344" y="328"/>
                  <a:pt x="345" y="321"/>
                  <a:pt x="341" y="317"/>
                </a:cubicBezTo>
                <a:lnTo>
                  <a:pt x="177" y="126"/>
                </a:lnTo>
                <a:close/>
                <a:moveTo>
                  <a:pt x="398" y="46"/>
                </a:moveTo>
                <a:cubicBezTo>
                  <a:pt x="396" y="36"/>
                  <a:pt x="391" y="38"/>
                  <a:pt x="389" y="42"/>
                </a:cubicBezTo>
                <a:cubicBezTo>
                  <a:pt x="386" y="46"/>
                  <a:pt x="374" y="64"/>
                  <a:pt x="369" y="72"/>
                </a:cubicBezTo>
                <a:cubicBezTo>
                  <a:pt x="364" y="80"/>
                  <a:pt x="353" y="96"/>
                  <a:pt x="331" y="80"/>
                </a:cubicBezTo>
                <a:cubicBezTo>
                  <a:pt x="308" y="64"/>
                  <a:pt x="316" y="53"/>
                  <a:pt x="320" y="45"/>
                </a:cubicBezTo>
                <a:cubicBezTo>
                  <a:pt x="324" y="38"/>
                  <a:pt x="336" y="16"/>
                  <a:pt x="338" y="13"/>
                </a:cubicBezTo>
                <a:cubicBezTo>
                  <a:pt x="340" y="11"/>
                  <a:pt x="338" y="3"/>
                  <a:pt x="330" y="6"/>
                </a:cubicBezTo>
                <a:cubicBezTo>
                  <a:pt x="323" y="9"/>
                  <a:pt x="280" y="27"/>
                  <a:pt x="274" y="51"/>
                </a:cubicBezTo>
                <a:cubicBezTo>
                  <a:pt x="268" y="76"/>
                  <a:pt x="279" y="99"/>
                  <a:pt x="257" y="121"/>
                </a:cubicBezTo>
                <a:cubicBezTo>
                  <a:pt x="230" y="149"/>
                  <a:pt x="230" y="149"/>
                  <a:pt x="230" y="149"/>
                </a:cubicBezTo>
                <a:cubicBezTo>
                  <a:pt x="257" y="181"/>
                  <a:pt x="257" y="181"/>
                  <a:pt x="257" y="181"/>
                </a:cubicBezTo>
                <a:cubicBezTo>
                  <a:pt x="290" y="149"/>
                  <a:pt x="290" y="149"/>
                  <a:pt x="290" y="149"/>
                </a:cubicBezTo>
                <a:cubicBezTo>
                  <a:pt x="298" y="141"/>
                  <a:pt x="315" y="134"/>
                  <a:pt x="330" y="137"/>
                </a:cubicBezTo>
                <a:cubicBezTo>
                  <a:pt x="363" y="144"/>
                  <a:pt x="381" y="132"/>
                  <a:pt x="391" y="112"/>
                </a:cubicBezTo>
                <a:cubicBezTo>
                  <a:pt x="401" y="94"/>
                  <a:pt x="399" y="56"/>
                  <a:pt x="398" y="46"/>
                </a:cubicBezTo>
                <a:close/>
                <a:moveTo>
                  <a:pt x="55" y="319"/>
                </a:moveTo>
                <a:cubicBezTo>
                  <a:pt x="50" y="323"/>
                  <a:pt x="50" y="330"/>
                  <a:pt x="55" y="334"/>
                </a:cubicBezTo>
                <a:cubicBezTo>
                  <a:pt x="74" y="353"/>
                  <a:pt x="74" y="353"/>
                  <a:pt x="74" y="353"/>
                </a:cubicBezTo>
                <a:cubicBezTo>
                  <a:pt x="78" y="357"/>
                  <a:pt x="84" y="355"/>
                  <a:pt x="89" y="351"/>
                </a:cubicBezTo>
                <a:cubicBezTo>
                  <a:pt x="187" y="254"/>
                  <a:pt x="187" y="254"/>
                  <a:pt x="187" y="254"/>
                </a:cubicBezTo>
                <a:cubicBezTo>
                  <a:pt x="157" y="220"/>
                  <a:pt x="157" y="220"/>
                  <a:pt x="157" y="220"/>
                </a:cubicBezTo>
                <a:lnTo>
                  <a:pt x="55" y="319"/>
                </a:lnTo>
                <a:close/>
              </a:path>
            </a:pathLst>
          </a:custGeom>
          <a:solidFill>
            <a:schemeClr val="bg1">
              <a:lumMod val="95000"/>
            </a:schemeClr>
          </a:solidFill>
          <a:ln>
            <a:noFill/>
          </a:ln>
        </p:spPr>
        <p:txBody>
          <a:bodyPr vert="horz" wrap="square" lIns="96435" tIns="48218" rIns="96435" bIns="48218" numCol="1" anchor="t" anchorCtr="0" compatLnSpc="1"/>
          <a:lstStyle/>
          <a:p>
            <a:endParaRPr lang="en-US" dirty="0"/>
          </a:p>
        </p:txBody>
      </p:sp>
      <p:sp>
        <p:nvSpPr>
          <p:cNvPr id="65" name="TextBox 64"/>
          <p:cNvSpPr txBox="1"/>
          <p:nvPr/>
        </p:nvSpPr>
        <p:spPr>
          <a:xfrm>
            <a:off x="915247" y="4768997"/>
            <a:ext cx="976743" cy="287130"/>
          </a:xfrm>
          <a:prstGeom prst="rect">
            <a:avLst/>
          </a:prstGeom>
          <a:noFill/>
        </p:spPr>
        <p:txBody>
          <a:bodyPr wrap="square" rtlCol="0">
            <a:spAutoFit/>
          </a:bodyPr>
          <a:lstStyle/>
          <a:p>
            <a:pPr algn="ctr"/>
            <a:r>
              <a:rPr lang="id-ID" sz="1265" dirty="0">
                <a:solidFill>
                  <a:schemeClr val="bg1"/>
                </a:solidFill>
                <a:ea typeface="Roboto" panose="02000000000000000000" pitchFamily="2" charset="0"/>
              </a:rPr>
              <a:t>Analyze</a:t>
            </a:r>
            <a:endParaRPr lang="id-ID" sz="950" dirty="0">
              <a:solidFill>
                <a:schemeClr val="bg1"/>
              </a:solidFill>
            </a:endParaRPr>
          </a:p>
        </p:txBody>
      </p:sp>
      <p:sp>
        <p:nvSpPr>
          <p:cNvPr id="66" name="TextBox 65"/>
          <p:cNvSpPr txBox="1"/>
          <p:nvPr/>
        </p:nvSpPr>
        <p:spPr>
          <a:xfrm>
            <a:off x="2264903" y="4762495"/>
            <a:ext cx="976743" cy="287130"/>
          </a:xfrm>
          <a:prstGeom prst="rect">
            <a:avLst/>
          </a:prstGeom>
          <a:noFill/>
        </p:spPr>
        <p:txBody>
          <a:bodyPr wrap="square" rtlCol="0">
            <a:spAutoFit/>
          </a:bodyPr>
          <a:lstStyle/>
          <a:p>
            <a:pPr algn="ctr"/>
            <a:r>
              <a:rPr lang="id-ID" sz="1265" dirty="0">
                <a:solidFill>
                  <a:schemeClr val="bg1"/>
                </a:solidFill>
                <a:ea typeface="Roboto" panose="02000000000000000000" pitchFamily="2" charset="0"/>
              </a:rPr>
              <a:t>Research</a:t>
            </a:r>
            <a:endParaRPr lang="id-ID" sz="950" dirty="0">
              <a:solidFill>
                <a:schemeClr val="bg1"/>
              </a:solidFill>
            </a:endParaRPr>
          </a:p>
        </p:txBody>
      </p:sp>
      <p:sp>
        <p:nvSpPr>
          <p:cNvPr id="67" name="TextBox 66"/>
          <p:cNvSpPr txBox="1"/>
          <p:nvPr/>
        </p:nvSpPr>
        <p:spPr>
          <a:xfrm>
            <a:off x="3647682" y="4785090"/>
            <a:ext cx="976743" cy="287130"/>
          </a:xfrm>
          <a:prstGeom prst="rect">
            <a:avLst/>
          </a:prstGeom>
          <a:noFill/>
        </p:spPr>
        <p:txBody>
          <a:bodyPr wrap="square" rtlCol="0">
            <a:spAutoFit/>
          </a:bodyPr>
          <a:lstStyle/>
          <a:p>
            <a:pPr algn="ctr"/>
            <a:r>
              <a:rPr lang="id-ID" sz="1265" dirty="0">
                <a:solidFill>
                  <a:schemeClr val="bg1"/>
                </a:solidFill>
                <a:ea typeface="Roboto" panose="02000000000000000000" pitchFamily="2" charset="0"/>
              </a:rPr>
              <a:t>Sounding</a:t>
            </a:r>
            <a:endParaRPr lang="id-ID" sz="950" dirty="0">
              <a:solidFill>
                <a:schemeClr val="bg1"/>
              </a:solidFill>
            </a:endParaRPr>
          </a:p>
        </p:txBody>
      </p:sp>
      <p:sp>
        <p:nvSpPr>
          <p:cNvPr id="68" name="TextBox 67"/>
          <p:cNvSpPr txBox="1"/>
          <p:nvPr/>
        </p:nvSpPr>
        <p:spPr>
          <a:xfrm>
            <a:off x="4994480" y="4785090"/>
            <a:ext cx="976743" cy="287130"/>
          </a:xfrm>
          <a:prstGeom prst="rect">
            <a:avLst/>
          </a:prstGeom>
          <a:noFill/>
        </p:spPr>
        <p:txBody>
          <a:bodyPr wrap="square" rtlCol="0">
            <a:spAutoFit/>
          </a:bodyPr>
          <a:lstStyle/>
          <a:p>
            <a:pPr algn="ctr"/>
            <a:r>
              <a:rPr lang="id-ID" sz="1265" dirty="0">
                <a:solidFill>
                  <a:schemeClr val="bg1"/>
                </a:solidFill>
                <a:ea typeface="Roboto" panose="02000000000000000000" pitchFamily="2" charset="0"/>
              </a:rPr>
              <a:t>Improve</a:t>
            </a:r>
            <a:endParaRPr lang="id-ID" sz="950" dirty="0">
              <a:solidFill>
                <a:schemeClr val="bg1"/>
              </a:solidFill>
            </a:endParaRPr>
          </a:p>
        </p:txBody>
      </p:sp>
      <p:sp>
        <p:nvSpPr>
          <p:cNvPr id="74" name="Content Placeholder 2"/>
          <p:cNvSpPr txBox="1"/>
          <p:nvPr/>
        </p:nvSpPr>
        <p:spPr>
          <a:xfrm>
            <a:off x="777593" y="5384047"/>
            <a:ext cx="11255586" cy="1256955"/>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150000"/>
              </a:lnSpc>
            </a:pPr>
            <a:r>
              <a:rPr lang="en-US" sz="1265" dirty="0">
                <a:solidFill>
                  <a:schemeClr val="bg1">
                    <a:lumMod val="65000"/>
                  </a:schemeClr>
                </a:solidFill>
                <a:ea typeface="Roboto" panose="02000000000000000000" pitchFamily="2" charset="0"/>
              </a:rPr>
              <a:t>Lorem Ipsum has been the industry's standard dummy text ever since the 1500s</a:t>
            </a:r>
            <a:r>
              <a:rPr lang="id-ID" sz="1265" dirty="0">
                <a:solidFill>
                  <a:schemeClr val="bg1">
                    <a:lumMod val="65000"/>
                  </a:schemeClr>
                </a:solidFill>
                <a:ea typeface="Roboto" panose="02000000000000000000" pitchFamily="2" charset="0"/>
              </a:rPr>
              <a:t>. Fusce som libero topi sombrero bikinan meksiko</a:t>
            </a:r>
            <a:r>
              <a:rPr lang="en-US" sz="1265" dirty="0">
                <a:solidFill>
                  <a:schemeClr val="bg1">
                    <a:lumMod val="65000"/>
                  </a:schemeClr>
                </a:solidFill>
                <a:ea typeface="Roboto" panose="02000000000000000000" pitchFamily="2" charset="0"/>
              </a:rPr>
              <a:t> when an unknown printer took a galley of type and scrambled it to make a type specimen book. It has survived not only five centuries, but also the leap into electronic typesetting</a:t>
            </a:r>
            <a:r>
              <a:rPr lang="id-ID" sz="1265" dirty="0">
                <a:solidFill>
                  <a:schemeClr val="bg1">
                    <a:lumMod val="65000"/>
                  </a:schemeClr>
                </a:solidFill>
                <a:ea typeface="Roboto" panose="02000000000000000000" pitchFamily="2" charset="0"/>
              </a:rPr>
              <a:t>. Fusce som libero topi sombrero bikinan meksiko</a:t>
            </a:r>
            <a:r>
              <a:rPr lang="en-US" sz="1265" dirty="0">
                <a:solidFill>
                  <a:schemeClr val="bg1">
                    <a:lumMod val="65000"/>
                  </a:schemeClr>
                </a:solidFill>
                <a:ea typeface="Roboto" panose="02000000000000000000" pitchFamily="2" charset="0"/>
              </a:rPr>
              <a:t> when an unknown printer took a galley of type and scrambled it to make a type specimen book. It has survived not only five centuries, but also the leap into electronic typesetting</a:t>
            </a:r>
            <a:endParaRPr lang="id-ID" sz="1265" dirty="0">
              <a:solidFill>
                <a:schemeClr val="bg1">
                  <a:lumMod val="65000"/>
                </a:schemeClr>
              </a:solidFill>
              <a:ea typeface="Roboto" panose="02000000000000000000" pitchFamily="2" charset="0"/>
            </a:endParaRPr>
          </a:p>
          <a:p>
            <a:pPr algn="ctr">
              <a:lnSpc>
                <a:spcPct val="150000"/>
              </a:lnSpc>
            </a:pPr>
            <a:endParaRPr lang="id-ID" sz="1265" dirty="0">
              <a:solidFill>
                <a:schemeClr val="bg1">
                  <a:lumMod val="65000"/>
                </a:schemeClr>
              </a:solidFill>
              <a:ea typeface="Roboto"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vertical)">
                                      <p:cBhvr>
                                        <p:cTn id="7" dur="1000"/>
                                        <p:tgtEl>
                                          <p:spTgt spid="6"/>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73"/>
                                        </p:tgtEl>
                                        <p:attrNameLst>
                                          <p:attrName>style.visibility</p:attrName>
                                        </p:attrNameLst>
                                      </p:cBhvr>
                                      <p:to>
                                        <p:strVal val="visible"/>
                                      </p:to>
                                    </p:set>
                                    <p:animEffect transition="in" filter="barn(outVertical)">
                                      <p:cBhvr>
                                        <p:cTn id="11" dur="500"/>
                                        <p:tgtEl>
                                          <p:spTgt spid="73"/>
                                        </p:tgtEl>
                                      </p:cBhvr>
                                    </p:animEffect>
                                  </p:childTnLst>
                                </p:cTn>
                              </p:par>
                            </p:childTnLst>
                          </p:cTn>
                        </p:par>
                        <p:par>
                          <p:cTn id="12" fill="hold">
                            <p:stCondLst>
                              <p:cond delay="1500"/>
                            </p:stCondLst>
                            <p:childTnLst>
                              <p:par>
                                <p:cTn id="13" presetID="53" presetClass="entr" presetSubtype="16" fill="hold" nodeType="after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p:cTn id="15" dur="500" fill="hold"/>
                                        <p:tgtEl>
                                          <p:spTgt spid="30"/>
                                        </p:tgtEl>
                                        <p:attrNameLst>
                                          <p:attrName>ppt_w</p:attrName>
                                        </p:attrNameLst>
                                      </p:cBhvr>
                                      <p:tavLst>
                                        <p:tav tm="0">
                                          <p:val>
                                            <p:fltVal val="0"/>
                                          </p:val>
                                        </p:tav>
                                        <p:tav tm="100000">
                                          <p:val>
                                            <p:strVal val="#ppt_w"/>
                                          </p:val>
                                        </p:tav>
                                      </p:tavLst>
                                    </p:anim>
                                    <p:anim calcmode="lin" valueType="num">
                                      <p:cBhvr>
                                        <p:cTn id="16" dur="500" fill="hold"/>
                                        <p:tgtEl>
                                          <p:spTgt spid="30"/>
                                        </p:tgtEl>
                                        <p:attrNameLst>
                                          <p:attrName>ppt_h</p:attrName>
                                        </p:attrNameLst>
                                      </p:cBhvr>
                                      <p:tavLst>
                                        <p:tav tm="0">
                                          <p:val>
                                            <p:fltVal val="0"/>
                                          </p:val>
                                        </p:tav>
                                        <p:tav tm="100000">
                                          <p:val>
                                            <p:strVal val="#ppt_h"/>
                                          </p:val>
                                        </p:tav>
                                      </p:tavLst>
                                    </p:anim>
                                    <p:animEffect transition="in" filter="fade">
                                      <p:cBhvr>
                                        <p:cTn id="17" dur="500"/>
                                        <p:tgtEl>
                                          <p:spTgt spid="30"/>
                                        </p:tgtEl>
                                      </p:cBhvr>
                                    </p:animEffect>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43"/>
                                        </p:tgtEl>
                                        <p:attrNameLst>
                                          <p:attrName>style.visibility</p:attrName>
                                        </p:attrNameLst>
                                      </p:cBhvr>
                                      <p:to>
                                        <p:strVal val="visible"/>
                                      </p:to>
                                    </p:set>
                                    <p:anim calcmode="lin" valueType="num">
                                      <p:cBhvr>
                                        <p:cTn id="21" dur="500" fill="hold"/>
                                        <p:tgtEl>
                                          <p:spTgt spid="43"/>
                                        </p:tgtEl>
                                        <p:attrNameLst>
                                          <p:attrName>ppt_w</p:attrName>
                                        </p:attrNameLst>
                                      </p:cBhvr>
                                      <p:tavLst>
                                        <p:tav tm="0">
                                          <p:val>
                                            <p:fltVal val="0"/>
                                          </p:val>
                                        </p:tav>
                                        <p:tav tm="100000">
                                          <p:val>
                                            <p:strVal val="#ppt_w"/>
                                          </p:val>
                                        </p:tav>
                                      </p:tavLst>
                                    </p:anim>
                                    <p:anim calcmode="lin" valueType="num">
                                      <p:cBhvr>
                                        <p:cTn id="22" dur="500" fill="hold"/>
                                        <p:tgtEl>
                                          <p:spTgt spid="43"/>
                                        </p:tgtEl>
                                        <p:attrNameLst>
                                          <p:attrName>ppt_h</p:attrName>
                                        </p:attrNameLst>
                                      </p:cBhvr>
                                      <p:tavLst>
                                        <p:tav tm="0">
                                          <p:val>
                                            <p:fltVal val="0"/>
                                          </p:val>
                                        </p:tav>
                                        <p:tav tm="100000">
                                          <p:val>
                                            <p:strVal val="#ppt_h"/>
                                          </p:val>
                                        </p:tav>
                                      </p:tavLst>
                                    </p:anim>
                                    <p:animEffect transition="in" filter="fade">
                                      <p:cBhvr>
                                        <p:cTn id="23" dur="500"/>
                                        <p:tgtEl>
                                          <p:spTgt spid="43"/>
                                        </p:tgtEl>
                                      </p:cBhvr>
                                    </p:animEffect>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p:cTn id="27" dur="500" fill="hold"/>
                                        <p:tgtEl>
                                          <p:spTgt spid="37"/>
                                        </p:tgtEl>
                                        <p:attrNameLst>
                                          <p:attrName>ppt_w</p:attrName>
                                        </p:attrNameLst>
                                      </p:cBhvr>
                                      <p:tavLst>
                                        <p:tav tm="0">
                                          <p:val>
                                            <p:fltVal val="0"/>
                                          </p:val>
                                        </p:tav>
                                        <p:tav tm="100000">
                                          <p:val>
                                            <p:strVal val="#ppt_w"/>
                                          </p:val>
                                        </p:tav>
                                      </p:tavLst>
                                    </p:anim>
                                    <p:anim calcmode="lin" valueType="num">
                                      <p:cBhvr>
                                        <p:cTn id="28" dur="500" fill="hold"/>
                                        <p:tgtEl>
                                          <p:spTgt spid="37"/>
                                        </p:tgtEl>
                                        <p:attrNameLst>
                                          <p:attrName>ppt_h</p:attrName>
                                        </p:attrNameLst>
                                      </p:cBhvr>
                                      <p:tavLst>
                                        <p:tav tm="0">
                                          <p:val>
                                            <p:fltVal val="0"/>
                                          </p:val>
                                        </p:tav>
                                        <p:tav tm="100000">
                                          <p:val>
                                            <p:strVal val="#ppt_h"/>
                                          </p:val>
                                        </p:tav>
                                      </p:tavLst>
                                    </p:anim>
                                    <p:animEffect transition="in" filter="fade">
                                      <p:cBhvr>
                                        <p:cTn id="29" dur="500"/>
                                        <p:tgtEl>
                                          <p:spTgt spid="37"/>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p:cTn id="33" dur="500" fill="hold"/>
                                        <p:tgtEl>
                                          <p:spTgt spid="42"/>
                                        </p:tgtEl>
                                        <p:attrNameLst>
                                          <p:attrName>ppt_w</p:attrName>
                                        </p:attrNameLst>
                                      </p:cBhvr>
                                      <p:tavLst>
                                        <p:tav tm="0">
                                          <p:val>
                                            <p:fltVal val="0"/>
                                          </p:val>
                                        </p:tav>
                                        <p:tav tm="100000">
                                          <p:val>
                                            <p:strVal val="#ppt_w"/>
                                          </p:val>
                                        </p:tav>
                                      </p:tavLst>
                                    </p:anim>
                                    <p:anim calcmode="lin" valueType="num">
                                      <p:cBhvr>
                                        <p:cTn id="34" dur="500" fill="hold"/>
                                        <p:tgtEl>
                                          <p:spTgt spid="42"/>
                                        </p:tgtEl>
                                        <p:attrNameLst>
                                          <p:attrName>ppt_h</p:attrName>
                                        </p:attrNameLst>
                                      </p:cBhvr>
                                      <p:tavLst>
                                        <p:tav tm="0">
                                          <p:val>
                                            <p:fltVal val="0"/>
                                          </p:val>
                                        </p:tav>
                                        <p:tav tm="100000">
                                          <p:val>
                                            <p:strVal val="#ppt_h"/>
                                          </p:val>
                                        </p:tav>
                                      </p:tavLst>
                                    </p:anim>
                                    <p:animEffect transition="in" filter="fade">
                                      <p:cBhvr>
                                        <p:cTn id="35" dur="500"/>
                                        <p:tgtEl>
                                          <p:spTgt spid="42"/>
                                        </p:tgtEl>
                                      </p:cBhvr>
                                    </p:animEffect>
                                  </p:childTnLst>
                                </p:cTn>
                              </p:par>
                            </p:childTnLst>
                          </p:cTn>
                        </p:par>
                        <p:par>
                          <p:cTn id="36" fill="hold">
                            <p:stCondLst>
                              <p:cond delay="3500"/>
                            </p:stCondLst>
                            <p:childTnLst>
                              <p:par>
                                <p:cTn id="37" presetID="53" presetClass="entr" presetSubtype="16" fill="hold" nodeType="afterEffect">
                                  <p:stCondLst>
                                    <p:cond delay="0"/>
                                  </p:stCondLst>
                                  <p:childTnLst>
                                    <p:set>
                                      <p:cBhvr>
                                        <p:cTn id="38" dur="1" fill="hold">
                                          <p:stCondLst>
                                            <p:cond delay="0"/>
                                          </p:stCondLst>
                                        </p:cTn>
                                        <p:tgtEl>
                                          <p:spTgt spid="31"/>
                                        </p:tgtEl>
                                        <p:attrNameLst>
                                          <p:attrName>style.visibility</p:attrName>
                                        </p:attrNameLst>
                                      </p:cBhvr>
                                      <p:to>
                                        <p:strVal val="visible"/>
                                      </p:to>
                                    </p:set>
                                    <p:anim calcmode="lin" valueType="num">
                                      <p:cBhvr>
                                        <p:cTn id="39" dur="500" fill="hold"/>
                                        <p:tgtEl>
                                          <p:spTgt spid="31"/>
                                        </p:tgtEl>
                                        <p:attrNameLst>
                                          <p:attrName>ppt_w</p:attrName>
                                        </p:attrNameLst>
                                      </p:cBhvr>
                                      <p:tavLst>
                                        <p:tav tm="0">
                                          <p:val>
                                            <p:fltVal val="0"/>
                                          </p:val>
                                        </p:tav>
                                        <p:tav tm="100000">
                                          <p:val>
                                            <p:strVal val="#ppt_w"/>
                                          </p:val>
                                        </p:tav>
                                      </p:tavLst>
                                    </p:anim>
                                    <p:anim calcmode="lin" valueType="num">
                                      <p:cBhvr>
                                        <p:cTn id="40" dur="500" fill="hold"/>
                                        <p:tgtEl>
                                          <p:spTgt spid="31"/>
                                        </p:tgtEl>
                                        <p:attrNameLst>
                                          <p:attrName>ppt_h</p:attrName>
                                        </p:attrNameLst>
                                      </p:cBhvr>
                                      <p:tavLst>
                                        <p:tav tm="0">
                                          <p:val>
                                            <p:fltVal val="0"/>
                                          </p:val>
                                        </p:tav>
                                        <p:tav tm="100000">
                                          <p:val>
                                            <p:strVal val="#ppt_h"/>
                                          </p:val>
                                        </p:tav>
                                      </p:tavLst>
                                    </p:anim>
                                    <p:animEffect transition="in" filter="fade">
                                      <p:cBhvr>
                                        <p:cTn id="41" dur="500"/>
                                        <p:tgtEl>
                                          <p:spTgt spid="31"/>
                                        </p:tgtEl>
                                      </p:cBhvr>
                                    </p:animEffect>
                                  </p:childTnLst>
                                </p:cTn>
                              </p:par>
                            </p:childTnLst>
                          </p:cTn>
                        </p:par>
                        <p:par>
                          <p:cTn id="42" fill="hold">
                            <p:stCondLst>
                              <p:cond delay="4000"/>
                            </p:stCondLst>
                            <p:childTnLst>
                              <p:par>
                                <p:cTn id="43" presetID="53" presetClass="entr" presetSubtype="16" fill="hold" nodeType="after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p:cTn id="45" dur="500" fill="hold"/>
                                        <p:tgtEl>
                                          <p:spTgt spid="44"/>
                                        </p:tgtEl>
                                        <p:attrNameLst>
                                          <p:attrName>ppt_w</p:attrName>
                                        </p:attrNameLst>
                                      </p:cBhvr>
                                      <p:tavLst>
                                        <p:tav tm="0">
                                          <p:val>
                                            <p:fltVal val="0"/>
                                          </p:val>
                                        </p:tav>
                                        <p:tav tm="100000">
                                          <p:val>
                                            <p:strVal val="#ppt_w"/>
                                          </p:val>
                                        </p:tav>
                                      </p:tavLst>
                                    </p:anim>
                                    <p:anim calcmode="lin" valueType="num">
                                      <p:cBhvr>
                                        <p:cTn id="46" dur="500" fill="hold"/>
                                        <p:tgtEl>
                                          <p:spTgt spid="44"/>
                                        </p:tgtEl>
                                        <p:attrNameLst>
                                          <p:attrName>ppt_h</p:attrName>
                                        </p:attrNameLst>
                                      </p:cBhvr>
                                      <p:tavLst>
                                        <p:tav tm="0">
                                          <p:val>
                                            <p:fltVal val="0"/>
                                          </p:val>
                                        </p:tav>
                                        <p:tav tm="100000">
                                          <p:val>
                                            <p:strVal val="#ppt_h"/>
                                          </p:val>
                                        </p:tav>
                                      </p:tavLst>
                                    </p:anim>
                                    <p:animEffect transition="in" filter="fade">
                                      <p:cBhvr>
                                        <p:cTn id="47" dur="500"/>
                                        <p:tgtEl>
                                          <p:spTgt spid="44"/>
                                        </p:tgtEl>
                                      </p:cBhvr>
                                    </p:animEffect>
                                  </p:childTnLst>
                                </p:cTn>
                              </p:par>
                            </p:childTnLst>
                          </p:cTn>
                        </p:par>
                        <p:par>
                          <p:cTn id="48" fill="hold">
                            <p:stCondLst>
                              <p:cond delay="4500"/>
                            </p:stCondLst>
                            <p:childTnLst>
                              <p:par>
                                <p:cTn id="49" presetID="53" presetClass="entr" presetSubtype="16" fill="hold" nodeType="after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animEffect transition="in" filter="fade">
                                      <p:cBhvr>
                                        <p:cTn id="53" dur="500"/>
                                        <p:tgtEl>
                                          <p:spTgt spid="34"/>
                                        </p:tgtEl>
                                      </p:cBhvr>
                                    </p:animEffect>
                                  </p:childTnLst>
                                </p:cTn>
                              </p:par>
                            </p:childTnLst>
                          </p:cTn>
                        </p:par>
                        <p:par>
                          <p:cTn id="54" fill="hold">
                            <p:stCondLst>
                              <p:cond delay="5000"/>
                            </p:stCondLst>
                            <p:childTnLst>
                              <p:par>
                                <p:cTn id="55" presetID="53" presetClass="entr" presetSubtype="16" fill="hold" nodeType="after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p:cTn id="57" dur="500" fill="hold"/>
                                        <p:tgtEl>
                                          <p:spTgt spid="45"/>
                                        </p:tgtEl>
                                        <p:attrNameLst>
                                          <p:attrName>ppt_w</p:attrName>
                                        </p:attrNameLst>
                                      </p:cBhvr>
                                      <p:tavLst>
                                        <p:tav tm="0">
                                          <p:val>
                                            <p:fltVal val="0"/>
                                          </p:val>
                                        </p:tav>
                                        <p:tav tm="100000">
                                          <p:val>
                                            <p:strVal val="#ppt_w"/>
                                          </p:val>
                                        </p:tav>
                                      </p:tavLst>
                                    </p:anim>
                                    <p:anim calcmode="lin" valueType="num">
                                      <p:cBhvr>
                                        <p:cTn id="58" dur="500" fill="hold"/>
                                        <p:tgtEl>
                                          <p:spTgt spid="45"/>
                                        </p:tgtEl>
                                        <p:attrNameLst>
                                          <p:attrName>ppt_h</p:attrName>
                                        </p:attrNameLst>
                                      </p:cBhvr>
                                      <p:tavLst>
                                        <p:tav tm="0">
                                          <p:val>
                                            <p:fltVal val="0"/>
                                          </p:val>
                                        </p:tav>
                                        <p:tav tm="100000">
                                          <p:val>
                                            <p:strVal val="#ppt_h"/>
                                          </p:val>
                                        </p:tav>
                                      </p:tavLst>
                                    </p:anim>
                                    <p:animEffect transition="in" filter="fade">
                                      <p:cBhvr>
                                        <p:cTn id="59" dur="500"/>
                                        <p:tgtEl>
                                          <p:spTgt spid="45"/>
                                        </p:tgtEl>
                                      </p:cBhvr>
                                    </p:animEffect>
                                  </p:childTnLst>
                                </p:cTn>
                              </p:par>
                            </p:childTnLst>
                          </p:cTn>
                        </p:par>
                        <p:par>
                          <p:cTn id="60" fill="hold">
                            <p:stCondLst>
                              <p:cond delay="5500"/>
                            </p:stCondLst>
                            <p:childTnLst>
                              <p:par>
                                <p:cTn id="61" presetID="22" presetClass="entr" presetSubtype="1" fill="hold" grpId="0" nodeType="afterEffect">
                                  <p:stCondLst>
                                    <p:cond delay="0"/>
                                  </p:stCondLst>
                                  <p:childTnLst>
                                    <p:set>
                                      <p:cBhvr>
                                        <p:cTn id="62" dur="1" fill="hold">
                                          <p:stCondLst>
                                            <p:cond delay="0"/>
                                          </p:stCondLst>
                                        </p:cTn>
                                        <p:tgtEl>
                                          <p:spTgt spid="65"/>
                                        </p:tgtEl>
                                        <p:attrNameLst>
                                          <p:attrName>style.visibility</p:attrName>
                                        </p:attrNameLst>
                                      </p:cBhvr>
                                      <p:to>
                                        <p:strVal val="visible"/>
                                      </p:to>
                                    </p:set>
                                    <p:animEffect transition="in" filter="wipe(up)">
                                      <p:cBhvr>
                                        <p:cTn id="63" dur="500"/>
                                        <p:tgtEl>
                                          <p:spTgt spid="65"/>
                                        </p:tgtEl>
                                      </p:cBhvr>
                                    </p:animEffect>
                                  </p:childTnLst>
                                </p:cTn>
                              </p:par>
                            </p:childTnLst>
                          </p:cTn>
                        </p:par>
                        <p:par>
                          <p:cTn id="64" fill="hold">
                            <p:stCondLst>
                              <p:cond delay="6000"/>
                            </p:stCondLst>
                            <p:childTnLst>
                              <p:par>
                                <p:cTn id="65" presetID="22" presetClass="entr" presetSubtype="1" fill="hold" grpId="0" nodeType="afterEffect">
                                  <p:stCondLst>
                                    <p:cond delay="0"/>
                                  </p:stCondLst>
                                  <p:childTnLst>
                                    <p:set>
                                      <p:cBhvr>
                                        <p:cTn id="66" dur="1" fill="hold">
                                          <p:stCondLst>
                                            <p:cond delay="0"/>
                                          </p:stCondLst>
                                        </p:cTn>
                                        <p:tgtEl>
                                          <p:spTgt spid="66"/>
                                        </p:tgtEl>
                                        <p:attrNameLst>
                                          <p:attrName>style.visibility</p:attrName>
                                        </p:attrNameLst>
                                      </p:cBhvr>
                                      <p:to>
                                        <p:strVal val="visible"/>
                                      </p:to>
                                    </p:set>
                                    <p:animEffect transition="in" filter="wipe(up)">
                                      <p:cBhvr>
                                        <p:cTn id="67" dur="500"/>
                                        <p:tgtEl>
                                          <p:spTgt spid="66"/>
                                        </p:tgtEl>
                                      </p:cBhvr>
                                    </p:animEffect>
                                  </p:childTnLst>
                                </p:cTn>
                              </p:par>
                            </p:childTnLst>
                          </p:cTn>
                        </p:par>
                        <p:par>
                          <p:cTn id="68" fill="hold">
                            <p:stCondLst>
                              <p:cond delay="6500"/>
                            </p:stCondLst>
                            <p:childTnLst>
                              <p:par>
                                <p:cTn id="69" presetID="22" presetClass="entr" presetSubtype="1" fill="hold" grpId="0" nodeType="afterEffect">
                                  <p:stCondLst>
                                    <p:cond delay="0"/>
                                  </p:stCondLst>
                                  <p:childTnLst>
                                    <p:set>
                                      <p:cBhvr>
                                        <p:cTn id="70" dur="1" fill="hold">
                                          <p:stCondLst>
                                            <p:cond delay="0"/>
                                          </p:stCondLst>
                                        </p:cTn>
                                        <p:tgtEl>
                                          <p:spTgt spid="67"/>
                                        </p:tgtEl>
                                        <p:attrNameLst>
                                          <p:attrName>style.visibility</p:attrName>
                                        </p:attrNameLst>
                                      </p:cBhvr>
                                      <p:to>
                                        <p:strVal val="visible"/>
                                      </p:to>
                                    </p:set>
                                    <p:animEffect transition="in" filter="wipe(up)">
                                      <p:cBhvr>
                                        <p:cTn id="71" dur="500"/>
                                        <p:tgtEl>
                                          <p:spTgt spid="67"/>
                                        </p:tgtEl>
                                      </p:cBhvr>
                                    </p:animEffect>
                                  </p:childTnLst>
                                </p:cTn>
                              </p:par>
                            </p:childTnLst>
                          </p:cTn>
                        </p:par>
                        <p:par>
                          <p:cTn id="72" fill="hold">
                            <p:stCondLst>
                              <p:cond delay="7000"/>
                            </p:stCondLst>
                            <p:childTnLst>
                              <p:par>
                                <p:cTn id="73" presetID="22" presetClass="entr" presetSubtype="1" fill="hold" grpId="0" nodeType="afterEffect">
                                  <p:stCondLst>
                                    <p:cond delay="0"/>
                                  </p:stCondLst>
                                  <p:childTnLst>
                                    <p:set>
                                      <p:cBhvr>
                                        <p:cTn id="74" dur="1" fill="hold">
                                          <p:stCondLst>
                                            <p:cond delay="0"/>
                                          </p:stCondLst>
                                        </p:cTn>
                                        <p:tgtEl>
                                          <p:spTgt spid="68"/>
                                        </p:tgtEl>
                                        <p:attrNameLst>
                                          <p:attrName>style.visibility</p:attrName>
                                        </p:attrNameLst>
                                      </p:cBhvr>
                                      <p:to>
                                        <p:strVal val="visible"/>
                                      </p:to>
                                    </p:set>
                                    <p:animEffect transition="in" filter="wipe(up)">
                                      <p:cBhvr>
                                        <p:cTn id="75" dur="500"/>
                                        <p:tgtEl>
                                          <p:spTgt spid="68"/>
                                        </p:tgtEl>
                                      </p:cBhvr>
                                    </p:animEffect>
                                  </p:childTnLst>
                                </p:cTn>
                              </p:par>
                            </p:childTnLst>
                          </p:cTn>
                        </p:par>
                        <p:par>
                          <p:cTn id="76" fill="hold">
                            <p:stCondLst>
                              <p:cond delay="7500"/>
                            </p:stCondLst>
                            <p:childTnLst>
                              <p:par>
                                <p:cTn id="77" presetID="45" presetClass="entr" presetSubtype="0" fill="hold" grpId="0" nodeType="afterEffect">
                                  <p:stCondLst>
                                    <p:cond delay="0"/>
                                  </p:stCondLst>
                                  <p:childTnLst>
                                    <p:set>
                                      <p:cBhvr>
                                        <p:cTn id="78" dur="1" fill="hold">
                                          <p:stCondLst>
                                            <p:cond delay="0"/>
                                          </p:stCondLst>
                                        </p:cTn>
                                        <p:tgtEl>
                                          <p:spTgt spid="74"/>
                                        </p:tgtEl>
                                        <p:attrNameLst>
                                          <p:attrName>style.visibility</p:attrName>
                                        </p:attrNameLst>
                                      </p:cBhvr>
                                      <p:to>
                                        <p:strVal val="visible"/>
                                      </p:to>
                                    </p:set>
                                    <p:animEffect transition="in" filter="fade">
                                      <p:cBhvr>
                                        <p:cTn id="79" dur="2000"/>
                                        <p:tgtEl>
                                          <p:spTgt spid="74"/>
                                        </p:tgtEl>
                                      </p:cBhvr>
                                    </p:animEffect>
                                    <p:anim calcmode="lin" valueType="num">
                                      <p:cBhvr>
                                        <p:cTn id="80" dur="2000" fill="hold"/>
                                        <p:tgtEl>
                                          <p:spTgt spid="74"/>
                                        </p:tgtEl>
                                        <p:attrNameLst>
                                          <p:attrName>ppt_w</p:attrName>
                                        </p:attrNameLst>
                                      </p:cBhvr>
                                      <p:tavLst>
                                        <p:tav tm="0" fmla="#ppt_w*sin(2.5*pi*$)">
                                          <p:val>
                                            <p:fltVal val="0"/>
                                          </p:val>
                                        </p:tav>
                                        <p:tav tm="100000">
                                          <p:val>
                                            <p:fltVal val="1"/>
                                          </p:val>
                                        </p:tav>
                                      </p:tavLst>
                                    </p:anim>
                                    <p:anim calcmode="lin" valueType="num">
                                      <p:cBhvr>
                                        <p:cTn id="81" dur="2000" fill="hold"/>
                                        <p:tgtEl>
                                          <p:spTgt spid="7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2" grpId="0" animBg="1"/>
      <p:bldP spid="65" grpId="0"/>
      <p:bldP spid="66" grpId="0"/>
      <p:bldP spid="67" grpId="0"/>
      <p:bldP spid="68" grpId="0"/>
      <p:bldP spid="7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p:nvPr/>
        </p:nvSpPr>
        <p:spPr>
          <a:xfrm>
            <a:off x="1741546" y="1629021"/>
            <a:ext cx="9389051" cy="438197"/>
          </a:xfrm>
          <a:prstGeom prst="rect">
            <a:avLst/>
          </a:prstGeom>
          <a:ln w="12700">
            <a:miter lim="400000"/>
          </a:ln>
        </p:spPr>
        <p:txBody>
          <a:bodyPr lIns="0" tIns="0" rIns="0" bIns="0">
            <a:spAutoFit/>
          </a:bodyPr>
          <a:lstStyle>
            <a:lvl1pPr algn="just" defTabSz="457200">
              <a:spcBef>
                <a:spcPts val="1700"/>
              </a:spcBef>
              <a:defRPr sz="1800">
                <a:solidFill>
                  <a:srgbClr val="6F6F6F"/>
                </a:solidFill>
                <a:uFill>
                  <a:solidFill>
                    <a:srgbClr val="6F6F6F"/>
                  </a:solidFill>
                </a:uFill>
                <a:latin typeface="Lato Regular"/>
                <a:ea typeface="Lato Regular"/>
                <a:cs typeface="Lato Regular"/>
                <a:sym typeface="Lato Regular"/>
              </a:defRPr>
            </a:lvl1pPr>
          </a:lstStyle>
          <a:p>
            <a:pPr lvl="0">
              <a:defRPr>
                <a:solidFill>
                  <a:srgbClr val="000000"/>
                </a:solidFill>
                <a:uFillTx/>
              </a:defRPr>
            </a:pPr>
            <a:r>
              <a:rPr sz="950">
                <a:latin typeface="Arial" panose="020B0604020202020204" pitchFamily="34" charset="0"/>
                <a:sym typeface="Arial" panose="020B0604020202020204" pitchFamily="34" charset="0"/>
              </a:rPr>
              <a:t>Lorem ipsum dolor sit amet, consectetur adipiscing elit. Integer mollis vehicula ligula ut faucibus. Curabitur vestibulum consequat urna et vehicula. Suspendisse feugiat biben- dum egestas. Sed bibendum urna id sem tincidunt commodoat dictum lectus. Fusce felis tellus, volutpat quis venenatis non, adipiscing quis orci. Integer condimentum leo ut erat ultrices mollis. Nunc ut quam adipiscing, elementum enim ac, ullamcorper magna. Curabitur a felis eu tellus tincidunt rhoncus. Cras rhoncus diam tortor, id cursus purus.</a:t>
            </a:r>
          </a:p>
        </p:txBody>
      </p:sp>
      <p:sp>
        <p:nvSpPr>
          <p:cNvPr id="160" name="Shape 160"/>
          <p:cNvSpPr/>
          <p:nvPr/>
        </p:nvSpPr>
        <p:spPr>
          <a:xfrm>
            <a:off x="4348209" y="2534273"/>
            <a:ext cx="626370" cy="626370"/>
          </a:xfrm>
          <a:prstGeom prst="roundRect">
            <a:avLst>
              <a:gd name="adj" fmla="val 20667"/>
            </a:avLst>
          </a:prstGeom>
          <a:solidFill>
            <a:schemeClr val="accent1"/>
          </a:solidFill>
          <a:ln w="12700">
            <a:miter lim="400000"/>
          </a:ln>
        </p:spPr>
        <p:txBody>
          <a:bodyPr lIns="37670" tIns="37670" rIns="37670" bIns="37670" anchor="ctr"/>
          <a:lstStyle/>
          <a:p>
            <a:pPr algn="ctr" defTabSz="307975">
              <a:defRPr sz="3200">
                <a:solidFill>
                  <a:srgbClr val="FFFFFF"/>
                </a:solidFill>
                <a:uFillTx/>
                <a:latin typeface="Helvetica Light"/>
                <a:ea typeface="Helvetica Light"/>
                <a:cs typeface="Helvetica Light"/>
                <a:sym typeface="Helvetica Light"/>
              </a:defRPr>
            </a:pPr>
            <a:endParaRPr sz="1685">
              <a:latin typeface="Arial" panose="020B0604020202020204" pitchFamily="34" charset="0"/>
              <a:sym typeface="Arial" panose="020B0604020202020204" pitchFamily="34" charset="0"/>
            </a:endParaRPr>
          </a:p>
        </p:txBody>
      </p:sp>
      <p:sp>
        <p:nvSpPr>
          <p:cNvPr id="161" name="Shape 161"/>
          <p:cNvSpPr/>
          <p:nvPr/>
        </p:nvSpPr>
        <p:spPr>
          <a:xfrm>
            <a:off x="4495436" y="2650452"/>
            <a:ext cx="346984" cy="400652"/>
          </a:xfrm>
          <a:prstGeom prst="rect">
            <a:avLst/>
          </a:prstGeom>
          <a:ln w="12700">
            <a:miter lim="400000"/>
          </a:ln>
        </p:spPr>
        <p:txBody>
          <a:bodyPr wrap="none" lIns="37670" tIns="37670" rIns="37670" bIns="37670" anchor="ctr">
            <a:spAutoFit/>
          </a:bodyPr>
          <a:lstStyle>
            <a:lvl1pPr algn="ctr" defTabSz="584200">
              <a:defRPr sz="4000">
                <a:solidFill>
                  <a:srgbClr val="FFFFFF"/>
                </a:solidFill>
                <a:uFillTx/>
                <a:latin typeface="FontAwesome"/>
                <a:ea typeface="FontAwesome"/>
                <a:cs typeface="FontAwesome"/>
                <a:sym typeface="FontAwesome"/>
              </a:defRPr>
            </a:lvl1pPr>
          </a:lstStyle>
          <a:p>
            <a:pPr lvl="0">
              <a:defRPr sz="1800">
                <a:solidFill>
                  <a:srgbClr val="000000"/>
                </a:solidFill>
              </a:defRPr>
            </a:pPr>
            <a:r>
              <a:rPr sz="2110">
                <a:latin typeface="Arial" panose="020B0604020202020204" pitchFamily="34" charset="0"/>
                <a:sym typeface="Arial" panose="020B0604020202020204" pitchFamily="34" charset="0"/>
              </a:rPr>
              <a:t></a:t>
            </a:r>
          </a:p>
        </p:txBody>
      </p:sp>
      <p:sp>
        <p:nvSpPr>
          <p:cNvPr id="162" name="Shape 162"/>
          <p:cNvSpPr/>
          <p:nvPr/>
        </p:nvSpPr>
        <p:spPr>
          <a:xfrm>
            <a:off x="1689749" y="2590634"/>
            <a:ext cx="2477893" cy="202812"/>
          </a:xfrm>
          <a:prstGeom prst="rect">
            <a:avLst/>
          </a:prstGeom>
          <a:ln w="12700">
            <a:miter lim="400000"/>
          </a:ln>
        </p:spPr>
        <p:txBody>
          <a:bodyPr lIns="0" tIns="0" rIns="0" bIns="0">
            <a:spAutoFit/>
          </a:bodyPr>
          <a:lstStyle>
            <a:lvl1pPr algn="r" defTabSz="647700">
              <a:spcBef>
                <a:spcPts val="1700"/>
              </a:spcBef>
              <a:defRPr sz="2500" b="1">
                <a:solidFill>
                  <a:srgbClr val="002641"/>
                </a:solidFill>
                <a:uFillTx/>
                <a:latin typeface="Lato"/>
                <a:ea typeface="Lato"/>
                <a:cs typeface="Lato"/>
                <a:sym typeface="Lato"/>
              </a:defRPr>
            </a:lvl1pPr>
          </a:lstStyle>
          <a:p>
            <a:pPr lvl="0">
              <a:defRPr sz="1800" b="0">
                <a:solidFill>
                  <a:srgbClr val="000000"/>
                </a:solidFill>
              </a:defRPr>
            </a:pPr>
            <a:r>
              <a:rPr sz="1320">
                <a:latin typeface="Arial" panose="020B0604020202020204" pitchFamily="34" charset="0"/>
                <a:sym typeface="Arial" panose="020B0604020202020204" pitchFamily="34" charset="0"/>
              </a:rPr>
              <a:t>Mail Marketing</a:t>
            </a:r>
          </a:p>
        </p:txBody>
      </p:sp>
      <p:sp>
        <p:nvSpPr>
          <p:cNvPr id="163" name="Shape 163"/>
          <p:cNvSpPr/>
          <p:nvPr/>
        </p:nvSpPr>
        <p:spPr>
          <a:xfrm>
            <a:off x="1696446" y="2862567"/>
            <a:ext cx="2477893" cy="146066"/>
          </a:xfrm>
          <a:prstGeom prst="rect">
            <a:avLst/>
          </a:prstGeom>
          <a:ln w="12700">
            <a:miter lim="400000"/>
          </a:ln>
        </p:spPr>
        <p:txBody>
          <a:bodyPr lIns="0" tIns="0" rIns="0" bIns="0">
            <a:spAutoFit/>
          </a:bodyPr>
          <a:lstStyle>
            <a:lvl1pPr algn="r" defTabSz="647700">
              <a:spcBef>
                <a:spcPts val="1700"/>
              </a:spcBef>
              <a:defRPr sz="1800" b="1">
                <a:solidFill>
                  <a:srgbClr val="3E4147"/>
                </a:solidFill>
                <a:uFillTx/>
                <a:latin typeface="Lato"/>
                <a:ea typeface="Lato"/>
                <a:cs typeface="Lato"/>
                <a:sym typeface="Lato"/>
              </a:defRPr>
            </a:lvl1pPr>
          </a:lstStyle>
          <a:p>
            <a:pPr lvl="0">
              <a:defRPr b="0">
                <a:solidFill>
                  <a:srgbClr val="000000"/>
                </a:solidFill>
              </a:defRPr>
            </a:pPr>
            <a:r>
              <a:rPr sz="950">
                <a:latin typeface="Arial" panose="020B0604020202020204" pitchFamily="34" charset="0"/>
                <a:sym typeface="Arial" panose="020B0604020202020204" pitchFamily="34" charset="0"/>
              </a:rPr>
              <a:t>Put your Amazing Sub Title Here</a:t>
            </a:r>
          </a:p>
        </p:txBody>
      </p:sp>
      <p:sp>
        <p:nvSpPr>
          <p:cNvPr id="164" name="Shape 164"/>
          <p:cNvSpPr/>
          <p:nvPr/>
        </p:nvSpPr>
        <p:spPr>
          <a:xfrm>
            <a:off x="1737413" y="3287451"/>
            <a:ext cx="3243850" cy="584263"/>
          </a:xfrm>
          <a:prstGeom prst="rect">
            <a:avLst/>
          </a:prstGeom>
          <a:ln w="12700">
            <a:miter lim="400000"/>
          </a:ln>
        </p:spPr>
        <p:txBody>
          <a:bodyPr lIns="0" tIns="0" rIns="0" bIns="0">
            <a:spAutoFit/>
          </a:bodyPr>
          <a:lstStyle/>
          <a:p>
            <a:pPr algn="r" defTabSz="341630">
              <a:spcBef>
                <a:spcPts val="895"/>
              </a:spcBef>
              <a:defRPr sz="1800">
                <a:uFillTx/>
              </a:defRPr>
            </a:pPr>
            <a:r>
              <a:rPr sz="950" b="1">
                <a:solidFill>
                  <a:srgbClr val="3E4147"/>
                </a:solidFill>
                <a:latin typeface="Arial" panose="020B0604020202020204" pitchFamily="34" charset="0"/>
                <a:ea typeface="Lato"/>
                <a:cs typeface="Lato"/>
                <a:sym typeface="Arial" panose="020B0604020202020204" pitchFamily="34" charset="0"/>
              </a:rPr>
              <a:t>Lorem ipsum dolor</a:t>
            </a:r>
            <a:r>
              <a:rPr sz="950">
                <a:solidFill>
                  <a:srgbClr val="3E4147"/>
                </a:solidFill>
                <a:latin typeface="Arial" panose="020B0604020202020204" pitchFamily="34" charset="0"/>
                <a:ea typeface="Lato Semibold"/>
                <a:cs typeface="Lato Semibold"/>
                <a:sym typeface="Arial" panose="020B0604020202020204" pitchFamily="34" charset="0"/>
              </a:rPr>
              <a:t> </a:t>
            </a:r>
            <a:r>
              <a:rPr sz="950">
                <a:solidFill>
                  <a:srgbClr val="838383"/>
                </a:solidFill>
                <a:latin typeface="Arial" panose="020B0604020202020204" pitchFamily="34" charset="0"/>
                <a:ea typeface="Lato"/>
                <a:cs typeface="Lato"/>
                <a:sym typeface="Arial" panose="020B0604020202020204" pitchFamily="34" charset="0"/>
              </a:rPr>
              <a:t>sit amet, consectetur adipiscing elit. Integer mollis vehicula ligula ut faucibus. Curabitur vestibulum consequat urna et vehicula. Suspendisse feugiat biben- dum egestas.</a:t>
            </a:r>
          </a:p>
        </p:txBody>
      </p:sp>
      <p:sp>
        <p:nvSpPr>
          <p:cNvPr id="165" name="Shape 165"/>
          <p:cNvSpPr/>
          <p:nvPr/>
        </p:nvSpPr>
        <p:spPr>
          <a:xfrm>
            <a:off x="7897565" y="2534273"/>
            <a:ext cx="626370" cy="626370"/>
          </a:xfrm>
          <a:prstGeom prst="roundRect">
            <a:avLst>
              <a:gd name="adj" fmla="val 20667"/>
            </a:avLst>
          </a:prstGeom>
          <a:solidFill>
            <a:schemeClr val="accent1"/>
          </a:solidFill>
          <a:ln w="12700">
            <a:miter lim="400000"/>
          </a:ln>
        </p:spPr>
        <p:txBody>
          <a:bodyPr lIns="37670" tIns="37670" rIns="37670" bIns="37670" anchor="ctr"/>
          <a:lstStyle/>
          <a:p>
            <a:pPr algn="ctr" defTabSz="307975">
              <a:defRPr sz="3200">
                <a:solidFill>
                  <a:srgbClr val="FFFFFF"/>
                </a:solidFill>
                <a:uFillTx/>
                <a:latin typeface="Helvetica Light"/>
                <a:ea typeface="Helvetica Light"/>
                <a:cs typeface="Helvetica Light"/>
                <a:sym typeface="Helvetica Light"/>
              </a:defRPr>
            </a:pPr>
            <a:endParaRPr sz="1685">
              <a:latin typeface="Arial" panose="020B0604020202020204" pitchFamily="34" charset="0"/>
              <a:sym typeface="Arial" panose="020B0604020202020204" pitchFamily="34" charset="0"/>
            </a:endParaRPr>
          </a:p>
        </p:txBody>
      </p:sp>
      <p:sp>
        <p:nvSpPr>
          <p:cNvPr id="166" name="Shape 166"/>
          <p:cNvSpPr/>
          <p:nvPr/>
        </p:nvSpPr>
        <p:spPr>
          <a:xfrm>
            <a:off x="8039052" y="2650452"/>
            <a:ext cx="346984" cy="400652"/>
          </a:xfrm>
          <a:prstGeom prst="rect">
            <a:avLst/>
          </a:prstGeom>
          <a:ln w="12700">
            <a:miter lim="400000"/>
          </a:ln>
        </p:spPr>
        <p:txBody>
          <a:bodyPr wrap="none" lIns="37670" tIns="37670" rIns="37670" bIns="37670" anchor="ctr">
            <a:spAutoFit/>
          </a:bodyPr>
          <a:lstStyle>
            <a:lvl1pPr algn="ctr" defTabSz="584200">
              <a:defRPr sz="4000">
                <a:solidFill>
                  <a:srgbClr val="FFFFFF"/>
                </a:solidFill>
                <a:uFillTx/>
                <a:latin typeface="FontAwesome"/>
                <a:ea typeface="FontAwesome"/>
                <a:cs typeface="FontAwesome"/>
                <a:sym typeface="FontAwesome"/>
              </a:defRPr>
            </a:lvl1pPr>
          </a:lstStyle>
          <a:p>
            <a:pPr lvl="0">
              <a:defRPr sz="1800">
                <a:solidFill>
                  <a:srgbClr val="000000"/>
                </a:solidFill>
              </a:defRPr>
            </a:pPr>
            <a:r>
              <a:rPr sz="2110">
                <a:latin typeface="Arial" panose="020B0604020202020204" pitchFamily="34" charset="0"/>
                <a:sym typeface="Arial" panose="020B0604020202020204" pitchFamily="34" charset="0"/>
              </a:rPr>
              <a:t></a:t>
            </a:r>
          </a:p>
        </p:txBody>
      </p:sp>
      <p:sp>
        <p:nvSpPr>
          <p:cNvPr id="167" name="Shape 167"/>
          <p:cNvSpPr/>
          <p:nvPr/>
        </p:nvSpPr>
        <p:spPr>
          <a:xfrm>
            <a:off x="8669148" y="2586146"/>
            <a:ext cx="2477893" cy="202812"/>
          </a:xfrm>
          <a:prstGeom prst="rect">
            <a:avLst/>
          </a:prstGeom>
          <a:ln w="12700">
            <a:miter lim="400000"/>
          </a:ln>
        </p:spPr>
        <p:txBody>
          <a:bodyPr lIns="0" tIns="0" rIns="0" bIns="0">
            <a:spAutoFit/>
          </a:bodyPr>
          <a:lstStyle>
            <a:lvl1pPr defTabSz="647700">
              <a:spcBef>
                <a:spcPts val="1700"/>
              </a:spcBef>
              <a:defRPr sz="2500" b="1">
                <a:solidFill>
                  <a:srgbClr val="0087B1"/>
                </a:solidFill>
                <a:uFillTx/>
                <a:latin typeface="Lato"/>
                <a:ea typeface="Lato"/>
                <a:cs typeface="Lato"/>
                <a:sym typeface="Lato"/>
              </a:defRPr>
            </a:lvl1pPr>
          </a:lstStyle>
          <a:p>
            <a:pPr lvl="0">
              <a:defRPr sz="1800" b="0">
                <a:solidFill>
                  <a:srgbClr val="000000"/>
                </a:solidFill>
              </a:defRPr>
            </a:pPr>
            <a:r>
              <a:rPr sz="1320">
                <a:latin typeface="Arial" panose="020B0604020202020204" pitchFamily="34" charset="0"/>
                <a:sym typeface="Arial" panose="020B0604020202020204" pitchFamily="34" charset="0"/>
              </a:rPr>
              <a:t>Social Marketing</a:t>
            </a:r>
          </a:p>
        </p:txBody>
      </p:sp>
      <p:sp>
        <p:nvSpPr>
          <p:cNvPr id="168" name="Shape 168"/>
          <p:cNvSpPr/>
          <p:nvPr/>
        </p:nvSpPr>
        <p:spPr>
          <a:xfrm>
            <a:off x="8674614" y="2862567"/>
            <a:ext cx="2477893" cy="146066"/>
          </a:xfrm>
          <a:prstGeom prst="rect">
            <a:avLst/>
          </a:prstGeom>
          <a:ln w="12700">
            <a:miter lim="400000"/>
          </a:ln>
        </p:spPr>
        <p:txBody>
          <a:bodyPr lIns="0" tIns="0" rIns="0" bIns="0">
            <a:spAutoFit/>
          </a:bodyPr>
          <a:lstStyle>
            <a:lvl1pPr defTabSz="647700">
              <a:spcBef>
                <a:spcPts val="1700"/>
              </a:spcBef>
              <a:defRPr sz="1800" b="1">
                <a:solidFill>
                  <a:srgbClr val="3E4147"/>
                </a:solidFill>
                <a:uFillTx/>
                <a:latin typeface="Lato"/>
                <a:ea typeface="Lato"/>
                <a:cs typeface="Lato"/>
                <a:sym typeface="Lato"/>
              </a:defRPr>
            </a:lvl1pPr>
          </a:lstStyle>
          <a:p>
            <a:pPr lvl="0">
              <a:defRPr b="0">
                <a:solidFill>
                  <a:srgbClr val="000000"/>
                </a:solidFill>
              </a:defRPr>
            </a:pPr>
            <a:r>
              <a:rPr sz="950">
                <a:latin typeface="Arial" panose="020B0604020202020204" pitchFamily="34" charset="0"/>
                <a:sym typeface="Arial" panose="020B0604020202020204" pitchFamily="34" charset="0"/>
              </a:rPr>
              <a:t>Put your Amazing Sub Title Here</a:t>
            </a:r>
          </a:p>
        </p:txBody>
      </p:sp>
      <p:sp>
        <p:nvSpPr>
          <p:cNvPr id="169" name="Shape 169"/>
          <p:cNvSpPr/>
          <p:nvPr/>
        </p:nvSpPr>
        <p:spPr>
          <a:xfrm>
            <a:off x="7885165" y="3287451"/>
            <a:ext cx="3243850" cy="584263"/>
          </a:xfrm>
          <a:prstGeom prst="rect">
            <a:avLst/>
          </a:prstGeom>
          <a:ln w="12700">
            <a:miter lim="400000"/>
          </a:ln>
        </p:spPr>
        <p:txBody>
          <a:bodyPr lIns="0" tIns="0" rIns="0" bIns="0">
            <a:spAutoFit/>
          </a:bodyPr>
          <a:lstStyle/>
          <a:p>
            <a:pPr defTabSz="341630">
              <a:spcBef>
                <a:spcPts val="895"/>
              </a:spcBef>
              <a:defRPr sz="1800">
                <a:uFillTx/>
              </a:defRPr>
            </a:pPr>
            <a:r>
              <a:rPr sz="950" b="1">
                <a:solidFill>
                  <a:srgbClr val="3E4147"/>
                </a:solidFill>
                <a:latin typeface="Arial" panose="020B0604020202020204" pitchFamily="34" charset="0"/>
                <a:ea typeface="Lato"/>
                <a:cs typeface="Lato"/>
                <a:sym typeface="Arial" panose="020B0604020202020204" pitchFamily="34" charset="0"/>
              </a:rPr>
              <a:t>Lorem ipsum dolor</a:t>
            </a:r>
            <a:r>
              <a:rPr sz="950">
                <a:solidFill>
                  <a:srgbClr val="3E4147"/>
                </a:solidFill>
                <a:latin typeface="Arial" panose="020B0604020202020204" pitchFamily="34" charset="0"/>
                <a:ea typeface="Lato Semibold"/>
                <a:cs typeface="Lato Semibold"/>
                <a:sym typeface="Arial" panose="020B0604020202020204" pitchFamily="34" charset="0"/>
              </a:rPr>
              <a:t> </a:t>
            </a:r>
            <a:r>
              <a:rPr sz="950">
                <a:solidFill>
                  <a:srgbClr val="838383"/>
                </a:solidFill>
                <a:latin typeface="Arial" panose="020B0604020202020204" pitchFamily="34" charset="0"/>
                <a:ea typeface="Lato"/>
                <a:cs typeface="Lato"/>
                <a:sym typeface="Arial" panose="020B0604020202020204" pitchFamily="34" charset="0"/>
              </a:rPr>
              <a:t>sit amet, consectetur adipiscing elit. Integer mollis vehicula ligula ut faucibus. Curabitur vestibulum consequat urna et vehicula. Suspendisse feugiat biben- dum egestas.</a:t>
            </a:r>
          </a:p>
        </p:txBody>
      </p:sp>
      <p:sp>
        <p:nvSpPr>
          <p:cNvPr id="170" name="Shape 170"/>
          <p:cNvSpPr/>
          <p:nvPr/>
        </p:nvSpPr>
        <p:spPr>
          <a:xfrm>
            <a:off x="4348209" y="4289769"/>
            <a:ext cx="626370" cy="626370"/>
          </a:xfrm>
          <a:prstGeom prst="roundRect">
            <a:avLst>
              <a:gd name="adj" fmla="val 20667"/>
            </a:avLst>
          </a:prstGeom>
          <a:solidFill>
            <a:schemeClr val="accent2"/>
          </a:solidFill>
          <a:ln w="12700">
            <a:miter lim="400000"/>
          </a:ln>
        </p:spPr>
        <p:txBody>
          <a:bodyPr lIns="37670" tIns="37670" rIns="37670" bIns="37670" anchor="ctr"/>
          <a:lstStyle/>
          <a:p>
            <a:pPr algn="ctr" defTabSz="307975">
              <a:defRPr sz="3200">
                <a:solidFill>
                  <a:srgbClr val="FFFFFF"/>
                </a:solidFill>
                <a:uFillTx/>
                <a:latin typeface="Helvetica Light"/>
                <a:ea typeface="Helvetica Light"/>
                <a:cs typeface="Helvetica Light"/>
                <a:sym typeface="Helvetica Light"/>
              </a:defRPr>
            </a:pPr>
            <a:endParaRPr sz="1685">
              <a:latin typeface="Arial" panose="020B0604020202020204" pitchFamily="34" charset="0"/>
              <a:sym typeface="Arial" panose="020B0604020202020204" pitchFamily="34" charset="0"/>
            </a:endParaRPr>
          </a:p>
        </p:txBody>
      </p:sp>
      <p:sp>
        <p:nvSpPr>
          <p:cNvPr id="171" name="Shape 171"/>
          <p:cNvSpPr/>
          <p:nvPr/>
        </p:nvSpPr>
        <p:spPr>
          <a:xfrm>
            <a:off x="4488740" y="4405948"/>
            <a:ext cx="346984" cy="400652"/>
          </a:xfrm>
          <a:prstGeom prst="rect">
            <a:avLst/>
          </a:prstGeom>
          <a:ln w="12700">
            <a:miter lim="400000"/>
          </a:ln>
        </p:spPr>
        <p:txBody>
          <a:bodyPr wrap="none" lIns="37670" tIns="37670" rIns="37670" bIns="37670" anchor="ctr">
            <a:spAutoFit/>
          </a:bodyPr>
          <a:lstStyle>
            <a:lvl1pPr algn="ctr" defTabSz="584200">
              <a:defRPr sz="4000">
                <a:solidFill>
                  <a:srgbClr val="FFFFFF"/>
                </a:solidFill>
                <a:uFillTx/>
                <a:latin typeface="FontAwesome"/>
                <a:ea typeface="FontAwesome"/>
                <a:cs typeface="FontAwesome"/>
                <a:sym typeface="FontAwesome"/>
              </a:defRPr>
            </a:lvl1pPr>
          </a:lstStyle>
          <a:p>
            <a:pPr lvl="0">
              <a:defRPr sz="1800">
                <a:solidFill>
                  <a:srgbClr val="000000"/>
                </a:solidFill>
              </a:defRPr>
            </a:pPr>
            <a:r>
              <a:rPr sz="2110">
                <a:latin typeface="Arial" panose="020B0604020202020204" pitchFamily="34" charset="0"/>
                <a:sym typeface="Arial" panose="020B0604020202020204" pitchFamily="34" charset="0"/>
              </a:rPr>
              <a:t></a:t>
            </a:r>
          </a:p>
        </p:txBody>
      </p:sp>
      <p:sp>
        <p:nvSpPr>
          <p:cNvPr id="172" name="Shape 172"/>
          <p:cNvSpPr/>
          <p:nvPr/>
        </p:nvSpPr>
        <p:spPr>
          <a:xfrm>
            <a:off x="1689749" y="4346130"/>
            <a:ext cx="2477893" cy="202812"/>
          </a:xfrm>
          <a:prstGeom prst="rect">
            <a:avLst/>
          </a:prstGeom>
          <a:ln w="12700">
            <a:miter lim="400000"/>
          </a:ln>
        </p:spPr>
        <p:txBody>
          <a:bodyPr lIns="0" tIns="0" rIns="0" bIns="0">
            <a:spAutoFit/>
          </a:bodyPr>
          <a:lstStyle>
            <a:lvl1pPr algn="r" defTabSz="647700">
              <a:spcBef>
                <a:spcPts val="1700"/>
              </a:spcBef>
              <a:defRPr sz="2500" b="1">
                <a:solidFill>
                  <a:srgbClr val="A1BC23"/>
                </a:solidFill>
                <a:uFillTx/>
                <a:latin typeface="Lato"/>
                <a:ea typeface="Lato"/>
                <a:cs typeface="Lato"/>
                <a:sym typeface="Lato"/>
              </a:defRPr>
            </a:lvl1pPr>
          </a:lstStyle>
          <a:p>
            <a:pPr lvl="0">
              <a:defRPr sz="1800" b="0">
                <a:solidFill>
                  <a:srgbClr val="000000"/>
                </a:solidFill>
              </a:defRPr>
            </a:pPr>
            <a:r>
              <a:rPr sz="1320">
                <a:latin typeface="Arial" panose="020B0604020202020204" pitchFamily="34" charset="0"/>
                <a:sym typeface="Arial" panose="020B0604020202020204" pitchFamily="34" charset="0"/>
              </a:rPr>
              <a:t>Market Investigation</a:t>
            </a:r>
          </a:p>
        </p:txBody>
      </p:sp>
      <p:sp>
        <p:nvSpPr>
          <p:cNvPr id="173" name="Shape 173"/>
          <p:cNvSpPr/>
          <p:nvPr/>
        </p:nvSpPr>
        <p:spPr>
          <a:xfrm>
            <a:off x="1696446" y="4618063"/>
            <a:ext cx="2477893" cy="146066"/>
          </a:xfrm>
          <a:prstGeom prst="rect">
            <a:avLst/>
          </a:prstGeom>
          <a:ln w="12700">
            <a:miter lim="400000"/>
          </a:ln>
        </p:spPr>
        <p:txBody>
          <a:bodyPr lIns="0" tIns="0" rIns="0" bIns="0">
            <a:spAutoFit/>
          </a:bodyPr>
          <a:lstStyle>
            <a:lvl1pPr algn="r" defTabSz="647700">
              <a:spcBef>
                <a:spcPts val="1700"/>
              </a:spcBef>
              <a:defRPr sz="1800" b="1">
                <a:solidFill>
                  <a:srgbClr val="3E4147"/>
                </a:solidFill>
                <a:uFillTx/>
                <a:latin typeface="Lato"/>
                <a:ea typeface="Lato"/>
                <a:cs typeface="Lato"/>
                <a:sym typeface="Lato"/>
              </a:defRPr>
            </a:lvl1pPr>
          </a:lstStyle>
          <a:p>
            <a:pPr lvl="0">
              <a:defRPr b="0">
                <a:solidFill>
                  <a:srgbClr val="000000"/>
                </a:solidFill>
              </a:defRPr>
            </a:pPr>
            <a:r>
              <a:rPr sz="950">
                <a:latin typeface="Arial" panose="020B0604020202020204" pitchFamily="34" charset="0"/>
                <a:sym typeface="Arial" panose="020B0604020202020204" pitchFamily="34" charset="0"/>
              </a:rPr>
              <a:t>Put your Amazing Sub Title Here</a:t>
            </a:r>
          </a:p>
        </p:txBody>
      </p:sp>
      <p:sp>
        <p:nvSpPr>
          <p:cNvPr id="174" name="Shape 174"/>
          <p:cNvSpPr/>
          <p:nvPr/>
        </p:nvSpPr>
        <p:spPr>
          <a:xfrm>
            <a:off x="1737413" y="5042946"/>
            <a:ext cx="3243850" cy="584263"/>
          </a:xfrm>
          <a:prstGeom prst="rect">
            <a:avLst/>
          </a:prstGeom>
          <a:ln w="12700">
            <a:miter lim="400000"/>
          </a:ln>
        </p:spPr>
        <p:txBody>
          <a:bodyPr lIns="0" tIns="0" rIns="0" bIns="0">
            <a:spAutoFit/>
          </a:bodyPr>
          <a:lstStyle/>
          <a:p>
            <a:pPr algn="r" defTabSz="341630">
              <a:spcBef>
                <a:spcPts val="895"/>
              </a:spcBef>
              <a:defRPr sz="1800">
                <a:uFillTx/>
              </a:defRPr>
            </a:pPr>
            <a:r>
              <a:rPr sz="950" b="1">
                <a:solidFill>
                  <a:srgbClr val="3E4147"/>
                </a:solidFill>
                <a:latin typeface="Arial" panose="020B0604020202020204" pitchFamily="34" charset="0"/>
                <a:ea typeface="Lato"/>
                <a:cs typeface="Lato"/>
                <a:sym typeface="Arial" panose="020B0604020202020204" pitchFamily="34" charset="0"/>
              </a:rPr>
              <a:t>Lorem ipsum dolor</a:t>
            </a:r>
            <a:r>
              <a:rPr sz="950">
                <a:solidFill>
                  <a:srgbClr val="3E4147"/>
                </a:solidFill>
                <a:latin typeface="Arial" panose="020B0604020202020204" pitchFamily="34" charset="0"/>
                <a:ea typeface="Lato Semibold"/>
                <a:cs typeface="Lato Semibold"/>
                <a:sym typeface="Arial" panose="020B0604020202020204" pitchFamily="34" charset="0"/>
              </a:rPr>
              <a:t> </a:t>
            </a:r>
            <a:r>
              <a:rPr sz="950">
                <a:solidFill>
                  <a:srgbClr val="838383"/>
                </a:solidFill>
                <a:latin typeface="Arial" panose="020B0604020202020204" pitchFamily="34" charset="0"/>
                <a:ea typeface="Lato"/>
                <a:cs typeface="Lato"/>
                <a:sym typeface="Arial" panose="020B0604020202020204" pitchFamily="34" charset="0"/>
              </a:rPr>
              <a:t>sit amet, consectetur adipiscing elit. Integer mollis vehicula ligula ut faucibus. Curabitur vestibulum consequat urna et vehicula. Suspendisse feugiat biben- dum egestas.</a:t>
            </a:r>
          </a:p>
        </p:txBody>
      </p:sp>
      <p:sp>
        <p:nvSpPr>
          <p:cNvPr id="175" name="Shape 175"/>
          <p:cNvSpPr/>
          <p:nvPr/>
        </p:nvSpPr>
        <p:spPr>
          <a:xfrm>
            <a:off x="7897565" y="4289769"/>
            <a:ext cx="626370" cy="626370"/>
          </a:xfrm>
          <a:prstGeom prst="roundRect">
            <a:avLst>
              <a:gd name="adj" fmla="val 20667"/>
            </a:avLst>
          </a:prstGeom>
          <a:solidFill>
            <a:schemeClr val="accent2"/>
          </a:solidFill>
          <a:ln w="12700">
            <a:miter lim="400000"/>
          </a:ln>
        </p:spPr>
        <p:txBody>
          <a:bodyPr lIns="37670" tIns="37670" rIns="37670" bIns="37670" anchor="ctr"/>
          <a:lstStyle/>
          <a:p>
            <a:pPr algn="ctr" defTabSz="307975">
              <a:defRPr sz="3200">
                <a:solidFill>
                  <a:srgbClr val="FFFFFF"/>
                </a:solidFill>
                <a:uFillTx/>
                <a:latin typeface="Helvetica Light"/>
                <a:ea typeface="Helvetica Light"/>
                <a:cs typeface="Helvetica Light"/>
                <a:sym typeface="Helvetica Light"/>
              </a:defRPr>
            </a:pPr>
            <a:endParaRPr sz="1685">
              <a:latin typeface="Arial" panose="020B0604020202020204" pitchFamily="34" charset="0"/>
              <a:sym typeface="Arial" panose="020B0604020202020204" pitchFamily="34" charset="0"/>
            </a:endParaRPr>
          </a:p>
        </p:txBody>
      </p:sp>
      <p:sp>
        <p:nvSpPr>
          <p:cNvPr id="176" name="Shape 176"/>
          <p:cNvSpPr/>
          <p:nvPr/>
        </p:nvSpPr>
        <p:spPr>
          <a:xfrm>
            <a:off x="7969662" y="4405948"/>
            <a:ext cx="476370" cy="400652"/>
          </a:xfrm>
          <a:prstGeom prst="rect">
            <a:avLst/>
          </a:prstGeom>
          <a:ln w="12700">
            <a:miter lim="400000"/>
          </a:ln>
        </p:spPr>
        <p:txBody>
          <a:bodyPr lIns="37670" tIns="37670" rIns="37670" bIns="37670" anchor="ctr">
            <a:spAutoFit/>
          </a:bodyPr>
          <a:lstStyle>
            <a:lvl1pPr algn="ctr" defTabSz="584200">
              <a:defRPr sz="4000">
                <a:solidFill>
                  <a:srgbClr val="FFFFFF"/>
                </a:solidFill>
                <a:uFillTx/>
                <a:latin typeface="FontAwesome"/>
                <a:ea typeface="FontAwesome"/>
                <a:cs typeface="FontAwesome"/>
                <a:sym typeface="FontAwesome"/>
              </a:defRPr>
            </a:lvl1pPr>
          </a:lstStyle>
          <a:p>
            <a:pPr lvl="0">
              <a:defRPr sz="1800">
                <a:solidFill>
                  <a:srgbClr val="000000"/>
                </a:solidFill>
              </a:defRPr>
            </a:pPr>
            <a:r>
              <a:rPr sz="2110">
                <a:latin typeface="Arial" panose="020B0604020202020204" pitchFamily="34" charset="0"/>
                <a:sym typeface="Arial" panose="020B0604020202020204" pitchFamily="34" charset="0"/>
              </a:rPr>
              <a:t></a:t>
            </a:r>
          </a:p>
        </p:txBody>
      </p:sp>
      <p:sp>
        <p:nvSpPr>
          <p:cNvPr id="177" name="Shape 177"/>
          <p:cNvSpPr/>
          <p:nvPr/>
        </p:nvSpPr>
        <p:spPr>
          <a:xfrm>
            <a:off x="8667917" y="4346130"/>
            <a:ext cx="2477893" cy="202812"/>
          </a:xfrm>
          <a:prstGeom prst="rect">
            <a:avLst/>
          </a:prstGeom>
          <a:ln w="12700">
            <a:miter lim="400000"/>
          </a:ln>
        </p:spPr>
        <p:txBody>
          <a:bodyPr lIns="0" tIns="0" rIns="0" bIns="0">
            <a:spAutoFit/>
          </a:bodyPr>
          <a:lstStyle>
            <a:lvl1pPr defTabSz="647700">
              <a:spcBef>
                <a:spcPts val="1700"/>
              </a:spcBef>
              <a:defRPr sz="2500" b="1">
                <a:solidFill>
                  <a:srgbClr val="FF8601"/>
                </a:solidFill>
                <a:uFillTx/>
                <a:latin typeface="Lato"/>
                <a:ea typeface="Lato"/>
                <a:cs typeface="Lato"/>
                <a:sym typeface="Lato"/>
              </a:defRPr>
            </a:lvl1pPr>
          </a:lstStyle>
          <a:p>
            <a:pPr lvl="0">
              <a:defRPr sz="1800" b="0">
                <a:solidFill>
                  <a:srgbClr val="000000"/>
                </a:solidFill>
              </a:defRPr>
            </a:pPr>
            <a:r>
              <a:rPr sz="1320">
                <a:latin typeface="Arial" panose="020B0604020202020204" pitchFamily="34" charset="0"/>
                <a:sym typeface="Arial" panose="020B0604020202020204" pitchFamily="34" charset="0"/>
              </a:rPr>
              <a:t>Creativity</a:t>
            </a:r>
          </a:p>
        </p:txBody>
      </p:sp>
      <p:sp>
        <p:nvSpPr>
          <p:cNvPr id="178" name="Shape 178"/>
          <p:cNvSpPr/>
          <p:nvPr/>
        </p:nvSpPr>
        <p:spPr>
          <a:xfrm>
            <a:off x="8674614" y="4618063"/>
            <a:ext cx="2477893" cy="146066"/>
          </a:xfrm>
          <a:prstGeom prst="rect">
            <a:avLst/>
          </a:prstGeom>
          <a:ln w="12700">
            <a:miter lim="400000"/>
          </a:ln>
        </p:spPr>
        <p:txBody>
          <a:bodyPr lIns="0" tIns="0" rIns="0" bIns="0">
            <a:spAutoFit/>
          </a:bodyPr>
          <a:lstStyle>
            <a:lvl1pPr defTabSz="647700">
              <a:spcBef>
                <a:spcPts val="1700"/>
              </a:spcBef>
              <a:defRPr sz="1800" b="1">
                <a:solidFill>
                  <a:srgbClr val="3E4147"/>
                </a:solidFill>
                <a:uFillTx/>
                <a:latin typeface="Lato"/>
                <a:ea typeface="Lato"/>
                <a:cs typeface="Lato"/>
                <a:sym typeface="Lato"/>
              </a:defRPr>
            </a:lvl1pPr>
          </a:lstStyle>
          <a:p>
            <a:pPr lvl="0">
              <a:defRPr b="0">
                <a:solidFill>
                  <a:srgbClr val="000000"/>
                </a:solidFill>
              </a:defRPr>
            </a:pPr>
            <a:r>
              <a:rPr sz="950">
                <a:latin typeface="Arial" panose="020B0604020202020204" pitchFamily="34" charset="0"/>
                <a:sym typeface="Arial" panose="020B0604020202020204" pitchFamily="34" charset="0"/>
              </a:rPr>
              <a:t>Put your Amazing Sub Title Here</a:t>
            </a:r>
          </a:p>
        </p:txBody>
      </p:sp>
      <p:sp>
        <p:nvSpPr>
          <p:cNvPr id="179" name="Shape 179"/>
          <p:cNvSpPr/>
          <p:nvPr/>
        </p:nvSpPr>
        <p:spPr>
          <a:xfrm>
            <a:off x="7885165" y="5042946"/>
            <a:ext cx="3243850" cy="584263"/>
          </a:xfrm>
          <a:prstGeom prst="rect">
            <a:avLst/>
          </a:prstGeom>
          <a:ln w="12700">
            <a:miter lim="400000"/>
          </a:ln>
        </p:spPr>
        <p:txBody>
          <a:bodyPr lIns="0" tIns="0" rIns="0" bIns="0">
            <a:spAutoFit/>
          </a:bodyPr>
          <a:lstStyle/>
          <a:p>
            <a:pPr defTabSz="341630">
              <a:spcBef>
                <a:spcPts val="895"/>
              </a:spcBef>
              <a:defRPr sz="1800">
                <a:uFillTx/>
              </a:defRPr>
            </a:pPr>
            <a:r>
              <a:rPr sz="950" b="1">
                <a:solidFill>
                  <a:srgbClr val="3E4147"/>
                </a:solidFill>
                <a:latin typeface="Arial" panose="020B0604020202020204" pitchFamily="34" charset="0"/>
                <a:ea typeface="Lato"/>
                <a:cs typeface="Lato"/>
                <a:sym typeface="Arial" panose="020B0604020202020204" pitchFamily="34" charset="0"/>
              </a:rPr>
              <a:t>Lorem ipsum dolor</a:t>
            </a:r>
            <a:r>
              <a:rPr sz="950">
                <a:solidFill>
                  <a:srgbClr val="3E4147"/>
                </a:solidFill>
                <a:latin typeface="Arial" panose="020B0604020202020204" pitchFamily="34" charset="0"/>
                <a:ea typeface="Lato Semibold"/>
                <a:cs typeface="Lato Semibold"/>
                <a:sym typeface="Arial" panose="020B0604020202020204" pitchFamily="34" charset="0"/>
              </a:rPr>
              <a:t> </a:t>
            </a:r>
            <a:r>
              <a:rPr sz="950">
                <a:solidFill>
                  <a:srgbClr val="838383"/>
                </a:solidFill>
                <a:latin typeface="Arial" panose="020B0604020202020204" pitchFamily="34" charset="0"/>
                <a:ea typeface="Lato"/>
                <a:cs typeface="Lato"/>
                <a:sym typeface="Arial" panose="020B0604020202020204" pitchFamily="34" charset="0"/>
              </a:rPr>
              <a:t>sit amet, consectetur adipiscing elit. Integer mollis vehicula ligula ut faucibus. Curabitur vestibulum consequat urna et vehicula. Suspendisse feugiat biben- dum egestas.</a:t>
            </a:r>
          </a:p>
        </p:txBody>
      </p:sp>
      <p:grpSp>
        <p:nvGrpSpPr>
          <p:cNvPr id="184" name="Group 184"/>
          <p:cNvGrpSpPr/>
          <p:nvPr/>
        </p:nvGrpSpPr>
        <p:grpSpPr>
          <a:xfrm>
            <a:off x="5835787" y="2394983"/>
            <a:ext cx="1075800" cy="3812199"/>
            <a:chOff x="-29" y="0"/>
            <a:chExt cx="2040147" cy="7229455"/>
          </a:xfrm>
          <a:solidFill>
            <a:schemeClr val="accent2"/>
          </a:solidFill>
        </p:grpSpPr>
        <p:sp>
          <p:nvSpPr>
            <p:cNvPr id="180" name="Shape 180"/>
            <p:cNvSpPr/>
            <p:nvPr/>
          </p:nvSpPr>
          <p:spPr>
            <a:xfrm>
              <a:off x="-30" y="0"/>
              <a:ext cx="2040149" cy="7229456"/>
            </a:xfrm>
            <a:custGeom>
              <a:avLst/>
              <a:gdLst/>
              <a:ahLst/>
              <a:cxnLst>
                <a:cxn ang="0">
                  <a:pos x="wd2" y="hd2"/>
                </a:cxn>
                <a:cxn ang="5400000">
                  <a:pos x="wd2" y="hd2"/>
                </a:cxn>
                <a:cxn ang="10800000">
                  <a:pos x="wd2" y="hd2"/>
                </a:cxn>
                <a:cxn ang="16200000">
                  <a:pos x="wd2" y="hd2"/>
                </a:cxn>
              </a:cxnLst>
              <a:rect l="0" t="0" r="r" b="b"/>
              <a:pathLst>
                <a:path w="20968" h="21600" extrusionOk="0">
                  <a:moveTo>
                    <a:pt x="12347" y="0"/>
                  </a:moveTo>
                  <a:cubicBezTo>
                    <a:pt x="10928" y="0"/>
                    <a:pt x="8721" y="414"/>
                    <a:pt x="8721" y="1059"/>
                  </a:cubicBezTo>
                  <a:cubicBezTo>
                    <a:pt x="8721" y="1704"/>
                    <a:pt x="8879" y="1980"/>
                    <a:pt x="9036" y="2211"/>
                  </a:cubicBezTo>
                  <a:cubicBezTo>
                    <a:pt x="9194" y="2395"/>
                    <a:pt x="9509" y="2395"/>
                    <a:pt x="9509" y="2395"/>
                  </a:cubicBezTo>
                  <a:cubicBezTo>
                    <a:pt x="9509" y="2395"/>
                    <a:pt x="9352" y="2809"/>
                    <a:pt x="9824" y="2901"/>
                  </a:cubicBezTo>
                  <a:cubicBezTo>
                    <a:pt x="10298" y="3040"/>
                    <a:pt x="10455" y="3040"/>
                    <a:pt x="10455" y="3178"/>
                  </a:cubicBezTo>
                  <a:cubicBezTo>
                    <a:pt x="10455" y="3316"/>
                    <a:pt x="10140" y="3454"/>
                    <a:pt x="9667" y="3592"/>
                  </a:cubicBezTo>
                  <a:cubicBezTo>
                    <a:pt x="9352" y="3730"/>
                    <a:pt x="7617" y="3869"/>
                    <a:pt x="6671" y="3961"/>
                  </a:cubicBezTo>
                  <a:cubicBezTo>
                    <a:pt x="5568" y="4099"/>
                    <a:pt x="4937" y="4237"/>
                    <a:pt x="4306" y="4606"/>
                  </a:cubicBezTo>
                  <a:cubicBezTo>
                    <a:pt x="3833" y="4928"/>
                    <a:pt x="3045" y="5388"/>
                    <a:pt x="1941" y="5665"/>
                  </a:cubicBezTo>
                  <a:cubicBezTo>
                    <a:pt x="995" y="5987"/>
                    <a:pt x="-266" y="6448"/>
                    <a:pt x="49" y="6908"/>
                  </a:cubicBezTo>
                  <a:cubicBezTo>
                    <a:pt x="522" y="7323"/>
                    <a:pt x="2572" y="7691"/>
                    <a:pt x="3833" y="7507"/>
                  </a:cubicBezTo>
                  <a:cubicBezTo>
                    <a:pt x="4937" y="7323"/>
                    <a:pt x="5410" y="7277"/>
                    <a:pt x="5410" y="7277"/>
                  </a:cubicBezTo>
                  <a:cubicBezTo>
                    <a:pt x="5410" y="7277"/>
                    <a:pt x="4622" y="8290"/>
                    <a:pt x="4306" y="9257"/>
                  </a:cubicBezTo>
                  <a:cubicBezTo>
                    <a:pt x="3991" y="10270"/>
                    <a:pt x="3045" y="11238"/>
                    <a:pt x="3518" y="11284"/>
                  </a:cubicBezTo>
                  <a:cubicBezTo>
                    <a:pt x="4149" y="11376"/>
                    <a:pt x="4937" y="11514"/>
                    <a:pt x="4937" y="11514"/>
                  </a:cubicBezTo>
                  <a:cubicBezTo>
                    <a:pt x="4937" y="11514"/>
                    <a:pt x="5095" y="12896"/>
                    <a:pt x="5883" y="14093"/>
                  </a:cubicBezTo>
                  <a:cubicBezTo>
                    <a:pt x="6671" y="15290"/>
                    <a:pt x="6987" y="15843"/>
                    <a:pt x="7144" y="16580"/>
                  </a:cubicBezTo>
                  <a:cubicBezTo>
                    <a:pt x="7302" y="17317"/>
                    <a:pt x="7460" y="17823"/>
                    <a:pt x="7302" y="18146"/>
                  </a:cubicBezTo>
                  <a:cubicBezTo>
                    <a:pt x="7144" y="18422"/>
                    <a:pt x="5725" y="19021"/>
                    <a:pt x="4779" y="19159"/>
                  </a:cubicBezTo>
                  <a:cubicBezTo>
                    <a:pt x="3991" y="19251"/>
                    <a:pt x="2572" y="19251"/>
                    <a:pt x="1941" y="19343"/>
                  </a:cubicBezTo>
                  <a:cubicBezTo>
                    <a:pt x="1311" y="19389"/>
                    <a:pt x="838" y="19620"/>
                    <a:pt x="2257" y="19712"/>
                  </a:cubicBezTo>
                  <a:cubicBezTo>
                    <a:pt x="3676" y="19758"/>
                    <a:pt x="6198" y="19666"/>
                    <a:pt x="6829" y="19574"/>
                  </a:cubicBezTo>
                  <a:cubicBezTo>
                    <a:pt x="7460" y="19527"/>
                    <a:pt x="8563" y="19389"/>
                    <a:pt x="8563" y="19389"/>
                  </a:cubicBezTo>
                  <a:cubicBezTo>
                    <a:pt x="8563" y="19389"/>
                    <a:pt x="8248" y="19620"/>
                    <a:pt x="9667" y="19620"/>
                  </a:cubicBezTo>
                  <a:cubicBezTo>
                    <a:pt x="11243" y="19620"/>
                    <a:pt x="11401" y="19574"/>
                    <a:pt x="11559" y="19297"/>
                  </a:cubicBezTo>
                  <a:cubicBezTo>
                    <a:pt x="11559" y="19021"/>
                    <a:pt x="11559" y="18652"/>
                    <a:pt x="11716" y="18468"/>
                  </a:cubicBezTo>
                  <a:cubicBezTo>
                    <a:pt x="12032" y="18284"/>
                    <a:pt x="10928" y="17777"/>
                    <a:pt x="11401" y="17501"/>
                  </a:cubicBezTo>
                  <a:cubicBezTo>
                    <a:pt x="12032" y="17271"/>
                    <a:pt x="12505" y="16534"/>
                    <a:pt x="12032" y="16119"/>
                  </a:cubicBezTo>
                  <a:cubicBezTo>
                    <a:pt x="11559" y="15705"/>
                    <a:pt x="12189" y="15290"/>
                    <a:pt x="12032" y="15014"/>
                  </a:cubicBezTo>
                  <a:cubicBezTo>
                    <a:pt x="11874" y="14738"/>
                    <a:pt x="11716" y="14369"/>
                    <a:pt x="11716" y="13955"/>
                  </a:cubicBezTo>
                  <a:cubicBezTo>
                    <a:pt x="11716" y="13540"/>
                    <a:pt x="11716" y="13264"/>
                    <a:pt x="11716" y="13264"/>
                  </a:cubicBezTo>
                  <a:cubicBezTo>
                    <a:pt x="11716" y="13264"/>
                    <a:pt x="12662" y="14830"/>
                    <a:pt x="12978" y="15244"/>
                  </a:cubicBezTo>
                  <a:cubicBezTo>
                    <a:pt x="13293" y="15659"/>
                    <a:pt x="13766" y="17133"/>
                    <a:pt x="13766" y="17593"/>
                  </a:cubicBezTo>
                  <a:cubicBezTo>
                    <a:pt x="13766" y="18054"/>
                    <a:pt x="14870" y="18652"/>
                    <a:pt x="14870" y="19021"/>
                  </a:cubicBezTo>
                  <a:cubicBezTo>
                    <a:pt x="15027" y="19435"/>
                    <a:pt x="15027" y="19666"/>
                    <a:pt x="15343" y="19666"/>
                  </a:cubicBezTo>
                  <a:cubicBezTo>
                    <a:pt x="15816" y="19666"/>
                    <a:pt x="15027" y="20126"/>
                    <a:pt x="14712" y="20495"/>
                  </a:cubicBezTo>
                  <a:cubicBezTo>
                    <a:pt x="14554" y="20817"/>
                    <a:pt x="13608" y="21600"/>
                    <a:pt x="15185" y="21600"/>
                  </a:cubicBezTo>
                  <a:cubicBezTo>
                    <a:pt x="16919" y="21600"/>
                    <a:pt x="18654" y="21416"/>
                    <a:pt x="18654" y="20909"/>
                  </a:cubicBezTo>
                  <a:cubicBezTo>
                    <a:pt x="18811" y="20449"/>
                    <a:pt x="18496" y="19988"/>
                    <a:pt x="18969" y="19804"/>
                  </a:cubicBezTo>
                  <a:cubicBezTo>
                    <a:pt x="19442" y="19620"/>
                    <a:pt x="19442" y="19205"/>
                    <a:pt x="19442" y="18929"/>
                  </a:cubicBezTo>
                  <a:cubicBezTo>
                    <a:pt x="19284" y="18699"/>
                    <a:pt x="19600" y="18238"/>
                    <a:pt x="19442" y="17731"/>
                  </a:cubicBezTo>
                  <a:cubicBezTo>
                    <a:pt x="19127" y="17179"/>
                    <a:pt x="19127" y="16258"/>
                    <a:pt x="18811" y="15567"/>
                  </a:cubicBezTo>
                  <a:cubicBezTo>
                    <a:pt x="18338" y="14876"/>
                    <a:pt x="18181" y="13817"/>
                    <a:pt x="18023" y="12988"/>
                  </a:cubicBezTo>
                  <a:cubicBezTo>
                    <a:pt x="17708" y="12159"/>
                    <a:pt x="17550" y="11744"/>
                    <a:pt x="17865" y="11606"/>
                  </a:cubicBezTo>
                  <a:cubicBezTo>
                    <a:pt x="18181" y="11514"/>
                    <a:pt x="19757" y="11376"/>
                    <a:pt x="20230" y="11330"/>
                  </a:cubicBezTo>
                  <a:cubicBezTo>
                    <a:pt x="20703" y="11330"/>
                    <a:pt x="19757" y="10455"/>
                    <a:pt x="19284" y="9718"/>
                  </a:cubicBezTo>
                  <a:cubicBezTo>
                    <a:pt x="18969" y="9027"/>
                    <a:pt x="18496" y="8566"/>
                    <a:pt x="18181" y="8060"/>
                  </a:cubicBezTo>
                  <a:cubicBezTo>
                    <a:pt x="17708" y="7553"/>
                    <a:pt x="17708" y="7323"/>
                    <a:pt x="18496" y="6954"/>
                  </a:cubicBezTo>
                  <a:cubicBezTo>
                    <a:pt x="19127" y="6586"/>
                    <a:pt x="20073" y="6356"/>
                    <a:pt x="20388" y="5527"/>
                  </a:cubicBezTo>
                  <a:cubicBezTo>
                    <a:pt x="20861" y="4698"/>
                    <a:pt x="21334" y="4145"/>
                    <a:pt x="20546" y="3915"/>
                  </a:cubicBezTo>
                  <a:cubicBezTo>
                    <a:pt x="19757" y="3730"/>
                    <a:pt x="18338" y="3823"/>
                    <a:pt x="17235" y="3592"/>
                  </a:cubicBezTo>
                  <a:cubicBezTo>
                    <a:pt x="16131" y="3316"/>
                    <a:pt x="15973" y="3040"/>
                    <a:pt x="15500" y="2994"/>
                  </a:cubicBezTo>
                  <a:cubicBezTo>
                    <a:pt x="15027" y="2948"/>
                    <a:pt x="14870" y="2948"/>
                    <a:pt x="14870" y="2763"/>
                  </a:cubicBezTo>
                  <a:cubicBezTo>
                    <a:pt x="14870" y="2579"/>
                    <a:pt x="15027" y="2395"/>
                    <a:pt x="15027" y="2395"/>
                  </a:cubicBezTo>
                  <a:cubicBezTo>
                    <a:pt x="15027" y="2395"/>
                    <a:pt x="15816" y="2257"/>
                    <a:pt x="15973" y="2026"/>
                  </a:cubicBezTo>
                  <a:cubicBezTo>
                    <a:pt x="16131" y="1796"/>
                    <a:pt x="16289" y="1243"/>
                    <a:pt x="16131" y="875"/>
                  </a:cubicBezTo>
                  <a:cubicBezTo>
                    <a:pt x="15816" y="507"/>
                    <a:pt x="14712" y="0"/>
                    <a:pt x="12347" y="0"/>
                  </a:cubicBezTo>
                  <a:close/>
                </a:path>
              </a:pathLst>
            </a:custGeom>
            <a:grp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sp>
          <p:nvSpPr>
            <p:cNvPr id="181" name="Shape 181"/>
            <p:cNvSpPr/>
            <p:nvPr/>
          </p:nvSpPr>
          <p:spPr>
            <a:xfrm>
              <a:off x="971467" y="941962"/>
              <a:ext cx="519525" cy="397061"/>
            </a:xfrm>
            <a:custGeom>
              <a:avLst/>
              <a:gdLst/>
              <a:ahLst/>
              <a:cxnLst>
                <a:cxn ang="0">
                  <a:pos x="wd2" y="hd2"/>
                </a:cxn>
                <a:cxn ang="5400000">
                  <a:pos x="wd2" y="hd2"/>
                </a:cxn>
                <a:cxn ang="10800000">
                  <a:pos x="wd2" y="hd2"/>
                </a:cxn>
                <a:cxn ang="16200000">
                  <a:pos x="wd2" y="hd2"/>
                </a:cxn>
              </a:cxnLst>
              <a:rect l="0" t="0" r="r" b="b"/>
              <a:pathLst>
                <a:path w="21600" h="21600" extrusionOk="0">
                  <a:moveTo>
                    <a:pt x="1271" y="9969"/>
                  </a:moveTo>
                  <a:cubicBezTo>
                    <a:pt x="635" y="10800"/>
                    <a:pt x="635" y="11631"/>
                    <a:pt x="0" y="12462"/>
                  </a:cubicBezTo>
                  <a:cubicBezTo>
                    <a:pt x="635" y="15785"/>
                    <a:pt x="635" y="19108"/>
                    <a:pt x="635" y="21600"/>
                  </a:cubicBezTo>
                  <a:cubicBezTo>
                    <a:pt x="4447" y="19108"/>
                    <a:pt x="2541" y="13292"/>
                    <a:pt x="5082" y="12462"/>
                  </a:cubicBezTo>
                  <a:cubicBezTo>
                    <a:pt x="8259" y="12462"/>
                    <a:pt x="8259" y="14123"/>
                    <a:pt x="8894" y="16615"/>
                  </a:cubicBezTo>
                  <a:cubicBezTo>
                    <a:pt x="9529" y="18277"/>
                    <a:pt x="9529" y="20769"/>
                    <a:pt x="9529" y="20769"/>
                  </a:cubicBezTo>
                  <a:cubicBezTo>
                    <a:pt x="9529" y="20769"/>
                    <a:pt x="19059" y="7477"/>
                    <a:pt x="21600" y="3323"/>
                  </a:cubicBezTo>
                  <a:cubicBezTo>
                    <a:pt x="20329" y="2492"/>
                    <a:pt x="19694" y="1662"/>
                    <a:pt x="19694" y="0"/>
                  </a:cubicBezTo>
                  <a:cubicBezTo>
                    <a:pt x="16518" y="4154"/>
                    <a:pt x="9529" y="11631"/>
                    <a:pt x="5718" y="11631"/>
                  </a:cubicBezTo>
                  <a:cubicBezTo>
                    <a:pt x="3812" y="11631"/>
                    <a:pt x="2541" y="10800"/>
                    <a:pt x="1271" y="9969"/>
                  </a:cubicBezTo>
                  <a:close/>
                </a:path>
              </a:pathLst>
            </a:custGeom>
            <a:grp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sp>
          <p:nvSpPr>
            <p:cNvPr id="182" name="Shape 182"/>
            <p:cNvSpPr/>
            <p:nvPr/>
          </p:nvSpPr>
          <p:spPr>
            <a:xfrm>
              <a:off x="724376" y="2023318"/>
              <a:ext cx="215413" cy="306244"/>
            </a:xfrm>
            <a:custGeom>
              <a:avLst/>
              <a:gdLst/>
              <a:ahLst/>
              <a:cxnLst>
                <a:cxn ang="0">
                  <a:pos x="wd2" y="hd2"/>
                </a:cxn>
                <a:cxn ang="5400000">
                  <a:pos x="wd2" y="hd2"/>
                </a:cxn>
                <a:cxn ang="10800000">
                  <a:pos x="wd2" y="hd2"/>
                </a:cxn>
                <a:cxn ang="16200000">
                  <a:pos x="wd2" y="hd2"/>
                </a:cxn>
              </a:cxnLst>
              <a:rect l="0" t="0" r="r" b="b"/>
              <a:pathLst>
                <a:path w="20000" h="21600" extrusionOk="0">
                  <a:moveTo>
                    <a:pt x="8480" y="1080"/>
                  </a:moveTo>
                  <a:cubicBezTo>
                    <a:pt x="20000" y="0"/>
                    <a:pt x="20000" y="0"/>
                    <a:pt x="20000" y="0"/>
                  </a:cubicBezTo>
                  <a:cubicBezTo>
                    <a:pt x="20000" y="0"/>
                    <a:pt x="9920" y="5400"/>
                    <a:pt x="9920" y="11880"/>
                  </a:cubicBezTo>
                  <a:cubicBezTo>
                    <a:pt x="9920" y="17280"/>
                    <a:pt x="9920" y="19440"/>
                    <a:pt x="9920" y="19440"/>
                  </a:cubicBezTo>
                  <a:cubicBezTo>
                    <a:pt x="1280" y="21600"/>
                    <a:pt x="1280" y="21600"/>
                    <a:pt x="1280" y="21600"/>
                  </a:cubicBezTo>
                  <a:cubicBezTo>
                    <a:pt x="1280" y="21600"/>
                    <a:pt x="-1600" y="15120"/>
                    <a:pt x="1280" y="9720"/>
                  </a:cubicBezTo>
                  <a:cubicBezTo>
                    <a:pt x="4160" y="4320"/>
                    <a:pt x="7040" y="2160"/>
                    <a:pt x="8480" y="1080"/>
                  </a:cubicBezTo>
                  <a:close/>
                </a:path>
              </a:pathLst>
            </a:custGeom>
            <a:grp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sp>
          <p:nvSpPr>
            <p:cNvPr id="183" name="Shape 183"/>
            <p:cNvSpPr/>
            <p:nvPr/>
          </p:nvSpPr>
          <p:spPr>
            <a:xfrm>
              <a:off x="726488" y="2758302"/>
              <a:ext cx="90812" cy="266116"/>
            </a:xfrm>
            <a:custGeom>
              <a:avLst/>
              <a:gdLst/>
              <a:ahLst/>
              <a:cxnLst>
                <a:cxn ang="0">
                  <a:pos x="wd2" y="hd2"/>
                </a:cxn>
                <a:cxn ang="5400000">
                  <a:pos x="wd2" y="hd2"/>
                </a:cxn>
                <a:cxn ang="10800000">
                  <a:pos x="wd2" y="hd2"/>
                </a:cxn>
                <a:cxn ang="16200000">
                  <a:pos x="wd2" y="hd2"/>
                </a:cxn>
              </a:cxnLst>
              <a:rect l="0" t="0" r="r" b="b"/>
              <a:pathLst>
                <a:path w="21600" h="21600" extrusionOk="0">
                  <a:moveTo>
                    <a:pt x="14400" y="0"/>
                  </a:moveTo>
                  <a:cubicBezTo>
                    <a:pt x="14400" y="0"/>
                    <a:pt x="18000" y="11435"/>
                    <a:pt x="18000" y="16518"/>
                  </a:cubicBezTo>
                  <a:cubicBezTo>
                    <a:pt x="21600" y="20329"/>
                    <a:pt x="21600" y="21600"/>
                    <a:pt x="21600" y="21600"/>
                  </a:cubicBezTo>
                  <a:cubicBezTo>
                    <a:pt x="0" y="20329"/>
                    <a:pt x="0" y="20329"/>
                    <a:pt x="0" y="20329"/>
                  </a:cubicBezTo>
                  <a:cubicBezTo>
                    <a:pt x="0" y="20329"/>
                    <a:pt x="3600" y="10165"/>
                    <a:pt x="14400" y="0"/>
                  </a:cubicBezTo>
                  <a:close/>
                </a:path>
              </a:pathLst>
            </a:custGeom>
            <a:grp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indefinite" fill="hold"/>
                                        <p:tgtEl>
                                          <p:spTgt spid="159"/>
                                        </p:tgtEl>
                                        <p:attrNameLst>
                                          <p:attrName>style.visibility</p:attrName>
                                        </p:attrNameLst>
                                      </p:cBhvr>
                                      <p:to>
                                        <p:strVal val="visible"/>
                                      </p:to>
                                    </p:set>
                                    <p:anim calcmode="lin" valueType="num">
                                      <p:cBhvr>
                                        <p:cTn id="7" dur="500" fill="hold"/>
                                        <p:tgtEl>
                                          <p:spTgt spid="159"/>
                                        </p:tgtEl>
                                        <p:attrNameLst>
                                          <p:attrName>ppt_x</p:attrName>
                                        </p:attrNameLst>
                                      </p:cBhvr>
                                      <p:tavLst>
                                        <p:tav tm="0">
                                          <p:val>
                                            <p:strVal val="1+#ppt_w/2"/>
                                          </p:val>
                                        </p:tav>
                                        <p:tav tm="100000">
                                          <p:val>
                                            <p:strVal val="#ppt_x"/>
                                          </p:val>
                                        </p:tav>
                                      </p:tavLst>
                                    </p:anim>
                                    <p:anim calcmode="lin" valueType="num">
                                      <p:cBhvr>
                                        <p:cTn id="8" dur="500" fill="hold"/>
                                        <p:tgtEl>
                                          <p:spTgt spid="15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100"/>
                                  </p:stCondLst>
                                  <p:childTnLst>
                                    <p:set>
                                      <p:cBhvr>
                                        <p:cTn id="11" dur="indefinite" fill="hold"/>
                                        <p:tgtEl>
                                          <p:spTgt spid="160"/>
                                        </p:tgtEl>
                                        <p:attrNameLst>
                                          <p:attrName>style.visibility</p:attrName>
                                        </p:attrNameLst>
                                      </p:cBhvr>
                                      <p:to>
                                        <p:strVal val="visible"/>
                                      </p:to>
                                    </p:set>
                                    <p:animEffect transition="in" filter="dissolve(in)">
                                      <p:cBhvr>
                                        <p:cTn id="12" dur="450"/>
                                        <p:tgtEl>
                                          <p:spTgt spid="160"/>
                                        </p:tgtEl>
                                      </p:cBhvr>
                                    </p:animEffect>
                                  </p:childTnLst>
                                </p:cTn>
                              </p:par>
                            </p:childTnLst>
                          </p:cTn>
                        </p:par>
                        <p:par>
                          <p:cTn id="13" fill="hold">
                            <p:stCondLst>
                              <p:cond delay="1100"/>
                            </p:stCondLst>
                            <p:childTnLst>
                              <p:par>
                                <p:cTn id="14" presetID="9" presetClass="entr" presetSubtype="0" fill="hold" grpId="0" nodeType="afterEffect">
                                  <p:stCondLst>
                                    <p:cond delay="100"/>
                                  </p:stCondLst>
                                  <p:childTnLst>
                                    <p:set>
                                      <p:cBhvr>
                                        <p:cTn id="15" dur="indefinite" fill="hold"/>
                                        <p:tgtEl>
                                          <p:spTgt spid="161"/>
                                        </p:tgtEl>
                                        <p:attrNameLst>
                                          <p:attrName>style.visibility</p:attrName>
                                        </p:attrNameLst>
                                      </p:cBhvr>
                                      <p:to>
                                        <p:strVal val="visible"/>
                                      </p:to>
                                    </p:set>
                                    <p:animEffect transition="in" filter="dissolve(in)">
                                      <p:cBhvr>
                                        <p:cTn id="16" dur="450"/>
                                        <p:tgtEl>
                                          <p:spTgt spid="161"/>
                                        </p:tgtEl>
                                      </p:cBhvr>
                                    </p:animEffect>
                                  </p:childTnLst>
                                </p:cTn>
                              </p:par>
                            </p:childTnLst>
                          </p:cTn>
                        </p:par>
                        <p:par>
                          <p:cTn id="17" fill="hold">
                            <p:stCondLst>
                              <p:cond delay="1700"/>
                            </p:stCondLst>
                            <p:childTnLst>
                              <p:par>
                                <p:cTn id="18" presetID="2" presetClass="entr" presetSubtype="2" fill="hold" grpId="0" nodeType="afterEffect">
                                  <p:stCondLst>
                                    <p:cond delay="100"/>
                                  </p:stCondLst>
                                  <p:childTnLst>
                                    <p:set>
                                      <p:cBhvr>
                                        <p:cTn id="19" dur="indefinite" fill="hold"/>
                                        <p:tgtEl>
                                          <p:spTgt spid="162"/>
                                        </p:tgtEl>
                                        <p:attrNameLst>
                                          <p:attrName>style.visibility</p:attrName>
                                        </p:attrNameLst>
                                      </p:cBhvr>
                                      <p:to>
                                        <p:strVal val="visible"/>
                                      </p:to>
                                    </p:set>
                                    <p:anim calcmode="lin" valueType="num">
                                      <p:cBhvr>
                                        <p:cTn id="20" dur="600" fill="hold"/>
                                        <p:tgtEl>
                                          <p:spTgt spid="162"/>
                                        </p:tgtEl>
                                        <p:attrNameLst>
                                          <p:attrName>ppt_x</p:attrName>
                                        </p:attrNameLst>
                                      </p:cBhvr>
                                      <p:tavLst>
                                        <p:tav tm="0">
                                          <p:val>
                                            <p:strVal val="1+#ppt_w/2"/>
                                          </p:val>
                                        </p:tav>
                                        <p:tav tm="100000">
                                          <p:val>
                                            <p:strVal val="#ppt_x"/>
                                          </p:val>
                                        </p:tav>
                                      </p:tavLst>
                                    </p:anim>
                                    <p:anim calcmode="lin" valueType="num">
                                      <p:cBhvr>
                                        <p:cTn id="21" dur="600" fill="hold"/>
                                        <p:tgtEl>
                                          <p:spTgt spid="162"/>
                                        </p:tgtEl>
                                        <p:attrNameLst>
                                          <p:attrName>ppt_y</p:attrName>
                                        </p:attrNameLst>
                                      </p:cBhvr>
                                      <p:tavLst>
                                        <p:tav tm="0">
                                          <p:val>
                                            <p:strVal val="#ppt_y"/>
                                          </p:val>
                                        </p:tav>
                                        <p:tav tm="100000">
                                          <p:val>
                                            <p:strVal val="#ppt_y"/>
                                          </p:val>
                                        </p:tav>
                                      </p:tavLst>
                                    </p:anim>
                                  </p:childTnLst>
                                </p:cTn>
                              </p:par>
                            </p:childTnLst>
                          </p:cTn>
                        </p:par>
                        <p:par>
                          <p:cTn id="22" fill="hold">
                            <p:stCondLst>
                              <p:cond delay="2800"/>
                            </p:stCondLst>
                            <p:childTnLst>
                              <p:par>
                                <p:cTn id="23" presetID="2" presetClass="entr" presetSubtype="2" fill="hold" grpId="0" nodeType="afterEffect">
                                  <p:stCondLst>
                                    <p:cond delay="100"/>
                                  </p:stCondLst>
                                  <p:childTnLst>
                                    <p:set>
                                      <p:cBhvr>
                                        <p:cTn id="24" dur="indefinite" fill="hold"/>
                                        <p:tgtEl>
                                          <p:spTgt spid="163"/>
                                        </p:tgtEl>
                                        <p:attrNameLst>
                                          <p:attrName>style.visibility</p:attrName>
                                        </p:attrNameLst>
                                      </p:cBhvr>
                                      <p:to>
                                        <p:strVal val="visible"/>
                                      </p:to>
                                    </p:set>
                                    <p:anim calcmode="lin" valueType="num">
                                      <p:cBhvr>
                                        <p:cTn id="25" dur="700" fill="hold"/>
                                        <p:tgtEl>
                                          <p:spTgt spid="163"/>
                                        </p:tgtEl>
                                        <p:attrNameLst>
                                          <p:attrName>ppt_x</p:attrName>
                                        </p:attrNameLst>
                                      </p:cBhvr>
                                      <p:tavLst>
                                        <p:tav tm="0">
                                          <p:val>
                                            <p:strVal val="1+#ppt_w/2"/>
                                          </p:val>
                                        </p:tav>
                                        <p:tav tm="100000">
                                          <p:val>
                                            <p:strVal val="#ppt_x"/>
                                          </p:val>
                                        </p:tav>
                                      </p:tavLst>
                                    </p:anim>
                                    <p:anim calcmode="lin" valueType="num">
                                      <p:cBhvr>
                                        <p:cTn id="26" dur="700" fill="hold"/>
                                        <p:tgtEl>
                                          <p:spTgt spid="163"/>
                                        </p:tgtEl>
                                        <p:attrNameLst>
                                          <p:attrName>ppt_y</p:attrName>
                                        </p:attrNameLst>
                                      </p:cBhvr>
                                      <p:tavLst>
                                        <p:tav tm="0">
                                          <p:val>
                                            <p:strVal val="#ppt_y"/>
                                          </p:val>
                                        </p:tav>
                                        <p:tav tm="100000">
                                          <p:val>
                                            <p:strVal val="#ppt_y"/>
                                          </p:val>
                                        </p:tav>
                                      </p:tavLst>
                                    </p:anim>
                                  </p:childTnLst>
                                </p:cTn>
                              </p:par>
                            </p:childTnLst>
                          </p:cTn>
                        </p:par>
                        <p:par>
                          <p:cTn id="27" fill="hold">
                            <p:stCondLst>
                              <p:cond delay="3900"/>
                            </p:stCondLst>
                            <p:childTnLst>
                              <p:par>
                                <p:cTn id="28" presetID="2" presetClass="entr" presetSubtype="4" fill="hold" grpId="0" nodeType="afterEffect">
                                  <p:stCondLst>
                                    <p:cond delay="100"/>
                                  </p:stCondLst>
                                  <p:childTnLst>
                                    <p:set>
                                      <p:cBhvr>
                                        <p:cTn id="29" dur="indefinite" fill="hold"/>
                                        <p:tgtEl>
                                          <p:spTgt spid="164"/>
                                        </p:tgtEl>
                                        <p:attrNameLst>
                                          <p:attrName>style.visibility</p:attrName>
                                        </p:attrNameLst>
                                      </p:cBhvr>
                                      <p:to>
                                        <p:strVal val="visible"/>
                                      </p:to>
                                    </p:set>
                                    <p:anim calcmode="lin" valueType="num">
                                      <p:cBhvr>
                                        <p:cTn id="30" dur="700" fill="hold"/>
                                        <p:tgtEl>
                                          <p:spTgt spid="164"/>
                                        </p:tgtEl>
                                        <p:attrNameLst>
                                          <p:attrName>ppt_x</p:attrName>
                                        </p:attrNameLst>
                                      </p:cBhvr>
                                      <p:tavLst>
                                        <p:tav tm="0">
                                          <p:val>
                                            <p:strVal val="#ppt_x"/>
                                          </p:val>
                                        </p:tav>
                                        <p:tav tm="100000">
                                          <p:val>
                                            <p:strVal val="#ppt_x"/>
                                          </p:val>
                                        </p:tav>
                                      </p:tavLst>
                                    </p:anim>
                                    <p:anim calcmode="lin" valueType="num">
                                      <p:cBhvr>
                                        <p:cTn id="31" dur="700" fill="hold"/>
                                        <p:tgtEl>
                                          <p:spTgt spid="164"/>
                                        </p:tgtEl>
                                        <p:attrNameLst>
                                          <p:attrName>ppt_y</p:attrName>
                                        </p:attrNameLst>
                                      </p:cBhvr>
                                      <p:tavLst>
                                        <p:tav tm="0">
                                          <p:val>
                                            <p:strVal val="1+#ppt_h/2"/>
                                          </p:val>
                                        </p:tav>
                                        <p:tav tm="100000">
                                          <p:val>
                                            <p:strVal val="#ppt_y"/>
                                          </p:val>
                                        </p:tav>
                                      </p:tavLst>
                                    </p:anim>
                                  </p:childTnLst>
                                </p:cTn>
                              </p:par>
                            </p:childTnLst>
                          </p:cTn>
                        </p:par>
                        <p:par>
                          <p:cTn id="32" fill="hold">
                            <p:stCondLst>
                              <p:cond delay="5000"/>
                            </p:stCondLst>
                            <p:childTnLst>
                              <p:par>
                                <p:cTn id="33" presetID="9" presetClass="entr" presetSubtype="0" fill="hold" grpId="0" nodeType="afterEffect">
                                  <p:stCondLst>
                                    <p:cond delay="100"/>
                                  </p:stCondLst>
                                  <p:childTnLst>
                                    <p:set>
                                      <p:cBhvr>
                                        <p:cTn id="34" dur="indefinite" fill="hold"/>
                                        <p:tgtEl>
                                          <p:spTgt spid="165"/>
                                        </p:tgtEl>
                                        <p:attrNameLst>
                                          <p:attrName>style.visibility</p:attrName>
                                        </p:attrNameLst>
                                      </p:cBhvr>
                                      <p:to>
                                        <p:strVal val="visible"/>
                                      </p:to>
                                    </p:set>
                                    <p:animEffect transition="in" filter="dissolve(in)">
                                      <p:cBhvr>
                                        <p:cTn id="35" dur="450"/>
                                        <p:tgtEl>
                                          <p:spTgt spid="165"/>
                                        </p:tgtEl>
                                      </p:cBhvr>
                                    </p:animEffect>
                                  </p:childTnLst>
                                </p:cTn>
                              </p:par>
                            </p:childTnLst>
                          </p:cTn>
                        </p:par>
                        <p:par>
                          <p:cTn id="36" fill="hold">
                            <p:stCondLst>
                              <p:cond delay="5600"/>
                            </p:stCondLst>
                            <p:childTnLst>
                              <p:par>
                                <p:cTn id="37" presetID="9" presetClass="entr" presetSubtype="0" fill="hold" grpId="0" nodeType="afterEffect">
                                  <p:stCondLst>
                                    <p:cond delay="100"/>
                                  </p:stCondLst>
                                  <p:childTnLst>
                                    <p:set>
                                      <p:cBhvr>
                                        <p:cTn id="38" dur="indefinite" fill="hold"/>
                                        <p:tgtEl>
                                          <p:spTgt spid="166"/>
                                        </p:tgtEl>
                                        <p:attrNameLst>
                                          <p:attrName>style.visibility</p:attrName>
                                        </p:attrNameLst>
                                      </p:cBhvr>
                                      <p:to>
                                        <p:strVal val="visible"/>
                                      </p:to>
                                    </p:set>
                                    <p:animEffect transition="in" filter="dissolve(in)">
                                      <p:cBhvr>
                                        <p:cTn id="39" dur="450"/>
                                        <p:tgtEl>
                                          <p:spTgt spid="166"/>
                                        </p:tgtEl>
                                      </p:cBhvr>
                                    </p:animEffect>
                                  </p:childTnLst>
                                </p:cTn>
                              </p:par>
                            </p:childTnLst>
                          </p:cTn>
                        </p:par>
                        <p:par>
                          <p:cTn id="40" fill="hold">
                            <p:stCondLst>
                              <p:cond delay="6200"/>
                            </p:stCondLst>
                            <p:childTnLst>
                              <p:par>
                                <p:cTn id="41" presetID="2" presetClass="entr" presetSubtype="2" fill="hold" grpId="0" nodeType="afterEffect">
                                  <p:stCondLst>
                                    <p:cond delay="100"/>
                                  </p:stCondLst>
                                  <p:childTnLst>
                                    <p:set>
                                      <p:cBhvr>
                                        <p:cTn id="42" dur="indefinite" fill="hold"/>
                                        <p:tgtEl>
                                          <p:spTgt spid="167"/>
                                        </p:tgtEl>
                                        <p:attrNameLst>
                                          <p:attrName>style.visibility</p:attrName>
                                        </p:attrNameLst>
                                      </p:cBhvr>
                                      <p:to>
                                        <p:strVal val="visible"/>
                                      </p:to>
                                    </p:set>
                                    <p:anim calcmode="lin" valueType="num">
                                      <p:cBhvr>
                                        <p:cTn id="43" dur="600" fill="hold"/>
                                        <p:tgtEl>
                                          <p:spTgt spid="167"/>
                                        </p:tgtEl>
                                        <p:attrNameLst>
                                          <p:attrName>ppt_x</p:attrName>
                                        </p:attrNameLst>
                                      </p:cBhvr>
                                      <p:tavLst>
                                        <p:tav tm="0">
                                          <p:val>
                                            <p:strVal val="1+#ppt_w/2"/>
                                          </p:val>
                                        </p:tav>
                                        <p:tav tm="100000">
                                          <p:val>
                                            <p:strVal val="#ppt_x"/>
                                          </p:val>
                                        </p:tav>
                                      </p:tavLst>
                                    </p:anim>
                                    <p:anim calcmode="lin" valueType="num">
                                      <p:cBhvr>
                                        <p:cTn id="44" dur="600" fill="hold"/>
                                        <p:tgtEl>
                                          <p:spTgt spid="167"/>
                                        </p:tgtEl>
                                        <p:attrNameLst>
                                          <p:attrName>ppt_y</p:attrName>
                                        </p:attrNameLst>
                                      </p:cBhvr>
                                      <p:tavLst>
                                        <p:tav tm="0">
                                          <p:val>
                                            <p:strVal val="#ppt_y"/>
                                          </p:val>
                                        </p:tav>
                                        <p:tav tm="100000">
                                          <p:val>
                                            <p:strVal val="#ppt_y"/>
                                          </p:val>
                                        </p:tav>
                                      </p:tavLst>
                                    </p:anim>
                                  </p:childTnLst>
                                </p:cTn>
                              </p:par>
                            </p:childTnLst>
                          </p:cTn>
                        </p:par>
                        <p:par>
                          <p:cTn id="45" fill="hold">
                            <p:stCondLst>
                              <p:cond delay="7300"/>
                            </p:stCondLst>
                            <p:childTnLst>
                              <p:par>
                                <p:cTn id="46" presetID="2" presetClass="entr" presetSubtype="2" fill="hold" grpId="0" nodeType="afterEffect">
                                  <p:stCondLst>
                                    <p:cond delay="100"/>
                                  </p:stCondLst>
                                  <p:childTnLst>
                                    <p:set>
                                      <p:cBhvr>
                                        <p:cTn id="47" dur="indefinite" fill="hold"/>
                                        <p:tgtEl>
                                          <p:spTgt spid="168"/>
                                        </p:tgtEl>
                                        <p:attrNameLst>
                                          <p:attrName>style.visibility</p:attrName>
                                        </p:attrNameLst>
                                      </p:cBhvr>
                                      <p:to>
                                        <p:strVal val="visible"/>
                                      </p:to>
                                    </p:set>
                                    <p:anim calcmode="lin" valueType="num">
                                      <p:cBhvr>
                                        <p:cTn id="48" dur="700" fill="hold"/>
                                        <p:tgtEl>
                                          <p:spTgt spid="168"/>
                                        </p:tgtEl>
                                        <p:attrNameLst>
                                          <p:attrName>ppt_x</p:attrName>
                                        </p:attrNameLst>
                                      </p:cBhvr>
                                      <p:tavLst>
                                        <p:tav tm="0">
                                          <p:val>
                                            <p:strVal val="1+#ppt_w/2"/>
                                          </p:val>
                                        </p:tav>
                                        <p:tav tm="100000">
                                          <p:val>
                                            <p:strVal val="#ppt_x"/>
                                          </p:val>
                                        </p:tav>
                                      </p:tavLst>
                                    </p:anim>
                                    <p:anim calcmode="lin" valueType="num">
                                      <p:cBhvr>
                                        <p:cTn id="49" dur="700" fill="hold"/>
                                        <p:tgtEl>
                                          <p:spTgt spid="168"/>
                                        </p:tgtEl>
                                        <p:attrNameLst>
                                          <p:attrName>ppt_y</p:attrName>
                                        </p:attrNameLst>
                                      </p:cBhvr>
                                      <p:tavLst>
                                        <p:tav tm="0">
                                          <p:val>
                                            <p:strVal val="#ppt_y"/>
                                          </p:val>
                                        </p:tav>
                                        <p:tav tm="100000">
                                          <p:val>
                                            <p:strVal val="#ppt_y"/>
                                          </p:val>
                                        </p:tav>
                                      </p:tavLst>
                                    </p:anim>
                                  </p:childTnLst>
                                </p:cTn>
                              </p:par>
                            </p:childTnLst>
                          </p:cTn>
                        </p:par>
                        <p:par>
                          <p:cTn id="50" fill="hold">
                            <p:stCondLst>
                              <p:cond delay="8400"/>
                            </p:stCondLst>
                            <p:childTnLst>
                              <p:par>
                                <p:cTn id="51" presetID="2" presetClass="entr" presetSubtype="4" fill="hold" grpId="0" nodeType="afterEffect">
                                  <p:stCondLst>
                                    <p:cond delay="100"/>
                                  </p:stCondLst>
                                  <p:childTnLst>
                                    <p:set>
                                      <p:cBhvr>
                                        <p:cTn id="52" dur="indefinite" fill="hold"/>
                                        <p:tgtEl>
                                          <p:spTgt spid="169"/>
                                        </p:tgtEl>
                                        <p:attrNameLst>
                                          <p:attrName>style.visibility</p:attrName>
                                        </p:attrNameLst>
                                      </p:cBhvr>
                                      <p:to>
                                        <p:strVal val="visible"/>
                                      </p:to>
                                    </p:set>
                                    <p:anim calcmode="lin" valueType="num">
                                      <p:cBhvr>
                                        <p:cTn id="53" dur="700" fill="hold"/>
                                        <p:tgtEl>
                                          <p:spTgt spid="169"/>
                                        </p:tgtEl>
                                        <p:attrNameLst>
                                          <p:attrName>ppt_x</p:attrName>
                                        </p:attrNameLst>
                                      </p:cBhvr>
                                      <p:tavLst>
                                        <p:tav tm="0">
                                          <p:val>
                                            <p:strVal val="#ppt_x"/>
                                          </p:val>
                                        </p:tav>
                                        <p:tav tm="100000">
                                          <p:val>
                                            <p:strVal val="#ppt_x"/>
                                          </p:val>
                                        </p:tav>
                                      </p:tavLst>
                                    </p:anim>
                                    <p:anim calcmode="lin" valueType="num">
                                      <p:cBhvr>
                                        <p:cTn id="54" dur="700" fill="hold"/>
                                        <p:tgtEl>
                                          <p:spTgt spid="169"/>
                                        </p:tgtEl>
                                        <p:attrNameLst>
                                          <p:attrName>ppt_y</p:attrName>
                                        </p:attrNameLst>
                                      </p:cBhvr>
                                      <p:tavLst>
                                        <p:tav tm="0">
                                          <p:val>
                                            <p:strVal val="1+#ppt_h/2"/>
                                          </p:val>
                                        </p:tav>
                                        <p:tav tm="100000">
                                          <p:val>
                                            <p:strVal val="#ppt_y"/>
                                          </p:val>
                                        </p:tav>
                                      </p:tavLst>
                                    </p:anim>
                                  </p:childTnLst>
                                </p:cTn>
                              </p:par>
                            </p:childTnLst>
                          </p:cTn>
                        </p:par>
                        <p:par>
                          <p:cTn id="55" fill="hold">
                            <p:stCondLst>
                              <p:cond delay="9500"/>
                            </p:stCondLst>
                            <p:childTnLst>
                              <p:par>
                                <p:cTn id="56" presetID="9" presetClass="entr" presetSubtype="0" fill="hold" grpId="0" nodeType="afterEffect">
                                  <p:stCondLst>
                                    <p:cond delay="100"/>
                                  </p:stCondLst>
                                  <p:childTnLst>
                                    <p:set>
                                      <p:cBhvr>
                                        <p:cTn id="57" dur="indefinite" fill="hold"/>
                                        <p:tgtEl>
                                          <p:spTgt spid="170"/>
                                        </p:tgtEl>
                                        <p:attrNameLst>
                                          <p:attrName>style.visibility</p:attrName>
                                        </p:attrNameLst>
                                      </p:cBhvr>
                                      <p:to>
                                        <p:strVal val="visible"/>
                                      </p:to>
                                    </p:set>
                                    <p:animEffect transition="in" filter="dissolve(in)">
                                      <p:cBhvr>
                                        <p:cTn id="58" dur="450"/>
                                        <p:tgtEl>
                                          <p:spTgt spid="170"/>
                                        </p:tgtEl>
                                      </p:cBhvr>
                                    </p:animEffect>
                                  </p:childTnLst>
                                </p:cTn>
                              </p:par>
                            </p:childTnLst>
                          </p:cTn>
                        </p:par>
                        <p:par>
                          <p:cTn id="59" fill="hold">
                            <p:stCondLst>
                              <p:cond delay="10100"/>
                            </p:stCondLst>
                            <p:childTnLst>
                              <p:par>
                                <p:cTn id="60" presetID="9" presetClass="entr" presetSubtype="0" fill="hold" grpId="0" nodeType="afterEffect">
                                  <p:stCondLst>
                                    <p:cond delay="100"/>
                                  </p:stCondLst>
                                  <p:childTnLst>
                                    <p:set>
                                      <p:cBhvr>
                                        <p:cTn id="61" dur="indefinite" fill="hold"/>
                                        <p:tgtEl>
                                          <p:spTgt spid="171"/>
                                        </p:tgtEl>
                                        <p:attrNameLst>
                                          <p:attrName>style.visibility</p:attrName>
                                        </p:attrNameLst>
                                      </p:cBhvr>
                                      <p:to>
                                        <p:strVal val="visible"/>
                                      </p:to>
                                    </p:set>
                                    <p:animEffect transition="in" filter="dissolve(in)">
                                      <p:cBhvr>
                                        <p:cTn id="62" dur="450"/>
                                        <p:tgtEl>
                                          <p:spTgt spid="171"/>
                                        </p:tgtEl>
                                      </p:cBhvr>
                                    </p:animEffect>
                                  </p:childTnLst>
                                </p:cTn>
                              </p:par>
                            </p:childTnLst>
                          </p:cTn>
                        </p:par>
                        <p:par>
                          <p:cTn id="63" fill="hold">
                            <p:stCondLst>
                              <p:cond delay="10700"/>
                            </p:stCondLst>
                            <p:childTnLst>
                              <p:par>
                                <p:cTn id="64" presetID="2" presetClass="entr" presetSubtype="2" fill="hold" grpId="0" nodeType="afterEffect">
                                  <p:stCondLst>
                                    <p:cond delay="100"/>
                                  </p:stCondLst>
                                  <p:childTnLst>
                                    <p:set>
                                      <p:cBhvr>
                                        <p:cTn id="65" dur="indefinite" fill="hold"/>
                                        <p:tgtEl>
                                          <p:spTgt spid="172"/>
                                        </p:tgtEl>
                                        <p:attrNameLst>
                                          <p:attrName>style.visibility</p:attrName>
                                        </p:attrNameLst>
                                      </p:cBhvr>
                                      <p:to>
                                        <p:strVal val="visible"/>
                                      </p:to>
                                    </p:set>
                                    <p:anim calcmode="lin" valueType="num">
                                      <p:cBhvr>
                                        <p:cTn id="66" dur="600" fill="hold"/>
                                        <p:tgtEl>
                                          <p:spTgt spid="172"/>
                                        </p:tgtEl>
                                        <p:attrNameLst>
                                          <p:attrName>ppt_x</p:attrName>
                                        </p:attrNameLst>
                                      </p:cBhvr>
                                      <p:tavLst>
                                        <p:tav tm="0">
                                          <p:val>
                                            <p:strVal val="1+#ppt_w/2"/>
                                          </p:val>
                                        </p:tav>
                                        <p:tav tm="100000">
                                          <p:val>
                                            <p:strVal val="#ppt_x"/>
                                          </p:val>
                                        </p:tav>
                                      </p:tavLst>
                                    </p:anim>
                                    <p:anim calcmode="lin" valueType="num">
                                      <p:cBhvr>
                                        <p:cTn id="67" dur="600" fill="hold"/>
                                        <p:tgtEl>
                                          <p:spTgt spid="172"/>
                                        </p:tgtEl>
                                        <p:attrNameLst>
                                          <p:attrName>ppt_y</p:attrName>
                                        </p:attrNameLst>
                                      </p:cBhvr>
                                      <p:tavLst>
                                        <p:tav tm="0">
                                          <p:val>
                                            <p:strVal val="#ppt_y"/>
                                          </p:val>
                                        </p:tav>
                                        <p:tav tm="100000">
                                          <p:val>
                                            <p:strVal val="#ppt_y"/>
                                          </p:val>
                                        </p:tav>
                                      </p:tavLst>
                                    </p:anim>
                                  </p:childTnLst>
                                </p:cTn>
                              </p:par>
                            </p:childTnLst>
                          </p:cTn>
                        </p:par>
                        <p:par>
                          <p:cTn id="68" fill="hold">
                            <p:stCondLst>
                              <p:cond delay="11800"/>
                            </p:stCondLst>
                            <p:childTnLst>
                              <p:par>
                                <p:cTn id="69" presetID="2" presetClass="entr" presetSubtype="2" fill="hold" grpId="0" nodeType="afterEffect">
                                  <p:stCondLst>
                                    <p:cond delay="100"/>
                                  </p:stCondLst>
                                  <p:childTnLst>
                                    <p:set>
                                      <p:cBhvr>
                                        <p:cTn id="70" dur="indefinite" fill="hold"/>
                                        <p:tgtEl>
                                          <p:spTgt spid="173"/>
                                        </p:tgtEl>
                                        <p:attrNameLst>
                                          <p:attrName>style.visibility</p:attrName>
                                        </p:attrNameLst>
                                      </p:cBhvr>
                                      <p:to>
                                        <p:strVal val="visible"/>
                                      </p:to>
                                    </p:set>
                                    <p:anim calcmode="lin" valueType="num">
                                      <p:cBhvr>
                                        <p:cTn id="71" dur="700" fill="hold"/>
                                        <p:tgtEl>
                                          <p:spTgt spid="173"/>
                                        </p:tgtEl>
                                        <p:attrNameLst>
                                          <p:attrName>ppt_x</p:attrName>
                                        </p:attrNameLst>
                                      </p:cBhvr>
                                      <p:tavLst>
                                        <p:tav tm="0">
                                          <p:val>
                                            <p:strVal val="1+#ppt_w/2"/>
                                          </p:val>
                                        </p:tav>
                                        <p:tav tm="100000">
                                          <p:val>
                                            <p:strVal val="#ppt_x"/>
                                          </p:val>
                                        </p:tav>
                                      </p:tavLst>
                                    </p:anim>
                                    <p:anim calcmode="lin" valueType="num">
                                      <p:cBhvr>
                                        <p:cTn id="72" dur="700" fill="hold"/>
                                        <p:tgtEl>
                                          <p:spTgt spid="173"/>
                                        </p:tgtEl>
                                        <p:attrNameLst>
                                          <p:attrName>ppt_y</p:attrName>
                                        </p:attrNameLst>
                                      </p:cBhvr>
                                      <p:tavLst>
                                        <p:tav tm="0">
                                          <p:val>
                                            <p:strVal val="#ppt_y"/>
                                          </p:val>
                                        </p:tav>
                                        <p:tav tm="100000">
                                          <p:val>
                                            <p:strVal val="#ppt_y"/>
                                          </p:val>
                                        </p:tav>
                                      </p:tavLst>
                                    </p:anim>
                                  </p:childTnLst>
                                </p:cTn>
                              </p:par>
                            </p:childTnLst>
                          </p:cTn>
                        </p:par>
                        <p:par>
                          <p:cTn id="73" fill="hold">
                            <p:stCondLst>
                              <p:cond delay="12900"/>
                            </p:stCondLst>
                            <p:childTnLst>
                              <p:par>
                                <p:cTn id="74" presetID="2" presetClass="entr" presetSubtype="4" fill="hold" grpId="0" nodeType="afterEffect">
                                  <p:stCondLst>
                                    <p:cond delay="100"/>
                                  </p:stCondLst>
                                  <p:childTnLst>
                                    <p:set>
                                      <p:cBhvr>
                                        <p:cTn id="75" dur="indefinite" fill="hold"/>
                                        <p:tgtEl>
                                          <p:spTgt spid="174"/>
                                        </p:tgtEl>
                                        <p:attrNameLst>
                                          <p:attrName>style.visibility</p:attrName>
                                        </p:attrNameLst>
                                      </p:cBhvr>
                                      <p:to>
                                        <p:strVal val="visible"/>
                                      </p:to>
                                    </p:set>
                                    <p:anim calcmode="lin" valueType="num">
                                      <p:cBhvr>
                                        <p:cTn id="76" dur="700" fill="hold"/>
                                        <p:tgtEl>
                                          <p:spTgt spid="174"/>
                                        </p:tgtEl>
                                        <p:attrNameLst>
                                          <p:attrName>ppt_x</p:attrName>
                                        </p:attrNameLst>
                                      </p:cBhvr>
                                      <p:tavLst>
                                        <p:tav tm="0">
                                          <p:val>
                                            <p:strVal val="#ppt_x"/>
                                          </p:val>
                                        </p:tav>
                                        <p:tav tm="100000">
                                          <p:val>
                                            <p:strVal val="#ppt_x"/>
                                          </p:val>
                                        </p:tav>
                                      </p:tavLst>
                                    </p:anim>
                                    <p:anim calcmode="lin" valueType="num">
                                      <p:cBhvr>
                                        <p:cTn id="77" dur="700" fill="hold"/>
                                        <p:tgtEl>
                                          <p:spTgt spid="174"/>
                                        </p:tgtEl>
                                        <p:attrNameLst>
                                          <p:attrName>ppt_y</p:attrName>
                                        </p:attrNameLst>
                                      </p:cBhvr>
                                      <p:tavLst>
                                        <p:tav tm="0">
                                          <p:val>
                                            <p:strVal val="1+#ppt_h/2"/>
                                          </p:val>
                                        </p:tav>
                                        <p:tav tm="100000">
                                          <p:val>
                                            <p:strVal val="#ppt_y"/>
                                          </p:val>
                                        </p:tav>
                                      </p:tavLst>
                                    </p:anim>
                                  </p:childTnLst>
                                </p:cTn>
                              </p:par>
                            </p:childTnLst>
                          </p:cTn>
                        </p:par>
                        <p:par>
                          <p:cTn id="78" fill="hold">
                            <p:stCondLst>
                              <p:cond delay="14000"/>
                            </p:stCondLst>
                            <p:childTnLst>
                              <p:par>
                                <p:cTn id="79" presetID="9" presetClass="entr" presetSubtype="0" fill="hold" grpId="0" nodeType="afterEffect">
                                  <p:stCondLst>
                                    <p:cond delay="100"/>
                                  </p:stCondLst>
                                  <p:childTnLst>
                                    <p:set>
                                      <p:cBhvr>
                                        <p:cTn id="80" dur="indefinite" fill="hold"/>
                                        <p:tgtEl>
                                          <p:spTgt spid="175"/>
                                        </p:tgtEl>
                                        <p:attrNameLst>
                                          <p:attrName>style.visibility</p:attrName>
                                        </p:attrNameLst>
                                      </p:cBhvr>
                                      <p:to>
                                        <p:strVal val="visible"/>
                                      </p:to>
                                    </p:set>
                                    <p:animEffect transition="in" filter="dissolve(in)">
                                      <p:cBhvr>
                                        <p:cTn id="81" dur="450"/>
                                        <p:tgtEl>
                                          <p:spTgt spid="175"/>
                                        </p:tgtEl>
                                      </p:cBhvr>
                                    </p:animEffect>
                                  </p:childTnLst>
                                </p:cTn>
                              </p:par>
                            </p:childTnLst>
                          </p:cTn>
                        </p:par>
                        <p:par>
                          <p:cTn id="82" fill="hold">
                            <p:stCondLst>
                              <p:cond delay="14600"/>
                            </p:stCondLst>
                            <p:childTnLst>
                              <p:par>
                                <p:cTn id="83" presetID="9" presetClass="entr" presetSubtype="0" fill="hold" grpId="0" nodeType="afterEffect">
                                  <p:stCondLst>
                                    <p:cond delay="100"/>
                                  </p:stCondLst>
                                  <p:childTnLst>
                                    <p:set>
                                      <p:cBhvr>
                                        <p:cTn id="84" dur="indefinite" fill="hold"/>
                                        <p:tgtEl>
                                          <p:spTgt spid="176"/>
                                        </p:tgtEl>
                                        <p:attrNameLst>
                                          <p:attrName>style.visibility</p:attrName>
                                        </p:attrNameLst>
                                      </p:cBhvr>
                                      <p:to>
                                        <p:strVal val="visible"/>
                                      </p:to>
                                    </p:set>
                                    <p:animEffect transition="in" filter="dissolve(in)">
                                      <p:cBhvr>
                                        <p:cTn id="85" dur="450"/>
                                        <p:tgtEl>
                                          <p:spTgt spid="176"/>
                                        </p:tgtEl>
                                      </p:cBhvr>
                                    </p:animEffect>
                                  </p:childTnLst>
                                </p:cTn>
                              </p:par>
                            </p:childTnLst>
                          </p:cTn>
                        </p:par>
                        <p:par>
                          <p:cTn id="86" fill="hold">
                            <p:stCondLst>
                              <p:cond delay="15200"/>
                            </p:stCondLst>
                            <p:childTnLst>
                              <p:par>
                                <p:cTn id="87" presetID="2" presetClass="entr" presetSubtype="2" fill="hold" grpId="0" nodeType="afterEffect">
                                  <p:stCondLst>
                                    <p:cond delay="100"/>
                                  </p:stCondLst>
                                  <p:childTnLst>
                                    <p:set>
                                      <p:cBhvr>
                                        <p:cTn id="88" dur="indefinite" fill="hold"/>
                                        <p:tgtEl>
                                          <p:spTgt spid="177"/>
                                        </p:tgtEl>
                                        <p:attrNameLst>
                                          <p:attrName>style.visibility</p:attrName>
                                        </p:attrNameLst>
                                      </p:cBhvr>
                                      <p:to>
                                        <p:strVal val="visible"/>
                                      </p:to>
                                    </p:set>
                                    <p:anim calcmode="lin" valueType="num">
                                      <p:cBhvr>
                                        <p:cTn id="89" dur="600" fill="hold"/>
                                        <p:tgtEl>
                                          <p:spTgt spid="177"/>
                                        </p:tgtEl>
                                        <p:attrNameLst>
                                          <p:attrName>ppt_x</p:attrName>
                                        </p:attrNameLst>
                                      </p:cBhvr>
                                      <p:tavLst>
                                        <p:tav tm="0">
                                          <p:val>
                                            <p:strVal val="1+#ppt_w/2"/>
                                          </p:val>
                                        </p:tav>
                                        <p:tav tm="100000">
                                          <p:val>
                                            <p:strVal val="#ppt_x"/>
                                          </p:val>
                                        </p:tav>
                                      </p:tavLst>
                                    </p:anim>
                                    <p:anim calcmode="lin" valueType="num">
                                      <p:cBhvr>
                                        <p:cTn id="90" dur="600" fill="hold"/>
                                        <p:tgtEl>
                                          <p:spTgt spid="177"/>
                                        </p:tgtEl>
                                        <p:attrNameLst>
                                          <p:attrName>ppt_y</p:attrName>
                                        </p:attrNameLst>
                                      </p:cBhvr>
                                      <p:tavLst>
                                        <p:tav tm="0">
                                          <p:val>
                                            <p:strVal val="#ppt_y"/>
                                          </p:val>
                                        </p:tav>
                                        <p:tav tm="100000">
                                          <p:val>
                                            <p:strVal val="#ppt_y"/>
                                          </p:val>
                                        </p:tav>
                                      </p:tavLst>
                                    </p:anim>
                                  </p:childTnLst>
                                </p:cTn>
                              </p:par>
                            </p:childTnLst>
                          </p:cTn>
                        </p:par>
                        <p:par>
                          <p:cTn id="91" fill="hold">
                            <p:stCondLst>
                              <p:cond delay="16300"/>
                            </p:stCondLst>
                            <p:childTnLst>
                              <p:par>
                                <p:cTn id="92" presetID="2" presetClass="entr" presetSubtype="2" fill="hold" grpId="0" nodeType="afterEffect">
                                  <p:stCondLst>
                                    <p:cond delay="100"/>
                                  </p:stCondLst>
                                  <p:childTnLst>
                                    <p:set>
                                      <p:cBhvr>
                                        <p:cTn id="93" dur="indefinite" fill="hold"/>
                                        <p:tgtEl>
                                          <p:spTgt spid="178"/>
                                        </p:tgtEl>
                                        <p:attrNameLst>
                                          <p:attrName>style.visibility</p:attrName>
                                        </p:attrNameLst>
                                      </p:cBhvr>
                                      <p:to>
                                        <p:strVal val="visible"/>
                                      </p:to>
                                    </p:set>
                                    <p:anim calcmode="lin" valueType="num">
                                      <p:cBhvr>
                                        <p:cTn id="94" dur="700" fill="hold"/>
                                        <p:tgtEl>
                                          <p:spTgt spid="178"/>
                                        </p:tgtEl>
                                        <p:attrNameLst>
                                          <p:attrName>ppt_x</p:attrName>
                                        </p:attrNameLst>
                                      </p:cBhvr>
                                      <p:tavLst>
                                        <p:tav tm="0">
                                          <p:val>
                                            <p:strVal val="1+#ppt_w/2"/>
                                          </p:val>
                                        </p:tav>
                                        <p:tav tm="100000">
                                          <p:val>
                                            <p:strVal val="#ppt_x"/>
                                          </p:val>
                                        </p:tav>
                                      </p:tavLst>
                                    </p:anim>
                                    <p:anim calcmode="lin" valueType="num">
                                      <p:cBhvr>
                                        <p:cTn id="95" dur="700" fill="hold"/>
                                        <p:tgtEl>
                                          <p:spTgt spid="178"/>
                                        </p:tgtEl>
                                        <p:attrNameLst>
                                          <p:attrName>ppt_y</p:attrName>
                                        </p:attrNameLst>
                                      </p:cBhvr>
                                      <p:tavLst>
                                        <p:tav tm="0">
                                          <p:val>
                                            <p:strVal val="#ppt_y"/>
                                          </p:val>
                                        </p:tav>
                                        <p:tav tm="100000">
                                          <p:val>
                                            <p:strVal val="#ppt_y"/>
                                          </p:val>
                                        </p:tav>
                                      </p:tavLst>
                                    </p:anim>
                                  </p:childTnLst>
                                </p:cTn>
                              </p:par>
                            </p:childTnLst>
                          </p:cTn>
                        </p:par>
                        <p:par>
                          <p:cTn id="96" fill="hold">
                            <p:stCondLst>
                              <p:cond delay="17400"/>
                            </p:stCondLst>
                            <p:childTnLst>
                              <p:par>
                                <p:cTn id="97" presetID="2" presetClass="entr" presetSubtype="4" fill="hold" grpId="0" nodeType="afterEffect">
                                  <p:stCondLst>
                                    <p:cond delay="100"/>
                                  </p:stCondLst>
                                  <p:childTnLst>
                                    <p:set>
                                      <p:cBhvr>
                                        <p:cTn id="98" dur="indefinite" fill="hold"/>
                                        <p:tgtEl>
                                          <p:spTgt spid="179"/>
                                        </p:tgtEl>
                                        <p:attrNameLst>
                                          <p:attrName>style.visibility</p:attrName>
                                        </p:attrNameLst>
                                      </p:cBhvr>
                                      <p:to>
                                        <p:strVal val="visible"/>
                                      </p:to>
                                    </p:set>
                                    <p:anim calcmode="lin" valueType="num">
                                      <p:cBhvr>
                                        <p:cTn id="99" dur="700" fill="hold"/>
                                        <p:tgtEl>
                                          <p:spTgt spid="179"/>
                                        </p:tgtEl>
                                        <p:attrNameLst>
                                          <p:attrName>ppt_x</p:attrName>
                                        </p:attrNameLst>
                                      </p:cBhvr>
                                      <p:tavLst>
                                        <p:tav tm="0">
                                          <p:val>
                                            <p:strVal val="#ppt_x"/>
                                          </p:val>
                                        </p:tav>
                                        <p:tav tm="100000">
                                          <p:val>
                                            <p:strVal val="#ppt_x"/>
                                          </p:val>
                                        </p:tav>
                                      </p:tavLst>
                                    </p:anim>
                                    <p:anim calcmode="lin" valueType="num">
                                      <p:cBhvr>
                                        <p:cTn id="100" dur="700" fill="hold"/>
                                        <p:tgtEl>
                                          <p:spTgt spid="1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animBg="1" advAuto="0"/>
      <p:bldP spid="160" grpId="0" animBg="1" advAuto="0"/>
      <p:bldP spid="161" grpId="0" animBg="1" advAuto="0"/>
      <p:bldP spid="162" grpId="0" animBg="1" advAuto="0"/>
      <p:bldP spid="163" grpId="0" animBg="1" advAuto="0"/>
      <p:bldP spid="164" grpId="0" animBg="1" advAuto="0"/>
      <p:bldP spid="165" grpId="0" animBg="1" advAuto="0"/>
      <p:bldP spid="166" grpId="0" animBg="1" advAuto="0"/>
      <p:bldP spid="167" grpId="0" animBg="1" advAuto="0"/>
      <p:bldP spid="168" grpId="0" animBg="1" advAuto="0"/>
      <p:bldP spid="169" grpId="0" animBg="1" advAuto="0"/>
      <p:bldP spid="170" grpId="0" animBg="1" advAuto="0"/>
      <p:bldP spid="171" grpId="0" animBg="1" advAuto="0"/>
      <p:bldP spid="172" grpId="0" animBg="1" advAuto="0"/>
      <p:bldP spid="173" grpId="0" animBg="1" advAuto="0"/>
      <p:bldP spid="174" grpId="0" animBg="1" advAuto="0"/>
      <p:bldP spid="175" grpId="0" animBg="1" advAuto="0"/>
      <p:bldP spid="176" grpId="0" animBg="1" advAuto="0"/>
      <p:bldP spid="177" grpId="0" animBg="1" advAuto="0"/>
      <p:bldP spid="178" grpId="0" animBg="1" advAuto="0"/>
      <p:bldP spid="179" grpId="0"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19385" y="2494330"/>
            <a:ext cx="4339650" cy="923330"/>
          </a:xfrm>
          <a:prstGeom prst="rect">
            <a:avLst/>
          </a:prstGeom>
          <a:noFill/>
        </p:spPr>
        <p:txBody>
          <a:bodyPr wrap="none" rtlCol="0">
            <a:spAutoFit/>
          </a:bodyPr>
          <a:lstStyle/>
          <a:p>
            <a:pPr marL="0" lvl="1"/>
            <a:r>
              <a:rPr lang="zh-CN" altLang="en-US" sz="5400" dirty="0">
                <a:solidFill>
                  <a:schemeClr val="accent1"/>
                </a:solidFill>
                <a:cs typeface="+mn-ea"/>
                <a:sym typeface="+mn-lt"/>
              </a:rPr>
              <a:t>相关标题文字</a:t>
            </a:r>
            <a:endParaRPr lang="zh-CN" altLang="en-US" sz="5060" b="1" spc="422" dirty="0">
              <a:solidFill>
                <a:schemeClr val="accent1"/>
              </a:solidFill>
              <a:cs typeface="+mn-ea"/>
              <a:sym typeface="+mn-lt"/>
            </a:endParaRPr>
          </a:p>
        </p:txBody>
      </p:sp>
      <p:cxnSp>
        <p:nvCxnSpPr>
          <p:cNvPr id="7" name="直接连接符 6"/>
          <p:cNvCxnSpPr/>
          <p:nvPr/>
        </p:nvCxnSpPr>
        <p:spPr>
          <a:xfrm flipV="1">
            <a:off x="5315639" y="1692601"/>
            <a:ext cx="0" cy="3712671"/>
          </a:xfrm>
          <a:prstGeom prst="line">
            <a:avLst/>
          </a:prstGeom>
          <a:ln w="63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文本框 9"/>
          <p:cNvSpPr txBox="1"/>
          <p:nvPr/>
        </p:nvSpPr>
        <p:spPr>
          <a:xfrm>
            <a:off x="5767399" y="3712993"/>
            <a:ext cx="1939531"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年度工作概述</a:t>
            </a:r>
          </a:p>
        </p:txBody>
      </p:sp>
      <p:sp>
        <p:nvSpPr>
          <p:cNvPr id="9" name="文本框 9"/>
          <p:cNvSpPr txBox="1"/>
          <p:nvPr/>
        </p:nvSpPr>
        <p:spPr>
          <a:xfrm>
            <a:off x="5767399" y="4170586"/>
            <a:ext cx="2102136"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成功项目展示</a:t>
            </a:r>
          </a:p>
        </p:txBody>
      </p:sp>
      <p:sp>
        <p:nvSpPr>
          <p:cNvPr id="10" name="文本框 9"/>
          <p:cNvSpPr txBox="1"/>
          <p:nvPr/>
        </p:nvSpPr>
        <p:spPr>
          <a:xfrm>
            <a:off x="5767400" y="4628812"/>
            <a:ext cx="1939528"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明年工作计划</a:t>
            </a:r>
          </a:p>
        </p:txBody>
      </p:sp>
      <p:sp>
        <p:nvSpPr>
          <p:cNvPr id="12" name="文本框 9"/>
          <p:cNvSpPr txBox="1"/>
          <p:nvPr/>
        </p:nvSpPr>
        <p:spPr>
          <a:xfrm>
            <a:off x="8162251" y="3717574"/>
            <a:ext cx="1939531"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工作完成情况</a:t>
            </a:r>
          </a:p>
        </p:txBody>
      </p:sp>
      <p:sp>
        <p:nvSpPr>
          <p:cNvPr id="13" name="文本框 9"/>
          <p:cNvSpPr txBox="1"/>
          <p:nvPr/>
        </p:nvSpPr>
        <p:spPr>
          <a:xfrm>
            <a:off x="8162254" y="4175800"/>
            <a:ext cx="1939528"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工作存在不足</a:t>
            </a:r>
          </a:p>
        </p:txBody>
      </p:sp>
      <p:sp>
        <p:nvSpPr>
          <p:cNvPr id="3" name="TextBox 2"/>
          <p:cNvSpPr txBox="1"/>
          <p:nvPr/>
        </p:nvSpPr>
        <p:spPr>
          <a:xfrm>
            <a:off x="3462430" y="4073159"/>
            <a:ext cx="1269470" cy="346249"/>
          </a:xfrm>
          <a:prstGeom prst="rect">
            <a:avLst/>
          </a:prstGeom>
          <a:noFill/>
        </p:spPr>
        <p:txBody>
          <a:bodyPr wrap="square" lIns="0" tIns="0" rIns="0" bIns="0" rtlCol="0">
            <a:spAutoFit/>
          </a:bodyPr>
          <a:lstStyle/>
          <a:p>
            <a:r>
              <a:rPr lang="en-US" altLang="zh-CN" sz="2250" dirty="0">
                <a:solidFill>
                  <a:schemeClr val="accent1"/>
                </a:solidFill>
                <a:cs typeface="+mn-ea"/>
                <a:sym typeface="+mn-lt"/>
              </a:rPr>
              <a:t>PART 03</a:t>
            </a:r>
            <a:endParaRPr lang="zh-CN" altLang="en-US" sz="2250" dirty="0">
              <a:solidFill>
                <a:schemeClr val="accent1"/>
              </a:solidFill>
              <a:cs typeface="+mn-ea"/>
              <a:sym typeface="+mn-lt"/>
            </a:endParaRPr>
          </a:p>
        </p:txBody>
      </p:sp>
      <p:grpSp>
        <p:nvGrpSpPr>
          <p:cNvPr id="33" name="组合 32"/>
          <p:cNvGrpSpPr/>
          <p:nvPr/>
        </p:nvGrpSpPr>
        <p:grpSpPr>
          <a:xfrm>
            <a:off x="3182438" y="2033997"/>
            <a:ext cx="1829454" cy="1829454"/>
            <a:chOff x="2262782" y="1446400"/>
            <a:chExt cx="1301106" cy="1301106"/>
          </a:xfrm>
        </p:grpSpPr>
        <p:sp>
          <p:nvSpPr>
            <p:cNvPr id="5" name="椭圆 4"/>
            <p:cNvSpPr/>
            <p:nvPr/>
          </p:nvSpPr>
          <p:spPr>
            <a:xfrm>
              <a:off x="2262782" y="1446400"/>
              <a:ext cx="1301106" cy="130110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KSO_Shape"/>
            <p:cNvSpPr/>
            <p:nvPr/>
          </p:nvSpPr>
          <p:spPr bwMode="auto">
            <a:xfrm>
              <a:off x="2523120" y="1821416"/>
              <a:ext cx="836342" cy="574285"/>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solidFill>
                  <a:srgbClr val="FFFFFF"/>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p:tgtEl>
                                          <p:spTgt spid="33"/>
                                        </p:tgtEl>
                                        <p:attrNameLst>
                                          <p:attrName>ppt_x</p:attrName>
                                        </p:attrNameLst>
                                      </p:cBhvr>
                                      <p:tavLst>
                                        <p:tav tm="0">
                                          <p:val>
                                            <p:strVal val="#ppt_x+#ppt_w*1.125000"/>
                                          </p:val>
                                        </p:tav>
                                        <p:tav tm="100000">
                                          <p:val>
                                            <p:strVal val="#ppt_x"/>
                                          </p:val>
                                        </p:tav>
                                      </p:tavLst>
                                    </p:anim>
                                    <p:animEffect transition="in" filter="wipe(left)">
                                      <p:cBhvr>
                                        <p:cTn id="12" dur="500"/>
                                        <p:tgtEl>
                                          <p:spTgt spid="33"/>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p:tgtEl>
                                          <p:spTgt spid="2"/>
                                        </p:tgtEl>
                                        <p:attrNameLst>
                                          <p:attrName>ppt_x</p:attrName>
                                        </p:attrNameLst>
                                      </p:cBhvr>
                                      <p:tavLst>
                                        <p:tav tm="0">
                                          <p:val>
                                            <p:strVal val="#ppt_x-#ppt_w*1.125000"/>
                                          </p:val>
                                        </p:tav>
                                        <p:tav tm="100000">
                                          <p:val>
                                            <p:strVal val="#ppt_x"/>
                                          </p:val>
                                        </p:tav>
                                      </p:tavLst>
                                    </p:anim>
                                    <p:animEffect transition="in" filter="wipe(right)">
                                      <p:cBhvr>
                                        <p:cTn id="16" dur="500"/>
                                        <p:tgtEl>
                                          <p:spTgt spid="2"/>
                                        </p:tgtEl>
                                      </p:cBhvr>
                                    </p:animEffect>
                                  </p:childTnLst>
                                </p:cTn>
                              </p:par>
                            </p:childTnLst>
                          </p:cTn>
                        </p:par>
                        <p:par>
                          <p:cTn id="17" fill="hold">
                            <p:stCondLst>
                              <p:cond delay="1000"/>
                            </p:stCondLst>
                            <p:childTnLst>
                              <p:par>
                                <p:cTn id="18" presetID="47" presetClass="entr" presetSubtype="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anim calcmode="lin" valueType="num">
                                      <p:cBhvr>
                                        <p:cTn id="21" dur="500" fill="hold"/>
                                        <p:tgtEl>
                                          <p:spTgt spid="3"/>
                                        </p:tgtEl>
                                        <p:attrNameLst>
                                          <p:attrName>ppt_x</p:attrName>
                                        </p:attrNameLst>
                                      </p:cBhvr>
                                      <p:tavLst>
                                        <p:tav tm="0">
                                          <p:val>
                                            <p:strVal val="#ppt_x"/>
                                          </p:val>
                                        </p:tav>
                                        <p:tav tm="100000">
                                          <p:val>
                                            <p:strVal val="#ppt_x"/>
                                          </p:val>
                                        </p:tav>
                                      </p:tavLst>
                                    </p:anim>
                                    <p:anim calcmode="lin" valueType="num">
                                      <p:cBhvr>
                                        <p:cTn id="22" dur="500" fill="hold"/>
                                        <p:tgtEl>
                                          <p:spTgt spid="3"/>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20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40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20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40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2" grpId="0"/>
      <p:bldP spid="13"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 name="Shape 492"/>
          <p:cNvSpPr/>
          <p:nvPr/>
        </p:nvSpPr>
        <p:spPr>
          <a:xfrm>
            <a:off x="1687971" y="1468295"/>
            <a:ext cx="9442626" cy="438197"/>
          </a:xfrm>
          <a:prstGeom prst="rect">
            <a:avLst/>
          </a:prstGeom>
          <a:ln w="12700">
            <a:miter lim="400000"/>
          </a:ln>
        </p:spPr>
        <p:txBody>
          <a:bodyPr lIns="0" tIns="0" rIns="0" bIns="0">
            <a:spAutoFit/>
          </a:bodyPr>
          <a:lstStyle>
            <a:lvl1pPr algn="just" defTabSz="457200">
              <a:spcBef>
                <a:spcPts val="1700"/>
              </a:spcBef>
              <a:defRPr sz="1800">
                <a:solidFill>
                  <a:srgbClr val="6F6F6F"/>
                </a:solidFill>
                <a:uFill>
                  <a:solidFill>
                    <a:srgbClr val="6F6F6F"/>
                  </a:solidFill>
                </a:uFill>
                <a:latin typeface="Lato Regular"/>
                <a:ea typeface="Lato Regular"/>
                <a:cs typeface="Lato Regular"/>
                <a:sym typeface="Lato Regular"/>
              </a:defRPr>
            </a:lvl1pPr>
          </a:lstStyle>
          <a:p>
            <a:pPr lvl="0">
              <a:defRPr>
                <a:solidFill>
                  <a:srgbClr val="000000"/>
                </a:solidFill>
                <a:uFillTx/>
              </a:defRPr>
            </a:pPr>
            <a:r>
              <a:rPr sz="950">
                <a:latin typeface="Arial" panose="020B0604020202020204" pitchFamily="34" charset="0"/>
                <a:sym typeface="Arial" panose="020B0604020202020204" pitchFamily="34" charset="0"/>
              </a:rPr>
              <a:t>Lorem ipsum dolor sit amet, consectetur adipiscing elit. Integer mollis vehicula ligula ut faucibus. Curabitur vestibulum consequat urna et vehicula. Suspendisse feugiat biben- dum egestas. Sed bibendum urna id sem tincidunt commodoat dictum lectus. Fusce felis tellus, volutpat quis venenatis non, adipiscing quis orci. Integer condimentum leo ut erat ultrices mollis. Nunc ut quam adipiscing, elementum enim ac, ullamcorper magna. Curabitur a felis eu tellus tincidunt rhoncus. Cras rhoncus diam tortor, id cursus purus.</a:t>
            </a:r>
          </a:p>
        </p:txBody>
      </p:sp>
      <p:sp>
        <p:nvSpPr>
          <p:cNvPr id="493" name="Shape 493"/>
          <p:cNvSpPr/>
          <p:nvPr/>
        </p:nvSpPr>
        <p:spPr>
          <a:xfrm>
            <a:off x="4553575" y="2463426"/>
            <a:ext cx="1907554" cy="1705540"/>
          </a:xfrm>
          <a:custGeom>
            <a:avLst/>
            <a:gdLst/>
            <a:ahLst/>
            <a:cxnLst>
              <a:cxn ang="0">
                <a:pos x="wd2" y="hd2"/>
              </a:cxn>
              <a:cxn ang="5400000">
                <a:pos x="wd2" y="hd2"/>
              </a:cxn>
              <a:cxn ang="10800000">
                <a:pos x="wd2" y="hd2"/>
              </a:cxn>
              <a:cxn ang="16200000">
                <a:pos x="wd2" y="hd2"/>
              </a:cxn>
            </a:cxnLst>
            <a:rect l="0" t="0" r="r" b="b"/>
            <a:pathLst>
              <a:path w="21006" h="20951" extrusionOk="0">
                <a:moveTo>
                  <a:pt x="28" y="15669"/>
                </a:moveTo>
                <a:cubicBezTo>
                  <a:pt x="-241" y="18269"/>
                  <a:pt x="1430" y="20620"/>
                  <a:pt x="3761" y="20920"/>
                </a:cubicBezTo>
                <a:cubicBezTo>
                  <a:pt x="5982" y="21206"/>
                  <a:pt x="7998" y="19526"/>
                  <a:pt x="8417" y="17118"/>
                </a:cubicBezTo>
                <a:lnTo>
                  <a:pt x="8417" y="17119"/>
                </a:lnTo>
                <a:cubicBezTo>
                  <a:pt x="8879" y="14483"/>
                  <a:pt x="10094" y="13046"/>
                  <a:pt x="13567" y="13801"/>
                </a:cubicBezTo>
                <a:lnTo>
                  <a:pt x="13566" y="13799"/>
                </a:lnTo>
                <a:cubicBezTo>
                  <a:pt x="13724" y="13833"/>
                  <a:pt x="13883" y="13863"/>
                  <a:pt x="14046" y="13884"/>
                </a:cubicBezTo>
                <a:cubicBezTo>
                  <a:pt x="17471" y="14325"/>
                  <a:pt x="20568" y="11585"/>
                  <a:pt x="20964" y="7764"/>
                </a:cubicBezTo>
                <a:cubicBezTo>
                  <a:pt x="21359" y="3943"/>
                  <a:pt x="18903" y="488"/>
                  <a:pt x="15478" y="47"/>
                </a:cubicBezTo>
                <a:cubicBezTo>
                  <a:pt x="12052" y="-394"/>
                  <a:pt x="8955" y="2346"/>
                  <a:pt x="8560" y="6167"/>
                </a:cubicBezTo>
                <a:cubicBezTo>
                  <a:pt x="8542" y="6335"/>
                  <a:pt x="8532" y="6502"/>
                  <a:pt x="8526" y="6668"/>
                </a:cubicBezTo>
                <a:lnTo>
                  <a:pt x="8524" y="6666"/>
                </a:lnTo>
                <a:cubicBezTo>
                  <a:pt x="8372" y="10610"/>
                  <a:pt x="6836" y="11593"/>
                  <a:pt x="4431" y="11478"/>
                </a:cubicBezTo>
                <a:lnTo>
                  <a:pt x="4431" y="11479"/>
                </a:lnTo>
                <a:cubicBezTo>
                  <a:pt x="2224" y="11371"/>
                  <a:pt x="285" y="13183"/>
                  <a:pt x="28" y="15669"/>
                </a:cubicBezTo>
                <a:close/>
              </a:path>
            </a:pathLst>
          </a:custGeom>
          <a:solidFill>
            <a:schemeClr val="accent2"/>
          </a:solidFill>
          <a:ln w="12700">
            <a:miter lim="400000"/>
          </a:ln>
        </p:spPr>
        <p:txBody>
          <a:bodyPr lIns="20091" tIns="20091" rIns="20091" bIns="20091" anchor="ctr"/>
          <a:lstStyle/>
          <a:p>
            <a:pPr algn="ctr" defTabSz="241300">
              <a:defRPr sz="3000">
                <a:solidFill>
                  <a:srgbClr val="FFFFFF"/>
                </a:solidFill>
                <a:effectLst>
                  <a:outerShdw blurRad="38100" dist="12700" dir="5400000" rotWithShape="0">
                    <a:srgbClr val="000000">
                      <a:alpha val="50000"/>
                    </a:srgbClr>
                  </a:outerShdw>
                </a:effectLst>
                <a:uFillTx/>
              </a:defRPr>
            </a:pPr>
            <a:endParaRPr sz="1580">
              <a:latin typeface="Arial" panose="020B0604020202020204" pitchFamily="34" charset="0"/>
              <a:sym typeface="Arial" panose="020B0604020202020204" pitchFamily="34" charset="0"/>
            </a:endParaRPr>
          </a:p>
        </p:txBody>
      </p:sp>
      <p:sp>
        <p:nvSpPr>
          <p:cNvPr id="494" name="Shape 494"/>
          <p:cNvSpPr/>
          <p:nvPr/>
        </p:nvSpPr>
        <p:spPr>
          <a:xfrm>
            <a:off x="5536315" y="2451865"/>
            <a:ext cx="2168524" cy="1133897"/>
          </a:xfrm>
          <a:custGeom>
            <a:avLst/>
            <a:gdLst/>
            <a:ahLst/>
            <a:cxnLst>
              <a:cxn ang="0">
                <a:pos x="wd2" y="hd2"/>
              </a:cxn>
              <a:cxn ang="5400000">
                <a:pos x="wd2" y="hd2"/>
              </a:cxn>
              <a:cxn ang="10800000">
                <a:pos x="wd2" y="hd2"/>
              </a:cxn>
              <a:cxn ang="16200000">
                <a:pos x="wd2" y="hd2"/>
              </a:cxn>
            </a:cxnLst>
            <a:rect l="0" t="0" r="r" b="b"/>
            <a:pathLst>
              <a:path w="20705" h="19665" extrusionOk="0">
                <a:moveTo>
                  <a:pt x="1073" y="5102"/>
                </a:moveTo>
                <a:cubicBezTo>
                  <a:pt x="-362" y="7721"/>
                  <a:pt x="-357" y="11957"/>
                  <a:pt x="1085" y="14564"/>
                </a:cubicBezTo>
                <a:cubicBezTo>
                  <a:pt x="2459" y="17048"/>
                  <a:pt x="4640" y="17154"/>
                  <a:pt x="6085" y="14893"/>
                </a:cubicBezTo>
                <a:lnTo>
                  <a:pt x="6084" y="14895"/>
                </a:lnTo>
                <a:cubicBezTo>
                  <a:pt x="7668" y="12423"/>
                  <a:pt x="9187" y="12017"/>
                  <a:pt x="11187" y="16243"/>
                </a:cubicBezTo>
                <a:lnTo>
                  <a:pt x="11188" y="16239"/>
                </a:lnTo>
                <a:cubicBezTo>
                  <a:pt x="11279" y="16431"/>
                  <a:pt x="11373" y="16620"/>
                  <a:pt x="11473" y="16801"/>
                </a:cubicBezTo>
                <a:cubicBezTo>
                  <a:pt x="13592" y="20633"/>
                  <a:pt x="17020" y="20618"/>
                  <a:pt x="19129" y="16769"/>
                </a:cubicBezTo>
                <a:cubicBezTo>
                  <a:pt x="21238" y="12920"/>
                  <a:pt x="21230" y="6695"/>
                  <a:pt x="19111" y="2864"/>
                </a:cubicBezTo>
                <a:cubicBezTo>
                  <a:pt x="16992" y="-967"/>
                  <a:pt x="13565" y="-953"/>
                  <a:pt x="11456" y="2896"/>
                </a:cubicBezTo>
                <a:cubicBezTo>
                  <a:pt x="11363" y="3066"/>
                  <a:pt x="11275" y="3241"/>
                  <a:pt x="11191" y="3419"/>
                </a:cubicBezTo>
                <a:lnTo>
                  <a:pt x="11191" y="3415"/>
                </a:lnTo>
                <a:cubicBezTo>
                  <a:pt x="9188" y="7638"/>
                  <a:pt x="7669" y="7229"/>
                  <a:pt x="6088" y="4754"/>
                </a:cubicBezTo>
                <a:lnTo>
                  <a:pt x="6088" y="4756"/>
                </a:lnTo>
                <a:cubicBezTo>
                  <a:pt x="4638" y="2482"/>
                  <a:pt x="2445" y="2598"/>
                  <a:pt x="1073" y="5102"/>
                </a:cubicBezTo>
                <a:close/>
              </a:path>
            </a:pathLst>
          </a:custGeom>
          <a:solidFill>
            <a:schemeClr val="accent1"/>
          </a:solidFill>
          <a:ln w="12700">
            <a:miter lim="400000"/>
          </a:ln>
        </p:spPr>
        <p:txBody>
          <a:bodyPr lIns="20091" tIns="20091" rIns="20091" bIns="20091" anchor="ctr"/>
          <a:lstStyle/>
          <a:p>
            <a:pPr algn="ctr" defTabSz="241300">
              <a:defRPr sz="3000">
                <a:solidFill>
                  <a:srgbClr val="FFFFFF"/>
                </a:solidFill>
                <a:effectLst>
                  <a:outerShdw blurRad="38100" dist="12700" dir="5400000" rotWithShape="0">
                    <a:srgbClr val="000000">
                      <a:alpha val="50000"/>
                    </a:srgbClr>
                  </a:outerShdw>
                </a:effectLst>
                <a:uFillTx/>
              </a:defRPr>
            </a:pPr>
            <a:endParaRPr sz="1580">
              <a:latin typeface="Arial" panose="020B0604020202020204" pitchFamily="34" charset="0"/>
              <a:sym typeface="Arial" panose="020B0604020202020204" pitchFamily="34" charset="0"/>
            </a:endParaRPr>
          </a:p>
        </p:txBody>
      </p:sp>
      <p:sp>
        <p:nvSpPr>
          <p:cNvPr id="495" name="Shape 495"/>
          <p:cNvSpPr/>
          <p:nvPr/>
        </p:nvSpPr>
        <p:spPr>
          <a:xfrm>
            <a:off x="6738725" y="2648412"/>
            <a:ext cx="1811963" cy="1812845"/>
          </a:xfrm>
          <a:custGeom>
            <a:avLst/>
            <a:gdLst/>
            <a:ahLst/>
            <a:cxnLst>
              <a:cxn ang="0">
                <a:pos x="wd2" y="hd2"/>
              </a:cxn>
              <a:cxn ang="5400000">
                <a:pos x="wd2" y="hd2"/>
              </a:cxn>
              <a:cxn ang="10800000">
                <a:pos x="wd2" y="hd2"/>
              </a:cxn>
              <a:cxn ang="16200000">
                <a:pos x="wd2" y="hd2"/>
              </a:cxn>
            </a:cxnLst>
            <a:rect l="0" t="0" r="r" b="b"/>
            <a:pathLst>
              <a:path w="21586" h="21586" extrusionOk="0">
                <a:moveTo>
                  <a:pt x="4585" y="1"/>
                </a:moveTo>
                <a:cubicBezTo>
                  <a:pt x="2047" y="6"/>
                  <a:pt x="-6" y="2068"/>
                  <a:pt x="0" y="4605"/>
                </a:cubicBezTo>
                <a:cubicBezTo>
                  <a:pt x="5" y="7022"/>
                  <a:pt x="1878" y="8997"/>
                  <a:pt x="4251" y="9173"/>
                </a:cubicBezTo>
                <a:lnTo>
                  <a:pt x="4249" y="9174"/>
                </a:lnTo>
                <a:cubicBezTo>
                  <a:pt x="6847" y="9370"/>
                  <a:pt x="8385" y="10512"/>
                  <a:pt x="8097" y="14328"/>
                </a:cubicBezTo>
                <a:lnTo>
                  <a:pt x="8099" y="14326"/>
                </a:lnTo>
                <a:cubicBezTo>
                  <a:pt x="8086" y="14500"/>
                  <a:pt x="8077" y="14674"/>
                  <a:pt x="8078" y="14851"/>
                </a:cubicBezTo>
                <a:cubicBezTo>
                  <a:pt x="8086" y="18580"/>
                  <a:pt x="11117" y="21595"/>
                  <a:pt x="14847" y="21586"/>
                </a:cubicBezTo>
                <a:cubicBezTo>
                  <a:pt x="18577" y="21578"/>
                  <a:pt x="21594" y="18549"/>
                  <a:pt x="21585" y="14820"/>
                </a:cubicBezTo>
                <a:cubicBezTo>
                  <a:pt x="21577" y="11092"/>
                  <a:pt x="18546" y="8076"/>
                  <a:pt x="14816" y="8085"/>
                </a:cubicBezTo>
                <a:cubicBezTo>
                  <a:pt x="14651" y="8085"/>
                  <a:pt x="14490" y="8094"/>
                  <a:pt x="14328" y="8106"/>
                </a:cubicBezTo>
                <a:lnTo>
                  <a:pt x="14330" y="8104"/>
                </a:lnTo>
                <a:cubicBezTo>
                  <a:pt x="10512" y="8387"/>
                  <a:pt x="9371" y="6849"/>
                  <a:pt x="9178" y="4253"/>
                </a:cubicBezTo>
                <a:lnTo>
                  <a:pt x="9177" y="4254"/>
                </a:lnTo>
                <a:cubicBezTo>
                  <a:pt x="9002" y="1872"/>
                  <a:pt x="7012" y="-5"/>
                  <a:pt x="4585" y="1"/>
                </a:cubicBezTo>
                <a:close/>
              </a:path>
            </a:pathLst>
          </a:custGeom>
          <a:solidFill>
            <a:schemeClr val="accent2"/>
          </a:solidFill>
          <a:ln w="12700">
            <a:miter lim="400000"/>
          </a:ln>
        </p:spPr>
        <p:txBody>
          <a:bodyPr lIns="20091" tIns="20091" rIns="20091" bIns="20091" anchor="ctr"/>
          <a:lstStyle/>
          <a:p>
            <a:pPr algn="ctr" defTabSz="241300">
              <a:defRPr sz="3000">
                <a:solidFill>
                  <a:srgbClr val="FFFFFF"/>
                </a:solidFill>
                <a:effectLst>
                  <a:outerShdw blurRad="38100" dist="12700" dir="5400000" rotWithShape="0">
                    <a:srgbClr val="000000">
                      <a:alpha val="50000"/>
                    </a:srgbClr>
                  </a:outerShdw>
                </a:effectLst>
                <a:uFillTx/>
              </a:defRPr>
            </a:pPr>
            <a:endParaRPr sz="1580">
              <a:latin typeface="Arial" panose="020B0604020202020204" pitchFamily="34" charset="0"/>
              <a:sym typeface="Arial" panose="020B0604020202020204" pitchFamily="34" charset="0"/>
            </a:endParaRPr>
          </a:p>
        </p:txBody>
      </p:sp>
      <p:sp>
        <p:nvSpPr>
          <p:cNvPr id="496" name="Shape 496"/>
          <p:cNvSpPr/>
          <p:nvPr/>
        </p:nvSpPr>
        <p:spPr>
          <a:xfrm>
            <a:off x="7397740" y="3515536"/>
            <a:ext cx="1133897" cy="2168518"/>
          </a:xfrm>
          <a:custGeom>
            <a:avLst/>
            <a:gdLst/>
            <a:ahLst/>
            <a:cxnLst>
              <a:cxn ang="0">
                <a:pos x="wd2" y="hd2"/>
              </a:cxn>
              <a:cxn ang="5400000">
                <a:pos x="wd2" y="hd2"/>
              </a:cxn>
              <a:cxn ang="10800000">
                <a:pos x="wd2" y="hd2"/>
              </a:cxn>
              <a:cxn ang="16200000">
                <a:pos x="wd2" y="hd2"/>
              </a:cxn>
            </a:cxnLst>
            <a:rect l="0" t="0" r="r" b="b"/>
            <a:pathLst>
              <a:path w="19665" h="20705" extrusionOk="0">
                <a:moveTo>
                  <a:pt x="14563" y="1073"/>
                </a:moveTo>
                <a:cubicBezTo>
                  <a:pt x="11944" y="-362"/>
                  <a:pt x="7708" y="-357"/>
                  <a:pt x="5101" y="1085"/>
                </a:cubicBezTo>
                <a:cubicBezTo>
                  <a:pt x="2617" y="2459"/>
                  <a:pt x="2511" y="4640"/>
                  <a:pt x="4772" y="6085"/>
                </a:cubicBezTo>
                <a:lnTo>
                  <a:pt x="4770" y="6084"/>
                </a:lnTo>
                <a:cubicBezTo>
                  <a:pt x="7242" y="7668"/>
                  <a:pt x="7648" y="9187"/>
                  <a:pt x="3422" y="11187"/>
                </a:cubicBezTo>
                <a:lnTo>
                  <a:pt x="3426" y="11187"/>
                </a:lnTo>
                <a:cubicBezTo>
                  <a:pt x="3234" y="11279"/>
                  <a:pt x="3045" y="11373"/>
                  <a:pt x="2864" y="11473"/>
                </a:cubicBezTo>
                <a:cubicBezTo>
                  <a:pt x="-968" y="13592"/>
                  <a:pt x="-953" y="17020"/>
                  <a:pt x="2896" y="19129"/>
                </a:cubicBezTo>
                <a:cubicBezTo>
                  <a:pt x="6745" y="21238"/>
                  <a:pt x="12970" y="21230"/>
                  <a:pt x="16801" y="19111"/>
                </a:cubicBezTo>
                <a:cubicBezTo>
                  <a:pt x="20632" y="16992"/>
                  <a:pt x="20618" y="13565"/>
                  <a:pt x="16769" y="11456"/>
                </a:cubicBezTo>
                <a:cubicBezTo>
                  <a:pt x="16599" y="11363"/>
                  <a:pt x="16424" y="11275"/>
                  <a:pt x="16246" y="11191"/>
                </a:cubicBezTo>
                <a:lnTo>
                  <a:pt x="16250" y="11191"/>
                </a:lnTo>
                <a:cubicBezTo>
                  <a:pt x="12027" y="9188"/>
                  <a:pt x="12436" y="7669"/>
                  <a:pt x="14911" y="6088"/>
                </a:cubicBezTo>
                <a:lnTo>
                  <a:pt x="14909" y="6088"/>
                </a:lnTo>
                <a:cubicBezTo>
                  <a:pt x="17183" y="4638"/>
                  <a:pt x="17067" y="2445"/>
                  <a:pt x="14563" y="1073"/>
                </a:cubicBezTo>
                <a:close/>
              </a:path>
            </a:pathLst>
          </a:custGeom>
          <a:solidFill>
            <a:schemeClr val="accent1"/>
          </a:solidFill>
          <a:ln w="12700">
            <a:miter lim="400000"/>
          </a:ln>
        </p:spPr>
        <p:txBody>
          <a:bodyPr lIns="20091" tIns="20091" rIns="20091" bIns="20091" anchor="ctr"/>
          <a:lstStyle/>
          <a:p>
            <a:pPr algn="ctr" defTabSz="241300">
              <a:defRPr sz="3000">
                <a:solidFill>
                  <a:srgbClr val="FFFFFF"/>
                </a:solidFill>
                <a:effectLst>
                  <a:outerShdw blurRad="38100" dist="12700" dir="5400000" rotWithShape="0">
                    <a:srgbClr val="000000">
                      <a:alpha val="50000"/>
                    </a:srgbClr>
                  </a:outerShdw>
                </a:effectLst>
                <a:uFillTx/>
              </a:defRPr>
            </a:pPr>
            <a:endParaRPr sz="1580">
              <a:latin typeface="Arial" panose="020B0604020202020204" pitchFamily="34" charset="0"/>
              <a:sym typeface="Arial" panose="020B0604020202020204" pitchFamily="34" charset="0"/>
            </a:endParaRPr>
          </a:p>
        </p:txBody>
      </p:sp>
      <p:sp>
        <p:nvSpPr>
          <p:cNvPr id="497" name="Shape 497"/>
          <p:cNvSpPr/>
          <p:nvPr/>
        </p:nvSpPr>
        <p:spPr>
          <a:xfrm>
            <a:off x="6530616" y="4729508"/>
            <a:ext cx="1812855" cy="1811975"/>
          </a:xfrm>
          <a:custGeom>
            <a:avLst/>
            <a:gdLst/>
            <a:ahLst/>
            <a:cxnLst>
              <a:cxn ang="0">
                <a:pos x="wd2" y="hd2"/>
              </a:cxn>
              <a:cxn ang="5400000">
                <a:pos x="wd2" y="hd2"/>
              </a:cxn>
              <a:cxn ang="10800000">
                <a:pos x="wd2" y="hd2"/>
              </a:cxn>
              <a:cxn ang="16200000">
                <a:pos x="wd2" y="hd2"/>
              </a:cxn>
            </a:cxnLst>
            <a:rect l="0" t="0" r="r" b="b"/>
            <a:pathLst>
              <a:path w="21586" h="21586" extrusionOk="0">
                <a:moveTo>
                  <a:pt x="21586" y="4584"/>
                </a:moveTo>
                <a:cubicBezTo>
                  <a:pt x="21581" y="2047"/>
                  <a:pt x="19519" y="-6"/>
                  <a:pt x="16982" y="0"/>
                </a:cubicBezTo>
                <a:cubicBezTo>
                  <a:pt x="14565" y="5"/>
                  <a:pt x="12590" y="1878"/>
                  <a:pt x="12414" y="4251"/>
                </a:cubicBezTo>
                <a:lnTo>
                  <a:pt x="12413" y="4249"/>
                </a:lnTo>
                <a:cubicBezTo>
                  <a:pt x="12217" y="6847"/>
                  <a:pt x="11075" y="8385"/>
                  <a:pt x="7259" y="8097"/>
                </a:cubicBezTo>
                <a:lnTo>
                  <a:pt x="7261" y="8099"/>
                </a:lnTo>
                <a:cubicBezTo>
                  <a:pt x="7087" y="8086"/>
                  <a:pt x="6912" y="8077"/>
                  <a:pt x="6736" y="8078"/>
                </a:cubicBezTo>
                <a:cubicBezTo>
                  <a:pt x="3007" y="8086"/>
                  <a:pt x="-8" y="11117"/>
                  <a:pt x="0" y="14847"/>
                </a:cubicBezTo>
                <a:cubicBezTo>
                  <a:pt x="9" y="18577"/>
                  <a:pt x="3038" y="21594"/>
                  <a:pt x="6767" y="21585"/>
                </a:cubicBezTo>
                <a:cubicBezTo>
                  <a:pt x="10495" y="21577"/>
                  <a:pt x="13510" y="18546"/>
                  <a:pt x="13502" y="14816"/>
                </a:cubicBezTo>
                <a:cubicBezTo>
                  <a:pt x="13502" y="14651"/>
                  <a:pt x="13493" y="14490"/>
                  <a:pt x="13482" y="14328"/>
                </a:cubicBezTo>
                <a:lnTo>
                  <a:pt x="13483" y="14330"/>
                </a:lnTo>
                <a:cubicBezTo>
                  <a:pt x="13199" y="10512"/>
                  <a:pt x="14738" y="9371"/>
                  <a:pt x="17334" y="9178"/>
                </a:cubicBezTo>
                <a:lnTo>
                  <a:pt x="17333" y="9177"/>
                </a:lnTo>
                <a:cubicBezTo>
                  <a:pt x="19715" y="9002"/>
                  <a:pt x="21592" y="7012"/>
                  <a:pt x="21586" y="4584"/>
                </a:cubicBezTo>
                <a:close/>
              </a:path>
            </a:pathLst>
          </a:custGeom>
          <a:solidFill>
            <a:schemeClr val="accent2"/>
          </a:solidFill>
          <a:ln w="12700">
            <a:miter lim="400000"/>
          </a:ln>
        </p:spPr>
        <p:txBody>
          <a:bodyPr lIns="20091" tIns="20091" rIns="20091" bIns="20091" anchor="ctr"/>
          <a:lstStyle/>
          <a:p>
            <a:pPr algn="ctr" defTabSz="241300">
              <a:defRPr sz="3000">
                <a:solidFill>
                  <a:srgbClr val="FFFFFF"/>
                </a:solidFill>
                <a:effectLst>
                  <a:outerShdw blurRad="38100" dist="12700" dir="5400000" rotWithShape="0">
                    <a:srgbClr val="000000">
                      <a:alpha val="50000"/>
                    </a:srgbClr>
                  </a:outerShdw>
                </a:effectLst>
                <a:uFillTx/>
              </a:defRPr>
            </a:pPr>
            <a:endParaRPr sz="1580">
              <a:latin typeface="Arial" panose="020B0604020202020204" pitchFamily="34" charset="0"/>
              <a:sym typeface="Arial" panose="020B0604020202020204" pitchFamily="34" charset="0"/>
            </a:endParaRPr>
          </a:p>
        </p:txBody>
      </p:sp>
      <p:sp>
        <p:nvSpPr>
          <p:cNvPr id="498" name="Shape 498"/>
          <p:cNvSpPr/>
          <p:nvPr/>
        </p:nvSpPr>
        <p:spPr>
          <a:xfrm>
            <a:off x="5293520" y="5400084"/>
            <a:ext cx="2168524" cy="1133901"/>
          </a:xfrm>
          <a:custGeom>
            <a:avLst/>
            <a:gdLst/>
            <a:ahLst/>
            <a:cxnLst>
              <a:cxn ang="0">
                <a:pos x="wd2" y="hd2"/>
              </a:cxn>
              <a:cxn ang="5400000">
                <a:pos x="wd2" y="hd2"/>
              </a:cxn>
              <a:cxn ang="10800000">
                <a:pos x="wd2" y="hd2"/>
              </a:cxn>
              <a:cxn ang="16200000">
                <a:pos x="wd2" y="hd2"/>
              </a:cxn>
            </a:cxnLst>
            <a:rect l="0" t="0" r="r" b="b"/>
            <a:pathLst>
              <a:path w="20705" h="19665" extrusionOk="0">
                <a:moveTo>
                  <a:pt x="19633" y="14563"/>
                </a:moveTo>
                <a:cubicBezTo>
                  <a:pt x="21068" y="11944"/>
                  <a:pt x="21063" y="7708"/>
                  <a:pt x="19621" y="5101"/>
                </a:cubicBezTo>
                <a:cubicBezTo>
                  <a:pt x="18247" y="2617"/>
                  <a:pt x="16066" y="2511"/>
                  <a:pt x="14621" y="4772"/>
                </a:cubicBezTo>
                <a:lnTo>
                  <a:pt x="14622" y="4770"/>
                </a:lnTo>
                <a:cubicBezTo>
                  <a:pt x="13038" y="7242"/>
                  <a:pt x="11519" y="7648"/>
                  <a:pt x="9519" y="3422"/>
                </a:cubicBezTo>
                <a:lnTo>
                  <a:pt x="9518" y="3426"/>
                </a:lnTo>
                <a:cubicBezTo>
                  <a:pt x="9427" y="3234"/>
                  <a:pt x="9333" y="3045"/>
                  <a:pt x="9233" y="2863"/>
                </a:cubicBezTo>
                <a:cubicBezTo>
                  <a:pt x="7114" y="-968"/>
                  <a:pt x="3686" y="-953"/>
                  <a:pt x="1577" y="2896"/>
                </a:cubicBezTo>
                <a:cubicBezTo>
                  <a:pt x="-532" y="6745"/>
                  <a:pt x="-524" y="12970"/>
                  <a:pt x="1595" y="16801"/>
                </a:cubicBezTo>
                <a:cubicBezTo>
                  <a:pt x="3714" y="20632"/>
                  <a:pt x="7141" y="20617"/>
                  <a:pt x="9250" y="16769"/>
                </a:cubicBezTo>
                <a:cubicBezTo>
                  <a:pt x="9343" y="16599"/>
                  <a:pt x="9431" y="16424"/>
                  <a:pt x="9515" y="16246"/>
                </a:cubicBezTo>
                <a:lnTo>
                  <a:pt x="9515" y="16250"/>
                </a:lnTo>
                <a:cubicBezTo>
                  <a:pt x="11518" y="12027"/>
                  <a:pt x="13037" y="12436"/>
                  <a:pt x="14618" y="14911"/>
                </a:cubicBezTo>
                <a:lnTo>
                  <a:pt x="14618" y="14909"/>
                </a:lnTo>
                <a:cubicBezTo>
                  <a:pt x="16068" y="17183"/>
                  <a:pt x="18261" y="17067"/>
                  <a:pt x="19633" y="14563"/>
                </a:cubicBezTo>
                <a:close/>
              </a:path>
            </a:pathLst>
          </a:custGeom>
          <a:solidFill>
            <a:schemeClr val="accent1"/>
          </a:solidFill>
          <a:ln w="12700">
            <a:miter lim="400000"/>
          </a:ln>
        </p:spPr>
        <p:txBody>
          <a:bodyPr lIns="20091" tIns="20091" rIns="20091" bIns="20091" anchor="ctr"/>
          <a:lstStyle/>
          <a:p>
            <a:pPr algn="ctr" defTabSz="241300">
              <a:defRPr sz="3000">
                <a:solidFill>
                  <a:srgbClr val="FFFFFF"/>
                </a:solidFill>
                <a:effectLst>
                  <a:outerShdw blurRad="38100" dist="12700" dir="5400000" rotWithShape="0">
                    <a:srgbClr val="000000">
                      <a:alpha val="50000"/>
                    </a:srgbClr>
                  </a:outerShdw>
                </a:effectLst>
                <a:uFillTx/>
              </a:defRPr>
            </a:pPr>
            <a:endParaRPr sz="1580">
              <a:latin typeface="Arial" panose="020B0604020202020204" pitchFamily="34" charset="0"/>
              <a:sym typeface="Arial" panose="020B0604020202020204" pitchFamily="34" charset="0"/>
            </a:endParaRPr>
          </a:p>
        </p:txBody>
      </p:sp>
      <p:sp>
        <p:nvSpPr>
          <p:cNvPr id="499" name="Shape 499"/>
          <p:cNvSpPr/>
          <p:nvPr/>
        </p:nvSpPr>
        <p:spPr>
          <a:xfrm>
            <a:off x="4437959" y="4498276"/>
            <a:ext cx="1811963" cy="1812855"/>
          </a:xfrm>
          <a:custGeom>
            <a:avLst/>
            <a:gdLst/>
            <a:ahLst/>
            <a:cxnLst>
              <a:cxn ang="0">
                <a:pos x="wd2" y="hd2"/>
              </a:cxn>
              <a:cxn ang="5400000">
                <a:pos x="wd2" y="hd2"/>
              </a:cxn>
              <a:cxn ang="10800000">
                <a:pos x="wd2" y="hd2"/>
              </a:cxn>
              <a:cxn ang="16200000">
                <a:pos x="wd2" y="hd2"/>
              </a:cxn>
            </a:cxnLst>
            <a:rect l="0" t="0" r="r" b="b"/>
            <a:pathLst>
              <a:path w="21586" h="21586" extrusionOk="0">
                <a:moveTo>
                  <a:pt x="17001" y="21585"/>
                </a:moveTo>
                <a:cubicBezTo>
                  <a:pt x="19538" y="21579"/>
                  <a:pt x="21591" y="19518"/>
                  <a:pt x="21585" y="16981"/>
                </a:cubicBezTo>
                <a:cubicBezTo>
                  <a:pt x="21580" y="14564"/>
                  <a:pt x="19707" y="12589"/>
                  <a:pt x="17334" y="12413"/>
                </a:cubicBezTo>
                <a:lnTo>
                  <a:pt x="17336" y="12412"/>
                </a:lnTo>
                <a:cubicBezTo>
                  <a:pt x="14738" y="12216"/>
                  <a:pt x="13200" y="11074"/>
                  <a:pt x="13488" y="7258"/>
                </a:cubicBezTo>
                <a:lnTo>
                  <a:pt x="13486" y="7260"/>
                </a:lnTo>
                <a:cubicBezTo>
                  <a:pt x="13499" y="7086"/>
                  <a:pt x="13508" y="6912"/>
                  <a:pt x="13507" y="6735"/>
                </a:cubicBezTo>
                <a:cubicBezTo>
                  <a:pt x="13499" y="3006"/>
                  <a:pt x="10468" y="-9"/>
                  <a:pt x="6738" y="0"/>
                </a:cubicBezTo>
                <a:cubicBezTo>
                  <a:pt x="3008" y="8"/>
                  <a:pt x="-9" y="3037"/>
                  <a:pt x="0" y="6766"/>
                </a:cubicBezTo>
                <a:cubicBezTo>
                  <a:pt x="8" y="10494"/>
                  <a:pt x="3039" y="13509"/>
                  <a:pt x="6769" y="13501"/>
                </a:cubicBezTo>
                <a:cubicBezTo>
                  <a:pt x="6934" y="13500"/>
                  <a:pt x="7095" y="13492"/>
                  <a:pt x="7257" y="13480"/>
                </a:cubicBezTo>
                <a:lnTo>
                  <a:pt x="7255" y="13482"/>
                </a:lnTo>
                <a:cubicBezTo>
                  <a:pt x="11073" y="13198"/>
                  <a:pt x="12214" y="14736"/>
                  <a:pt x="12407" y="17333"/>
                </a:cubicBezTo>
                <a:lnTo>
                  <a:pt x="12408" y="17332"/>
                </a:lnTo>
                <a:cubicBezTo>
                  <a:pt x="12583" y="19714"/>
                  <a:pt x="14573" y="21591"/>
                  <a:pt x="17001" y="21585"/>
                </a:cubicBezTo>
                <a:close/>
              </a:path>
            </a:pathLst>
          </a:custGeom>
          <a:solidFill>
            <a:schemeClr val="accent2"/>
          </a:solidFill>
          <a:ln w="12700">
            <a:miter lim="400000"/>
          </a:ln>
        </p:spPr>
        <p:txBody>
          <a:bodyPr lIns="20091" tIns="20091" rIns="20091" bIns="20091" anchor="ctr"/>
          <a:lstStyle/>
          <a:p>
            <a:pPr algn="ctr" defTabSz="241300">
              <a:defRPr sz="3000">
                <a:solidFill>
                  <a:srgbClr val="FFFFFF"/>
                </a:solidFill>
                <a:effectLst>
                  <a:outerShdw blurRad="38100" dist="12700" dir="5400000" rotWithShape="0">
                    <a:srgbClr val="000000">
                      <a:alpha val="50000"/>
                    </a:srgbClr>
                  </a:outerShdw>
                </a:effectLst>
                <a:uFillTx/>
              </a:defRPr>
            </a:pPr>
            <a:endParaRPr sz="1580">
              <a:latin typeface="Arial" panose="020B0604020202020204" pitchFamily="34" charset="0"/>
              <a:sym typeface="Arial" panose="020B0604020202020204" pitchFamily="34" charset="0"/>
            </a:endParaRPr>
          </a:p>
        </p:txBody>
      </p:sp>
      <p:sp>
        <p:nvSpPr>
          <p:cNvPr id="500" name="Shape 500"/>
          <p:cNvSpPr/>
          <p:nvPr/>
        </p:nvSpPr>
        <p:spPr>
          <a:xfrm>
            <a:off x="4357027" y="3249618"/>
            <a:ext cx="1133918" cy="2165834"/>
          </a:xfrm>
          <a:custGeom>
            <a:avLst/>
            <a:gdLst/>
            <a:ahLst/>
            <a:cxnLst>
              <a:cxn ang="0">
                <a:pos x="wd2" y="hd2"/>
              </a:cxn>
              <a:cxn ang="5400000">
                <a:pos x="wd2" y="hd2"/>
              </a:cxn>
              <a:cxn ang="10800000">
                <a:pos x="wd2" y="hd2"/>
              </a:cxn>
              <a:cxn ang="16200000">
                <a:pos x="wd2" y="hd2"/>
              </a:cxn>
            </a:cxnLst>
            <a:rect l="0" t="0" r="r" b="b"/>
            <a:pathLst>
              <a:path w="19338" h="20543" extrusionOk="0">
                <a:moveTo>
                  <a:pt x="6733" y="19645"/>
                </a:moveTo>
                <a:cubicBezTo>
                  <a:pt x="9474" y="20971"/>
                  <a:pt x="13630" y="20810"/>
                  <a:pt x="16014" y="19285"/>
                </a:cubicBezTo>
                <a:cubicBezTo>
                  <a:pt x="18287" y="17832"/>
                  <a:pt x="18129" y="15666"/>
                  <a:pt x="15738" y="14318"/>
                </a:cubicBezTo>
                <a:lnTo>
                  <a:pt x="15740" y="14318"/>
                </a:lnTo>
                <a:cubicBezTo>
                  <a:pt x="13125" y="12839"/>
                  <a:pt x="12544" y="11349"/>
                  <a:pt x="16450" y="9211"/>
                </a:cubicBezTo>
                <a:lnTo>
                  <a:pt x="16446" y="9211"/>
                </a:lnTo>
                <a:cubicBezTo>
                  <a:pt x="16624" y="9113"/>
                  <a:pt x="16798" y="9013"/>
                  <a:pt x="16964" y="8907"/>
                </a:cubicBezTo>
                <a:cubicBezTo>
                  <a:pt x="20469" y="6666"/>
                  <a:pt x="20043" y="3269"/>
                  <a:pt x="16014" y="1320"/>
                </a:cubicBezTo>
                <a:cubicBezTo>
                  <a:pt x="11985" y="-629"/>
                  <a:pt x="5878" y="-393"/>
                  <a:pt x="2373" y="1848"/>
                </a:cubicBezTo>
                <a:cubicBezTo>
                  <a:pt x="-1131" y="4090"/>
                  <a:pt x="-706" y="7486"/>
                  <a:pt x="3323" y="9435"/>
                </a:cubicBezTo>
                <a:cubicBezTo>
                  <a:pt x="3501" y="9521"/>
                  <a:pt x="3683" y="9601"/>
                  <a:pt x="3868" y="9678"/>
                </a:cubicBezTo>
                <a:lnTo>
                  <a:pt x="3864" y="9678"/>
                </a:lnTo>
                <a:cubicBezTo>
                  <a:pt x="8247" y="11508"/>
                  <a:pt x="8028" y="13029"/>
                  <a:pt x="5789" y="14687"/>
                </a:cubicBezTo>
                <a:lnTo>
                  <a:pt x="5792" y="14687"/>
                </a:lnTo>
                <a:cubicBezTo>
                  <a:pt x="3734" y="16208"/>
                  <a:pt x="4111" y="18377"/>
                  <a:pt x="6733" y="19645"/>
                </a:cubicBezTo>
                <a:close/>
              </a:path>
            </a:pathLst>
          </a:custGeom>
          <a:solidFill>
            <a:schemeClr val="accent1"/>
          </a:solidFill>
          <a:ln w="12700">
            <a:miter lim="400000"/>
          </a:ln>
        </p:spPr>
        <p:txBody>
          <a:bodyPr lIns="20091" tIns="20091" rIns="20091" bIns="20091" anchor="ctr"/>
          <a:lstStyle/>
          <a:p>
            <a:pPr algn="ctr" defTabSz="241300">
              <a:defRPr sz="3000">
                <a:solidFill>
                  <a:srgbClr val="FFFFFF"/>
                </a:solidFill>
                <a:effectLst>
                  <a:outerShdw blurRad="38100" dist="12700" dir="5400000" rotWithShape="0">
                    <a:srgbClr val="000000">
                      <a:alpha val="50000"/>
                    </a:srgbClr>
                  </a:outerShdw>
                </a:effectLst>
                <a:uFillTx/>
              </a:defRPr>
            </a:pPr>
            <a:endParaRPr sz="1580">
              <a:latin typeface="Arial" panose="020B0604020202020204" pitchFamily="34" charset="0"/>
              <a:sym typeface="Arial" panose="020B0604020202020204" pitchFamily="34" charset="0"/>
            </a:endParaRPr>
          </a:p>
        </p:txBody>
      </p:sp>
      <p:sp>
        <p:nvSpPr>
          <p:cNvPr id="501" name="Shape 501"/>
          <p:cNvSpPr/>
          <p:nvPr/>
        </p:nvSpPr>
        <p:spPr>
          <a:xfrm>
            <a:off x="6942617" y="2826193"/>
            <a:ext cx="386873" cy="380659"/>
          </a:xfrm>
          <a:prstGeom prst="rect">
            <a:avLst/>
          </a:prstGeom>
          <a:ln w="12700">
            <a:miter lim="400000"/>
          </a:ln>
        </p:spPr>
        <p:txBody>
          <a:bodyPr lIns="37670" tIns="37670" rIns="37670" bIns="37670" anchor="ctr"/>
          <a:lstStyle>
            <a:lvl1pPr algn="ctr" defTabSz="584200">
              <a:defRPr sz="4000">
                <a:solidFill>
                  <a:srgbClr val="FFFFFF"/>
                </a:solidFill>
                <a:uFillTx/>
                <a:latin typeface="FontAwesome"/>
                <a:ea typeface="FontAwesome"/>
                <a:cs typeface="FontAwesome"/>
                <a:sym typeface="FontAwesome"/>
              </a:defRPr>
            </a:lvl1pPr>
          </a:lstStyle>
          <a:p>
            <a:pPr lvl="0">
              <a:defRPr sz="1800">
                <a:solidFill>
                  <a:srgbClr val="000000"/>
                </a:solidFill>
              </a:defRPr>
            </a:pPr>
            <a:r>
              <a:rPr sz="2110">
                <a:latin typeface="Arial" panose="020B0604020202020204" pitchFamily="34" charset="0"/>
                <a:sym typeface="Arial" panose="020B0604020202020204" pitchFamily="34" charset="0"/>
              </a:rPr>
              <a:t></a:t>
            </a:r>
          </a:p>
        </p:txBody>
      </p:sp>
      <p:sp>
        <p:nvSpPr>
          <p:cNvPr id="502" name="Shape 502"/>
          <p:cNvSpPr/>
          <p:nvPr/>
        </p:nvSpPr>
        <p:spPr>
          <a:xfrm>
            <a:off x="6857718" y="5776705"/>
            <a:ext cx="409069" cy="380659"/>
          </a:xfrm>
          <a:prstGeom prst="rect">
            <a:avLst/>
          </a:prstGeom>
          <a:ln w="12700">
            <a:miter lim="400000"/>
          </a:ln>
        </p:spPr>
        <p:txBody>
          <a:bodyPr lIns="37670" tIns="37670" rIns="37670" bIns="37670" anchor="ctr"/>
          <a:lstStyle>
            <a:lvl1pPr algn="ctr" defTabSz="584200">
              <a:defRPr sz="4000">
                <a:solidFill>
                  <a:srgbClr val="FFFFFF"/>
                </a:solidFill>
                <a:uFillTx/>
                <a:latin typeface="FontAwesome"/>
                <a:ea typeface="FontAwesome"/>
                <a:cs typeface="FontAwesome"/>
                <a:sym typeface="FontAwesome"/>
              </a:defRPr>
            </a:lvl1pPr>
          </a:lstStyle>
          <a:p>
            <a:pPr lvl="0">
              <a:defRPr sz="1800">
                <a:solidFill>
                  <a:srgbClr val="000000"/>
                </a:solidFill>
              </a:defRPr>
            </a:pPr>
            <a:r>
              <a:rPr sz="2110">
                <a:latin typeface="Arial" panose="020B0604020202020204" pitchFamily="34" charset="0"/>
                <a:sym typeface="Arial" panose="020B0604020202020204" pitchFamily="34" charset="0"/>
              </a:rPr>
              <a:t></a:t>
            </a:r>
          </a:p>
        </p:txBody>
      </p:sp>
      <p:sp>
        <p:nvSpPr>
          <p:cNvPr id="503" name="Shape 503"/>
          <p:cNvSpPr/>
          <p:nvPr/>
        </p:nvSpPr>
        <p:spPr>
          <a:xfrm>
            <a:off x="7766037" y="4922364"/>
            <a:ext cx="386873" cy="380659"/>
          </a:xfrm>
          <a:prstGeom prst="rect">
            <a:avLst/>
          </a:prstGeom>
          <a:ln w="12700">
            <a:miter lim="400000"/>
          </a:ln>
        </p:spPr>
        <p:txBody>
          <a:bodyPr lIns="37670" tIns="37670" rIns="37670" bIns="37670" anchor="ctr"/>
          <a:lstStyle>
            <a:lvl1pPr algn="ctr" defTabSz="584200">
              <a:defRPr sz="4000">
                <a:solidFill>
                  <a:srgbClr val="FFFFFF"/>
                </a:solidFill>
                <a:uFillTx/>
                <a:latin typeface="FontAwesome"/>
                <a:ea typeface="FontAwesome"/>
                <a:cs typeface="FontAwesome"/>
                <a:sym typeface="FontAwesome"/>
              </a:defRPr>
            </a:lvl1pPr>
          </a:lstStyle>
          <a:p>
            <a:pPr lvl="0">
              <a:defRPr sz="1800">
                <a:solidFill>
                  <a:srgbClr val="000000"/>
                </a:solidFill>
              </a:defRPr>
            </a:pPr>
            <a:r>
              <a:rPr sz="2110">
                <a:latin typeface="Arial" panose="020B0604020202020204" pitchFamily="34" charset="0"/>
                <a:sym typeface="Arial" panose="020B0604020202020204" pitchFamily="34" charset="0"/>
              </a:rPr>
              <a:t></a:t>
            </a:r>
          </a:p>
        </p:txBody>
      </p:sp>
      <p:sp>
        <p:nvSpPr>
          <p:cNvPr id="504" name="Shape 504"/>
          <p:cNvSpPr/>
          <p:nvPr/>
        </p:nvSpPr>
        <p:spPr>
          <a:xfrm>
            <a:off x="7772251" y="3722902"/>
            <a:ext cx="386873" cy="380659"/>
          </a:xfrm>
          <a:prstGeom prst="rect">
            <a:avLst/>
          </a:prstGeom>
          <a:ln w="12700">
            <a:miter lim="400000"/>
          </a:ln>
        </p:spPr>
        <p:txBody>
          <a:bodyPr lIns="37670" tIns="37670" rIns="37670" bIns="37670" anchor="ctr"/>
          <a:lstStyle>
            <a:lvl1pPr algn="ctr" defTabSz="584200">
              <a:defRPr sz="4000">
                <a:solidFill>
                  <a:srgbClr val="FFFFFF"/>
                </a:solidFill>
                <a:uFillTx/>
                <a:latin typeface="FontAwesome"/>
                <a:ea typeface="FontAwesome"/>
                <a:cs typeface="FontAwesome"/>
                <a:sym typeface="FontAwesome"/>
              </a:defRPr>
            </a:lvl1pPr>
          </a:lstStyle>
          <a:p>
            <a:pPr lvl="0">
              <a:defRPr sz="1800">
                <a:solidFill>
                  <a:srgbClr val="000000"/>
                </a:solidFill>
              </a:defRPr>
            </a:pPr>
            <a:r>
              <a:rPr sz="2110">
                <a:latin typeface="Arial" panose="020B0604020202020204" pitchFamily="34" charset="0"/>
                <a:sym typeface="Arial" panose="020B0604020202020204" pitchFamily="34" charset="0"/>
              </a:rPr>
              <a:t></a:t>
            </a:r>
          </a:p>
        </p:txBody>
      </p:sp>
      <p:sp>
        <p:nvSpPr>
          <p:cNvPr id="505" name="Shape 505"/>
          <p:cNvSpPr/>
          <p:nvPr/>
        </p:nvSpPr>
        <p:spPr>
          <a:xfrm>
            <a:off x="4720783" y="3604569"/>
            <a:ext cx="431265" cy="380659"/>
          </a:xfrm>
          <a:prstGeom prst="rect">
            <a:avLst/>
          </a:prstGeom>
          <a:ln w="12700">
            <a:miter lim="400000"/>
          </a:ln>
        </p:spPr>
        <p:txBody>
          <a:bodyPr lIns="37670" tIns="37670" rIns="37670" bIns="37670" anchor="ctr"/>
          <a:lstStyle>
            <a:lvl1pPr algn="ctr" defTabSz="584200">
              <a:defRPr sz="4000">
                <a:solidFill>
                  <a:srgbClr val="FFFFFF"/>
                </a:solidFill>
                <a:uFillTx/>
                <a:latin typeface="FontAwesome"/>
                <a:ea typeface="FontAwesome"/>
                <a:cs typeface="FontAwesome"/>
                <a:sym typeface="FontAwesome"/>
              </a:defRPr>
            </a:lvl1pPr>
          </a:lstStyle>
          <a:p>
            <a:pPr lvl="0">
              <a:defRPr sz="1800">
                <a:solidFill>
                  <a:srgbClr val="000000"/>
                </a:solidFill>
              </a:defRPr>
            </a:pPr>
            <a:r>
              <a:rPr sz="2110">
                <a:latin typeface="Arial" panose="020B0604020202020204" pitchFamily="34" charset="0"/>
                <a:sym typeface="Arial" panose="020B0604020202020204" pitchFamily="34" charset="0"/>
              </a:rPr>
              <a:t></a:t>
            </a:r>
          </a:p>
        </p:txBody>
      </p:sp>
      <p:sp>
        <p:nvSpPr>
          <p:cNvPr id="506" name="Shape 506"/>
          <p:cNvSpPr/>
          <p:nvPr/>
        </p:nvSpPr>
        <p:spPr>
          <a:xfrm>
            <a:off x="4792189" y="4831212"/>
            <a:ext cx="431265" cy="380659"/>
          </a:xfrm>
          <a:prstGeom prst="rect">
            <a:avLst/>
          </a:prstGeom>
          <a:ln w="12700">
            <a:miter lim="400000"/>
          </a:ln>
        </p:spPr>
        <p:txBody>
          <a:bodyPr lIns="37670" tIns="37670" rIns="37670" bIns="37670" anchor="ctr"/>
          <a:lstStyle>
            <a:lvl1pPr algn="ctr" defTabSz="584200">
              <a:defRPr sz="4000">
                <a:solidFill>
                  <a:srgbClr val="FFFFFF"/>
                </a:solidFill>
                <a:uFillTx/>
                <a:latin typeface="FontAwesome"/>
                <a:ea typeface="FontAwesome"/>
                <a:cs typeface="FontAwesome"/>
                <a:sym typeface="FontAwesome"/>
              </a:defRPr>
            </a:lvl1pPr>
          </a:lstStyle>
          <a:p>
            <a:pPr lvl="0">
              <a:defRPr sz="1800">
                <a:solidFill>
                  <a:srgbClr val="000000"/>
                </a:solidFill>
              </a:defRPr>
            </a:pPr>
            <a:r>
              <a:rPr sz="2110">
                <a:latin typeface="Arial" panose="020B0604020202020204" pitchFamily="34" charset="0"/>
                <a:sym typeface="Arial" panose="020B0604020202020204" pitchFamily="34" charset="0"/>
              </a:rPr>
              <a:t></a:t>
            </a:r>
          </a:p>
        </p:txBody>
      </p:sp>
      <p:sp>
        <p:nvSpPr>
          <p:cNvPr id="507" name="Shape 507"/>
          <p:cNvSpPr/>
          <p:nvPr/>
        </p:nvSpPr>
        <p:spPr>
          <a:xfrm>
            <a:off x="5655346" y="5714557"/>
            <a:ext cx="409069" cy="380659"/>
          </a:xfrm>
          <a:prstGeom prst="rect">
            <a:avLst/>
          </a:prstGeom>
          <a:ln w="12700">
            <a:miter lim="400000"/>
          </a:ln>
        </p:spPr>
        <p:txBody>
          <a:bodyPr lIns="37670" tIns="37670" rIns="37670" bIns="37670" anchor="ctr"/>
          <a:lstStyle>
            <a:lvl1pPr algn="ctr" defTabSz="584200">
              <a:defRPr sz="4000">
                <a:solidFill>
                  <a:srgbClr val="FFFFFF"/>
                </a:solidFill>
                <a:uFillTx/>
                <a:latin typeface="FontAwesome"/>
                <a:ea typeface="FontAwesome"/>
                <a:cs typeface="FontAwesome"/>
                <a:sym typeface="FontAwesome"/>
              </a:defRPr>
            </a:lvl1pPr>
          </a:lstStyle>
          <a:p>
            <a:pPr lvl="0">
              <a:defRPr sz="1800">
                <a:solidFill>
                  <a:srgbClr val="000000"/>
                </a:solidFill>
              </a:defRPr>
            </a:pPr>
            <a:r>
              <a:rPr sz="2110">
                <a:latin typeface="Arial" panose="020B0604020202020204" pitchFamily="34" charset="0"/>
                <a:sym typeface="Arial" panose="020B0604020202020204" pitchFamily="34" charset="0"/>
              </a:rPr>
              <a:t></a:t>
            </a:r>
          </a:p>
        </p:txBody>
      </p:sp>
      <p:sp>
        <p:nvSpPr>
          <p:cNvPr id="508" name="Shape 508"/>
          <p:cNvSpPr/>
          <p:nvPr/>
        </p:nvSpPr>
        <p:spPr>
          <a:xfrm>
            <a:off x="5799323" y="2803302"/>
            <a:ext cx="253699" cy="380659"/>
          </a:xfrm>
          <a:prstGeom prst="rect">
            <a:avLst/>
          </a:prstGeom>
          <a:ln w="12700">
            <a:miter lim="400000"/>
          </a:ln>
        </p:spPr>
        <p:txBody>
          <a:bodyPr lIns="37670" tIns="37670" rIns="37670" bIns="37670" anchor="ctr"/>
          <a:lstStyle>
            <a:lvl1pPr algn="ctr" defTabSz="584200">
              <a:defRPr sz="4000">
                <a:solidFill>
                  <a:srgbClr val="FFFFFF"/>
                </a:solidFill>
                <a:uFillTx/>
                <a:latin typeface="FontAwesome"/>
                <a:ea typeface="FontAwesome"/>
                <a:cs typeface="FontAwesome"/>
                <a:sym typeface="FontAwesome"/>
              </a:defRPr>
            </a:lvl1pPr>
          </a:lstStyle>
          <a:p>
            <a:pPr lvl="0">
              <a:defRPr sz="1800">
                <a:solidFill>
                  <a:srgbClr val="000000"/>
                </a:solidFill>
              </a:defRPr>
            </a:pPr>
            <a:r>
              <a:rPr sz="2110">
                <a:latin typeface="Arial" panose="020B0604020202020204" pitchFamily="34" charset="0"/>
                <a:sym typeface="Arial" panose="020B0604020202020204" pitchFamily="34" charset="0"/>
              </a:rPr>
              <a:t></a:t>
            </a:r>
          </a:p>
        </p:txBody>
      </p:sp>
      <p:sp>
        <p:nvSpPr>
          <p:cNvPr id="509" name="Shape 509"/>
          <p:cNvSpPr/>
          <p:nvPr/>
        </p:nvSpPr>
        <p:spPr>
          <a:xfrm>
            <a:off x="5512894" y="3939660"/>
            <a:ext cx="603305" cy="554674"/>
          </a:xfrm>
          <a:prstGeom prst="rect">
            <a:avLst/>
          </a:prstGeom>
          <a:ln w="12700">
            <a:miter lim="400000"/>
          </a:ln>
        </p:spPr>
        <p:txBody>
          <a:bodyPr lIns="37670" tIns="37670" rIns="37670" bIns="37670" anchor="ctr"/>
          <a:lstStyle>
            <a:lvl1pPr algn="ctr" defTabSz="584200">
              <a:defRPr sz="5600">
                <a:solidFill>
                  <a:srgbClr val="0087B1"/>
                </a:solidFill>
                <a:uFillTx/>
                <a:latin typeface="Lato Light"/>
                <a:ea typeface="Lato Light"/>
                <a:cs typeface="Lato Light"/>
                <a:sym typeface="Lato Light"/>
              </a:defRPr>
            </a:lvl1pPr>
          </a:lstStyle>
          <a:p>
            <a:pPr lvl="0">
              <a:defRPr sz="1800">
                <a:solidFill>
                  <a:srgbClr val="000000"/>
                </a:solidFill>
              </a:defRPr>
            </a:pPr>
            <a:r>
              <a:rPr sz="2955">
                <a:latin typeface="Arial" panose="020B0604020202020204" pitchFamily="34" charset="0"/>
                <a:sym typeface="Arial" panose="020B0604020202020204" pitchFamily="34" charset="0"/>
              </a:rPr>
              <a:t>UP</a:t>
            </a:r>
          </a:p>
        </p:txBody>
      </p:sp>
      <p:sp>
        <p:nvSpPr>
          <p:cNvPr id="510" name="Shape 510"/>
          <p:cNvSpPr/>
          <p:nvPr/>
        </p:nvSpPr>
        <p:spPr>
          <a:xfrm>
            <a:off x="6107770" y="4050350"/>
            <a:ext cx="1371815" cy="186446"/>
          </a:xfrm>
          <a:prstGeom prst="rect">
            <a:avLst/>
          </a:prstGeom>
          <a:ln w="12700">
            <a:miter lim="400000"/>
          </a:ln>
        </p:spPr>
        <p:txBody>
          <a:bodyPr lIns="0" tIns="0" rIns="0" bIns="0"/>
          <a:lstStyle>
            <a:lvl1pPr defTabSz="647700">
              <a:spcBef>
                <a:spcPts val="1700"/>
              </a:spcBef>
              <a:defRPr sz="2500" b="1">
                <a:solidFill>
                  <a:srgbClr val="0087B1"/>
                </a:solidFill>
                <a:uFillTx/>
                <a:latin typeface="Lato"/>
                <a:ea typeface="Lato"/>
                <a:cs typeface="Lato"/>
                <a:sym typeface="Lato"/>
              </a:defRPr>
            </a:lvl1pPr>
          </a:lstStyle>
          <a:p>
            <a:pPr lvl="0">
              <a:defRPr sz="1800" b="0">
                <a:solidFill>
                  <a:srgbClr val="000000"/>
                </a:solidFill>
              </a:defRPr>
            </a:pPr>
            <a:r>
              <a:rPr sz="1320">
                <a:latin typeface="Arial" panose="020B0604020202020204" pitchFamily="34" charset="0"/>
                <a:sym typeface="Arial" panose="020B0604020202020204" pitchFamily="34" charset="0"/>
              </a:rPr>
              <a:t>Social Marketing</a:t>
            </a:r>
          </a:p>
        </p:txBody>
      </p:sp>
      <p:sp>
        <p:nvSpPr>
          <p:cNvPr id="511" name="Shape 511"/>
          <p:cNvSpPr/>
          <p:nvPr/>
        </p:nvSpPr>
        <p:spPr>
          <a:xfrm>
            <a:off x="6112843" y="4263370"/>
            <a:ext cx="1361668" cy="136726"/>
          </a:xfrm>
          <a:prstGeom prst="rect">
            <a:avLst/>
          </a:prstGeom>
          <a:ln w="12700">
            <a:miter lim="400000"/>
          </a:ln>
        </p:spPr>
        <p:txBody>
          <a:bodyPr lIns="0" tIns="0" rIns="0" bIns="0"/>
          <a:lstStyle>
            <a:lvl1pPr defTabSz="647700">
              <a:spcBef>
                <a:spcPts val="1700"/>
              </a:spcBef>
              <a:defRPr sz="1800" b="1">
                <a:solidFill>
                  <a:srgbClr val="3E4147"/>
                </a:solidFill>
                <a:uFillTx/>
                <a:latin typeface="Lato"/>
                <a:ea typeface="Lato"/>
                <a:cs typeface="Lato"/>
                <a:sym typeface="Lato"/>
              </a:defRPr>
            </a:lvl1pPr>
          </a:lstStyle>
          <a:p>
            <a:pPr lvl="0">
              <a:defRPr b="0">
                <a:solidFill>
                  <a:srgbClr val="000000"/>
                </a:solidFill>
              </a:defRPr>
            </a:pPr>
            <a:r>
              <a:rPr sz="950">
                <a:latin typeface="Arial" panose="020B0604020202020204" pitchFamily="34" charset="0"/>
                <a:sym typeface="Arial" panose="020B0604020202020204" pitchFamily="34" charset="0"/>
              </a:rPr>
              <a:t>Put your Sub Title Here</a:t>
            </a:r>
          </a:p>
        </p:txBody>
      </p:sp>
      <p:sp>
        <p:nvSpPr>
          <p:cNvPr id="512" name="Shape 512"/>
          <p:cNvSpPr/>
          <p:nvPr/>
        </p:nvSpPr>
        <p:spPr>
          <a:xfrm>
            <a:off x="5510733" y="4532596"/>
            <a:ext cx="1906314" cy="554674"/>
          </a:xfrm>
          <a:prstGeom prst="rect">
            <a:avLst/>
          </a:prstGeom>
          <a:ln w="12700">
            <a:miter lim="400000"/>
          </a:ln>
        </p:spPr>
        <p:txBody>
          <a:bodyPr lIns="0" tIns="0" rIns="0" bIns="0"/>
          <a:lstStyle/>
          <a:p>
            <a:pPr algn="ctr" defTabSz="341630">
              <a:spcBef>
                <a:spcPts val="895"/>
              </a:spcBef>
              <a:defRPr sz="1800">
                <a:uFillTx/>
              </a:defRPr>
            </a:pPr>
            <a:r>
              <a:rPr sz="950" b="1">
                <a:solidFill>
                  <a:srgbClr val="3E4147"/>
                </a:solidFill>
                <a:latin typeface="Arial" panose="020B0604020202020204" pitchFamily="34" charset="0"/>
                <a:ea typeface="Lato"/>
                <a:cs typeface="Lato"/>
                <a:sym typeface="Arial" panose="020B0604020202020204" pitchFamily="34" charset="0"/>
              </a:rPr>
              <a:t>Lorem ipsum dolor</a:t>
            </a:r>
            <a:r>
              <a:rPr sz="950">
                <a:solidFill>
                  <a:srgbClr val="3E4147"/>
                </a:solidFill>
                <a:latin typeface="Arial" panose="020B0604020202020204" pitchFamily="34" charset="0"/>
                <a:ea typeface="Lato Semibold"/>
                <a:cs typeface="Lato Semibold"/>
                <a:sym typeface="Arial" panose="020B0604020202020204" pitchFamily="34" charset="0"/>
              </a:rPr>
              <a:t> </a:t>
            </a:r>
            <a:r>
              <a:rPr sz="950">
                <a:solidFill>
                  <a:srgbClr val="838383"/>
                </a:solidFill>
                <a:latin typeface="Arial" panose="020B0604020202020204" pitchFamily="34" charset="0"/>
                <a:ea typeface="Lato"/>
                <a:cs typeface="Lato"/>
                <a:sym typeface="Arial" panose="020B0604020202020204" pitchFamily="34" charset="0"/>
              </a:rPr>
              <a:t>sit amet, consectetur adipiscing elit. Integer mollis vehicula ligula ut faucibus.</a:t>
            </a:r>
          </a:p>
        </p:txBody>
      </p:sp>
      <p:sp>
        <p:nvSpPr>
          <p:cNvPr id="513" name="Shape 513"/>
          <p:cNvSpPr/>
          <p:nvPr/>
        </p:nvSpPr>
        <p:spPr>
          <a:xfrm>
            <a:off x="9062859" y="2385267"/>
            <a:ext cx="2920435" cy="202812"/>
          </a:xfrm>
          <a:prstGeom prst="rect">
            <a:avLst/>
          </a:prstGeom>
          <a:ln w="12700">
            <a:miter lim="400000"/>
          </a:ln>
        </p:spPr>
        <p:txBody>
          <a:bodyPr lIns="0" tIns="0" rIns="0" bIns="0">
            <a:spAutoFit/>
          </a:bodyPr>
          <a:lstStyle>
            <a:lvl1pPr defTabSz="647700">
              <a:spcBef>
                <a:spcPts val="1700"/>
              </a:spcBef>
              <a:defRPr sz="2500" b="1">
                <a:solidFill>
                  <a:srgbClr val="002641"/>
                </a:solidFill>
                <a:uFillTx/>
                <a:latin typeface="Lato"/>
                <a:ea typeface="Lato"/>
                <a:cs typeface="Lato"/>
                <a:sym typeface="Lato"/>
              </a:defRPr>
            </a:lvl1pPr>
          </a:lstStyle>
          <a:p>
            <a:pPr lvl="0">
              <a:defRPr sz="1800" b="0">
                <a:solidFill>
                  <a:srgbClr val="000000"/>
                </a:solidFill>
              </a:defRPr>
            </a:pPr>
            <a:r>
              <a:rPr sz="1320">
                <a:latin typeface="Arial" panose="020B0604020202020204" pitchFamily="34" charset="0"/>
                <a:sym typeface="Arial" panose="020B0604020202020204" pitchFamily="34" charset="0"/>
              </a:rPr>
              <a:t>Mail Marketing</a:t>
            </a:r>
          </a:p>
        </p:txBody>
      </p:sp>
      <p:sp>
        <p:nvSpPr>
          <p:cNvPr id="514" name="Shape 514"/>
          <p:cNvSpPr/>
          <p:nvPr/>
        </p:nvSpPr>
        <p:spPr>
          <a:xfrm>
            <a:off x="9070580" y="2624771"/>
            <a:ext cx="2904994" cy="438197"/>
          </a:xfrm>
          <a:prstGeom prst="rect">
            <a:avLst/>
          </a:prstGeom>
          <a:ln w="12700">
            <a:miter lim="400000"/>
          </a:ln>
        </p:spPr>
        <p:txBody>
          <a:bodyPr lIns="0" tIns="0" rIns="0" bIns="0">
            <a:spAutoFit/>
          </a:bodyPr>
          <a:lstStyle/>
          <a:p>
            <a:pPr defTabSz="341630">
              <a:spcBef>
                <a:spcPts val="895"/>
              </a:spcBef>
              <a:defRPr sz="1800">
                <a:uFillTx/>
              </a:defRPr>
            </a:pPr>
            <a:r>
              <a:rPr sz="950" b="1">
                <a:solidFill>
                  <a:srgbClr val="3E4147"/>
                </a:solidFill>
                <a:latin typeface="Arial" panose="020B0604020202020204" pitchFamily="34" charset="0"/>
                <a:ea typeface="Lato"/>
                <a:cs typeface="Lato"/>
                <a:sym typeface="Arial" panose="020B0604020202020204" pitchFamily="34" charset="0"/>
              </a:rPr>
              <a:t>Lorem ipsum dolor</a:t>
            </a:r>
            <a:r>
              <a:rPr sz="950">
                <a:solidFill>
                  <a:srgbClr val="3E4147"/>
                </a:solidFill>
                <a:latin typeface="Arial" panose="020B0604020202020204" pitchFamily="34" charset="0"/>
                <a:ea typeface="Lato Semibold"/>
                <a:cs typeface="Lato Semibold"/>
                <a:sym typeface="Arial" panose="020B0604020202020204" pitchFamily="34" charset="0"/>
              </a:rPr>
              <a:t> </a:t>
            </a:r>
            <a:r>
              <a:rPr sz="950">
                <a:solidFill>
                  <a:srgbClr val="838383"/>
                </a:solidFill>
                <a:latin typeface="Arial" panose="020B0604020202020204" pitchFamily="34" charset="0"/>
                <a:ea typeface="Lato"/>
                <a:cs typeface="Lato"/>
                <a:sym typeface="Arial" panose="020B0604020202020204" pitchFamily="34" charset="0"/>
              </a:rPr>
              <a:t>sit amet, consectetur adipiscing elit. Integer mollis vehicula ligula ut faucibus. Curabitur vestibulum consequat urna et vehicula.</a:t>
            </a:r>
          </a:p>
        </p:txBody>
      </p:sp>
      <p:sp>
        <p:nvSpPr>
          <p:cNvPr id="515" name="Shape 515"/>
          <p:cNvSpPr/>
          <p:nvPr/>
        </p:nvSpPr>
        <p:spPr>
          <a:xfrm>
            <a:off x="8736747" y="2393713"/>
            <a:ext cx="200907" cy="200907"/>
          </a:xfrm>
          <a:prstGeom prst="roundRect">
            <a:avLst>
              <a:gd name="adj" fmla="val 50000"/>
            </a:avLst>
          </a:prstGeom>
          <a:solidFill>
            <a:schemeClr val="accent2"/>
          </a:solidFill>
          <a:ln w="12700">
            <a:miter lim="400000"/>
          </a:ln>
        </p:spPr>
        <p:txBody>
          <a:bodyPr lIns="37670" tIns="37670" rIns="37670" bIns="37670" anchor="ctr"/>
          <a:lstStyle/>
          <a:p>
            <a:pPr algn="ctr" defTabSz="307975">
              <a:defRPr sz="3200">
                <a:solidFill>
                  <a:srgbClr val="FFFFFF"/>
                </a:solidFill>
                <a:uFillTx/>
                <a:latin typeface="Helvetica Light"/>
                <a:ea typeface="Helvetica Light"/>
                <a:cs typeface="Helvetica Light"/>
                <a:sym typeface="Helvetica Light"/>
              </a:defRPr>
            </a:pPr>
            <a:endParaRPr sz="1685">
              <a:latin typeface="Arial" panose="020B0604020202020204" pitchFamily="34" charset="0"/>
              <a:sym typeface="Arial" panose="020B0604020202020204" pitchFamily="34" charset="0"/>
            </a:endParaRPr>
          </a:p>
        </p:txBody>
      </p:sp>
      <p:sp>
        <p:nvSpPr>
          <p:cNvPr id="516" name="Shape 516"/>
          <p:cNvSpPr/>
          <p:nvPr/>
        </p:nvSpPr>
        <p:spPr>
          <a:xfrm>
            <a:off x="9062859" y="3615579"/>
            <a:ext cx="2920435" cy="202812"/>
          </a:xfrm>
          <a:prstGeom prst="rect">
            <a:avLst/>
          </a:prstGeom>
          <a:ln w="12700">
            <a:miter lim="400000"/>
          </a:ln>
        </p:spPr>
        <p:txBody>
          <a:bodyPr lIns="0" tIns="0" rIns="0" bIns="0">
            <a:spAutoFit/>
          </a:bodyPr>
          <a:lstStyle>
            <a:lvl1pPr defTabSz="647700">
              <a:spcBef>
                <a:spcPts val="1700"/>
              </a:spcBef>
              <a:defRPr sz="2500" b="1">
                <a:solidFill>
                  <a:srgbClr val="002641"/>
                </a:solidFill>
                <a:uFillTx/>
                <a:latin typeface="Lato"/>
                <a:ea typeface="Lato"/>
                <a:cs typeface="Lato"/>
                <a:sym typeface="Lato"/>
              </a:defRPr>
            </a:lvl1pPr>
          </a:lstStyle>
          <a:p>
            <a:pPr lvl="0">
              <a:defRPr sz="1800" b="0">
                <a:solidFill>
                  <a:srgbClr val="000000"/>
                </a:solidFill>
              </a:defRPr>
            </a:pPr>
            <a:r>
              <a:rPr sz="1320">
                <a:latin typeface="Arial" panose="020B0604020202020204" pitchFamily="34" charset="0"/>
                <a:sym typeface="Arial" panose="020B0604020202020204" pitchFamily="34" charset="0"/>
              </a:rPr>
              <a:t>Mail Marketing</a:t>
            </a:r>
          </a:p>
        </p:txBody>
      </p:sp>
      <p:sp>
        <p:nvSpPr>
          <p:cNvPr id="517" name="Shape 517"/>
          <p:cNvSpPr/>
          <p:nvPr/>
        </p:nvSpPr>
        <p:spPr>
          <a:xfrm>
            <a:off x="9070580" y="3855083"/>
            <a:ext cx="2904994" cy="438197"/>
          </a:xfrm>
          <a:prstGeom prst="rect">
            <a:avLst/>
          </a:prstGeom>
          <a:ln w="12700">
            <a:miter lim="400000"/>
          </a:ln>
        </p:spPr>
        <p:txBody>
          <a:bodyPr lIns="0" tIns="0" rIns="0" bIns="0">
            <a:spAutoFit/>
          </a:bodyPr>
          <a:lstStyle/>
          <a:p>
            <a:pPr defTabSz="341630">
              <a:spcBef>
                <a:spcPts val="895"/>
              </a:spcBef>
              <a:defRPr sz="1800">
                <a:uFillTx/>
              </a:defRPr>
            </a:pPr>
            <a:r>
              <a:rPr sz="950" b="1">
                <a:solidFill>
                  <a:srgbClr val="3E4147"/>
                </a:solidFill>
                <a:latin typeface="Arial" panose="020B0604020202020204" pitchFamily="34" charset="0"/>
                <a:ea typeface="Lato"/>
                <a:cs typeface="Lato"/>
                <a:sym typeface="Arial" panose="020B0604020202020204" pitchFamily="34" charset="0"/>
              </a:rPr>
              <a:t>Lorem ipsum dolor</a:t>
            </a:r>
            <a:r>
              <a:rPr sz="950">
                <a:solidFill>
                  <a:srgbClr val="3E4147"/>
                </a:solidFill>
                <a:latin typeface="Arial" panose="020B0604020202020204" pitchFamily="34" charset="0"/>
                <a:ea typeface="Lato Semibold"/>
                <a:cs typeface="Lato Semibold"/>
                <a:sym typeface="Arial" panose="020B0604020202020204" pitchFamily="34" charset="0"/>
              </a:rPr>
              <a:t> </a:t>
            </a:r>
            <a:r>
              <a:rPr sz="950">
                <a:solidFill>
                  <a:srgbClr val="838383"/>
                </a:solidFill>
                <a:latin typeface="Arial" panose="020B0604020202020204" pitchFamily="34" charset="0"/>
                <a:ea typeface="Lato"/>
                <a:cs typeface="Lato"/>
                <a:sym typeface="Arial" panose="020B0604020202020204" pitchFamily="34" charset="0"/>
              </a:rPr>
              <a:t>sit amet, consectetur adipiscing elit. Integer mollis vehicula ligula ut faucibus. Curabitur vestibulum consequat urna et vehicula.</a:t>
            </a:r>
          </a:p>
        </p:txBody>
      </p:sp>
      <p:sp>
        <p:nvSpPr>
          <p:cNvPr id="518" name="Shape 518"/>
          <p:cNvSpPr/>
          <p:nvPr/>
        </p:nvSpPr>
        <p:spPr>
          <a:xfrm>
            <a:off x="8736747" y="3624025"/>
            <a:ext cx="200907" cy="200907"/>
          </a:xfrm>
          <a:prstGeom prst="roundRect">
            <a:avLst>
              <a:gd name="adj" fmla="val 50000"/>
            </a:avLst>
          </a:prstGeom>
          <a:solidFill>
            <a:schemeClr val="accent3"/>
          </a:solidFill>
          <a:ln w="12700">
            <a:miter lim="400000"/>
          </a:ln>
        </p:spPr>
        <p:txBody>
          <a:bodyPr lIns="37670" tIns="37670" rIns="37670" bIns="37670" anchor="ctr"/>
          <a:lstStyle/>
          <a:p>
            <a:pPr algn="ctr" defTabSz="307975">
              <a:defRPr sz="3200">
                <a:solidFill>
                  <a:srgbClr val="FFFFFF"/>
                </a:solidFill>
                <a:uFillTx/>
                <a:latin typeface="Helvetica Light"/>
                <a:ea typeface="Helvetica Light"/>
                <a:cs typeface="Helvetica Light"/>
                <a:sym typeface="Helvetica Light"/>
              </a:defRPr>
            </a:pPr>
            <a:endParaRPr sz="1685">
              <a:latin typeface="Arial" panose="020B0604020202020204" pitchFamily="34" charset="0"/>
              <a:sym typeface="Arial" panose="020B0604020202020204" pitchFamily="34" charset="0"/>
            </a:endParaRPr>
          </a:p>
        </p:txBody>
      </p:sp>
      <p:sp>
        <p:nvSpPr>
          <p:cNvPr id="519" name="Shape 519"/>
          <p:cNvSpPr/>
          <p:nvPr/>
        </p:nvSpPr>
        <p:spPr>
          <a:xfrm>
            <a:off x="9062859" y="4819326"/>
            <a:ext cx="2920435" cy="202812"/>
          </a:xfrm>
          <a:prstGeom prst="rect">
            <a:avLst/>
          </a:prstGeom>
          <a:ln w="12700">
            <a:miter lim="400000"/>
          </a:ln>
        </p:spPr>
        <p:txBody>
          <a:bodyPr lIns="0" tIns="0" rIns="0" bIns="0">
            <a:spAutoFit/>
          </a:bodyPr>
          <a:lstStyle>
            <a:lvl1pPr defTabSz="647700">
              <a:spcBef>
                <a:spcPts val="1700"/>
              </a:spcBef>
              <a:defRPr sz="2500" b="1">
                <a:solidFill>
                  <a:srgbClr val="002641"/>
                </a:solidFill>
                <a:uFillTx/>
                <a:latin typeface="Lato"/>
                <a:ea typeface="Lato"/>
                <a:cs typeface="Lato"/>
                <a:sym typeface="Lato"/>
              </a:defRPr>
            </a:lvl1pPr>
          </a:lstStyle>
          <a:p>
            <a:pPr lvl="0">
              <a:defRPr sz="1800" b="0">
                <a:solidFill>
                  <a:srgbClr val="000000"/>
                </a:solidFill>
              </a:defRPr>
            </a:pPr>
            <a:r>
              <a:rPr sz="1320">
                <a:latin typeface="Arial" panose="020B0604020202020204" pitchFamily="34" charset="0"/>
                <a:sym typeface="Arial" panose="020B0604020202020204" pitchFamily="34" charset="0"/>
              </a:rPr>
              <a:t>Mail Marketing</a:t>
            </a:r>
          </a:p>
        </p:txBody>
      </p:sp>
      <p:sp>
        <p:nvSpPr>
          <p:cNvPr id="520" name="Shape 520"/>
          <p:cNvSpPr/>
          <p:nvPr/>
        </p:nvSpPr>
        <p:spPr>
          <a:xfrm>
            <a:off x="9070580" y="5058829"/>
            <a:ext cx="2904994" cy="438197"/>
          </a:xfrm>
          <a:prstGeom prst="rect">
            <a:avLst/>
          </a:prstGeom>
          <a:ln w="12700">
            <a:miter lim="400000"/>
          </a:ln>
        </p:spPr>
        <p:txBody>
          <a:bodyPr lIns="0" tIns="0" rIns="0" bIns="0">
            <a:spAutoFit/>
          </a:bodyPr>
          <a:lstStyle/>
          <a:p>
            <a:pPr defTabSz="341630">
              <a:spcBef>
                <a:spcPts val="895"/>
              </a:spcBef>
              <a:defRPr sz="1800">
                <a:uFillTx/>
              </a:defRPr>
            </a:pPr>
            <a:r>
              <a:rPr sz="950" b="1">
                <a:solidFill>
                  <a:srgbClr val="3E4147"/>
                </a:solidFill>
                <a:latin typeface="Arial" panose="020B0604020202020204" pitchFamily="34" charset="0"/>
                <a:ea typeface="Lato"/>
                <a:cs typeface="Lato"/>
                <a:sym typeface="Arial" panose="020B0604020202020204" pitchFamily="34" charset="0"/>
              </a:rPr>
              <a:t>Lorem ipsum dolor</a:t>
            </a:r>
            <a:r>
              <a:rPr sz="950">
                <a:solidFill>
                  <a:srgbClr val="3E4147"/>
                </a:solidFill>
                <a:latin typeface="Arial" panose="020B0604020202020204" pitchFamily="34" charset="0"/>
                <a:ea typeface="Lato Semibold"/>
                <a:cs typeface="Lato Semibold"/>
                <a:sym typeface="Arial" panose="020B0604020202020204" pitchFamily="34" charset="0"/>
              </a:rPr>
              <a:t> </a:t>
            </a:r>
            <a:r>
              <a:rPr sz="950">
                <a:solidFill>
                  <a:srgbClr val="838383"/>
                </a:solidFill>
                <a:latin typeface="Arial" panose="020B0604020202020204" pitchFamily="34" charset="0"/>
                <a:ea typeface="Lato"/>
                <a:cs typeface="Lato"/>
                <a:sym typeface="Arial" panose="020B0604020202020204" pitchFamily="34" charset="0"/>
              </a:rPr>
              <a:t>sit amet, consectetur adipiscing elit. Integer mollis vehicula ligula ut faucibus. Curabitur vestibulum consequat urna et vehicula.</a:t>
            </a:r>
          </a:p>
        </p:txBody>
      </p:sp>
      <p:sp>
        <p:nvSpPr>
          <p:cNvPr id="521" name="Shape 521"/>
          <p:cNvSpPr/>
          <p:nvPr/>
        </p:nvSpPr>
        <p:spPr>
          <a:xfrm>
            <a:off x="8736747" y="4827771"/>
            <a:ext cx="200907" cy="200907"/>
          </a:xfrm>
          <a:prstGeom prst="roundRect">
            <a:avLst>
              <a:gd name="adj" fmla="val 50000"/>
            </a:avLst>
          </a:prstGeom>
          <a:solidFill>
            <a:schemeClr val="accent2"/>
          </a:solidFill>
          <a:ln w="12700">
            <a:miter lim="400000"/>
          </a:ln>
        </p:spPr>
        <p:txBody>
          <a:bodyPr lIns="37670" tIns="37670" rIns="37670" bIns="37670" anchor="ctr"/>
          <a:lstStyle/>
          <a:p>
            <a:pPr algn="ctr" defTabSz="307975">
              <a:defRPr sz="3200">
                <a:solidFill>
                  <a:srgbClr val="FFFFFF"/>
                </a:solidFill>
                <a:uFillTx/>
                <a:latin typeface="Helvetica Light"/>
                <a:ea typeface="Helvetica Light"/>
                <a:cs typeface="Helvetica Light"/>
                <a:sym typeface="Helvetica Light"/>
              </a:defRPr>
            </a:pPr>
            <a:endParaRPr sz="1685">
              <a:latin typeface="Arial" panose="020B0604020202020204" pitchFamily="34" charset="0"/>
              <a:sym typeface="Arial" panose="020B0604020202020204" pitchFamily="34" charset="0"/>
            </a:endParaRPr>
          </a:p>
        </p:txBody>
      </p:sp>
      <p:sp>
        <p:nvSpPr>
          <p:cNvPr id="522" name="Shape 522"/>
          <p:cNvSpPr/>
          <p:nvPr/>
        </p:nvSpPr>
        <p:spPr>
          <a:xfrm>
            <a:off x="9062859" y="5985174"/>
            <a:ext cx="2920435" cy="202812"/>
          </a:xfrm>
          <a:prstGeom prst="rect">
            <a:avLst/>
          </a:prstGeom>
          <a:ln w="12700">
            <a:miter lim="400000"/>
          </a:ln>
        </p:spPr>
        <p:txBody>
          <a:bodyPr lIns="0" tIns="0" rIns="0" bIns="0">
            <a:spAutoFit/>
          </a:bodyPr>
          <a:lstStyle>
            <a:lvl1pPr defTabSz="647700">
              <a:spcBef>
                <a:spcPts val="1700"/>
              </a:spcBef>
              <a:defRPr sz="2500" b="1">
                <a:solidFill>
                  <a:srgbClr val="002641"/>
                </a:solidFill>
                <a:uFillTx/>
                <a:latin typeface="Lato"/>
                <a:ea typeface="Lato"/>
                <a:cs typeface="Lato"/>
                <a:sym typeface="Lato"/>
              </a:defRPr>
            </a:lvl1pPr>
          </a:lstStyle>
          <a:p>
            <a:pPr lvl="0">
              <a:defRPr sz="1800" b="0">
                <a:solidFill>
                  <a:srgbClr val="000000"/>
                </a:solidFill>
              </a:defRPr>
            </a:pPr>
            <a:r>
              <a:rPr sz="1320">
                <a:latin typeface="Arial" panose="020B0604020202020204" pitchFamily="34" charset="0"/>
                <a:sym typeface="Arial" panose="020B0604020202020204" pitchFamily="34" charset="0"/>
              </a:rPr>
              <a:t>Mail Marketing</a:t>
            </a:r>
          </a:p>
        </p:txBody>
      </p:sp>
      <p:sp>
        <p:nvSpPr>
          <p:cNvPr id="523" name="Shape 523"/>
          <p:cNvSpPr/>
          <p:nvPr/>
        </p:nvSpPr>
        <p:spPr>
          <a:xfrm>
            <a:off x="9070580" y="6224678"/>
            <a:ext cx="2904994" cy="438197"/>
          </a:xfrm>
          <a:prstGeom prst="rect">
            <a:avLst/>
          </a:prstGeom>
          <a:ln w="12700">
            <a:miter lim="400000"/>
          </a:ln>
        </p:spPr>
        <p:txBody>
          <a:bodyPr lIns="0" tIns="0" rIns="0" bIns="0">
            <a:spAutoFit/>
          </a:bodyPr>
          <a:lstStyle/>
          <a:p>
            <a:pPr defTabSz="341630">
              <a:spcBef>
                <a:spcPts val="895"/>
              </a:spcBef>
              <a:defRPr sz="1800">
                <a:uFillTx/>
              </a:defRPr>
            </a:pPr>
            <a:r>
              <a:rPr sz="950" b="1">
                <a:solidFill>
                  <a:srgbClr val="3E4147"/>
                </a:solidFill>
                <a:latin typeface="Arial" panose="020B0604020202020204" pitchFamily="34" charset="0"/>
                <a:ea typeface="Lato"/>
                <a:cs typeface="Lato"/>
                <a:sym typeface="Arial" panose="020B0604020202020204" pitchFamily="34" charset="0"/>
              </a:rPr>
              <a:t>Lorem ipsum dolor</a:t>
            </a:r>
            <a:r>
              <a:rPr sz="950">
                <a:solidFill>
                  <a:srgbClr val="3E4147"/>
                </a:solidFill>
                <a:latin typeface="Arial" panose="020B0604020202020204" pitchFamily="34" charset="0"/>
                <a:ea typeface="Lato Semibold"/>
                <a:cs typeface="Lato Semibold"/>
                <a:sym typeface="Arial" panose="020B0604020202020204" pitchFamily="34" charset="0"/>
              </a:rPr>
              <a:t> </a:t>
            </a:r>
            <a:r>
              <a:rPr sz="950">
                <a:solidFill>
                  <a:srgbClr val="838383"/>
                </a:solidFill>
                <a:latin typeface="Arial" panose="020B0604020202020204" pitchFamily="34" charset="0"/>
                <a:ea typeface="Lato"/>
                <a:cs typeface="Lato"/>
                <a:sym typeface="Arial" panose="020B0604020202020204" pitchFamily="34" charset="0"/>
              </a:rPr>
              <a:t>sit amet, consectetur adipiscing elit. Integer mollis vehicula ligula ut faucibus. Curabitur vestibulum consequat urna et vehicula.</a:t>
            </a:r>
          </a:p>
        </p:txBody>
      </p:sp>
      <p:sp>
        <p:nvSpPr>
          <p:cNvPr id="524" name="Shape 524"/>
          <p:cNvSpPr/>
          <p:nvPr/>
        </p:nvSpPr>
        <p:spPr>
          <a:xfrm>
            <a:off x="8736747" y="5993619"/>
            <a:ext cx="200907" cy="200907"/>
          </a:xfrm>
          <a:prstGeom prst="roundRect">
            <a:avLst>
              <a:gd name="adj" fmla="val 50000"/>
            </a:avLst>
          </a:prstGeom>
          <a:solidFill>
            <a:schemeClr val="accent3"/>
          </a:solidFill>
          <a:ln w="12700">
            <a:miter lim="400000"/>
          </a:ln>
        </p:spPr>
        <p:txBody>
          <a:bodyPr lIns="37670" tIns="37670" rIns="37670" bIns="37670" anchor="ctr"/>
          <a:lstStyle/>
          <a:p>
            <a:pPr algn="ctr" defTabSz="307975">
              <a:defRPr sz="3200">
                <a:solidFill>
                  <a:srgbClr val="FFFFFF"/>
                </a:solidFill>
                <a:uFillTx/>
                <a:latin typeface="Helvetica Light"/>
                <a:ea typeface="Helvetica Light"/>
                <a:cs typeface="Helvetica Light"/>
                <a:sym typeface="Helvetica Light"/>
              </a:defRPr>
            </a:pPr>
            <a:endParaRPr sz="1685">
              <a:latin typeface="Arial" panose="020B0604020202020204" pitchFamily="34" charset="0"/>
              <a:sym typeface="Arial" panose="020B0604020202020204" pitchFamily="34" charset="0"/>
            </a:endParaRPr>
          </a:p>
        </p:txBody>
      </p:sp>
      <p:sp>
        <p:nvSpPr>
          <p:cNvPr id="525" name="Shape 525"/>
          <p:cNvSpPr/>
          <p:nvPr/>
        </p:nvSpPr>
        <p:spPr>
          <a:xfrm>
            <a:off x="3914950" y="2393713"/>
            <a:ext cx="200907" cy="200907"/>
          </a:xfrm>
          <a:prstGeom prst="roundRect">
            <a:avLst>
              <a:gd name="adj" fmla="val 50000"/>
            </a:avLst>
          </a:prstGeom>
          <a:solidFill>
            <a:schemeClr val="accent2"/>
          </a:solidFill>
          <a:ln w="12700">
            <a:miter lim="400000"/>
          </a:ln>
        </p:spPr>
        <p:txBody>
          <a:bodyPr lIns="37670" tIns="37670" rIns="37670" bIns="37670" anchor="ctr"/>
          <a:lstStyle/>
          <a:p>
            <a:pPr algn="ctr" defTabSz="307975">
              <a:defRPr sz="3200">
                <a:solidFill>
                  <a:srgbClr val="FFFFFF"/>
                </a:solidFill>
                <a:uFillTx/>
                <a:latin typeface="Helvetica Light"/>
                <a:ea typeface="Helvetica Light"/>
                <a:cs typeface="Helvetica Light"/>
                <a:sym typeface="Helvetica Light"/>
              </a:defRPr>
            </a:pPr>
            <a:endParaRPr sz="1685">
              <a:latin typeface="Arial" panose="020B0604020202020204" pitchFamily="34" charset="0"/>
              <a:sym typeface="Arial" panose="020B0604020202020204" pitchFamily="34" charset="0"/>
            </a:endParaRPr>
          </a:p>
        </p:txBody>
      </p:sp>
      <p:sp>
        <p:nvSpPr>
          <p:cNvPr id="526" name="Shape 526"/>
          <p:cNvSpPr/>
          <p:nvPr/>
        </p:nvSpPr>
        <p:spPr>
          <a:xfrm>
            <a:off x="3914950" y="3624025"/>
            <a:ext cx="200907" cy="200907"/>
          </a:xfrm>
          <a:prstGeom prst="roundRect">
            <a:avLst>
              <a:gd name="adj" fmla="val 50000"/>
            </a:avLst>
          </a:prstGeom>
          <a:solidFill>
            <a:schemeClr val="accent3"/>
          </a:solidFill>
          <a:ln w="12700">
            <a:miter lim="400000"/>
          </a:ln>
        </p:spPr>
        <p:txBody>
          <a:bodyPr lIns="37670" tIns="37670" rIns="37670" bIns="37670" anchor="ctr"/>
          <a:lstStyle/>
          <a:p>
            <a:pPr algn="ctr" defTabSz="307975">
              <a:defRPr sz="3200">
                <a:solidFill>
                  <a:srgbClr val="FFFFFF"/>
                </a:solidFill>
                <a:uFillTx/>
                <a:latin typeface="Helvetica Light"/>
                <a:ea typeface="Helvetica Light"/>
                <a:cs typeface="Helvetica Light"/>
                <a:sym typeface="Helvetica Light"/>
              </a:defRPr>
            </a:pPr>
            <a:endParaRPr sz="1685">
              <a:latin typeface="Arial" panose="020B0604020202020204" pitchFamily="34" charset="0"/>
              <a:sym typeface="Arial" panose="020B0604020202020204" pitchFamily="34" charset="0"/>
            </a:endParaRPr>
          </a:p>
        </p:txBody>
      </p:sp>
      <p:sp>
        <p:nvSpPr>
          <p:cNvPr id="527" name="Shape 527"/>
          <p:cNvSpPr/>
          <p:nvPr/>
        </p:nvSpPr>
        <p:spPr>
          <a:xfrm>
            <a:off x="3914950" y="4827771"/>
            <a:ext cx="200907" cy="200907"/>
          </a:xfrm>
          <a:prstGeom prst="roundRect">
            <a:avLst>
              <a:gd name="adj" fmla="val 50000"/>
            </a:avLst>
          </a:prstGeom>
          <a:solidFill>
            <a:schemeClr val="accent2"/>
          </a:solidFill>
          <a:ln w="12700">
            <a:miter lim="400000"/>
          </a:ln>
        </p:spPr>
        <p:txBody>
          <a:bodyPr lIns="37670" tIns="37670" rIns="37670" bIns="37670" anchor="ctr"/>
          <a:lstStyle/>
          <a:p>
            <a:pPr algn="ctr" defTabSz="307975">
              <a:defRPr sz="3200">
                <a:solidFill>
                  <a:srgbClr val="FFFFFF"/>
                </a:solidFill>
                <a:uFillTx/>
                <a:latin typeface="Helvetica Light"/>
                <a:ea typeface="Helvetica Light"/>
                <a:cs typeface="Helvetica Light"/>
                <a:sym typeface="Helvetica Light"/>
              </a:defRPr>
            </a:pPr>
            <a:endParaRPr sz="1685">
              <a:latin typeface="Arial" panose="020B0604020202020204" pitchFamily="34" charset="0"/>
              <a:sym typeface="Arial" panose="020B0604020202020204" pitchFamily="34" charset="0"/>
            </a:endParaRPr>
          </a:p>
        </p:txBody>
      </p:sp>
      <p:sp>
        <p:nvSpPr>
          <p:cNvPr id="528" name="Shape 528"/>
          <p:cNvSpPr/>
          <p:nvPr/>
        </p:nvSpPr>
        <p:spPr>
          <a:xfrm>
            <a:off x="3914950" y="5993619"/>
            <a:ext cx="200907" cy="200907"/>
          </a:xfrm>
          <a:prstGeom prst="roundRect">
            <a:avLst>
              <a:gd name="adj" fmla="val 50000"/>
            </a:avLst>
          </a:prstGeom>
          <a:solidFill>
            <a:schemeClr val="accent3"/>
          </a:solidFill>
          <a:ln w="12700">
            <a:miter lim="400000"/>
          </a:ln>
        </p:spPr>
        <p:txBody>
          <a:bodyPr lIns="37670" tIns="37670" rIns="37670" bIns="37670" anchor="ctr"/>
          <a:lstStyle/>
          <a:p>
            <a:pPr algn="ctr" defTabSz="307975">
              <a:defRPr sz="3200">
                <a:solidFill>
                  <a:srgbClr val="FFFFFF"/>
                </a:solidFill>
                <a:uFillTx/>
                <a:latin typeface="Helvetica Light"/>
                <a:ea typeface="Helvetica Light"/>
                <a:cs typeface="Helvetica Light"/>
                <a:sym typeface="Helvetica Light"/>
              </a:defRPr>
            </a:pPr>
            <a:endParaRPr sz="1685">
              <a:latin typeface="Arial" panose="020B0604020202020204" pitchFamily="34" charset="0"/>
              <a:sym typeface="Arial" panose="020B0604020202020204" pitchFamily="34" charset="0"/>
            </a:endParaRPr>
          </a:p>
        </p:txBody>
      </p:sp>
      <p:sp>
        <p:nvSpPr>
          <p:cNvPr id="529" name="Shape 529"/>
          <p:cNvSpPr/>
          <p:nvPr/>
        </p:nvSpPr>
        <p:spPr>
          <a:xfrm>
            <a:off x="895547" y="2385267"/>
            <a:ext cx="2920435" cy="202812"/>
          </a:xfrm>
          <a:prstGeom prst="rect">
            <a:avLst/>
          </a:prstGeom>
          <a:ln w="12700">
            <a:miter lim="400000"/>
          </a:ln>
        </p:spPr>
        <p:txBody>
          <a:bodyPr lIns="0" tIns="0" rIns="0" bIns="0">
            <a:spAutoFit/>
          </a:bodyPr>
          <a:lstStyle>
            <a:lvl1pPr algn="r" defTabSz="647700">
              <a:spcBef>
                <a:spcPts val="1700"/>
              </a:spcBef>
              <a:defRPr sz="2500" b="1">
                <a:solidFill>
                  <a:srgbClr val="002641"/>
                </a:solidFill>
                <a:uFillTx/>
                <a:latin typeface="Lato"/>
                <a:ea typeface="Lato"/>
                <a:cs typeface="Lato"/>
                <a:sym typeface="Lato"/>
              </a:defRPr>
            </a:lvl1pPr>
          </a:lstStyle>
          <a:p>
            <a:pPr lvl="0">
              <a:defRPr sz="1800" b="0">
                <a:solidFill>
                  <a:srgbClr val="000000"/>
                </a:solidFill>
              </a:defRPr>
            </a:pPr>
            <a:r>
              <a:rPr sz="1320">
                <a:latin typeface="Arial" panose="020B0604020202020204" pitchFamily="34" charset="0"/>
                <a:sym typeface="Arial" panose="020B0604020202020204" pitchFamily="34" charset="0"/>
              </a:rPr>
              <a:t>Mail Marketing</a:t>
            </a:r>
          </a:p>
        </p:txBody>
      </p:sp>
      <p:sp>
        <p:nvSpPr>
          <p:cNvPr id="530" name="Shape 530"/>
          <p:cNvSpPr/>
          <p:nvPr/>
        </p:nvSpPr>
        <p:spPr>
          <a:xfrm>
            <a:off x="903268" y="2624771"/>
            <a:ext cx="2904994" cy="438197"/>
          </a:xfrm>
          <a:prstGeom prst="rect">
            <a:avLst/>
          </a:prstGeom>
          <a:ln w="12700">
            <a:miter lim="400000"/>
          </a:ln>
        </p:spPr>
        <p:txBody>
          <a:bodyPr lIns="0" tIns="0" rIns="0" bIns="0">
            <a:spAutoFit/>
          </a:bodyPr>
          <a:lstStyle/>
          <a:p>
            <a:pPr algn="r" defTabSz="341630">
              <a:spcBef>
                <a:spcPts val="895"/>
              </a:spcBef>
              <a:defRPr sz="1800">
                <a:uFillTx/>
              </a:defRPr>
            </a:pPr>
            <a:r>
              <a:rPr sz="950" b="1">
                <a:solidFill>
                  <a:srgbClr val="3E4147"/>
                </a:solidFill>
                <a:latin typeface="Arial" panose="020B0604020202020204" pitchFamily="34" charset="0"/>
                <a:ea typeface="Lato"/>
                <a:cs typeface="Lato"/>
                <a:sym typeface="Arial" panose="020B0604020202020204" pitchFamily="34" charset="0"/>
              </a:rPr>
              <a:t>Lorem ipsum dolor</a:t>
            </a:r>
            <a:r>
              <a:rPr sz="950">
                <a:solidFill>
                  <a:srgbClr val="3E4147"/>
                </a:solidFill>
                <a:latin typeface="Arial" panose="020B0604020202020204" pitchFamily="34" charset="0"/>
                <a:ea typeface="Lato Semibold"/>
                <a:cs typeface="Lato Semibold"/>
                <a:sym typeface="Arial" panose="020B0604020202020204" pitchFamily="34" charset="0"/>
              </a:rPr>
              <a:t> </a:t>
            </a:r>
            <a:r>
              <a:rPr sz="950">
                <a:solidFill>
                  <a:srgbClr val="838383"/>
                </a:solidFill>
                <a:latin typeface="Arial" panose="020B0604020202020204" pitchFamily="34" charset="0"/>
                <a:ea typeface="Lato"/>
                <a:cs typeface="Lato"/>
                <a:sym typeface="Arial" panose="020B0604020202020204" pitchFamily="34" charset="0"/>
              </a:rPr>
              <a:t>sit amet, consectetur adipiscing elit. Integer mollis vehicula ligula ut faucibus. Curabitur vestibulum consequat urna et vehicula.</a:t>
            </a:r>
          </a:p>
        </p:txBody>
      </p:sp>
      <p:sp>
        <p:nvSpPr>
          <p:cNvPr id="531" name="Shape 531"/>
          <p:cNvSpPr/>
          <p:nvPr/>
        </p:nvSpPr>
        <p:spPr>
          <a:xfrm>
            <a:off x="895547" y="3615579"/>
            <a:ext cx="2920435" cy="202812"/>
          </a:xfrm>
          <a:prstGeom prst="rect">
            <a:avLst/>
          </a:prstGeom>
          <a:ln w="12700">
            <a:miter lim="400000"/>
          </a:ln>
        </p:spPr>
        <p:txBody>
          <a:bodyPr lIns="0" tIns="0" rIns="0" bIns="0">
            <a:spAutoFit/>
          </a:bodyPr>
          <a:lstStyle>
            <a:lvl1pPr algn="r" defTabSz="647700">
              <a:spcBef>
                <a:spcPts val="1700"/>
              </a:spcBef>
              <a:defRPr sz="2500" b="1">
                <a:solidFill>
                  <a:srgbClr val="002641"/>
                </a:solidFill>
                <a:uFillTx/>
                <a:latin typeface="Lato"/>
                <a:ea typeface="Lato"/>
                <a:cs typeface="Lato"/>
                <a:sym typeface="Lato"/>
              </a:defRPr>
            </a:lvl1pPr>
          </a:lstStyle>
          <a:p>
            <a:pPr lvl="0">
              <a:defRPr sz="1800" b="0">
                <a:solidFill>
                  <a:srgbClr val="000000"/>
                </a:solidFill>
              </a:defRPr>
            </a:pPr>
            <a:r>
              <a:rPr sz="1320">
                <a:latin typeface="Arial" panose="020B0604020202020204" pitchFamily="34" charset="0"/>
                <a:sym typeface="Arial" panose="020B0604020202020204" pitchFamily="34" charset="0"/>
              </a:rPr>
              <a:t>Mail Marketing</a:t>
            </a:r>
          </a:p>
        </p:txBody>
      </p:sp>
      <p:sp>
        <p:nvSpPr>
          <p:cNvPr id="532" name="Shape 532"/>
          <p:cNvSpPr/>
          <p:nvPr/>
        </p:nvSpPr>
        <p:spPr>
          <a:xfrm>
            <a:off x="903268" y="3855083"/>
            <a:ext cx="2904994" cy="438197"/>
          </a:xfrm>
          <a:prstGeom prst="rect">
            <a:avLst/>
          </a:prstGeom>
          <a:ln w="12700">
            <a:miter lim="400000"/>
          </a:ln>
        </p:spPr>
        <p:txBody>
          <a:bodyPr lIns="0" tIns="0" rIns="0" bIns="0">
            <a:spAutoFit/>
          </a:bodyPr>
          <a:lstStyle/>
          <a:p>
            <a:pPr algn="r" defTabSz="341630">
              <a:spcBef>
                <a:spcPts val="895"/>
              </a:spcBef>
              <a:defRPr sz="1800">
                <a:uFillTx/>
              </a:defRPr>
            </a:pPr>
            <a:r>
              <a:rPr sz="950" b="1">
                <a:solidFill>
                  <a:srgbClr val="3E4147"/>
                </a:solidFill>
                <a:latin typeface="Arial" panose="020B0604020202020204" pitchFamily="34" charset="0"/>
                <a:ea typeface="Lato"/>
                <a:cs typeface="Lato"/>
                <a:sym typeface="Arial" panose="020B0604020202020204" pitchFamily="34" charset="0"/>
              </a:rPr>
              <a:t>Lorem ipsum dolor</a:t>
            </a:r>
            <a:r>
              <a:rPr sz="950">
                <a:solidFill>
                  <a:srgbClr val="3E4147"/>
                </a:solidFill>
                <a:latin typeface="Arial" panose="020B0604020202020204" pitchFamily="34" charset="0"/>
                <a:ea typeface="Lato Semibold"/>
                <a:cs typeface="Lato Semibold"/>
                <a:sym typeface="Arial" panose="020B0604020202020204" pitchFamily="34" charset="0"/>
              </a:rPr>
              <a:t> </a:t>
            </a:r>
            <a:r>
              <a:rPr sz="950">
                <a:solidFill>
                  <a:srgbClr val="838383"/>
                </a:solidFill>
                <a:latin typeface="Arial" panose="020B0604020202020204" pitchFamily="34" charset="0"/>
                <a:ea typeface="Lato"/>
                <a:cs typeface="Lato"/>
                <a:sym typeface="Arial" panose="020B0604020202020204" pitchFamily="34" charset="0"/>
              </a:rPr>
              <a:t>sit amet, consectetur adipiscing elit. Integer mollis vehicula ligula ut faucibus. Curabitur vestibulum consequat urna et vehicula.</a:t>
            </a:r>
          </a:p>
        </p:txBody>
      </p:sp>
      <p:sp>
        <p:nvSpPr>
          <p:cNvPr id="533" name="Shape 533"/>
          <p:cNvSpPr/>
          <p:nvPr/>
        </p:nvSpPr>
        <p:spPr>
          <a:xfrm>
            <a:off x="895547" y="4819326"/>
            <a:ext cx="2920435" cy="202812"/>
          </a:xfrm>
          <a:prstGeom prst="rect">
            <a:avLst/>
          </a:prstGeom>
          <a:ln w="12700">
            <a:miter lim="400000"/>
          </a:ln>
        </p:spPr>
        <p:txBody>
          <a:bodyPr lIns="0" tIns="0" rIns="0" bIns="0">
            <a:spAutoFit/>
          </a:bodyPr>
          <a:lstStyle>
            <a:lvl1pPr algn="r" defTabSz="647700">
              <a:spcBef>
                <a:spcPts val="1700"/>
              </a:spcBef>
              <a:defRPr sz="2500" b="1">
                <a:solidFill>
                  <a:srgbClr val="002641"/>
                </a:solidFill>
                <a:uFillTx/>
                <a:latin typeface="Lato"/>
                <a:ea typeface="Lato"/>
                <a:cs typeface="Lato"/>
                <a:sym typeface="Lato"/>
              </a:defRPr>
            </a:lvl1pPr>
          </a:lstStyle>
          <a:p>
            <a:pPr lvl="0">
              <a:defRPr sz="1800" b="0">
                <a:solidFill>
                  <a:srgbClr val="000000"/>
                </a:solidFill>
              </a:defRPr>
            </a:pPr>
            <a:r>
              <a:rPr sz="1320">
                <a:latin typeface="Arial" panose="020B0604020202020204" pitchFamily="34" charset="0"/>
                <a:sym typeface="Arial" panose="020B0604020202020204" pitchFamily="34" charset="0"/>
              </a:rPr>
              <a:t>Mail Marketing</a:t>
            </a:r>
          </a:p>
        </p:txBody>
      </p:sp>
      <p:sp>
        <p:nvSpPr>
          <p:cNvPr id="534" name="Shape 534"/>
          <p:cNvSpPr/>
          <p:nvPr/>
        </p:nvSpPr>
        <p:spPr>
          <a:xfrm>
            <a:off x="903268" y="5058829"/>
            <a:ext cx="2904994" cy="438197"/>
          </a:xfrm>
          <a:prstGeom prst="rect">
            <a:avLst/>
          </a:prstGeom>
          <a:ln w="12700">
            <a:miter lim="400000"/>
          </a:ln>
        </p:spPr>
        <p:txBody>
          <a:bodyPr lIns="0" tIns="0" rIns="0" bIns="0">
            <a:spAutoFit/>
          </a:bodyPr>
          <a:lstStyle/>
          <a:p>
            <a:pPr algn="r" defTabSz="341630">
              <a:spcBef>
                <a:spcPts val="895"/>
              </a:spcBef>
              <a:defRPr sz="1800">
                <a:uFillTx/>
              </a:defRPr>
            </a:pPr>
            <a:r>
              <a:rPr sz="950" b="1">
                <a:solidFill>
                  <a:srgbClr val="3E4147"/>
                </a:solidFill>
                <a:latin typeface="Arial" panose="020B0604020202020204" pitchFamily="34" charset="0"/>
                <a:ea typeface="Lato"/>
                <a:cs typeface="Lato"/>
                <a:sym typeface="Arial" panose="020B0604020202020204" pitchFamily="34" charset="0"/>
              </a:rPr>
              <a:t>Lorem ipsum dolor</a:t>
            </a:r>
            <a:r>
              <a:rPr sz="950">
                <a:solidFill>
                  <a:srgbClr val="3E4147"/>
                </a:solidFill>
                <a:latin typeface="Arial" panose="020B0604020202020204" pitchFamily="34" charset="0"/>
                <a:ea typeface="Lato Semibold"/>
                <a:cs typeface="Lato Semibold"/>
                <a:sym typeface="Arial" panose="020B0604020202020204" pitchFamily="34" charset="0"/>
              </a:rPr>
              <a:t> </a:t>
            </a:r>
            <a:r>
              <a:rPr sz="950">
                <a:solidFill>
                  <a:srgbClr val="838383"/>
                </a:solidFill>
                <a:latin typeface="Arial" panose="020B0604020202020204" pitchFamily="34" charset="0"/>
                <a:ea typeface="Lato"/>
                <a:cs typeface="Lato"/>
                <a:sym typeface="Arial" panose="020B0604020202020204" pitchFamily="34" charset="0"/>
              </a:rPr>
              <a:t>sit amet, consectetur adipiscing elit. Integer mollis vehicula ligula ut faucibus. Curabitur vestibulum consequat urna et vehicula.</a:t>
            </a:r>
          </a:p>
        </p:txBody>
      </p:sp>
      <p:sp>
        <p:nvSpPr>
          <p:cNvPr id="535" name="Shape 535"/>
          <p:cNvSpPr/>
          <p:nvPr/>
        </p:nvSpPr>
        <p:spPr>
          <a:xfrm>
            <a:off x="895547" y="5985174"/>
            <a:ext cx="2920435" cy="202812"/>
          </a:xfrm>
          <a:prstGeom prst="rect">
            <a:avLst/>
          </a:prstGeom>
          <a:ln w="12700">
            <a:miter lim="400000"/>
          </a:ln>
        </p:spPr>
        <p:txBody>
          <a:bodyPr lIns="0" tIns="0" rIns="0" bIns="0">
            <a:spAutoFit/>
          </a:bodyPr>
          <a:lstStyle>
            <a:lvl1pPr algn="r" defTabSz="647700">
              <a:spcBef>
                <a:spcPts val="1700"/>
              </a:spcBef>
              <a:defRPr sz="2500" b="1">
                <a:solidFill>
                  <a:srgbClr val="002641"/>
                </a:solidFill>
                <a:uFillTx/>
                <a:latin typeface="Lato"/>
                <a:ea typeface="Lato"/>
                <a:cs typeface="Lato"/>
                <a:sym typeface="Lato"/>
              </a:defRPr>
            </a:lvl1pPr>
          </a:lstStyle>
          <a:p>
            <a:pPr lvl="0">
              <a:defRPr sz="1800" b="0">
                <a:solidFill>
                  <a:srgbClr val="000000"/>
                </a:solidFill>
              </a:defRPr>
            </a:pPr>
            <a:r>
              <a:rPr sz="1320">
                <a:latin typeface="Arial" panose="020B0604020202020204" pitchFamily="34" charset="0"/>
                <a:sym typeface="Arial" panose="020B0604020202020204" pitchFamily="34" charset="0"/>
              </a:rPr>
              <a:t>Mail Marketing</a:t>
            </a:r>
          </a:p>
        </p:txBody>
      </p:sp>
      <p:sp>
        <p:nvSpPr>
          <p:cNvPr id="536" name="Shape 536"/>
          <p:cNvSpPr/>
          <p:nvPr/>
        </p:nvSpPr>
        <p:spPr>
          <a:xfrm>
            <a:off x="903268" y="6224678"/>
            <a:ext cx="2904994" cy="438197"/>
          </a:xfrm>
          <a:prstGeom prst="rect">
            <a:avLst/>
          </a:prstGeom>
          <a:ln w="12700">
            <a:miter lim="400000"/>
          </a:ln>
        </p:spPr>
        <p:txBody>
          <a:bodyPr lIns="0" tIns="0" rIns="0" bIns="0">
            <a:spAutoFit/>
          </a:bodyPr>
          <a:lstStyle/>
          <a:p>
            <a:pPr algn="r" defTabSz="341630">
              <a:spcBef>
                <a:spcPts val="895"/>
              </a:spcBef>
              <a:defRPr sz="1800">
                <a:uFillTx/>
              </a:defRPr>
            </a:pPr>
            <a:r>
              <a:rPr sz="950" b="1">
                <a:solidFill>
                  <a:srgbClr val="3E4147"/>
                </a:solidFill>
                <a:latin typeface="Arial" panose="020B0604020202020204" pitchFamily="34" charset="0"/>
                <a:ea typeface="Lato"/>
                <a:cs typeface="Lato"/>
                <a:sym typeface="Arial" panose="020B0604020202020204" pitchFamily="34" charset="0"/>
              </a:rPr>
              <a:t>Lorem ipsum dolor</a:t>
            </a:r>
            <a:r>
              <a:rPr sz="950">
                <a:solidFill>
                  <a:srgbClr val="3E4147"/>
                </a:solidFill>
                <a:latin typeface="Arial" panose="020B0604020202020204" pitchFamily="34" charset="0"/>
                <a:ea typeface="Lato Semibold"/>
                <a:cs typeface="Lato Semibold"/>
                <a:sym typeface="Arial" panose="020B0604020202020204" pitchFamily="34" charset="0"/>
              </a:rPr>
              <a:t> </a:t>
            </a:r>
            <a:r>
              <a:rPr sz="950">
                <a:solidFill>
                  <a:srgbClr val="838383"/>
                </a:solidFill>
                <a:latin typeface="Arial" panose="020B0604020202020204" pitchFamily="34" charset="0"/>
                <a:ea typeface="Lato"/>
                <a:cs typeface="Lato"/>
                <a:sym typeface="Arial" panose="020B0604020202020204" pitchFamily="34" charset="0"/>
              </a:rPr>
              <a:t>sit amet, consectetur adipiscing elit. Integer mollis vehicula ligula ut faucibus. Curabitur vestibulum consequat urna et vehicula.</a:t>
            </a: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indefinite" fill="hold"/>
                                        <p:tgtEl>
                                          <p:spTgt spid="492"/>
                                        </p:tgtEl>
                                        <p:attrNameLst>
                                          <p:attrName>style.visibility</p:attrName>
                                        </p:attrNameLst>
                                      </p:cBhvr>
                                      <p:to>
                                        <p:strVal val="visible"/>
                                      </p:to>
                                    </p:set>
                                    <p:anim calcmode="lin" valueType="num">
                                      <p:cBhvr>
                                        <p:cTn id="7" dur="500" fill="hold"/>
                                        <p:tgtEl>
                                          <p:spTgt spid="492"/>
                                        </p:tgtEl>
                                        <p:attrNameLst>
                                          <p:attrName>ppt_x</p:attrName>
                                        </p:attrNameLst>
                                      </p:cBhvr>
                                      <p:tavLst>
                                        <p:tav tm="0">
                                          <p:val>
                                            <p:strVal val="1+#ppt_w/2"/>
                                          </p:val>
                                        </p:tav>
                                        <p:tav tm="100000">
                                          <p:val>
                                            <p:strVal val="#ppt_x"/>
                                          </p:val>
                                        </p:tav>
                                      </p:tavLst>
                                    </p:anim>
                                    <p:anim calcmode="lin" valueType="num">
                                      <p:cBhvr>
                                        <p:cTn id="8" dur="500" fill="hold"/>
                                        <p:tgtEl>
                                          <p:spTgt spid="49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200"/>
                                  </p:stCondLst>
                                  <p:childTnLst>
                                    <p:set>
                                      <p:cBhvr>
                                        <p:cTn id="11" dur="indefinite" fill="hold"/>
                                        <p:tgtEl>
                                          <p:spTgt spid="513"/>
                                        </p:tgtEl>
                                        <p:attrNameLst>
                                          <p:attrName>style.visibility</p:attrName>
                                        </p:attrNameLst>
                                      </p:cBhvr>
                                      <p:to>
                                        <p:strVal val="visible"/>
                                      </p:to>
                                    </p:set>
                                    <p:anim calcmode="lin" valueType="num">
                                      <p:cBhvr>
                                        <p:cTn id="12" dur="600" fill="hold"/>
                                        <p:tgtEl>
                                          <p:spTgt spid="513"/>
                                        </p:tgtEl>
                                        <p:attrNameLst>
                                          <p:attrName>ppt_x</p:attrName>
                                        </p:attrNameLst>
                                      </p:cBhvr>
                                      <p:tavLst>
                                        <p:tav tm="0">
                                          <p:val>
                                            <p:strVal val="1+#ppt_w/2"/>
                                          </p:val>
                                        </p:tav>
                                        <p:tav tm="100000">
                                          <p:val>
                                            <p:strVal val="#ppt_x"/>
                                          </p:val>
                                        </p:tav>
                                      </p:tavLst>
                                    </p:anim>
                                    <p:anim calcmode="lin" valueType="num">
                                      <p:cBhvr>
                                        <p:cTn id="13" dur="600" fill="hold"/>
                                        <p:tgtEl>
                                          <p:spTgt spid="513"/>
                                        </p:tgtEl>
                                        <p:attrNameLst>
                                          <p:attrName>ppt_y</p:attrName>
                                        </p:attrNameLst>
                                      </p:cBhvr>
                                      <p:tavLst>
                                        <p:tav tm="0">
                                          <p:val>
                                            <p:strVal val="#ppt_y"/>
                                          </p:val>
                                        </p:tav>
                                        <p:tav tm="100000">
                                          <p:val>
                                            <p:strVal val="#ppt_y"/>
                                          </p:val>
                                        </p:tav>
                                      </p:tavLst>
                                    </p:anim>
                                  </p:childTnLst>
                                </p:cTn>
                              </p:par>
                            </p:childTnLst>
                          </p:cTn>
                        </p:par>
                        <p:par>
                          <p:cTn id="14" fill="hold">
                            <p:stCondLst>
                              <p:cond delay="1700"/>
                            </p:stCondLst>
                            <p:childTnLst>
                              <p:par>
                                <p:cTn id="15" presetID="2" presetClass="entr" presetSubtype="4" fill="hold" grpId="0" nodeType="afterEffect">
                                  <p:stCondLst>
                                    <p:cond delay="200"/>
                                  </p:stCondLst>
                                  <p:childTnLst>
                                    <p:set>
                                      <p:cBhvr>
                                        <p:cTn id="16" dur="indefinite" fill="hold"/>
                                        <p:tgtEl>
                                          <p:spTgt spid="514"/>
                                        </p:tgtEl>
                                        <p:attrNameLst>
                                          <p:attrName>style.visibility</p:attrName>
                                        </p:attrNameLst>
                                      </p:cBhvr>
                                      <p:to>
                                        <p:strVal val="visible"/>
                                      </p:to>
                                    </p:set>
                                    <p:anim calcmode="lin" valueType="num">
                                      <p:cBhvr>
                                        <p:cTn id="17" dur="700" fill="hold"/>
                                        <p:tgtEl>
                                          <p:spTgt spid="514"/>
                                        </p:tgtEl>
                                        <p:attrNameLst>
                                          <p:attrName>ppt_x</p:attrName>
                                        </p:attrNameLst>
                                      </p:cBhvr>
                                      <p:tavLst>
                                        <p:tav tm="0">
                                          <p:val>
                                            <p:strVal val="#ppt_x"/>
                                          </p:val>
                                        </p:tav>
                                        <p:tav tm="100000">
                                          <p:val>
                                            <p:strVal val="#ppt_x"/>
                                          </p:val>
                                        </p:tav>
                                      </p:tavLst>
                                    </p:anim>
                                    <p:anim calcmode="lin" valueType="num">
                                      <p:cBhvr>
                                        <p:cTn id="18" dur="700" fill="hold"/>
                                        <p:tgtEl>
                                          <p:spTgt spid="514"/>
                                        </p:tgtEl>
                                        <p:attrNameLst>
                                          <p:attrName>ppt_y</p:attrName>
                                        </p:attrNameLst>
                                      </p:cBhvr>
                                      <p:tavLst>
                                        <p:tav tm="0">
                                          <p:val>
                                            <p:strVal val="1+#ppt_h/2"/>
                                          </p:val>
                                        </p:tav>
                                        <p:tav tm="100000">
                                          <p:val>
                                            <p:strVal val="#ppt_y"/>
                                          </p:val>
                                        </p:tav>
                                      </p:tavLst>
                                    </p:anim>
                                  </p:childTnLst>
                                </p:cTn>
                              </p:par>
                            </p:childTnLst>
                          </p:cTn>
                        </p:par>
                        <p:par>
                          <p:cTn id="19" fill="hold">
                            <p:stCondLst>
                              <p:cond delay="2900"/>
                            </p:stCondLst>
                            <p:childTnLst>
                              <p:par>
                                <p:cTn id="20" presetID="9" presetClass="entr" presetSubtype="0" fill="hold" grpId="0" nodeType="afterEffect">
                                  <p:stCondLst>
                                    <p:cond delay="200"/>
                                  </p:stCondLst>
                                  <p:childTnLst>
                                    <p:set>
                                      <p:cBhvr>
                                        <p:cTn id="21" dur="indefinite" fill="hold"/>
                                        <p:tgtEl>
                                          <p:spTgt spid="515"/>
                                        </p:tgtEl>
                                        <p:attrNameLst>
                                          <p:attrName>style.visibility</p:attrName>
                                        </p:attrNameLst>
                                      </p:cBhvr>
                                      <p:to>
                                        <p:strVal val="visible"/>
                                      </p:to>
                                    </p:set>
                                    <p:animEffect transition="in" filter="dissolve(in)">
                                      <p:cBhvr>
                                        <p:cTn id="22" dur="450"/>
                                        <p:tgtEl>
                                          <p:spTgt spid="515"/>
                                        </p:tgtEl>
                                      </p:cBhvr>
                                    </p:animEffect>
                                  </p:childTnLst>
                                </p:cTn>
                              </p:par>
                            </p:childTnLst>
                          </p:cTn>
                        </p:par>
                        <p:par>
                          <p:cTn id="23" fill="hold">
                            <p:stCondLst>
                              <p:cond delay="3600"/>
                            </p:stCondLst>
                            <p:childTnLst>
                              <p:par>
                                <p:cTn id="24" presetID="2" presetClass="entr" presetSubtype="2" fill="hold" grpId="0" nodeType="afterEffect">
                                  <p:stCondLst>
                                    <p:cond delay="200"/>
                                  </p:stCondLst>
                                  <p:childTnLst>
                                    <p:set>
                                      <p:cBhvr>
                                        <p:cTn id="25" dur="indefinite" fill="hold"/>
                                        <p:tgtEl>
                                          <p:spTgt spid="516"/>
                                        </p:tgtEl>
                                        <p:attrNameLst>
                                          <p:attrName>style.visibility</p:attrName>
                                        </p:attrNameLst>
                                      </p:cBhvr>
                                      <p:to>
                                        <p:strVal val="visible"/>
                                      </p:to>
                                    </p:set>
                                    <p:anim calcmode="lin" valueType="num">
                                      <p:cBhvr>
                                        <p:cTn id="26" dur="600" fill="hold"/>
                                        <p:tgtEl>
                                          <p:spTgt spid="516"/>
                                        </p:tgtEl>
                                        <p:attrNameLst>
                                          <p:attrName>ppt_x</p:attrName>
                                        </p:attrNameLst>
                                      </p:cBhvr>
                                      <p:tavLst>
                                        <p:tav tm="0">
                                          <p:val>
                                            <p:strVal val="1+#ppt_w/2"/>
                                          </p:val>
                                        </p:tav>
                                        <p:tav tm="100000">
                                          <p:val>
                                            <p:strVal val="#ppt_x"/>
                                          </p:val>
                                        </p:tav>
                                      </p:tavLst>
                                    </p:anim>
                                    <p:anim calcmode="lin" valueType="num">
                                      <p:cBhvr>
                                        <p:cTn id="27" dur="600" fill="hold"/>
                                        <p:tgtEl>
                                          <p:spTgt spid="516"/>
                                        </p:tgtEl>
                                        <p:attrNameLst>
                                          <p:attrName>ppt_y</p:attrName>
                                        </p:attrNameLst>
                                      </p:cBhvr>
                                      <p:tavLst>
                                        <p:tav tm="0">
                                          <p:val>
                                            <p:strVal val="#ppt_y"/>
                                          </p:val>
                                        </p:tav>
                                        <p:tav tm="100000">
                                          <p:val>
                                            <p:strVal val="#ppt_y"/>
                                          </p:val>
                                        </p:tav>
                                      </p:tavLst>
                                    </p:anim>
                                  </p:childTnLst>
                                </p:cTn>
                              </p:par>
                            </p:childTnLst>
                          </p:cTn>
                        </p:par>
                        <p:par>
                          <p:cTn id="28" fill="hold">
                            <p:stCondLst>
                              <p:cond delay="4800"/>
                            </p:stCondLst>
                            <p:childTnLst>
                              <p:par>
                                <p:cTn id="29" presetID="2" presetClass="entr" presetSubtype="4" fill="hold" grpId="0" nodeType="afterEffect">
                                  <p:stCondLst>
                                    <p:cond delay="200"/>
                                  </p:stCondLst>
                                  <p:childTnLst>
                                    <p:set>
                                      <p:cBhvr>
                                        <p:cTn id="30" dur="indefinite" fill="hold"/>
                                        <p:tgtEl>
                                          <p:spTgt spid="517"/>
                                        </p:tgtEl>
                                        <p:attrNameLst>
                                          <p:attrName>style.visibility</p:attrName>
                                        </p:attrNameLst>
                                      </p:cBhvr>
                                      <p:to>
                                        <p:strVal val="visible"/>
                                      </p:to>
                                    </p:set>
                                    <p:anim calcmode="lin" valueType="num">
                                      <p:cBhvr>
                                        <p:cTn id="31" dur="700" fill="hold"/>
                                        <p:tgtEl>
                                          <p:spTgt spid="517"/>
                                        </p:tgtEl>
                                        <p:attrNameLst>
                                          <p:attrName>ppt_x</p:attrName>
                                        </p:attrNameLst>
                                      </p:cBhvr>
                                      <p:tavLst>
                                        <p:tav tm="0">
                                          <p:val>
                                            <p:strVal val="#ppt_x"/>
                                          </p:val>
                                        </p:tav>
                                        <p:tav tm="100000">
                                          <p:val>
                                            <p:strVal val="#ppt_x"/>
                                          </p:val>
                                        </p:tav>
                                      </p:tavLst>
                                    </p:anim>
                                    <p:anim calcmode="lin" valueType="num">
                                      <p:cBhvr>
                                        <p:cTn id="32" dur="700" fill="hold"/>
                                        <p:tgtEl>
                                          <p:spTgt spid="517"/>
                                        </p:tgtEl>
                                        <p:attrNameLst>
                                          <p:attrName>ppt_y</p:attrName>
                                        </p:attrNameLst>
                                      </p:cBhvr>
                                      <p:tavLst>
                                        <p:tav tm="0">
                                          <p:val>
                                            <p:strVal val="1+#ppt_h/2"/>
                                          </p:val>
                                        </p:tav>
                                        <p:tav tm="100000">
                                          <p:val>
                                            <p:strVal val="#ppt_y"/>
                                          </p:val>
                                        </p:tav>
                                      </p:tavLst>
                                    </p:anim>
                                  </p:childTnLst>
                                </p:cTn>
                              </p:par>
                            </p:childTnLst>
                          </p:cTn>
                        </p:par>
                        <p:par>
                          <p:cTn id="33" fill="hold">
                            <p:stCondLst>
                              <p:cond delay="6000"/>
                            </p:stCondLst>
                            <p:childTnLst>
                              <p:par>
                                <p:cTn id="34" presetID="9" presetClass="entr" presetSubtype="0" fill="hold" grpId="0" nodeType="afterEffect">
                                  <p:stCondLst>
                                    <p:cond delay="200"/>
                                  </p:stCondLst>
                                  <p:childTnLst>
                                    <p:set>
                                      <p:cBhvr>
                                        <p:cTn id="35" dur="indefinite" fill="hold"/>
                                        <p:tgtEl>
                                          <p:spTgt spid="518"/>
                                        </p:tgtEl>
                                        <p:attrNameLst>
                                          <p:attrName>style.visibility</p:attrName>
                                        </p:attrNameLst>
                                      </p:cBhvr>
                                      <p:to>
                                        <p:strVal val="visible"/>
                                      </p:to>
                                    </p:set>
                                    <p:animEffect transition="in" filter="dissolve(in)">
                                      <p:cBhvr>
                                        <p:cTn id="36" dur="450"/>
                                        <p:tgtEl>
                                          <p:spTgt spid="518"/>
                                        </p:tgtEl>
                                      </p:cBhvr>
                                    </p:animEffect>
                                  </p:childTnLst>
                                </p:cTn>
                              </p:par>
                            </p:childTnLst>
                          </p:cTn>
                        </p:par>
                        <p:par>
                          <p:cTn id="37" fill="hold">
                            <p:stCondLst>
                              <p:cond delay="6700"/>
                            </p:stCondLst>
                            <p:childTnLst>
                              <p:par>
                                <p:cTn id="38" presetID="2" presetClass="entr" presetSubtype="2" fill="hold" grpId="0" nodeType="afterEffect">
                                  <p:stCondLst>
                                    <p:cond delay="200"/>
                                  </p:stCondLst>
                                  <p:childTnLst>
                                    <p:set>
                                      <p:cBhvr>
                                        <p:cTn id="39" dur="indefinite" fill="hold"/>
                                        <p:tgtEl>
                                          <p:spTgt spid="519"/>
                                        </p:tgtEl>
                                        <p:attrNameLst>
                                          <p:attrName>style.visibility</p:attrName>
                                        </p:attrNameLst>
                                      </p:cBhvr>
                                      <p:to>
                                        <p:strVal val="visible"/>
                                      </p:to>
                                    </p:set>
                                    <p:anim calcmode="lin" valueType="num">
                                      <p:cBhvr>
                                        <p:cTn id="40" dur="600" fill="hold"/>
                                        <p:tgtEl>
                                          <p:spTgt spid="519"/>
                                        </p:tgtEl>
                                        <p:attrNameLst>
                                          <p:attrName>ppt_x</p:attrName>
                                        </p:attrNameLst>
                                      </p:cBhvr>
                                      <p:tavLst>
                                        <p:tav tm="0">
                                          <p:val>
                                            <p:strVal val="1+#ppt_w/2"/>
                                          </p:val>
                                        </p:tav>
                                        <p:tav tm="100000">
                                          <p:val>
                                            <p:strVal val="#ppt_x"/>
                                          </p:val>
                                        </p:tav>
                                      </p:tavLst>
                                    </p:anim>
                                    <p:anim calcmode="lin" valueType="num">
                                      <p:cBhvr>
                                        <p:cTn id="41" dur="600" fill="hold"/>
                                        <p:tgtEl>
                                          <p:spTgt spid="519"/>
                                        </p:tgtEl>
                                        <p:attrNameLst>
                                          <p:attrName>ppt_y</p:attrName>
                                        </p:attrNameLst>
                                      </p:cBhvr>
                                      <p:tavLst>
                                        <p:tav tm="0">
                                          <p:val>
                                            <p:strVal val="#ppt_y"/>
                                          </p:val>
                                        </p:tav>
                                        <p:tav tm="100000">
                                          <p:val>
                                            <p:strVal val="#ppt_y"/>
                                          </p:val>
                                        </p:tav>
                                      </p:tavLst>
                                    </p:anim>
                                  </p:childTnLst>
                                </p:cTn>
                              </p:par>
                            </p:childTnLst>
                          </p:cTn>
                        </p:par>
                        <p:par>
                          <p:cTn id="42" fill="hold">
                            <p:stCondLst>
                              <p:cond delay="7900"/>
                            </p:stCondLst>
                            <p:childTnLst>
                              <p:par>
                                <p:cTn id="43" presetID="2" presetClass="entr" presetSubtype="4" fill="hold" grpId="0" nodeType="afterEffect">
                                  <p:stCondLst>
                                    <p:cond delay="200"/>
                                  </p:stCondLst>
                                  <p:childTnLst>
                                    <p:set>
                                      <p:cBhvr>
                                        <p:cTn id="44" dur="indefinite" fill="hold"/>
                                        <p:tgtEl>
                                          <p:spTgt spid="520"/>
                                        </p:tgtEl>
                                        <p:attrNameLst>
                                          <p:attrName>style.visibility</p:attrName>
                                        </p:attrNameLst>
                                      </p:cBhvr>
                                      <p:to>
                                        <p:strVal val="visible"/>
                                      </p:to>
                                    </p:set>
                                    <p:anim calcmode="lin" valueType="num">
                                      <p:cBhvr>
                                        <p:cTn id="45" dur="700" fill="hold"/>
                                        <p:tgtEl>
                                          <p:spTgt spid="520"/>
                                        </p:tgtEl>
                                        <p:attrNameLst>
                                          <p:attrName>ppt_x</p:attrName>
                                        </p:attrNameLst>
                                      </p:cBhvr>
                                      <p:tavLst>
                                        <p:tav tm="0">
                                          <p:val>
                                            <p:strVal val="#ppt_x"/>
                                          </p:val>
                                        </p:tav>
                                        <p:tav tm="100000">
                                          <p:val>
                                            <p:strVal val="#ppt_x"/>
                                          </p:val>
                                        </p:tav>
                                      </p:tavLst>
                                    </p:anim>
                                    <p:anim calcmode="lin" valueType="num">
                                      <p:cBhvr>
                                        <p:cTn id="46" dur="700" fill="hold"/>
                                        <p:tgtEl>
                                          <p:spTgt spid="520"/>
                                        </p:tgtEl>
                                        <p:attrNameLst>
                                          <p:attrName>ppt_y</p:attrName>
                                        </p:attrNameLst>
                                      </p:cBhvr>
                                      <p:tavLst>
                                        <p:tav tm="0">
                                          <p:val>
                                            <p:strVal val="1+#ppt_h/2"/>
                                          </p:val>
                                        </p:tav>
                                        <p:tav tm="100000">
                                          <p:val>
                                            <p:strVal val="#ppt_y"/>
                                          </p:val>
                                        </p:tav>
                                      </p:tavLst>
                                    </p:anim>
                                  </p:childTnLst>
                                </p:cTn>
                              </p:par>
                            </p:childTnLst>
                          </p:cTn>
                        </p:par>
                        <p:par>
                          <p:cTn id="47" fill="hold">
                            <p:stCondLst>
                              <p:cond delay="9100"/>
                            </p:stCondLst>
                            <p:childTnLst>
                              <p:par>
                                <p:cTn id="48" presetID="9" presetClass="entr" presetSubtype="0" fill="hold" grpId="0" nodeType="afterEffect">
                                  <p:stCondLst>
                                    <p:cond delay="200"/>
                                  </p:stCondLst>
                                  <p:childTnLst>
                                    <p:set>
                                      <p:cBhvr>
                                        <p:cTn id="49" dur="indefinite" fill="hold"/>
                                        <p:tgtEl>
                                          <p:spTgt spid="521"/>
                                        </p:tgtEl>
                                        <p:attrNameLst>
                                          <p:attrName>style.visibility</p:attrName>
                                        </p:attrNameLst>
                                      </p:cBhvr>
                                      <p:to>
                                        <p:strVal val="visible"/>
                                      </p:to>
                                    </p:set>
                                    <p:animEffect transition="in" filter="dissolve(in)">
                                      <p:cBhvr>
                                        <p:cTn id="50" dur="450"/>
                                        <p:tgtEl>
                                          <p:spTgt spid="521"/>
                                        </p:tgtEl>
                                      </p:cBhvr>
                                    </p:animEffect>
                                  </p:childTnLst>
                                </p:cTn>
                              </p:par>
                            </p:childTnLst>
                          </p:cTn>
                        </p:par>
                        <p:par>
                          <p:cTn id="51" fill="hold">
                            <p:stCondLst>
                              <p:cond delay="9800"/>
                            </p:stCondLst>
                            <p:childTnLst>
                              <p:par>
                                <p:cTn id="52" presetID="2" presetClass="entr" presetSubtype="2" fill="hold" grpId="0" nodeType="afterEffect">
                                  <p:stCondLst>
                                    <p:cond delay="200"/>
                                  </p:stCondLst>
                                  <p:childTnLst>
                                    <p:set>
                                      <p:cBhvr>
                                        <p:cTn id="53" dur="indefinite" fill="hold"/>
                                        <p:tgtEl>
                                          <p:spTgt spid="522"/>
                                        </p:tgtEl>
                                        <p:attrNameLst>
                                          <p:attrName>style.visibility</p:attrName>
                                        </p:attrNameLst>
                                      </p:cBhvr>
                                      <p:to>
                                        <p:strVal val="visible"/>
                                      </p:to>
                                    </p:set>
                                    <p:anim calcmode="lin" valueType="num">
                                      <p:cBhvr>
                                        <p:cTn id="54" dur="600" fill="hold"/>
                                        <p:tgtEl>
                                          <p:spTgt spid="522"/>
                                        </p:tgtEl>
                                        <p:attrNameLst>
                                          <p:attrName>ppt_x</p:attrName>
                                        </p:attrNameLst>
                                      </p:cBhvr>
                                      <p:tavLst>
                                        <p:tav tm="0">
                                          <p:val>
                                            <p:strVal val="1+#ppt_w/2"/>
                                          </p:val>
                                        </p:tav>
                                        <p:tav tm="100000">
                                          <p:val>
                                            <p:strVal val="#ppt_x"/>
                                          </p:val>
                                        </p:tav>
                                      </p:tavLst>
                                    </p:anim>
                                    <p:anim calcmode="lin" valueType="num">
                                      <p:cBhvr>
                                        <p:cTn id="55" dur="600" fill="hold"/>
                                        <p:tgtEl>
                                          <p:spTgt spid="522"/>
                                        </p:tgtEl>
                                        <p:attrNameLst>
                                          <p:attrName>ppt_y</p:attrName>
                                        </p:attrNameLst>
                                      </p:cBhvr>
                                      <p:tavLst>
                                        <p:tav tm="0">
                                          <p:val>
                                            <p:strVal val="#ppt_y"/>
                                          </p:val>
                                        </p:tav>
                                        <p:tav tm="100000">
                                          <p:val>
                                            <p:strVal val="#ppt_y"/>
                                          </p:val>
                                        </p:tav>
                                      </p:tavLst>
                                    </p:anim>
                                  </p:childTnLst>
                                </p:cTn>
                              </p:par>
                            </p:childTnLst>
                          </p:cTn>
                        </p:par>
                        <p:par>
                          <p:cTn id="56" fill="hold">
                            <p:stCondLst>
                              <p:cond delay="11000"/>
                            </p:stCondLst>
                            <p:childTnLst>
                              <p:par>
                                <p:cTn id="57" presetID="2" presetClass="entr" presetSubtype="4" fill="hold" grpId="0" nodeType="afterEffect">
                                  <p:stCondLst>
                                    <p:cond delay="200"/>
                                  </p:stCondLst>
                                  <p:childTnLst>
                                    <p:set>
                                      <p:cBhvr>
                                        <p:cTn id="58" dur="indefinite" fill="hold"/>
                                        <p:tgtEl>
                                          <p:spTgt spid="523"/>
                                        </p:tgtEl>
                                        <p:attrNameLst>
                                          <p:attrName>style.visibility</p:attrName>
                                        </p:attrNameLst>
                                      </p:cBhvr>
                                      <p:to>
                                        <p:strVal val="visible"/>
                                      </p:to>
                                    </p:set>
                                    <p:anim calcmode="lin" valueType="num">
                                      <p:cBhvr>
                                        <p:cTn id="59" dur="700" fill="hold"/>
                                        <p:tgtEl>
                                          <p:spTgt spid="523"/>
                                        </p:tgtEl>
                                        <p:attrNameLst>
                                          <p:attrName>ppt_x</p:attrName>
                                        </p:attrNameLst>
                                      </p:cBhvr>
                                      <p:tavLst>
                                        <p:tav tm="0">
                                          <p:val>
                                            <p:strVal val="#ppt_x"/>
                                          </p:val>
                                        </p:tav>
                                        <p:tav tm="100000">
                                          <p:val>
                                            <p:strVal val="#ppt_x"/>
                                          </p:val>
                                        </p:tav>
                                      </p:tavLst>
                                    </p:anim>
                                    <p:anim calcmode="lin" valueType="num">
                                      <p:cBhvr>
                                        <p:cTn id="60" dur="700" fill="hold"/>
                                        <p:tgtEl>
                                          <p:spTgt spid="523"/>
                                        </p:tgtEl>
                                        <p:attrNameLst>
                                          <p:attrName>ppt_y</p:attrName>
                                        </p:attrNameLst>
                                      </p:cBhvr>
                                      <p:tavLst>
                                        <p:tav tm="0">
                                          <p:val>
                                            <p:strVal val="1+#ppt_h/2"/>
                                          </p:val>
                                        </p:tav>
                                        <p:tav tm="100000">
                                          <p:val>
                                            <p:strVal val="#ppt_y"/>
                                          </p:val>
                                        </p:tav>
                                      </p:tavLst>
                                    </p:anim>
                                  </p:childTnLst>
                                </p:cTn>
                              </p:par>
                            </p:childTnLst>
                          </p:cTn>
                        </p:par>
                        <p:par>
                          <p:cTn id="61" fill="hold">
                            <p:stCondLst>
                              <p:cond delay="12200"/>
                            </p:stCondLst>
                            <p:childTnLst>
                              <p:par>
                                <p:cTn id="62" presetID="9" presetClass="entr" presetSubtype="0" fill="hold" grpId="0" nodeType="afterEffect">
                                  <p:stCondLst>
                                    <p:cond delay="200"/>
                                  </p:stCondLst>
                                  <p:childTnLst>
                                    <p:set>
                                      <p:cBhvr>
                                        <p:cTn id="63" dur="indefinite" fill="hold"/>
                                        <p:tgtEl>
                                          <p:spTgt spid="524"/>
                                        </p:tgtEl>
                                        <p:attrNameLst>
                                          <p:attrName>style.visibility</p:attrName>
                                        </p:attrNameLst>
                                      </p:cBhvr>
                                      <p:to>
                                        <p:strVal val="visible"/>
                                      </p:to>
                                    </p:set>
                                    <p:animEffect transition="in" filter="dissolve(in)">
                                      <p:cBhvr>
                                        <p:cTn id="64" dur="450"/>
                                        <p:tgtEl>
                                          <p:spTgt spid="524"/>
                                        </p:tgtEl>
                                      </p:cBhvr>
                                    </p:animEffect>
                                  </p:childTnLst>
                                </p:cTn>
                              </p:par>
                            </p:childTnLst>
                          </p:cTn>
                        </p:par>
                        <p:par>
                          <p:cTn id="65" fill="hold">
                            <p:stCondLst>
                              <p:cond delay="12900"/>
                            </p:stCondLst>
                            <p:childTnLst>
                              <p:par>
                                <p:cTn id="66" presetID="9" presetClass="entr" presetSubtype="0" fill="hold" grpId="0" nodeType="afterEffect">
                                  <p:stCondLst>
                                    <p:cond delay="200"/>
                                  </p:stCondLst>
                                  <p:childTnLst>
                                    <p:set>
                                      <p:cBhvr>
                                        <p:cTn id="67" dur="indefinite" fill="hold"/>
                                        <p:tgtEl>
                                          <p:spTgt spid="525"/>
                                        </p:tgtEl>
                                        <p:attrNameLst>
                                          <p:attrName>style.visibility</p:attrName>
                                        </p:attrNameLst>
                                      </p:cBhvr>
                                      <p:to>
                                        <p:strVal val="visible"/>
                                      </p:to>
                                    </p:set>
                                    <p:animEffect transition="in" filter="dissolve(in)">
                                      <p:cBhvr>
                                        <p:cTn id="68" dur="450"/>
                                        <p:tgtEl>
                                          <p:spTgt spid="525"/>
                                        </p:tgtEl>
                                      </p:cBhvr>
                                    </p:animEffect>
                                  </p:childTnLst>
                                </p:cTn>
                              </p:par>
                            </p:childTnLst>
                          </p:cTn>
                        </p:par>
                        <p:par>
                          <p:cTn id="69" fill="hold">
                            <p:stCondLst>
                              <p:cond delay="13600"/>
                            </p:stCondLst>
                            <p:childTnLst>
                              <p:par>
                                <p:cTn id="70" presetID="9" presetClass="entr" presetSubtype="0" fill="hold" grpId="0" nodeType="afterEffect">
                                  <p:stCondLst>
                                    <p:cond delay="200"/>
                                  </p:stCondLst>
                                  <p:childTnLst>
                                    <p:set>
                                      <p:cBhvr>
                                        <p:cTn id="71" dur="indefinite" fill="hold"/>
                                        <p:tgtEl>
                                          <p:spTgt spid="526"/>
                                        </p:tgtEl>
                                        <p:attrNameLst>
                                          <p:attrName>style.visibility</p:attrName>
                                        </p:attrNameLst>
                                      </p:cBhvr>
                                      <p:to>
                                        <p:strVal val="visible"/>
                                      </p:to>
                                    </p:set>
                                    <p:animEffect transition="in" filter="dissolve(in)">
                                      <p:cBhvr>
                                        <p:cTn id="72" dur="450"/>
                                        <p:tgtEl>
                                          <p:spTgt spid="526"/>
                                        </p:tgtEl>
                                      </p:cBhvr>
                                    </p:animEffect>
                                  </p:childTnLst>
                                </p:cTn>
                              </p:par>
                            </p:childTnLst>
                          </p:cTn>
                        </p:par>
                        <p:par>
                          <p:cTn id="73" fill="hold">
                            <p:stCondLst>
                              <p:cond delay="14300"/>
                            </p:stCondLst>
                            <p:childTnLst>
                              <p:par>
                                <p:cTn id="74" presetID="9" presetClass="entr" presetSubtype="0" fill="hold" grpId="0" nodeType="afterEffect">
                                  <p:stCondLst>
                                    <p:cond delay="200"/>
                                  </p:stCondLst>
                                  <p:childTnLst>
                                    <p:set>
                                      <p:cBhvr>
                                        <p:cTn id="75" dur="indefinite" fill="hold"/>
                                        <p:tgtEl>
                                          <p:spTgt spid="527"/>
                                        </p:tgtEl>
                                        <p:attrNameLst>
                                          <p:attrName>style.visibility</p:attrName>
                                        </p:attrNameLst>
                                      </p:cBhvr>
                                      <p:to>
                                        <p:strVal val="visible"/>
                                      </p:to>
                                    </p:set>
                                    <p:animEffect transition="in" filter="dissolve(in)">
                                      <p:cBhvr>
                                        <p:cTn id="76" dur="450"/>
                                        <p:tgtEl>
                                          <p:spTgt spid="527"/>
                                        </p:tgtEl>
                                      </p:cBhvr>
                                    </p:animEffect>
                                  </p:childTnLst>
                                </p:cTn>
                              </p:par>
                            </p:childTnLst>
                          </p:cTn>
                        </p:par>
                        <p:par>
                          <p:cTn id="77" fill="hold">
                            <p:stCondLst>
                              <p:cond delay="15000"/>
                            </p:stCondLst>
                            <p:childTnLst>
                              <p:par>
                                <p:cTn id="78" presetID="9" presetClass="entr" presetSubtype="0" fill="hold" grpId="0" nodeType="afterEffect">
                                  <p:stCondLst>
                                    <p:cond delay="200"/>
                                  </p:stCondLst>
                                  <p:childTnLst>
                                    <p:set>
                                      <p:cBhvr>
                                        <p:cTn id="79" dur="indefinite" fill="hold"/>
                                        <p:tgtEl>
                                          <p:spTgt spid="528"/>
                                        </p:tgtEl>
                                        <p:attrNameLst>
                                          <p:attrName>style.visibility</p:attrName>
                                        </p:attrNameLst>
                                      </p:cBhvr>
                                      <p:to>
                                        <p:strVal val="visible"/>
                                      </p:to>
                                    </p:set>
                                    <p:animEffect transition="in" filter="dissolve(in)">
                                      <p:cBhvr>
                                        <p:cTn id="80" dur="450"/>
                                        <p:tgtEl>
                                          <p:spTgt spid="528"/>
                                        </p:tgtEl>
                                      </p:cBhvr>
                                    </p:animEffect>
                                  </p:childTnLst>
                                </p:cTn>
                              </p:par>
                            </p:childTnLst>
                          </p:cTn>
                        </p:par>
                        <p:par>
                          <p:cTn id="81" fill="hold">
                            <p:stCondLst>
                              <p:cond delay="15700"/>
                            </p:stCondLst>
                            <p:childTnLst>
                              <p:par>
                                <p:cTn id="82" presetID="2" presetClass="entr" presetSubtype="2" fill="hold" grpId="0" nodeType="afterEffect">
                                  <p:stCondLst>
                                    <p:cond delay="200"/>
                                  </p:stCondLst>
                                  <p:childTnLst>
                                    <p:set>
                                      <p:cBhvr>
                                        <p:cTn id="83" dur="indefinite" fill="hold"/>
                                        <p:tgtEl>
                                          <p:spTgt spid="529"/>
                                        </p:tgtEl>
                                        <p:attrNameLst>
                                          <p:attrName>style.visibility</p:attrName>
                                        </p:attrNameLst>
                                      </p:cBhvr>
                                      <p:to>
                                        <p:strVal val="visible"/>
                                      </p:to>
                                    </p:set>
                                    <p:anim calcmode="lin" valueType="num">
                                      <p:cBhvr>
                                        <p:cTn id="84" dur="600" fill="hold"/>
                                        <p:tgtEl>
                                          <p:spTgt spid="529"/>
                                        </p:tgtEl>
                                        <p:attrNameLst>
                                          <p:attrName>ppt_x</p:attrName>
                                        </p:attrNameLst>
                                      </p:cBhvr>
                                      <p:tavLst>
                                        <p:tav tm="0">
                                          <p:val>
                                            <p:strVal val="1+#ppt_w/2"/>
                                          </p:val>
                                        </p:tav>
                                        <p:tav tm="100000">
                                          <p:val>
                                            <p:strVal val="#ppt_x"/>
                                          </p:val>
                                        </p:tav>
                                      </p:tavLst>
                                    </p:anim>
                                    <p:anim calcmode="lin" valueType="num">
                                      <p:cBhvr>
                                        <p:cTn id="85" dur="600" fill="hold"/>
                                        <p:tgtEl>
                                          <p:spTgt spid="529"/>
                                        </p:tgtEl>
                                        <p:attrNameLst>
                                          <p:attrName>ppt_y</p:attrName>
                                        </p:attrNameLst>
                                      </p:cBhvr>
                                      <p:tavLst>
                                        <p:tav tm="0">
                                          <p:val>
                                            <p:strVal val="#ppt_y"/>
                                          </p:val>
                                        </p:tav>
                                        <p:tav tm="100000">
                                          <p:val>
                                            <p:strVal val="#ppt_y"/>
                                          </p:val>
                                        </p:tav>
                                      </p:tavLst>
                                    </p:anim>
                                  </p:childTnLst>
                                </p:cTn>
                              </p:par>
                            </p:childTnLst>
                          </p:cTn>
                        </p:par>
                        <p:par>
                          <p:cTn id="86" fill="hold">
                            <p:stCondLst>
                              <p:cond delay="16900"/>
                            </p:stCondLst>
                            <p:childTnLst>
                              <p:par>
                                <p:cTn id="87" presetID="2" presetClass="entr" presetSubtype="4" fill="hold" grpId="0" nodeType="afterEffect">
                                  <p:stCondLst>
                                    <p:cond delay="200"/>
                                  </p:stCondLst>
                                  <p:childTnLst>
                                    <p:set>
                                      <p:cBhvr>
                                        <p:cTn id="88" dur="indefinite" fill="hold"/>
                                        <p:tgtEl>
                                          <p:spTgt spid="530"/>
                                        </p:tgtEl>
                                        <p:attrNameLst>
                                          <p:attrName>style.visibility</p:attrName>
                                        </p:attrNameLst>
                                      </p:cBhvr>
                                      <p:to>
                                        <p:strVal val="visible"/>
                                      </p:to>
                                    </p:set>
                                    <p:anim calcmode="lin" valueType="num">
                                      <p:cBhvr>
                                        <p:cTn id="89" dur="700" fill="hold"/>
                                        <p:tgtEl>
                                          <p:spTgt spid="530"/>
                                        </p:tgtEl>
                                        <p:attrNameLst>
                                          <p:attrName>ppt_x</p:attrName>
                                        </p:attrNameLst>
                                      </p:cBhvr>
                                      <p:tavLst>
                                        <p:tav tm="0">
                                          <p:val>
                                            <p:strVal val="#ppt_x"/>
                                          </p:val>
                                        </p:tav>
                                        <p:tav tm="100000">
                                          <p:val>
                                            <p:strVal val="#ppt_x"/>
                                          </p:val>
                                        </p:tav>
                                      </p:tavLst>
                                    </p:anim>
                                    <p:anim calcmode="lin" valueType="num">
                                      <p:cBhvr>
                                        <p:cTn id="90" dur="700" fill="hold"/>
                                        <p:tgtEl>
                                          <p:spTgt spid="530"/>
                                        </p:tgtEl>
                                        <p:attrNameLst>
                                          <p:attrName>ppt_y</p:attrName>
                                        </p:attrNameLst>
                                      </p:cBhvr>
                                      <p:tavLst>
                                        <p:tav tm="0">
                                          <p:val>
                                            <p:strVal val="1+#ppt_h/2"/>
                                          </p:val>
                                        </p:tav>
                                        <p:tav tm="100000">
                                          <p:val>
                                            <p:strVal val="#ppt_y"/>
                                          </p:val>
                                        </p:tav>
                                      </p:tavLst>
                                    </p:anim>
                                  </p:childTnLst>
                                </p:cTn>
                              </p:par>
                            </p:childTnLst>
                          </p:cTn>
                        </p:par>
                        <p:par>
                          <p:cTn id="91" fill="hold">
                            <p:stCondLst>
                              <p:cond delay="18100"/>
                            </p:stCondLst>
                            <p:childTnLst>
                              <p:par>
                                <p:cTn id="92" presetID="2" presetClass="entr" presetSubtype="2" fill="hold" grpId="0" nodeType="afterEffect">
                                  <p:stCondLst>
                                    <p:cond delay="200"/>
                                  </p:stCondLst>
                                  <p:childTnLst>
                                    <p:set>
                                      <p:cBhvr>
                                        <p:cTn id="93" dur="indefinite" fill="hold"/>
                                        <p:tgtEl>
                                          <p:spTgt spid="531"/>
                                        </p:tgtEl>
                                        <p:attrNameLst>
                                          <p:attrName>style.visibility</p:attrName>
                                        </p:attrNameLst>
                                      </p:cBhvr>
                                      <p:to>
                                        <p:strVal val="visible"/>
                                      </p:to>
                                    </p:set>
                                    <p:anim calcmode="lin" valueType="num">
                                      <p:cBhvr>
                                        <p:cTn id="94" dur="600" fill="hold"/>
                                        <p:tgtEl>
                                          <p:spTgt spid="531"/>
                                        </p:tgtEl>
                                        <p:attrNameLst>
                                          <p:attrName>ppt_x</p:attrName>
                                        </p:attrNameLst>
                                      </p:cBhvr>
                                      <p:tavLst>
                                        <p:tav tm="0">
                                          <p:val>
                                            <p:strVal val="1+#ppt_w/2"/>
                                          </p:val>
                                        </p:tav>
                                        <p:tav tm="100000">
                                          <p:val>
                                            <p:strVal val="#ppt_x"/>
                                          </p:val>
                                        </p:tav>
                                      </p:tavLst>
                                    </p:anim>
                                    <p:anim calcmode="lin" valueType="num">
                                      <p:cBhvr>
                                        <p:cTn id="95" dur="600" fill="hold"/>
                                        <p:tgtEl>
                                          <p:spTgt spid="531"/>
                                        </p:tgtEl>
                                        <p:attrNameLst>
                                          <p:attrName>ppt_y</p:attrName>
                                        </p:attrNameLst>
                                      </p:cBhvr>
                                      <p:tavLst>
                                        <p:tav tm="0">
                                          <p:val>
                                            <p:strVal val="#ppt_y"/>
                                          </p:val>
                                        </p:tav>
                                        <p:tav tm="100000">
                                          <p:val>
                                            <p:strVal val="#ppt_y"/>
                                          </p:val>
                                        </p:tav>
                                      </p:tavLst>
                                    </p:anim>
                                  </p:childTnLst>
                                </p:cTn>
                              </p:par>
                            </p:childTnLst>
                          </p:cTn>
                        </p:par>
                        <p:par>
                          <p:cTn id="96" fill="hold">
                            <p:stCondLst>
                              <p:cond delay="19300"/>
                            </p:stCondLst>
                            <p:childTnLst>
                              <p:par>
                                <p:cTn id="97" presetID="2" presetClass="entr" presetSubtype="4" fill="hold" grpId="0" nodeType="afterEffect">
                                  <p:stCondLst>
                                    <p:cond delay="200"/>
                                  </p:stCondLst>
                                  <p:childTnLst>
                                    <p:set>
                                      <p:cBhvr>
                                        <p:cTn id="98" dur="indefinite" fill="hold"/>
                                        <p:tgtEl>
                                          <p:spTgt spid="532"/>
                                        </p:tgtEl>
                                        <p:attrNameLst>
                                          <p:attrName>style.visibility</p:attrName>
                                        </p:attrNameLst>
                                      </p:cBhvr>
                                      <p:to>
                                        <p:strVal val="visible"/>
                                      </p:to>
                                    </p:set>
                                    <p:anim calcmode="lin" valueType="num">
                                      <p:cBhvr>
                                        <p:cTn id="99" dur="700" fill="hold"/>
                                        <p:tgtEl>
                                          <p:spTgt spid="532"/>
                                        </p:tgtEl>
                                        <p:attrNameLst>
                                          <p:attrName>ppt_x</p:attrName>
                                        </p:attrNameLst>
                                      </p:cBhvr>
                                      <p:tavLst>
                                        <p:tav tm="0">
                                          <p:val>
                                            <p:strVal val="#ppt_x"/>
                                          </p:val>
                                        </p:tav>
                                        <p:tav tm="100000">
                                          <p:val>
                                            <p:strVal val="#ppt_x"/>
                                          </p:val>
                                        </p:tav>
                                      </p:tavLst>
                                    </p:anim>
                                    <p:anim calcmode="lin" valueType="num">
                                      <p:cBhvr>
                                        <p:cTn id="100" dur="700" fill="hold"/>
                                        <p:tgtEl>
                                          <p:spTgt spid="532"/>
                                        </p:tgtEl>
                                        <p:attrNameLst>
                                          <p:attrName>ppt_y</p:attrName>
                                        </p:attrNameLst>
                                      </p:cBhvr>
                                      <p:tavLst>
                                        <p:tav tm="0">
                                          <p:val>
                                            <p:strVal val="1+#ppt_h/2"/>
                                          </p:val>
                                        </p:tav>
                                        <p:tav tm="100000">
                                          <p:val>
                                            <p:strVal val="#ppt_y"/>
                                          </p:val>
                                        </p:tav>
                                      </p:tavLst>
                                    </p:anim>
                                  </p:childTnLst>
                                </p:cTn>
                              </p:par>
                            </p:childTnLst>
                          </p:cTn>
                        </p:par>
                        <p:par>
                          <p:cTn id="101" fill="hold">
                            <p:stCondLst>
                              <p:cond delay="20500"/>
                            </p:stCondLst>
                            <p:childTnLst>
                              <p:par>
                                <p:cTn id="102" presetID="2" presetClass="entr" presetSubtype="2" fill="hold" grpId="0" nodeType="afterEffect">
                                  <p:stCondLst>
                                    <p:cond delay="200"/>
                                  </p:stCondLst>
                                  <p:childTnLst>
                                    <p:set>
                                      <p:cBhvr>
                                        <p:cTn id="103" dur="indefinite" fill="hold"/>
                                        <p:tgtEl>
                                          <p:spTgt spid="533"/>
                                        </p:tgtEl>
                                        <p:attrNameLst>
                                          <p:attrName>style.visibility</p:attrName>
                                        </p:attrNameLst>
                                      </p:cBhvr>
                                      <p:to>
                                        <p:strVal val="visible"/>
                                      </p:to>
                                    </p:set>
                                    <p:anim calcmode="lin" valueType="num">
                                      <p:cBhvr>
                                        <p:cTn id="104" dur="600" fill="hold"/>
                                        <p:tgtEl>
                                          <p:spTgt spid="533"/>
                                        </p:tgtEl>
                                        <p:attrNameLst>
                                          <p:attrName>ppt_x</p:attrName>
                                        </p:attrNameLst>
                                      </p:cBhvr>
                                      <p:tavLst>
                                        <p:tav tm="0">
                                          <p:val>
                                            <p:strVal val="1+#ppt_w/2"/>
                                          </p:val>
                                        </p:tav>
                                        <p:tav tm="100000">
                                          <p:val>
                                            <p:strVal val="#ppt_x"/>
                                          </p:val>
                                        </p:tav>
                                      </p:tavLst>
                                    </p:anim>
                                    <p:anim calcmode="lin" valueType="num">
                                      <p:cBhvr>
                                        <p:cTn id="105" dur="600" fill="hold"/>
                                        <p:tgtEl>
                                          <p:spTgt spid="533"/>
                                        </p:tgtEl>
                                        <p:attrNameLst>
                                          <p:attrName>ppt_y</p:attrName>
                                        </p:attrNameLst>
                                      </p:cBhvr>
                                      <p:tavLst>
                                        <p:tav tm="0">
                                          <p:val>
                                            <p:strVal val="#ppt_y"/>
                                          </p:val>
                                        </p:tav>
                                        <p:tav tm="100000">
                                          <p:val>
                                            <p:strVal val="#ppt_y"/>
                                          </p:val>
                                        </p:tav>
                                      </p:tavLst>
                                    </p:anim>
                                  </p:childTnLst>
                                </p:cTn>
                              </p:par>
                            </p:childTnLst>
                          </p:cTn>
                        </p:par>
                        <p:par>
                          <p:cTn id="106" fill="hold">
                            <p:stCondLst>
                              <p:cond delay="21700"/>
                            </p:stCondLst>
                            <p:childTnLst>
                              <p:par>
                                <p:cTn id="107" presetID="2" presetClass="entr" presetSubtype="4" fill="hold" grpId="0" nodeType="afterEffect">
                                  <p:stCondLst>
                                    <p:cond delay="200"/>
                                  </p:stCondLst>
                                  <p:childTnLst>
                                    <p:set>
                                      <p:cBhvr>
                                        <p:cTn id="108" dur="indefinite" fill="hold"/>
                                        <p:tgtEl>
                                          <p:spTgt spid="534"/>
                                        </p:tgtEl>
                                        <p:attrNameLst>
                                          <p:attrName>style.visibility</p:attrName>
                                        </p:attrNameLst>
                                      </p:cBhvr>
                                      <p:to>
                                        <p:strVal val="visible"/>
                                      </p:to>
                                    </p:set>
                                    <p:anim calcmode="lin" valueType="num">
                                      <p:cBhvr>
                                        <p:cTn id="109" dur="700" fill="hold"/>
                                        <p:tgtEl>
                                          <p:spTgt spid="534"/>
                                        </p:tgtEl>
                                        <p:attrNameLst>
                                          <p:attrName>ppt_x</p:attrName>
                                        </p:attrNameLst>
                                      </p:cBhvr>
                                      <p:tavLst>
                                        <p:tav tm="0">
                                          <p:val>
                                            <p:strVal val="#ppt_x"/>
                                          </p:val>
                                        </p:tav>
                                        <p:tav tm="100000">
                                          <p:val>
                                            <p:strVal val="#ppt_x"/>
                                          </p:val>
                                        </p:tav>
                                      </p:tavLst>
                                    </p:anim>
                                    <p:anim calcmode="lin" valueType="num">
                                      <p:cBhvr>
                                        <p:cTn id="110" dur="700" fill="hold"/>
                                        <p:tgtEl>
                                          <p:spTgt spid="534"/>
                                        </p:tgtEl>
                                        <p:attrNameLst>
                                          <p:attrName>ppt_y</p:attrName>
                                        </p:attrNameLst>
                                      </p:cBhvr>
                                      <p:tavLst>
                                        <p:tav tm="0">
                                          <p:val>
                                            <p:strVal val="1+#ppt_h/2"/>
                                          </p:val>
                                        </p:tav>
                                        <p:tav tm="100000">
                                          <p:val>
                                            <p:strVal val="#ppt_y"/>
                                          </p:val>
                                        </p:tav>
                                      </p:tavLst>
                                    </p:anim>
                                  </p:childTnLst>
                                </p:cTn>
                              </p:par>
                            </p:childTnLst>
                          </p:cTn>
                        </p:par>
                        <p:par>
                          <p:cTn id="111" fill="hold">
                            <p:stCondLst>
                              <p:cond delay="22900"/>
                            </p:stCondLst>
                            <p:childTnLst>
                              <p:par>
                                <p:cTn id="112" presetID="2" presetClass="entr" presetSubtype="2" fill="hold" grpId="0" nodeType="afterEffect">
                                  <p:stCondLst>
                                    <p:cond delay="200"/>
                                  </p:stCondLst>
                                  <p:childTnLst>
                                    <p:set>
                                      <p:cBhvr>
                                        <p:cTn id="113" dur="indefinite" fill="hold"/>
                                        <p:tgtEl>
                                          <p:spTgt spid="535"/>
                                        </p:tgtEl>
                                        <p:attrNameLst>
                                          <p:attrName>style.visibility</p:attrName>
                                        </p:attrNameLst>
                                      </p:cBhvr>
                                      <p:to>
                                        <p:strVal val="visible"/>
                                      </p:to>
                                    </p:set>
                                    <p:anim calcmode="lin" valueType="num">
                                      <p:cBhvr>
                                        <p:cTn id="114" dur="600" fill="hold"/>
                                        <p:tgtEl>
                                          <p:spTgt spid="535"/>
                                        </p:tgtEl>
                                        <p:attrNameLst>
                                          <p:attrName>ppt_x</p:attrName>
                                        </p:attrNameLst>
                                      </p:cBhvr>
                                      <p:tavLst>
                                        <p:tav tm="0">
                                          <p:val>
                                            <p:strVal val="1+#ppt_w/2"/>
                                          </p:val>
                                        </p:tav>
                                        <p:tav tm="100000">
                                          <p:val>
                                            <p:strVal val="#ppt_x"/>
                                          </p:val>
                                        </p:tav>
                                      </p:tavLst>
                                    </p:anim>
                                    <p:anim calcmode="lin" valueType="num">
                                      <p:cBhvr>
                                        <p:cTn id="115" dur="600" fill="hold"/>
                                        <p:tgtEl>
                                          <p:spTgt spid="535"/>
                                        </p:tgtEl>
                                        <p:attrNameLst>
                                          <p:attrName>ppt_y</p:attrName>
                                        </p:attrNameLst>
                                      </p:cBhvr>
                                      <p:tavLst>
                                        <p:tav tm="0">
                                          <p:val>
                                            <p:strVal val="#ppt_y"/>
                                          </p:val>
                                        </p:tav>
                                        <p:tav tm="100000">
                                          <p:val>
                                            <p:strVal val="#ppt_y"/>
                                          </p:val>
                                        </p:tav>
                                      </p:tavLst>
                                    </p:anim>
                                  </p:childTnLst>
                                </p:cTn>
                              </p:par>
                            </p:childTnLst>
                          </p:cTn>
                        </p:par>
                        <p:par>
                          <p:cTn id="116" fill="hold">
                            <p:stCondLst>
                              <p:cond delay="24100"/>
                            </p:stCondLst>
                            <p:childTnLst>
                              <p:par>
                                <p:cTn id="117" presetID="2" presetClass="entr" presetSubtype="4" fill="hold" grpId="0" nodeType="afterEffect">
                                  <p:stCondLst>
                                    <p:cond delay="200"/>
                                  </p:stCondLst>
                                  <p:childTnLst>
                                    <p:set>
                                      <p:cBhvr>
                                        <p:cTn id="118" dur="indefinite" fill="hold"/>
                                        <p:tgtEl>
                                          <p:spTgt spid="536"/>
                                        </p:tgtEl>
                                        <p:attrNameLst>
                                          <p:attrName>style.visibility</p:attrName>
                                        </p:attrNameLst>
                                      </p:cBhvr>
                                      <p:to>
                                        <p:strVal val="visible"/>
                                      </p:to>
                                    </p:set>
                                    <p:anim calcmode="lin" valueType="num">
                                      <p:cBhvr>
                                        <p:cTn id="119" dur="700" fill="hold"/>
                                        <p:tgtEl>
                                          <p:spTgt spid="536"/>
                                        </p:tgtEl>
                                        <p:attrNameLst>
                                          <p:attrName>ppt_x</p:attrName>
                                        </p:attrNameLst>
                                      </p:cBhvr>
                                      <p:tavLst>
                                        <p:tav tm="0">
                                          <p:val>
                                            <p:strVal val="#ppt_x"/>
                                          </p:val>
                                        </p:tav>
                                        <p:tav tm="100000">
                                          <p:val>
                                            <p:strVal val="#ppt_x"/>
                                          </p:val>
                                        </p:tav>
                                      </p:tavLst>
                                    </p:anim>
                                    <p:anim calcmode="lin" valueType="num">
                                      <p:cBhvr>
                                        <p:cTn id="120" dur="700" fill="hold"/>
                                        <p:tgtEl>
                                          <p:spTgt spid="536"/>
                                        </p:tgtEl>
                                        <p:attrNameLst>
                                          <p:attrName>ppt_y</p:attrName>
                                        </p:attrNameLst>
                                      </p:cBhvr>
                                      <p:tavLst>
                                        <p:tav tm="0">
                                          <p:val>
                                            <p:strVal val="1+#ppt_h/2"/>
                                          </p:val>
                                        </p:tav>
                                        <p:tav tm="100000">
                                          <p:val>
                                            <p:strVal val="#ppt_y"/>
                                          </p:val>
                                        </p:tav>
                                      </p:tavLst>
                                    </p:anim>
                                  </p:childTnLst>
                                </p:cTn>
                              </p:par>
                            </p:childTnLst>
                          </p:cTn>
                        </p:par>
                        <p:par>
                          <p:cTn id="121" fill="hold">
                            <p:stCondLst>
                              <p:cond delay="25300"/>
                            </p:stCondLst>
                            <p:childTnLst>
                              <p:par>
                                <p:cTn id="122" presetID="9" presetClass="entr" presetSubtype="0" fill="hold" grpId="0" nodeType="afterEffect">
                                  <p:stCondLst>
                                    <p:cond delay="100"/>
                                  </p:stCondLst>
                                  <p:childTnLst>
                                    <p:set>
                                      <p:cBhvr>
                                        <p:cTn id="123" dur="indefinite" fill="hold"/>
                                        <p:tgtEl>
                                          <p:spTgt spid="494"/>
                                        </p:tgtEl>
                                        <p:attrNameLst>
                                          <p:attrName>style.visibility</p:attrName>
                                        </p:attrNameLst>
                                      </p:cBhvr>
                                      <p:to>
                                        <p:strVal val="visible"/>
                                      </p:to>
                                    </p:set>
                                    <p:animEffect transition="in" filter="dissolve(in)">
                                      <p:cBhvr>
                                        <p:cTn id="124" dur="750"/>
                                        <p:tgtEl>
                                          <p:spTgt spid="494"/>
                                        </p:tgtEl>
                                      </p:cBhvr>
                                    </p:animEffect>
                                  </p:childTnLst>
                                </p:cTn>
                              </p:par>
                            </p:childTnLst>
                          </p:cTn>
                        </p:par>
                        <p:par>
                          <p:cTn id="125" fill="hold">
                            <p:stCondLst>
                              <p:cond delay="26400"/>
                            </p:stCondLst>
                            <p:childTnLst>
                              <p:par>
                                <p:cTn id="126" presetID="9" presetClass="entr" presetSubtype="0" fill="hold" grpId="0" nodeType="afterEffect">
                                  <p:stCondLst>
                                    <p:cond delay="100"/>
                                  </p:stCondLst>
                                  <p:childTnLst>
                                    <p:set>
                                      <p:cBhvr>
                                        <p:cTn id="127" dur="indefinite" fill="hold"/>
                                        <p:tgtEl>
                                          <p:spTgt spid="493"/>
                                        </p:tgtEl>
                                        <p:attrNameLst>
                                          <p:attrName>style.visibility</p:attrName>
                                        </p:attrNameLst>
                                      </p:cBhvr>
                                      <p:to>
                                        <p:strVal val="visible"/>
                                      </p:to>
                                    </p:set>
                                    <p:animEffect transition="in" filter="dissolve(in)">
                                      <p:cBhvr>
                                        <p:cTn id="128" dur="750"/>
                                        <p:tgtEl>
                                          <p:spTgt spid="493"/>
                                        </p:tgtEl>
                                      </p:cBhvr>
                                    </p:animEffect>
                                  </p:childTnLst>
                                </p:cTn>
                              </p:par>
                            </p:childTnLst>
                          </p:cTn>
                        </p:par>
                        <p:par>
                          <p:cTn id="129" fill="hold">
                            <p:stCondLst>
                              <p:cond delay="27500"/>
                            </p:stCondLst>
                            <p:childTnLst>
                              <p:par>
                                <p:cTn id="130" presetID="9" presetClass="entr" presetSubtype="0" fill="hold" grpId="0" nodeType="afterEffect">
                                  <p:stCondLst>
                                    <p:cond delay="100"/>
                                  </p:stCondLst>
                                  <p:childTnLst>
                                    <p:set>
                                      <p:cBhvr>
                                        <p:cTn id="131" dur="indefinite" fill="hold"/>
                                        <p:tgtEl>
                                          <p:spTgt spid="495"/>
                                        </p:tgtEl>
                                        <p:attrNameLst>
                                          <p:attrName>style.visibility</p:attrName>
                                        </p:attrNameLst>
                                      </p:cBhvr>
                                      <p:to>
                                        <p:strVal val="visible"/>
                                      </p:to>
                                    </p:set>
                                    <p:animEffect transition="in" filter="dissolve(in)">
                                      <p:cBhvr>
                                        <p:cTn id="132" dur="750"/>
                                        <p:tgtEl>
                                          <p:spTgt spid="495"/>
                                        </p:tgtEl>
                                      </p:cBhvr>
                                    </p:animEffect>
                                  </p:childTnLst>
                                </p:cTn>
                              </p:par>
                            </p:childTnLst>
                          </p:cTn>
                        </p:par>
                        <p:par>
                          <p:cTn id="133" fill="hold">
                            <p:stCondLst>
                              <p:cond delay="28600"/>
                            </p:stCondLst>
                            <p:childTnLst>
                              <p:par>
                                <p:cTn id="134" presetID="9" presetClass="entr" presetSubtype="0" fill="hold" grpId="0" nodeType="afterEffect">
                                  <p:stCondLst>
                                    <p:cond delay="100"/>
                                  </p:stCondLst>
                                  <p:childTnLst>
                                    <p:set>
                                      <p:cBhvr>
                                        <p:cTn id="135" dur="indefinite" fill="hold"/>
                                        <p:tgtEl>
                                          <p:spTgt spid="508"/>
                                        </p:tgtEl>
                                        <p:attrNameLst>
                                          <p:attrName>style.visibility</p:attrName>
                                        </p:attrNameLst>
                                      </p:cBhvr>
                                      <p:to>
                                        <p:strVal val="visible"/>
                                      </p:to>
                                    </p:set>
                                    <p:animEffect transition="in" filter="dissolve(in)">
                                      <p:cBhvr>
                                        <p:cTn id="136" dur="750"/>
                                        <p:tgtEl>
                                          <p:spTgt spid="508"/>
                                        </p:tgtEl>
                                      </p:cBhvr>
                                    </p:animEffect>
                                  </p:childTnLst>
                                </p:cTn>
                              </p:par>
                            </p:childTnLst>
                          </p:cTn>
                        </p:par>
                        <p:par>
                          <p:cTn id="137" fill="hold">
                            <p:stCondLst>
                              <p:cond delay="29700"/>
                            </p:stCondLst>
                            <p:childTnLst>
                              <p:par>
                                <p:cTn id="138" presetID="9" presetClass="entr" presetSubtype="0" fill="hold" grpId="0" nodeType="afterEffect">
                                  <p:stCondLst>
                                    <p:cond delay="100"/>
                                  </p:stCondLst>
                                  <p:childTnLst>
                                    <p:set>
                                      <p:cBhvr>
                                        <p:cTn id="139" dur="indefinite" fill="hold"/>
                                        <p:tgtEl>
                                          <p:spTgt spid="501"/>
                                        </p:tgtEl>
                                        <p:attrNameLst>
                                          <p:attrName>style.visibility</p:attrName>
                                        </p:attrNameLst>
                                      </p:cBhvr>
                                      <p:to>
                                        <p:strVal val="visible"/>
                                      </p:to>
                                    </p:set>
                                    <p:animEffect transition="in" filter="dissolve(in)">
                                      <p:cBhvr>
                                        <p:cTn id="140" dur="750"/>
                                        <p:tgtEl>
                                          <p:spTgt spid="501"/>
                                        </p:tgtEl>
                                      </p:cBhvr>
                                    </p:animEffect>
                                  </p:childTnLst>
                                </p:cTn>
                              </p:par>
                            </p:childTnLst>
                          </p:cTn>
                        </p:par>
                        <p:par>
                          <p:cTn id="141" fill="hold">
                            <p:stCondLst>
                              <p:cond delay="30800"/>
                            </p:stCondLst>
                            <p:childTnLst>
                              <p:par>
                                <p:cTn id="142" presetID="9" presetClass="entr" presetSubtype="0" fill="hold" grpId="0" nodeType="afterEffect">
                                  <p:stCondLst>
                                    <p:cond delay="100"/>
                                  </p:stCondLst>
                                  <p:childTnLst>
                                    <p:set>
                                      <p:cBhvr>
                                        <p:cTn id="143" dur="indefinite" fill="hold"/>
                                        <p:tgtEl>
                                          <p:spTgt spid="500"/>
                                        </p:tgtEl>
                                        <p:attrNameLst>
                                          <p:attrName>style.visibility</p:attrName>
                                        </p:attrNameLst>
                                      </p:cBhvr>
                                      <p:to>
                                        <p:strVal val="visible"/>
                                      </p:to>
                                    </p:set>
                                    <p:animEffect transition="in" filter="dissolve(in)">
                                      <p:cBhvr>
                                        <p:cTn id="144" dur="750"/>
                                        <p:tgtEl>
                                          <p:spTgt spid="500"/>
                                        </p:tgtEl>
                                      </p:cBhvr>
                                    </p:animEffect>
                                  </p:childTnLst>
                                </p:cTn>
                              </p:par>
                            </p:childTnLst>
                          </p:cTn>
                        </p:par>
                        <p:par>
                          <p:cTn id="145" fill="hold">
                            <p:stCondLst>
                              <p:cond delay="31900"/>
                            </p:stCondLst>
                            <p:childTnLst>
                              <p:par>
                                <p:cTn id="146" presetID="9" presetClass="entr" presetSubtype="0" fill="hold" grpId="0" nodeType="afterEffect">
                                  <p:stCondLst>
                                    <p:cond delay="100"/>
                                  </p:stCondLst>
                                  <p:childTnLst>
                                    <p:set>
                                      <p:cBhvr>
                                        <p:cTn id="147" dur="indefinite" fill="hold"/>
                                        <p:tgtEl>
                                          <p:spTgt spid="496"/>
                                        </p:tgtEl>
                                        <p:attrNameLst>
                                          <p:attrName>style.visibility</p:attrName>
                                        </p:attrNameLst>
                                      </p:cBhvr>
                                      <p:to>
                                        <p:strVal val="visible"/>
                                      </p:to>
                                    </p:set>
                                    <p:animEffect transition="in" filter="dissolve(in)">
                                      <p:cBhvr>
                                        <p:cTn id="148" dur="750"/>
                                        <p:tgtEl>
                                          <p:spTgt spid="496"/>
                                        </p:tgtEl>
                                      </p:cBhvr>
                                    </p:animEffect>
                                  </p:childTnLst>
                                </p:cTn>
                              </p:par>
                            </p:childTnLst>
                          </p:cTn>
                        </p:par>
                        <p:par>
                          <p:cTn id="149" fill="hold">
                            <p:stCondLst>
                              <p:cond delay="33000"/>
                            </p:stCondLst>
                            <p:childTnLst>
                              <p:par>
                                <p:cTn id="150" presetID="9" presetClass="entr" presetSubtype="0" fill="hold" grpId="0" nodeType="afterEffect">
                                  <p:stCondLst>
                                    <p:cond delay="100"/>
                                  </p:stCondLst>
                                  <p:childTnLst>
                                    <p:set>
                                      <p:cBhvr>
                                        <p:cTn id="151" dur="indefinite" fill="hold"/>
                                        <p:tgtEl>
                                          <p:spTgt spid="505"/>
                                        </p:tgtEl>
                                        <p:attrNameLst>
                                          <p:attrName>style.visibility</p:attrName>
                                        </p:attrNameLst>
                                      </p:cBhvr>
                                      <p:to>
                                        <p:strVal val="visible"/>
                                      </p:to>
                                    </p:set>
                                    <p:animEffect transition="in" filter="dissolve(in)">
                                      <p:cBhvr>
                                        <p:cTn id="152" dur="750"/>
                                        <p:tgtEl>
                                          <p:spTgt spid="505"/>
                                        </p:tgtEl>
                                      </p:cBhvr>
                                    </p:animEffect>
                                  </p:childTnLst>
                                </p:cTn>
                              </p:par>
                            </p:childTnLst>
                          </p:cTn>
                        </p:par>
                        <p:par>
                          <p:cTn id="153" fill="hold">
                            <p:stCondLst>
                              <p:cond delay="34100"/>
                            </p:stCondLst>
                            <p:childTnLst>
                              <p:par>
                                <p:cTn id="154" presetID="9" presetClass="entr" presetSubtype="0" fill="hold" grpId="0" nodeType="afterEffect">
                                  <p:stCondLst>
                                    <p:cond delay="100"/>
                                  </p:stCondLst>
                                  <p:childTnLst>
                                    <p:set>
                                      <p:cBhvr>
                                        <p:cTn id="155" dur="indefinite" fill="hold"/>
                                        <p:tgtEl>
                                          <p:spTgt spid="504"/>
                                        </p:tgtEl>
                                        <p:attrNameLst>
                                          <p:attrName>style.visibility</p:attrName>
                                        </p:attrNameLst>
                                      </p:cBhvr>
                                      <p:to>
                                        <p:strVal val="visible"/>
                                      </p:to>
                                    </p:set>
                                    <p:animEffect transition="in" filter="dissolve(in)">
                                      <p:cBhvr>
                                        <p:cTn id="156" dur="750"/>
                                        <p:tgtEl>
                                          <p:spTgt spid="504"/>
                                        </p:tgtEl>
                                      </p:cBhvr>
                                    </p:animEffect>
                                  </p:childTnLst>
                                </p:cTn>
                              </p:par>
                            </p:childTnLst>
                          </p:cTn>
                        </p:par>
                        <p:par>
                          <p:cTn id="157" fill="hold">
                            <p:stCondLst>
                              <p:cond delay="35200"/>
                            </p:stCondLst>
                            <p:childTnLst>
                              <p:par>
                                <p:cTn id="158" presetID="9" presetClass="entr" presetSubtype="0" fill="hold" grpId="0" nodeType="afterEffect">
                                  <p:stCondLst>
                                    <p:cond delay="100"/>
                                  </p:stCondLst>
                                  <p:childTnLst>
                                    <p:set>
                                      <p:cBhvr>
                                        <p:cTn id="159" dur="indefinite" fill="hold"/>
                                        <p:tgtEl>
                                          <p:spTgt spid="509"/>
                                        </p:tgtEl>
                                        <p:attrNameLst>
                                          <p:attrName>style.visibility</p:attrName>
                                        </p:attrNameLst>
                                      </p:cBhvr>
                                      <p:to>
                                        <p:strVal val="visible"/>
                                      </p:to>
                                    </p:set>
                                    <p:animEffect transition="in" filter="dissolve(in)">
                                      <p:cBhvr>
                                        <p:cTn id="160" dur="750"/>
                                        <p:tgtEl>
                                          <p:spTgt spid="509"/>
                                        </p:tgtEl>
                                      </p:cBhvr>
                                    </p:animEffect>
                                  </p:childTnLst>
                                </p:cTn>
                              </p:par>
                            </p:childTnLst>
                          </p:cTn>
                        </p:par>
                        <p:par>
                          <p:cTn id="161" fill="hold">
                            <p:stCondLst>
                              <p:cond delay="36300"/>
                            </p:stCondLst>
                            <p:childTnLst>
                              <p:par>
                                <p:cTn id="162" presetID="9" presetClass="entr" presetSubtype="0" fill="hold" grpId="0" nodeType="afterEffect">
                                  <p:stCondLst>
                                    <p:cond delay="100"/>
                                  </p:stCondLst>
                                  <p:childTnLst>
                                    <p:set>
                                      <p:cBhvr>
                                        <p:cTn id="163" dur="indefinite" fill="hold"/>
                                        <p:tgtEl>
                                          <p:spTgt spid="510"/>
                                        </p:tgtEl>
                                        <p:attrNameLst>
                                          <p:attrName>style.visibility</p:attrName>
                                        </p:attrNameLst>
                                      </p:cBhvr>
                                      <p:to>
                                        <p:strVal val="visible"/>
                                      </p:to>
                                    </p:set>
                                    <p:animEffect transition="in" filter="dissolve(in)">
                                      <p:cBhvr>
                                        <p:cTn id="164" dur="750"/>
                                        <p:tgtEl>
                                          <p:spTgt spid="510"/>
                                        </p:tgtEl>
                                      </p:cBhvr>
                                    </p:animEffect>
                                  </p:childTnLst>
                                </p:cTn>
                              </p:par>
                            </p:childTnLst>
                          </p:cTn>
                        </p:par>
                        <p:par>
                          <p:cTn id="165" fill="hold">
                            <p:stCondLst>
                              <p:cond delay="37400"/>
                            </p:stCondLst>
                            <p:childTnLst>
                              <p:par>
                                <p:cTn id="166" presetID="9" presetClass="entr" presetSubtype="0" fill="hold" grpId="0" nodeType="afterEffect">
                                  <p:stCondLst>
                                    <p:cond delay="100"/>
                                  </p:stCondLst>
                                  <p:childTnLst>
                                    <p:set>
                                      <p:cBhvr>
                                        <p:cTn id="167" dur="indefinite" fill="hold"/>
                                        <p:tgtEl>
                                          <p:spTgt spid="511"/>
                                        </p:tgtEl>
                                        <p:attrNameLst>
                                          <p:attrName>style.visibility</p:attrName>
                                        </p:attrNameLst>
                                      </p:cBhvr>
                                      <p:to>
                                        <p:strVal val="visible"/>
                                      </p:to>
                                    </p:set>
                                    <p:animEffect transition="in" filter="dissolve(in)">
                                      <p:cBhvr>
                                        <p:cTn id="168" dur="750"/>
                                        <p:tgtEl>
                                          <p:spTgt spid="511"/>
                                        </p:tgtEl>
                                      </p:cBhvr>
                                    </p:animEffect>
                                  </p:childTnLst>
                                </p:cTn>
                              </p:par>
                            </p:childTnLst>
                          </p:cTn>
                        </p:par>
                        <p:par>
                          <p:cTn id="169" fill="hold">
                            <p:stCondLst>
                              <p:cond delay="38500"/>
                            </p:stCondLst>
                            <p:childTnLst>
                              <p:par>
                                <p:cTn id="170" presetID="9" presetClass="entr" presetSubtype="0" fill="hold" grpId="0" nodeType="afterEffect">
                                  <p:stCondLst>
                                    <p:cond delay="100"/>
                                  </p:stCondLst>
                                  <p:childTnLst>
                                    <p:set>
                                      <p:cBhvr>
                                        <p:cTn id="171" dur="indefinite" fill="hold"/>
                                        <p:tgtEl>
                                          <p:spTgt spid="499"/>
                                        </p:tgtEl>
                                        <p:attrNameLst>
                                          <p:attrName>style.visibility</p:attrName>
                                        </p:attrNameLst>
                                      </p:cBhvr>
                                      <p:to>
                                        <p:strVal val="visible"/>
                                      </p:to>
                                    </p:set>
                                    <p:animEffect transition="in" filter="dissolve(in)">
                                      <p:cBhvr>
                                        <p:cTn id="172" dur="750"/>
                                        <p:tgtEl>
                                          <p:spTgt spid="499"/>
                                        </p:tgtEl>
                                      </p:cBhvr>
                                    </p:animEffect>
                                  </p:childTnLst>
                                </p:cTn>
                              </p:par>
                            </p:childTnLst>
                          </p:cTn>
                        </p:par>
                        <p:par>
                          <p:cTn id="173" fill="hold">
                            <p:stCondLst>
                              <p:cond delay="39600"/>
                            </p:stCondLst>
                            <p:childTnLst>
                              <p:par>
                                <p:cTn id="174" presetID="9" presetClass="entr" presetSubtype="0" fill="hold" grpId="0" nodeType="afterEffect">
                                  <p:stCondLst>
                                    <p:cond delay="100"/>
                                  </p:stCondLst>
                                  <p:childTnLst>
                                    <p:set>
                                      <p:cBhvr>
                                        <p:cTn id="175" dur="indefinite" fill="hold"/>
                                        <p:tgtEl>
                                          <p:spTgt spid="512"/>
                                        </p:tgtEl>
                                        <p:attrNameLst>
                                          <p:attrName>style.visibility</p:attrName>
                                        </p:attrNameLst>
                                      </p:cBhvr>
                                      <p:to>
                                        <p:strVal val="visible"/>
                                      </p:to>
                                    </p:set>
                                    <p:animEffect transition="in" filter="dissolve(in)">
                                      <p:cBhvr>
                                        <p:cTn id="176" dur="750"/>
                                        <p:tgtEl>
                                          <p:spTgt spid="512"/>
                                        </p:tgtEl>
                                      </p:cBhvr>
                                    </p:animEffect>
                                  </p:childTnLst>
                                </p:cTn>
                              </p:par>
                            </p:childTnLst>
                          </p:cTn>
                        </p:par>
                        <p:par>
                          <p:cTn id="177" fill="hold">
                            <p:stCondLst>
                              <p:cond delay="40700"/>
                            </p:stCondLst>
                            <p:childTnLst>
                              <p:par>
                                <p:cTn id="178" presetID="9" presetClass="entr" presetSubtype="0" fill="hold" grpId="0" nodeType="afterEffect">
                                  <p:stCondLst>
                                    <p:cond delay="100"/>
                                  </p:stCondLst>
                                  <p:childTnLst>
                                    <p:set>
                                      <p:cBhvr>
                                        <p:cTn id="179" dur="indefinite" fill="hold"/>
                                        <p:tgtEl>
                                          <p:spTgt spid="497"/>
                                        </p:tgtEl>
                                        <p:attrNameLst>
                                          <p:attrName>style.visibility</p:attrName>
                                        </p:attrNameLst>
                                      </p:cBhvr>
                                      <p:to>
                                        <p:strVal val="visible"/>
                                      </p:to>
                                    </p:set>
                                    <p:animEffect transition="in" filter="dissolve(in)">
                                      <p:cBhvr>
                                        <p:cTn id="180" dur="750"/>
                                        <p:tgtEl>
                                          <p:spTgt spid="497"/>
                                        </p:tgtEl>
                                      </p:cBhvr>
                                    </p:animEffect>
                                  </p:childTnLst>
                                </p:cTn>
                              </p:par>
                            </p:childTnLst>
                          </p:cTn>
                        </p:par>
                        <p:par>
                          <p:cTn id="181" fill="hold">
                            <p:stCondLst>
                              <p:cond delay="41800"/>
                            </p:stCondLst>
                            <p:childTnLst>
                              <p:par>
                                <p:cTn id="182" presetID="9" presetClass="entr" presetSubtype="0" fill="hold" grpId="0" nodeType="afterEffect">
                                  <p:stCondLst>
                                    <p:cond delay="100"/>
                                  </p:stCondLst>
                                  <p:childTnLst>
                                    <p:set>
                                      <p:cBhvr>
                                        <p:cTn id="183" dur="indefinite" fill="hold"/>
                                        <p:tgtEl>
                                          <p:spTgt spid="506"/>
                                        </p:tgtEl>
                                        <p:attrNameLst>
                                          <p:attrName>style.visibility</p:attrName>
                                        </p:attrNameLst>
                                      </p:cBhvr>
                                      <p:to>
                                        <p:strVal val="visible"/>
                                      </p:to>
                                    </p:set>
                                    <p:animEffect transition="in" filter="dissolve(in)">
                                      <p:cBhvr>
                                        <p:cTn id="184" dur="750"/>
                                        <p:tgtEl>
                                          <p:spTgt spid="506"/>
                                        </p:tgtEl>
                                      </p:cBhvr>
                                    </p:animEffect>
                                  </p:childTnLst>
                                </p:cTn>
                              </p:par>
                            </p:childTnLst>
                          </p:cTn>
                        </p:par>
                        <p:par>
                          <p:cTn id="185" fill="hold">
                            <p:stCondLst>
                              <p:cond delay="42900"/>
                            </p:stCondLst>
                            <p:childTnLst>
                              <p:par>
                                <p:cTn id="186" presetID="9" presetClass="entr" presetSubtype="0" fill="hold" grpId="0" nodeType="afterEffect">
                                  <p:stCondLst>
                                    <p:cond delay="100"/>
                                  </p:stCondLst>
                                  <p:childTnLst>
                                    <p:set>
                                      <p:cBhvr>
                                        <p:cTn id="187" dur="indefinite" fill="hold"/>
                                        <p:tgtEl>
                                          <p:spTgt spid="503"/>
                                        </p:tgtEl>
                                        <p:attrNameLst>
                                          <p:attrName>style.visibility</p:attrName>
                                        </p:attrNameLst>
                                      </p:cBhvr>
                                      <p:to>
                                        <p:strVal val="visible"/>
                                      </p:to>
                                    </p:set>
                                    <p:animEffect transition="in" filter="dissolve(in)">
                                      <p:cBhvr>
                                        <p:cTn id="188" dur="750"/>
                                        <p:tgtEl>
                                          <p:spTgt spid="503"/>
                                        </p:tgtEl>
                                      </p:cBhvr>
                                    </p:animEffect>
                                  </p:childTnLst>
                                </p:cTn>
                              </p:par>
                            </p:childTnLst>
                          </p:cTn>
                        </p:par>
                        <p:par>
                          <p:cTn id="189" fill="hold">
                            <p:stCondLst>
                              <p:cond delay="44000"/>
                            </p:stCondLst>
                            <p:childTnLst>
                              <p:par>
                                <p:cTn id="190" presetID="9" presetClass="entr" presetSubtype="0" fill="hold" grpId="0" nodeType="afterEffect">
                                  <p:stCondLst>
                                    <p:cond delay="100"/>
                                  </p:stCondLst>
                                  <p:childTnLst>
                                    <p:set>
                                      <p:cBhvr>
                                        <p:cTn id="191" dur="indefinite" fill="hold"/>
                                        <p:tgtEl>
                                          <p:spTgt spid="498"/>
                                        </p:tgtEl>
                                        <p:attrNameLst>
                                          <p:attrName>style.visibility</p:attrName>
                                        </p:attrNameLst>
                                      </p:cBhvr>
                                      <p:to>
                                        <p:strVal val="visible"/>
                                      </p:to>
                                    </p:set>
                                    <p:animEffect transition="in" filter="dissolve(in)">
                                      <p:cBhvr>
                                        <p:cTn id="192" dur="750"/>
                                        <p:tgtEl>
                                          <p:spTgt spid="498"/>
                                        </p:tgtEl>
                                      </p:cBhvr>
                                    </p:animEffect>
                                  </p:childTnLst>
                                </p:cTn>
                              </p:par>
                            </p:childTnLst>
                          </p:cTn>
                        </p:par>
                        <p:par>
                          <p:cTn id="193" fill="hold">
                            <p:stCondLst>
                              <p:cond delay="45100"/>
                            </p:stCondLst>
                            <p:childTnLst>
                              <p:par>
                                <p:cTn id="194" presetID="9" presetClass="entr" presetSubtype="0" fill="hold" grpId="0" nodeType="afterEffect">
                                  <p:stCondLst>
                                    <p:cond delay="100"/>
                                  </p:stCondLst>
                                  <p:childTnLst>
                                    <p:set>
                                      <p:cBhvr>
                                        <p:cTn id="195" dur="indefinite" fill="hold"/>
                                        <p:tgtEl>
                                          <p:spTgt spid="507"/>
                                        </p:tgtEl>
                                        <p:attrNameLst>
                                          <p:attrName>style.visibility</p:attrName>
                                        </p:attrNameLst>
                                      </p:cBhvr>
                                      <p:to>
                                        <p:strVal val="visible"/>
                                      </p:to>
                                    </p:set>
                                    <p:animEffect transition="in" filter="dissolve(in)">
                                      <p:cBhvr>
                                        <p:cTn id="196" dur="750"/>
                                        <p:tgtEl>
                                          <p:spTgt spid="507"/>
                                        </p:tgtEl>
                                      </p:cBhvr>
                                    </p:animEffect>
                                  </p:childTnLst>
                                </p:cTn>
                              </p:par>
                            </p:childTnLst>
                          </p:cTn>
                        </p:par>
                        <p:par>
                          <p:cTn id="197" fill="hold">
                            <p:stCondLst>
                              <p:cond delay="46200"/>
                            </p:stCondLst>
                            <p:childTnLst>
                              <p:par>
                                <p:cTn id="198" presetID="9" presetClass="entr" presetSubtype="0" fill="hold" grpId="0" nodeType="afterEffect">
                                  <p:stCondLst>
                                    <p:cond delay="100"/>
                                  </p:stCondLst>
                                  <p:childTnLst>
                                    <p:set>
                                      <p:cBhvr>
                                        <p:cTn id="199" dur="indefinite" fill="hold"/>
                                        <p:tgtEl>
                                          <p:spTgt spid="502"/>
                                        </p:tgtEl>
                                        <p:attrNameLst>
                                          <p:attrName>style.visibility</p:attrName>
                                        </p:attrNameLst>
                                      </p:cBhvr>
                                      <p:to>
                                        <p:strVal val="visible"/>
                                      </p:to>
                                    </p:set>
                                    <p:animEffect transition="in" filter="dissolve(in)">
                                      <p:cBhvr>
                                        <p:cTn id="200" dur="750"/>
                                        <p:tgtEl>
                                          <p:spTgt spid="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 grpId="0" animBg="1" advAuto="0"/>
      <p:bldP spid="493" grpId="0" animBg="1" advAuto="0"/>
      <p:bldP spid="494" grpId="0" animBg="1" advAuto="0"/>
      <p:bldP spid="495" grpId="0" animBg="1" advAuto="0"/>
      <p:bldP spid="496" grpId="0" animBg="1" advAuto="0"/>
      <p:bldP spid="497" grpId="0" animBg="1" advAuto="0"/>
      <p:bldP spid="498" grpId="0" animBg="1" advAuto="0"/>
      <p:bldP spid="499" grpId="0" animBg="1" advAuto="0"/>
      <p:bldP spid="500" grpId="0" animBg="1" advAuto="0"/>
      <p:bldP spid="501" grpId="0" animBg="1" advAuto="0"/>
      <p:bldP spid="502" grpId="0" animBg="1" advAuto="0"/>
      <p:bldP spid="503" grpId="0" animBg="1" advAuto="0"/>
      <p:bldP spid="504" grpId="0" animBg="1" advAuto="0"/>
      <p:bldP spid="505" grpId="0" animBg="1" advAuto="0"/>
      <p:bldP spid="506" grpId="0" animBg="1" advAuto="0"/>
      <p:bldP spid="507" grpId="0" animBg="1" advAuto="0"/>
      <p:bldP spid="508" grpId="0" animBg="1" advAuto="0"/>
      <p:bldP spid="509" grpId="0" animBg="1" advAuto="0"/>
      <p:bldP spid="510" grpId="0" animBg="1" advAuto="0"/>
      <p:bldP spid="511" grpId="0" animBg="1" advAuto="0"/>
      <p:bldP spid="512" grpId="0" animBg="1" advAuto="0"/>
      <p:bldP spid="513" grpId="0" animBg="1" advAuto="0"/>
      <p:bldP spid="514" grpId="0" animBg="1" advAuto="0"/>
      <p:bldP spid="515" grpId="0" animBg="1" advAuto="0"/>
      <p:bldP spid="516" grpId="0" animBg="1" advAuto="0"/>
      <p:bldP spid="517" grpId="0" animBg="1" advAuto="0"/>
      <p:bldP spid="518" grpId="0" animBg="1" advAuto="0"/>
      <p:bldP spid="519" grpId="0" animBg="1" advAuto="0"/>
      <p:bldP spid="520" grpId="0" animBg="1" advAuto="0"/>
      <p:bldP spid="521" grpId="0" animBg="1" advAuto="0"/>
      <p:bldP spid="522" grpId="0" animBg="1" advAuto="0"/>
      <p:bldP spid="523" grpId="0" animBg="1" advAuto="0"/>
      <p:bldP spid="524" grpId="0" animBg="1" advAuto="0"/>
      <p:bldP spid="525" grpId="0" animBg="1" advAuto="0"/>
      <p:bldP spid="526" grpId="0" animBg="1" advAuto="0"/>
      <p:bldP spid="527" grpId="0" animBg="1" advAuto="0"/>
      <p:bldP spid="528" grpId="0" animBg="1" advAuto="0"/>
      <p:bldP spid="529" grpId="0" animBg="1" advAuto="0"/>
      <p:bldP spid="530" grpId="0" animBg="1" advAuto="0"/>
      <p:bldP spid="531" grpId="0" animBg="1" advAuto="0"/>
      <p:bldP spid="532" grpId="0" animBg="1" advAuto="0"/>
      <p:bldP spid="533" grpId="0" animBg="1" advAuto="0"/>
      <p:bldP spid="534" grpId="0" animBg="1" advAuto="0"/>
      <p:bldP spid="535" grpId="0" animBg="1" advAuto="0"/>
      <p:bldP spid="536" grpId="0"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 name="Shape 838"/>
          <p:cNvSpPr/>
          <p:nvPr/>
        </p:nvSpPr>
        <p:spPr>
          <a:xfrm>
            <a:off x="1687971" y="1562052"/>
            <a:ext cx="9442626" cy="438197"/>
          </a:xfrm>
          <a:prstGeom prst="rect">
            <a:avLst/>
          </a:prstGeom>
          <a:ln w="12700">
            <a:miter lim="400000"/>
          </a:ln>
        </p:spPr>
        <p:txBody>
          <a:bodyPr lIns="0" tIns="0" rIns="0" bIns="0">
            <a:spAutoFit/>
          </a:bodyPr>
          <a:lstStyle>
            <a:lvl1pPr algn="just" defTabSz="457200">
              <a:spcBef>
                <a:spcPts val="1700"/>
              </a:spcBef>
              <a:defRPr sz="1800">
                <a:solidFill>
                  <a:srgbClr val="6F6F6F"/>
                </a:solidFill>
                <a:uFill>
                  <a:solidFill>
                    <a:srgbClr val="6F6F6F"/>
                  </a:solidFill>
                </a:uFill>
                <a:latin typeface="Lato Regular"/>
                <a:ea typeface="Lato Regular"/>
                <a:cs typeface="Lato Regular"/>
                <a:sym typeface="Lato Regular"/>
              </a:defRPr>
            </a:lvl1pPr>
          </a:lstStyle>
          <a:p>
            <a:pPr lvl="0">
              <a:defRPr>
                <a:solidFill>
                  <a:srgbClr val="000000"/>
                </a:solidFill>
                <a:uFillTx/>
              </a:defRPr>
            </a:pPr>
            <a:r>
              <a:rPr sz="950">
                <a:latin typeface="Arial" panose="020B0604020202020204" pitchFamily="34" charset="0"/>
                <a:sym typeface="Arial" panose="020B0604020202020204" pitchFamily="34" charset="0"/>
              </a:rPr>
              <a:t>Lorem ipsum dolor sit amet, consectetur adipiscing elit. Integer mollis vehicula ligula ut faucibus. Curabitur vestibulum consequat urna et vehicula. Suspendisse feugiat biben- dum egestas. Sed bibendum urna id sem tincidunt commodoat dictum lectus. Fusce felis tellus, volutpat quis venenatis non, adipiscing quis orci. Integer condimentum leo ut erat ultrices mollis. Nunc ut quam adipiscing, elementum enim ac, ullamcorper magna. Curabitur a felis eu tellus tincidunt rhoncus. Cras rhoncus diam tortor, id cursus purus.</a:t>
            </a:r>
          </a:p>
        </p:txBody>
      </p:sp>
      <p:sp>
        <p:nvSpPr>
          <p:cNvPr id="839" name="Shape 839"/>
          <p:cNvSpPr/>
          <p:nvPr/>
        </p:nvSpPr>
        <p:spPr>
          <a:xfrm>
            <a:off x="1763741" y="2246809"/>
            <a:ext cx="2667855" cy="308057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2"/>
          </a:solidFill>
          <a:ln w="25400">
            <a:solidFill>
              <a:srgbClr val="000000">
                <a:alpha val="0"/>
              </a:srgbClr>
            </a:solidFill>
            <a:round/>
          </a:ln>
        </p:spPr>
        <p:txBody>
          <a:bodyPr lIns="0" tIns="0" rIns="0" bIns="0"/>
          <a:lstStyle/>
          <a:p>
            <a:pPr algn="ctr" defTabSz="241300">
              <a:defRPr sz="1800"/>
            </a:pPr>
            <a:endParaRPr sz="950">
              <a:latin typeface="Arial" panose="020B0604020202020204" pitchFamily="34" charset="0"/>
              <a:sym typeface="Arial" panose="020B0604020202020204" pitchFamily="34" charset="0"/>
            </a:endParaRPr>
          </a:p>
        </p:txBody>
      </p:sp>
      <p:sp>
        <p:nvSpPr>
          <p:cNvPr id="840" name="Shape 840"/>
          <p:cNvSpPr/>
          <p:nvPr/>
        </p:nvSpPr>
        <p:spPr>
          <a:xfrm>
            <a:off x="2749430" y="3535962"/>
            <a:ext cx="672201" cy="673038"/>
          </a:xfrm>
          <a:custGeom>
            <a:avLst/>
            <a:gdLst/>
            <a:ahLst/>
            <a:cxnLst>
              <a:cxn ang="0">
                <a:pos x="wd2" y="hd2"/>
              </a:cxn>
              <a:cxn ang="5400000">
                <a:pos x="wd2" y="hd2"/>
              </a:cxn>
              <a:cxn ang="10800000">
                <a:pos x="wd2" y="hd2"/>
              </a:cxn>
              <a:cxn ang="16200000">
                <a:pos x="wd2" y="hd2"/>
              </a:cxn>
            </a:cxnLst>
            <a:rect l="0" t="0" r="r" b="b"/>
            <a:pathLst>
              <a:path w="21600" h="21600" extrusionOk="0">
                <a:moveTo>
                  <a:pt x="21357" y="18802"/>
                </a:moveTo>
                <a:cubicBezTo>
                  <a:pt x="21518" y="18965"/>
                  <a:pt x="21600" y="19177"/>
                  <a:pt x="21600" y="19437"/>
                </a:cubicBezTo>
                <a:cubicBezTo>
                  <a:pt x="21600" y="19581"/>
                  <a:pt x="21518" y="19776"/>
                  <a:pt x="21357" y="20019"/>
                </a:cubicBezTo>
                <a:cubicBezTo>
                  <a:pt x="21193" y="20261"/>
                  <a:pt x="20990" y="20504"/>
                  <a:pt x="20747" y="20741"/>
                </a:cubicBezTo>
                <a:cubicBezTo>
                  <a:pt x="20504" y="20979"/>
                  <a:pt x="20261" y="21185"/>
                  <a:pt x="20023" y="21349"/>
                </a:cubicBezTo>
                <a:cubicBezTo>
                  <a:pt x="19783" y="21518"/>
                  <a:pt x="19594" y="21600"/>
                  <a:pt x="19447" y="21600"/>
                </a:cubicBezTo>
                <a:cubicBezTo>
                  <a:pt x="19190" y="21600"/>
                  <a:pt x="18975" y="21515"/>
                  <a:pt x="18811" y="21343"/>
                </a:cubicBezTo>
                <a:lnTo>
                  <a:pt x="13957" y="16503"/>
                </a:lnTo>
                <a:cubicBezTo>
                  <a:pt x="13217" y="16980"/>
                  <a:pt x="12429" y="17350"/>
                  <a:pt x="11590" y="17604"/>
                </a:cubicBezTo>
                <a:cubicBezTo>
                  <a:pt x="10751" y="17864"/>
                  <a:pt x="9892" y="17991"/>
                  <a:pt x="9007" y="17991"/>
                </a:cubicBezTo>
                <a:cubicBezTo>
                  <a:pt x="7770" y="17991"/>
                  <a:pt x="6609" y="17760"/>
                  <a:pt x="5518" y="17291"/>
                </a:cubicBezTo>
                <a:cubicBezTo>
                  <a:pt x="4427" y="16822"/>
                  <a:pt x="3470" y="16175"/>
                  <a:pt x="2645" y="15354"/>
                </a:cubicBezTo>
                <a:cubicBezTo>
                  <a:pt x="1817" y="14535"/>
                  <a:pt x="1173" y="13580"/>
                  <a:pt x="701" y="12487"/>
                </a:cubicBezTo>
                <a:cubicBezTo>
                  <a:pt x="232" y="11400"/>
                  <a:pt x="0" y="10237"/>
                  <a:pt x="0" y="9000"/>
                </a:cubicBezTo>
                <a:cubicBezTo>
                  <a:pt x="0" y="7769"/>
                  <a:pt x="232" y="6602"/>
                  <a:pt x="701" y="5515"/>
                </a:cubicBezTo>
                <a:cubicBezTo>
                  <a:pt x="1170" y="4422"/>
                  <a:pt x="1817" y="3468"/>
                  <a:pt x="2645" y="2646"/>
                </a:cubicBezTo>
                <a:cubicBezTo>
                  <a:pt x="3470" y="1827"/>
                  <a:pt x="4425" y="1180"/>
                  <a:pt x="5512" y="709"/>
                </a:cubicBezTo>
                <a:cubicBezTo>
                  <a:pt x="6600" y="237"/>
                  <a:pt x="7764" y="0"/>
                  <a:pt x="9007" y="0"/>
                </a:cubicBezTo>
                <a:cubicBezTo>
                  <a:pt x="10245" y="0"/>
                  <a:pt x="11403" y="237"/>
                  <a:pt x="12488" y="709"/>
                </a:cubicBezTo>
                <a:cubicBezTo>
                  <a:pt x="13573" y="1180"/>
                  <a:pt x="14531" y="1827"/>
                  <a:pt x="15359" y="2646"/>
                </a:cubicBezTo>
                <a:cubicBezTo>
                  <a:pt x="16184" y="3468"/>
                  <a:pt x="16831" y="4422"/>
                  <a:pt x="17300" y="5515"/>
                </a:cubicBezTo>
                <a:cubicBezTo>
                  <a:pt x="17769" y="6602"/>
                  <a:pt x="18003" y="7769"/>
                  <a:pt x="18003" y="9000"/>
                </a:cubicBezTo>
                <a:cubicBezTo>
                  <a:pt x="18003" y="9887"/>
                  <a:pt x="17873" y="10748"/>
                  <a:pt x="17616" y="11589"/>
                </a:cubicBezTo>
                <a:cubicBezTo>
                  <a:pt x="17359" y="12434"/>
                  <a:pt x="16992" y="13219"/>
                  <a:pt x="16514" y="13947"/>
                </a:cubicBezTo>
                <a:lnTo>
                  <a:pt x="21357" y="18802"/>
                </a:lnTo>
                <a:close/>
                <a:moveTo>
                  <a:pt x="3597" y="9000"/>
                </a:moveTo>
                <a:cubicBezTo>
                  <a:pt x="3597" y="9759"/>
                  <a:pt x="3741" y="10465"/>
                  <a:pt x="4029" y="11118"/>
                </a:cubicBezTo>
                <a:cubicBezTo>
                  <a:pt x="4317" y="11770"/>
                  <a:pt x="4707" y="12338"/>
                  <a:pt x="5193" y="12821"/>
                </a:cubicBezTo>
                <a:cubicBezTo>
                  <a:pt x="5679" y="13301"/>
                  <a:pt x="6253" y="13685"/>
                  <a:pt x="6908" y="13970"/>
                </a:cubicBezTo>
                <a:cubicBezTo>
                  <a:pt x="7566" y="14252"/>
                  <a:pt x="8264" y="14394"/>
                  <a:pt x="9004" y="14394"/>
                </a:cubicBezTo>
                <a:cubicBezTo>
                  <a:pt x="9745" y="14394"/>
                  <a:pt x="10440" y="14252"/>
                  <a:pt x="11092" y="13970"/>
                </a:cubicBezTo>
                <a:cubicBezTo>
                  <a:pt x="11745" y="13685"/>
                  <a:pt x="12319" y="13301"/>
                  <a:pt x="12802" y="12821"/>
                </a:cubicBezTo>
                <a:cubicBezTo>
                  <a:pt x="13291" y="12338"/>
                  <a:pt x="13678" y="11770"/>
                  <a:pt x="13966" y="11118"/>
                </a:cubicBezTo>
                <a:cubicBezTo>
                  <a:pt x="14254" y="10465"/>
                  <a:pt x="14398" y="9759"/>
                  <a:pt x="14398" y="9000"/>
                </a:cubicBezTo>
                <a:cubicBezTo>
                  <a:pt x="14398" y="8260"/>
                  <a:pt x="14254" y="7565"/>
                  <a:pt x="13966" y="6913"/>
                </a:cubicBezTo>
                <a:cubicBezTo>
                  <a:pt x="13675" y="6258"/>
                  <a:pt x="13291" y="5684"/>
                  <a:pt x="12802" y="5193"/>
                </a:cubicBezTo>
                <a:cubicBezTo>
                  <a:pt x="12316" y="4704"/>
                  <a:pt x="11745" y="4317"/>
                  <a:pt x="11092" y="4032"/>
                </a:cubicBezTo>
                <a:cubicBezTo>
                  <a:pt x="10440" y="3750"/>
                  <a:pt x="9742" y="3606"/>
                  <a:pt x="9004" y="3606"/>
                </a:cubicBezTo>
                <a:cubicBezTo>
                  <a:pt x="8267" y="3606"/>
                  <a:pt x="7566" y="3750"/>
                  <a:pt x="6908" y="4032"/>
                </a:cubicBezTo>
                <a:cubicBezTo>
                  <a:pt x="6253" y="4317"/>
                  <a:pt x="5676" y="4704"/>
                  <a:pt x="5193" y="5193"/>
                </a:cubicBezTo>
                <a:cubicBezTo>
                  <a:pt x="4707" y="5684"/>
                  <a:pt x="4317" y="6258"/>
                  <a:pt x="4029" y="6913"/>
                </a:cubicBezTo>
                <a:cubicBezTo>
                  <a:pt x="3741" y="7565"/>
                  <a:pt x="3597" y="8257"/>
                  <a:pt x="3597" y="9000"/>
                </a:cubicBezTo>
                <a:moveTo>
                  <a:pt x="9007" y="5591"/>
                </a:moveTo>
                <a:cubicBezTo>
                  <a:pt x="9185" y="5591"/>
                  <a:pt x="9344" y="5656"/>
                  <a:pt x="9473" y="5786"/>
                </a:cubicBezTo>
                <a:cubicBezTo>
                  <a:pt x="9603" y="5919"/>
                  <a:pt x="9668" y="6082"/>
                  <a:pt x="9668" y="6280"/>
                </a:cubicBezTo>
                <a:cubicBezTo>
                  <a:pt x="9668" y="6461"/>
                  <a:pt x="9603" y="6616"/>
                  <a:pt x="9473" y="6746"/>
                </a:cubicBezTo>
                <a:cubicBezTo>
                  <a:pt x="9344" y="6879"/>
                  <a:pt x="9185" y="6944"/>
                  <a:pt x="9007" y="6944"/>
                </a:cubicBezTo>
                <a:cubicBezTo>
                  <a:pt x="8439" y="6944"/>
                  <a:pt x="7953" y="7144"/>
                  <a:pt x="7552" y="7537"/>
                </a:cubicBezTo>
                <a:cubicBezTo>
                  <a:pt x="7151" y="7935"/>
                  <a:pt x="6950" y="8423"/>
                  <a:pt x="6950" y="8997"/>
                </a:cubicBezTo>
                <a:cubicBezTo>
                  <a:pt x="6950" y="9180"/>
                  <a:pt x="6885" y="9333"/>
                  <a:pt x="6755" y="9466"/>
                </a:cubicBezTo>
                <a:cubicBezTo>
                  <a:pt x="6623" y="9596"/>
                  <a:pt x="6467" y="9658"/>
                  <a:pt x="6289" y="9658"/>
                </a:cubicBezTo>
                <a:cubicBezTo>
                  <a:pt x="6080" y="9658"/>
                  <a:pt x="5914" y="9596"/>
                  <a:pt x="5786" y="9466"/>
                </a:cubicBezTo>
                <a:cubicBezTo>
                  <a:pt x="5659" y="9333"/>
                  <a:pt x="5600" y="9180"/>
                  <a:pt x="5600" y="8997"/>
                </a:cubicBezTo>
                <a:cubicBezTo>
                  <a:pt x="5600" y="8539"/>
                  <a:pt x="5685" y="8104"/>
                  <a:pt x="5863" y="7686"/>
                </a:cubicBezTo>
                <a:cubicBezTo>
                  <a:pt x="6038" y="7271"/>
                  <a:pt x="6281" y="6907"/>
                  <a:pt x="6597" y="6591"/>
                </a:cubicBezTo>
                <a:cubicBezTo>
                  <a:pt x="6905" y="6277"/>
                  <a:pt x="7264" y="6029"/>
                  <a:pt x="7677" y="5857"/>
                </a:cubicBezTo>
                <a:cubicBezTo>
                  <a:pt x="8086" y="5681"/>
                  <a:pt x="8530" y="5591"/>
                  <a:pt x="9007" y="5591"/>
                </a:cubicBezTo>
              </a:path>
            </a:pathLst>
          </a:custGeom>
          <a:solidFill>
            <a:srgbClr val="FFFFFF"/>
          </a:solidFill>
          <a:ln w="12700">
            <a:miter lim="400000"/>
          </a:ln>
        </p:spPr>
        <p:txBody>
          <a:bodyPr lIns="0" tIns="0" rIns="0" bIns="0"/>
          <a:lstStyle/>
          <a:p>
            <a:pPr lvl="0"/>
            <a:endParaRPr>
              <a:latin typeface="Arial" panose="020B0604020202020204" pitchFamily="34" charset="0"/>
              <a:sym typeface="Arial" panose="020B0604020202020204" pitchFamily="34" charset="0"/>
            </a:endParaRPr>
          </a:p>
        </p:txBody>
      </p:sp>
      <p:sp>
        <p:nvSpPr>
          <p:cNvPr id="841" name="Shape 841"/>
          <p:cNvSpPr/>
          <p:nvPr/>
        </p:nvSpPr>
        <p:spPr>
          <a:xfrm>
            <a:off x="3946929" y="2246809"/>
            <a:ext cx="2667855" cy="308057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1"/>
          </a:solidFill>
          <a:ln w="25400">
            <a:solidFill>
              <a:srgbClr val="000000">
                <a:alpha val="0"/>
              </a:srgbClr>
            </a:solidFill>
            <a:round/>
          </a:ln>
        </p:spPr>
        <p:txBody>
          <a:bodyPr lIns="0" tIns="0" rIns="0" bIns="0"/>
          <a:lstStyle/>
          <a:p>
            <a:pPr algn="ctr" defTabSz="241300">
              <a:defRPr sz="1800"/>
            </a:pPr>
            <a:endParaRPr sz="950">
              <a:latin typeface="Arial" panose="020B0604020202020204" pitchFamily="34" charset="0"/>
              <a:sym typeface="Arial" panose="020B0604020202020204" pitchFamily="34" charset="0"/>
            </a:endParaRPr>
          </a:p>
        </p:txBody>
      </p:sp>
      <p:sp>
        <p:nvSpPr>
          <p:cNvPr id="842" name="Shape 842"/>
          <p:cNvSpPr/>
          <p:nvPr/>
        </p:nvSpPr>
        <p:spPr>
          <a:xfrm>
            <a:off x="4914202" y="3480713"/>
            <a:ext cx="669690" cy="669690"/>
          </a:xfrm>
          <a:custGeom>
            <a:avLst/>
            <a:gdLst/>
            <a:ahLst/>
            <a:cxnLst>
              <a:cxn ang="0">
                <a:pos x="wd2" y="hd2"/>
              </a:cxn>
              <a:cxn ang="5400000">
                <a:pos x="wd2" y="hd2"/>
              </a:cxn>
              <a:cxn ang="10800000">
                <a:pos x="wd2" y="hd2"/>
              </a:cxn>
              <a:cxn ang="16200000">
                <a:pos x="wd2" y="hd2"/>
              </a:cxn>
            </a:cxnLst>
            <a:rect l="0" t="0" r="r" b="b"/>
            <a:pathLst>
              <a:path w="21600" h="21600" extrusionOk="0">
                <a:moveTo>
                  <a:pt x="19988" y="2580"/>
                </a:moveTo>
                <a:cubicBezTo>
                  <a:pt x="20420" y="2580"/>
                  <a:pt x="20794" y="2736"/>
                  <a:pt x="21116" y="3053"/>
                </a:cubicBezTo>
                <a:cubicBezTo>
                  <a:pt x="21439" y="3372"/>
                  <a:pt x="21600" y="3744"/>
                  <a:pt x="21600" y="4176"/>
                </a:cubicBezTo>
                <a:lnTo>
                  <a:pt x="21600" y="19987"/>
                </a:lnTo>
                <a:cubicBezTo>
                  <a:pt x="21600" y="20419"/>
                  <a:pt x="21439" y="20797"/>
                  <a:pt x="21116" y="21116"/>
                </a:cubicBezTo>
                <a:cubicBezTo>
                  <a:pt x="20794" y="21439"/>
                  <a:pt x="20420" y="21600"/>
                  <a:pt x="19988" y="21600"/>
                </a:cubicBezTo>
                <a:lnTo>
                  <a:pt x="1612" y="21600"/>
                </a:lnTo>
                <a:cubicBezTo>
                  <a:pt x="1180" y="21600"/>
                  <a:pt x="806" y="21439"/>
                  <a:pt x="484" y="21116"/>
                </a:cubicBezTo>
                <a:cubicBezTo>
                  <a:pt x="161" y="20797"/>
                  <a:pt x="0" y="20419"/>
                  <a:pt x="0" y="19987"/>
                </a:cubicBezTo>
                <a:lnTo>
                  <a:pt x="0" y="4176"/>
                </a:lnTo>
                <a:cubicBezTo>
                  <a:pt x="0" y="3744"/>
                  <a:pt x="161" y="3372"/>
                  <a:pt x="484" y="3053"/>
                </a:cubicBezTo>
                <a:cubicBezTo>
                  <a:pt x="806" y="2736"/>
                  <a:pt x="1180" y="2580"/>
                  <a:pt x="1612" y="2580"/>
                </a:cubicBezTo>
                <a:lnTo>
                  <a:pt x="2151" y="2580"/>
                </a:lnTo>
                <a:lnTo>
                  <a:pt x="2151" y="2402"/>
                </a:lnTo>
                <a:cubicBezTo>
                  <a:pt x="2151" y="2117"/>
                  <a:pt x="2197" y="1829"/>
                  <a:pt x="2289" y="1541"/>
                </a:cubicBezTo>
                <a:cubicBezTo>
                  <a:pt x="2381" y="1250"/>
                  <a:pt x="2531" y="991"/>
                  <a:pt x="2738" y="766"/>
                </a:cubicBezTo>
                <a:cubicBezTo>
                  <a:pt x="2943" y="542"/>
                  <a:pt x="3216" y="360"/>
                  <a:pt x="3556" y="213"/>
                </a:cubicBezTo>
                <a:cubicBezTo>
                  <a:pt x="3896" y="75"/>
                  <a:pt x="4310" y="0"/>
                  <a:pt x="4797" y="0"/>
                </a:cubicBezTo>
                <a:cubicBezTo>
                  <a:pt x="5283" y="0"/>
                  <a:pt x="5698" y="75"/>
                  <a:pt x="6038" y="213"/>
                </a:cubicBezTo>
                <a:cubicBezTo>
                  <a:pt x="6378" y="360"/>
                  <a:pt x="6651" y="542"/>
                  <a:pt x="6858" y="766"/>
                </a:cubicBezTo>
                <a:cubicBezTo>
                  <a:pt x="7063" y="991"/>
                  <a:pt x="7215" y="1256"/>
                  <a:pt x="7313" y="1546"/>
                </a:cubicBezTo>
                <a:cubicBezTo>
                  <a:pt x="7411" y="1840"/>
                  <a:pt x="7457" y="2125"/>
                  <a:pt x="7457" y="2402"/>
                </a:cubicBezTo>
                <a:lnTo>
                  <a:pt x="7457" y="2580"/>
                </a:lnTo>
                <a:lnTo>
                  <a:pt x="8134" y="2580"/>
                </a:lnTo>
                <a:lnTo>
                  <a:pt x="8134" y="2402"/>
                </a:lnTo>
                <a:cubicBezTo>
                  <a:pt x="8134" y="2117"/>
                  <a:pt x="8180" y="1829"/>
                  <a:pt x="8269" y="1541"/>
                </a:cubicBezTo>
                <a:cubicBezTo>
                  <a:pt x="8364" y="1250"/>
                  <a:pt x="8511" y="991"/>
                  <a:pt x="8718" y="766"/>
                </a:cubicBezTo>
                <a:cubicBezTo>
                  <a:pt x="8926" y="541"/>
                  <a:pt x="9199" y="360"/>
                  <a:pt x="9539" y="213"/>
                </a:cubicBezTo>
                <a:cubicBezTo>
                  <a:pt x="9879" y="75"/>
                  <a:pt x="10293" y="0"/>
                  <a:pt x="10780" y="0"/>
                </a:cubicBezTo>
                <a:cubicBezTo>
                  <a:pt x="11266" y="0"/>
                  <a:pt x="11678" y="75"/>
                  <a:pt x="12021" y="213"/>
                </a:cubicBezTo>
                <a:cubicBezTo>
                  <a:pt x="12361" y="360"/>
                  <a:pt x="12637" y="542"/>
                  <a:pt x="12853" y="766"/>
                </a:cubicBezTo>
                <a:cubicBezTo>
                  <a:pt x="13069" y="991"/>
                  <a:pt x="13227" y="1256"/>
                  <a:pt x="13322" y="1546"/>
                </a:cubicBezTo>
                <a:cubicBezTo>
                  <a:pt x="13417" y="1840"/>
                  <a:pt x="13469" y="2125"/>
                  <a:pt x="13469" y="2402"/>
                </a:cubicBezTo>
                <a:lnTo>
                  <a:pt x="13469" y="2580"/>
                </a:lnTo>
                <a:lnTo>
                  <a:pt x="14143" y="2580"/>
                </a:lnTo>
                <a:lnTo>
                  <a:pt x="14143" y="2402"/>
                </a:lnTo>
                <a:cubicBezTo>
                  <a:pt x="14143" y="2117"/>
                  <a:pt x="14192" y="1829"/>
                  <a:pt x="14287" y="1541"/>
                </a:cubicBezTo>
                <a:cubicBezTo>
                  <a:pt x="14385" y="1250"/>
                  <a:pt x="14534" y="991"/>
                  <a:pt x="14742" y="766"/>
                </a:cubicBezTo>
                <a:cubicBezTo>
                  <a:pt x="14949" y="541"/>
                  <a:pt x="15220" y="360"/>
                  <a:pt x="15556" y="213"/>
                </a:cubicBezTo>
                <a:cubicBezTo>
                  <a:pt x="15890" y="75"/>
                  <a:pt x="16305" y="0"/>
                  <a:pt x="16803" y="0"/>
                </a:cubicBezTo>
                <a:cubicBezTo>
                  <a:pt x="17290" y="0"/>
                  <a:pt x="17704" y="75"/>
                  <a:pt x="18044" y="213"/>
                </a:cubicBezTo>
                <a:cubicBezTo>
                  <a:pt x="18384" y="360"/>
                  <a:pt x="18657" y="541"/>
                  <a:pt x="18865" y="766"/>
                </a:cubicBezTo>
                <a:cubicBezTo>
                  <a:pt x="19069" y="991"/>
                  <a:pt x="19219" y="1256"/>
                  <a:pt x="19311" y="1546"/>
                </a:cubicBezTo>
                <a:cubicBezTo>
                  <a:pt x="19403" y="1840"/>
                  <a:pt x="19449" y="2125"/>
                  <a:pt x="19449" y="2402"/>
                </a:cubicBezTo>
                <a:lnTo>
                  <a:pt x="19449" y="2580"/>
                </a:lnTo>
                <a:lnTo>
                  <a:pt x="19988" y="2580"/>
                </a:lnTo>
                <a:close/>
                <a:moveTo>
                  <a:pt x="6067" y="7968"/>
                </a:moveTo>
                <a:lnTo>
                  <a:pt x="2180" y="7968"/>
                </a:lnTo>
                <a:lnTo>
                  <a:pt x="2180" y="11444"/>
                </a:lnTo>
                <a:lnTo>
                  <a:pt x="6067" y="11444"/>
                </a:lnTo>
                <a:lnTo>
                  <a:pt x="6067" y="7968"/>
                </a:lnTo>
                <a:close/>
                <a:moveTo>
                  <a:pt x="6067" y="11976"/>
                </a:moveTo>
                <a:lnTo>
                  <a:pt x="2180" y="11976"/>
                </a:lnTo>
                <a:lnTo>
                  <a:pt x="2180" y="15452"/>
                </a:lnTo>
                <a:lnTo>
                  <a:pt x="6067" y="15452"/>
                </a:lnTo>
                <a:lnTo>
                  <a:pt x="6067" y="11976"/>
                </a:lnTo>
                <a:close/>
                <a:moveTo>
                  <a:pt x="6067" y="15976"/>
                </a:moveTo>
                <a:lnTo>
                  <a:pt x="2180" y="15976"/>
                </a:lnTo>
                <a:lnTo>
                  <a:pt x="2180" y="19423"/>
                </a:lnTo>
                <a:lnTo>
                  <a:pt x="6067" y="19423"/>
                </a:lnTo>
                <a:lnTo>
                  <a:pt x="6067" y="15976"/>
                </a:lnTo>
                <a:close/>
                <a:moveTo>
                  <a:pt x="3755" y="5543"/>
                </a:moveTo>
                <a:cubicBezTo>
                  <a:pt x="3755" y="6068"/>
                  <a:pt x="4103" y="6324"/>
                  <a:pt x="4800" y="6324"/>
                </a:cubicBezTo>
                <a:cubicBezTo>
                  <a:pt x="5499" y="6324"/>
                  <a:pt x="5848" y="6068"/>
                  <a:pt x="5848" y="5543"/>
                </a:cubicBezTo>
                <a:lnTo>
                  <a:pt x="5848" y="2399"/>
                </a:lnTo>
                <a:cubicBezTo>
                  <a:pt x="5848" y="1878"/>
                  <a:pt x="5499" y="1613"/>
                  <a:pt x="4800" y="1613"/>
                </a:cubicBezTo>
                <a:cubicBezTo>
                  <a:pt x="4103" y="1613"/>
                  <a:pt x="3755" y="1878"/>
                  <a:pt x="3755" y="2399"/>
                </a:cubicBezTo>
                <a:lnTo>
                  <a:pt x="3755" y="5543"/>
                </a:lnTo>
                <a:close/>
                <a:moveTo>
                  <a:pt x="10535" y="7968"/>
                </a:moveTo>
                <a:lnTo>
                  <a:pt x="6608" y="7968"/>
                </a:lnTo>
                <a:lnTo>
                  <a:pt x="6608" y="11444"/>
                </a:lnTo>
                <a:lnTo>
                  <a:pt x="10535" y="11444"/>
                </a:lnTo>
                <a:lnTo>
                  <a:pt x="10535" y="7968"/>
                </a:lnTo>
                <a:close/>
                <a:moveTo>
                  <a:pt x="10535" y="11976"/>
                </a:moveTo>
                <a:lnTo>
                  <a:pt x="6608" y="11976"/>
                </a:lnTo>
                <a:lnTo>
                  <a:pt x="6608" y="15452"/>
                </a:lnTo>
                <a:lnTo>
                  <a:pt x="10535" y="15452"/>
                </a:lnTo>
                <a:lnTo>
                  <a:pt x="10535" y="11976"/>
                </a:lnTo>
                <a:close/>
                <a:moveTo>
                  <a:pt x="10535" y="15976"/>
                </a:moveTo>
                <a:lnTo>
                  <a:pt x="6608" y="15976"/>
                </a:lnTo>
                <a:lnTo>
                  <a:pt x="6608" y="19423"/>
                </a:lnTo>
                <a:lnTo>
                  <a:pt x="10535" y="19423"/>
                </a:lnTo>
                <a:lnTo>
                  <a:pt x="10535" y="15976"/>
                </a:lnTo>
                <a:close/>
                <a:moveTo>
                  <a:pt x="9775" y="5543"/>
                </a:moveTo>
                <a:cubicBezTo>
                  <a:pt x="9775" y="5826"/>
                  <a:pt x="9850" y="6027"/>
                  <a:pt x="9997" y="6145"/>
                </a:cubicBezTo>
                <a:cubicBezTo>
                  <a:pt x="10144" y="6269"/>
                  <a:pt x="10406" y="6324"/>
                  <a:pt x="10783" y="6324"/>
                </a:cubicBezTo>
                <a:cubicBezTo>
                  <a:pt x="11160" y="6324"/>
                  <a:pt x="11428" y="6263"/>
                  <a:pt x="11589" y="6140"/>
                </a:cubicBezTo>
                <a:cubicBezTo>
                  <a:pt x="11750" y="6016"/>
                  <a:pt x="11831" y="5820"/>
                  <a:pt x="11831" y="5544"/>
                </a:cubicBezTo>
                <a:lnTo>
                  <a:pt x="11831" y="2399"/>
                </a:lnTo>
                <a:cubicBezTo>
                  <a:pt x="11831" y="2128"/>
                  <a:pt x="11750" y="1933"/>
                  <a:pt x="11589" y="1803"/>
                </a:cubicBezTo>
                <a:cubicBezTo>
                  <a:pt x="11428" y="1673"/>
                  <a:pt x="11160" y="1613"/>
                  <a:pt x="10783" y="1613"/>
                </a:cubicBezTo>
                <a:cubicBezTo>
                  <a:pt x="10406" y="1613"/>
                  <a:pt x="10144" y="1679"/>
                  <a:pt x="9997" y="1814"/>
                </a:cubicBezTo>
                <a:cubicBezTo>
                  <a:pt x="9850" y="1944"/>
                  <a:pt x="9775" y="2140"/>
                  <a:pt x="9775" y="2399"/>
                </a:cubicBezTo>
                <a:lnTo>
                  <a:pt x="9775" y="5543"/>
                </a:lnTo>
                <a:close/>
                <a:moveTo>
                  <a:pt x="14986" y="7968"/>
                </a:moveTo>
                <a:lnTo>
                  <a:pt x="11074" y="7968"/>
                </a:lnTo>
                <a:lnTo>
                  <a:pt x="11074" y="11444"/>
                </a:lnTo>
                <a:lnTo>
                  <a:pt x="14986" y="11444"/>
                </a:lnTo>
                <a:lnTo>
                  <a:pt x="14986" y="7968"/>
                </a:lnTo>
                <a:close/>
                <a:moveTo>
                  <a:pt x="14986" y="11976"/>
                </a:moveTo>
                <a:lnTo>
                  <a:pt x="11074" y="11976"/>
                </a:lnTo>
                <a:lnTo>
                  <a:pt x="11074" y="15452"/>
                </a:lnTo>
                <a:lnTo>
                  <a:pt x="14986" y="15452"/>
                </a:lnTo>
                <a:lnTo>
                  <a:pt x="14986" y="11976"/>
                </a:lnTo>
                <a:close/>
                <a:moveTo>
                  <a:pt x="14986" y="15976"/>
                </a:moveTo>
                <a:lnTo>
                  <a:pt x="11074" y="15976"/>
                </a:lnTo>
                <a:lnTo>
                  <a:pt x="11074" y="19423"/>
                </a:lnTo>
                <a:lnTo>
                  <a:pt x="14986" y="19423"/>
                </a:lnTo>
                <a:lnTo>
                  <a:pt x="14986" y="15976"/>
                </a:lnTo>
                <a:close/>
                <a:moveTo>
                  <a:pt x="19423" y="7968"/>
                </a:moveTo>
                <a:lnTo>
                  <a:pt x="15522" y="7968"/>
                </a:lnTo>
                <a:lnTo>
                  <a:pt x="15522" y="11444"/>
                </a:lnTo>
                <a:lnTo>
                  <a:pt x="19423" y="11444"/>
                </a:lnTo>
                <a:lnTo>
                  <a:pt x="19423" y="7968"/>
                </a:lnTo>
                <a:close/>
                <a:moveTo>
                  <a:pt x="19423" y="11976"/>
                </a:moveTo>
                <a:lnTo>
                  <a:pt x="15522" y="11976"/>
                </a:lnTo>
                <a:lnTo>
                  <a:pt x="15522" y="15452"/>
                </a:lnTo>
                <a:lnTo>
                  <a:pt x="19423" y="15452"/>
                </a:lnTo>
                <a:lnTo>
                  <a:pt x="19423" y="11976"/>
                </a:lnTo>
                <a:close/>
                <a:moveTo>
                  <a:pt x="19423" y="15976"/>
                </a:moveTo>
                <a:lnTo>
                  <a:pt x="15522" y="15976"/>
                </a:lnTo>
                <a:lnTo>
                  <a:pt x="15522" y="19423"/>
                </a:lnTo>
                <a:lnTo>
                  <a:pt x="19423" y="19423"/>
                </a:lnTo>
                <a:lnTo>
                  <a:pt x="19423" y="15976"/>
                </a:lnTo>
                <a:close/>
                <a:moveTo>
                  <a:pt x="15758" y="5543"/>
                </a:moveTo>
                <a:cubicBezTo>
                  <a:pt x="15758" y="6068"/>
                  <a:pt x="16106" y="6324"/>
                  <a:pt x="16806" y="6324"/>
                </a:cubicBezTo>
                <a:cubicBezTo>
                  <a:pt x="17503" y="6324"/>
                  <a:pt x="17848" y="6068"/>
                  <a:pt x="17840" y="5543"/>
                </a:cubicBezTo>
                <a:lnTo>
                  <a:pt x="17840" y="2399"/>
                </a:lnTo>
                <a:cubicBezTo>
                  <a:pt x="17840" y="1878"/>
                  <a:pt x="17494" y="1613"/>
                  <a:pt x="16806" y="1613"/>
                </a:cubicBezTo>
                <a:cubicBezTo>
                  <a:pt x="16106" y="1613"/>
                  <a:pt x="15758" y="1878"/>
                  <a:pt x="15758" y="2399"/>
                </a:cubicBezTo>
                <a:lnTo>
                  <a:pt x="15758" y="5543"/>
                </a:lnTo>
                <a:close/>
              </a:path>
            </a:pathLst>
          </a:custGeom>
          <a:solidFill>
            <a:srgbClr val="FFFFFF"/>
          </a:solidFill>
          <a:ln w="12700">
            <a:miter lim="400000"/>
          </a:ln>
        </p:spPr>
        <p:txBody>
          <a:bodyPr lIns="0" tIns="0" rIns="0" bIns="0"/>
          <a:lstStyle/>
          <a:p>
            <a:pPr lvl="0"/>
            <a:endParaRPr>
              <a:latin typeface="Arial" panose="020B0604020202020204" pitchFamily="34" charset="0"/>
              <a:sym typeface="Arial" panose="020B0604020202020204" pitchFamily="34" charset="0"/>
            </a:endParaRPr>
          </a:p>
        </p:txBody>
      </p:sp>
      <p:sp>
        <p:nvSpPr>
          <p:cNvPr id="843" name="Shape 843"/>
          <p:cNvSpPr/>
          <p:nvPr/>
        </p:nvSpPr>
        <p:spPr>
          <a:xfrm>
            <a:off x="6183693" y="2246809"/>
            <a:ext cx="2667855" cy="308057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2"/>
          </a:solidFill>
          <a:ln w="25400">
            <a:solidFill>
              <a:srgbClr val="000000">
                <a:alpha val="0"/>
              </a:srgbClr>
            </a:solidFill>
            <a:round/>
          </a:ln>
        </p:spPr>
        <p:txBody>
          <a:bodyPr lIns="0" tIns="0" rIns="0" bIns="0"/>
          <a:lstStyle/>
          <a:p>
            <a:pPr algn="ctr" defTabSz="241300">
              <a:defRPr sz="1800"/>
            </a:pPr>
            <a:endParaRPr sz="950">
              <a:latin typeface="Arial" panose="020B0604020202020204" pitchFamily="34" charset="0"/>
              <a:sym typeface="Arial" panose="020B0604020202020204" pitchFamily="34" charset="0"/>
            </a:endParaRPr>
          </a:p>
        </p:txBody>
      </p:sp>
      <p:sp>
        <p:nvSpPr>
          <p:cNvPr id="844" name="Shape 844"/>
          <p:cNvSpPr/>
          <p:nvPr/>
        </p:nvSpPr>
        <p:spPr>
          <a:xfrm>
            <a:off x="7162686" y="3534288"/>
            <a:ext cx="672201" cy="560865"/>
          </a:xfrm>
          <a:custGeom>
            <a:avLst/>
            <a:gdLst/>
            <a:ahLst/>
            <a:cxnLst>
              <a:cxn ang="0">
                <a:pos x="wd2" y="hd2"/>
              </a:cxn>
              <a:cxn ang="5400000">
                <a:pos x="wd2" y="hd2"/>
              </a:cxn>
              <a:cxn ang="10800000">
                <a:pos x="wd2" y="hd2"/>
              </a:cxn>
              <a:cxn ang="16200000">
                <a:pos x="wd2" y="hd2"/>
              </a:cxn>
            </a:cxnLst>
            <a:rect l="0" t="0" r="r" b="b"/>
            <a:pathLst>
              <a:path w="21600" h="21600" extrusionOk="0">
                <a:moveTo>
                  <a:pt x="20709" y="14020"/>
                </a:moveTo>
                <a:cubicBezTo>
                  <a:pt x="20951" y="14020"/>
                  <a:pt x="21162" y="14126"/>
                  <a:pt x="21336" y="14334"/>
                </a:cubicBezTo>
                <a:cubicBezTo>
                  <a:pt x="21512" y="14549"/>
                  <a:pt x="21600" y="14810"/>
                  <a:pt x="21600" y="15116"/>
                </a:cubicBezTo>
                <a:lnTo>
                  <a:pt x="21600" y="20504"/>
                </a:lnTo>
                <a:cubicBezTo>
                  <a:pt x="21600" y="20816"/>
                  <a:pt x="21512" y="21071"/>
                  <a:pt x="21336" y="21286"/>
                </a:cubicBezTo>
                <a:cubicBezTo>
                  <a:pt x="21162" y="21494"/>
                  <a:pt x="20951" y="21600"/>
                  <a:pt x="20709" y="21600"/>
                </a:cubicBezTo>
                <a:lnTo>
                  <a:pt x="16198" y="21600"/>
                </a:lnTo>
                <a:cubicBezTo>
                  <a:pt x="15941" y="21600"/>
                  <a:pt x="15730" y="21494"/>
                  <a:pt x="15564" y="21286"/>
                </a:cubicBezTo>
                <a:cubicBezTo>
                  <a:pt x="15400" y="21071"/>
                  <a:pt x="15316" y="20816"/>
                  <a:pt x="15316" y="20504"/>
                </a:cubicBezTo>
                <a:lnTo>
                  <a:pt x="15316" y="15116"/>
                </a:lnTo>
                <a:cubicBezTo>
                  <a:pt x="15316" y="14810"/>
                  <a:pt x="15400" y="14549"/>
                  <a:pt x="15571" y="14334"/>
                </a:cubicBezTo>
                <a:cubicBezTo>
                  <a:pt x="15737" y="14126"/>
                  <a:pt x="15945" y="14020"/>
                  <a:pt x="16198" y="14020"/>
                </a:cubicBezTo>
                <a:lnTo>
                  <a:pt x="17789" y="14020"/>
                </a:lnTo>
                <a:lnTo>
                  <a:pt x="17789" y="11869"/>
                </a:lnTo>
                <a:cubicBezTo>
                  <a:pt x="17789" y="11699"/>
                  <a:pt x="17708" y="11611"/>
                  <a:pt x="17544" y="11602"/>
                </a:cubicBezTo>
                <a:lnTo>
                  <a:pt x="11473" y="11602"/>
                </a:lnTo>
                <a:lnTo>
                  <a:pt x="11473" y="14020"/>
                </a:lnTo>
                <a:lnTo>
                  <a:pt x="13054" y="14020"/>
                </a:lnTo>
                <a:cubicBezTo>
                  <a:pt x="13297" y="14020"/>
                  <a:pt x="13507" y="14126"/>
                  <a:pt x="13681" y="14334"/>
                </a:cubicBezTo>
                <a:cubicBezTo>
                  <a:pt x="13857" y="14549"/>
                  <a:pt x="13945" y="14810"/>
                  <a:pt x="13945" y="15116"/>
                </a:cubicBezTo>
                <a:lnTo>
                  <a:pt x="13945" y="20504"/>
                </a:lnTo>
                <a:cubicBezTo>
                  <a:pt x="13945" y="20816"/>
                  <a:pt x="13857" y="21071"/>
                  <a:pt x="13681" y="21286"/>
                </a:cubicBezTo>
                <a:cubicBezTo>
                  <a:pt x="13507" y="21494"/>
                  <a:pt x="13297" y="21600"/>
                  <a:pt x="13054" y="21600"/>
                </a:cubicBezTo>
                <a:lnTo>
                  <a:pt x="8543" y="21600"/>
                </a:lnTo>
                <a:cubicBezTo>
                  <a:pt x="8298" y="21600"/>
                  <a:pt x="8090" y="21494"/>
                  <a:pt x="7914" y="21286"/>
                </a:cubicBezTo>
                <a:cubicBezTo>
                  <a:pt x="7740" y="21071"/>
                  <a:pt x="7652" y="20816"/>
                  <a:pt x="7652" y="20504"/>
                </a:cubicBezTo>
                <a:lnTo>
                  <a:pt x="7652" y="15116"/>
                </a:lnTo>
                <a:cubicBezTo>
                  <a:pt x="7652" y="14810"/>
                  <a:pt x="7740" y="14549"/>
                  <a:pt x="7914" y="14334"/>
                </a:cubicBezTo>
                <a:cubicBezTo>
                  <a:pt x="8090" y="14126"/>
                  <a:pt x="8298" y="14020"/>
                  <a:pt x="8543" y="14020"/>
                </a:cubicBezTo>
                <a:lnTo>
                  <a:pt x="10124" y="14020"/>
                </a:lnTo>
                <a:lnTo>
                  <a:pt x="10124" y="11602"/>
                </a:lnTo>
                <a:lnTo>
                  <a:pt x="4056" y="11602"/>
                </a:lnTo>
                <a:cubicBezTo>
                  <a:pt x="3902" y="11602"/>
                  <a:pt x="3821" y="11690"/>
                  <a:pt x="3821" y="11869"/>
                </a:cubicBezTo>
                <a:lnTo>
                  <a:pt x="3821" y="14020"/>
                </a:lnTo>
                <a:lnTo>
                  <a:pt x="5402" y="14020"/>
                </a:lnTo>
                <a:cubicBezTo>
                  <a:pt x="5662" y="14020"/>
                  <a:pt x="5875" y="14126"/>
                  <a:pt x="6054" y="14334"/>
                </a:cubicBezTo>
                <a:cubicBezTo>
                  <a:pt x="6230" y="14549"/>
                  <a:pt x="6316" y="14810"/>
                  <a:pt x="6316" y="15116"/>
                </a:cubicBezTo>
                <a:lnTo>
                  <a:pt x="6316" y="20504"/>
                </a:lnTo>
                <a:cubicBezTo>
                  <a:pt x="6316" y="20816"/>
                  <a:pt x="6230" y="21071"/>
                  <a:pt x="6054" y="21286"/>
                </a:cubicBezTo>
                <a:cubicBezTo>
                  <a:pt x="5877" y="21494"/>
                  <a:pt x="5664" y="21600"/>
                  <a:pt x="5402" y="21600"/>
                </a:cubicBezTo>
                <a:lnTo>
                  <a:pt x="913" y="21600"/>
                </a:lnTo>
                <a:cubicBezTo>
                  <a:pt x="658" y="21600"/>
                  <a:pt x="441" y="21494"/>
                  <a:pt x="262" y="21286"/>
                </a:cubicBezTo>
                <a:cubicBezTo>
                  <a:pt x="88" y="21071"/>
                  <a:pt x="0" y="20816"/>
                  <a:pt x="0" y="20504"/>
                </a:cubicBezTo>
                <a:lnTo>
                  <a:pt x="0" y="15116"/>
                </a:lnTo>
                <a:cubicBezTo>
                  <a:pt x="0" y="14810"/>
                  <a:pt x="88" y="14549"/>
                  <a:pt x="262" y="14334"/>
                </a:cubicBezTo>
                <a:cubicBezTo>
                  <a:pt x="438" y="14126"/>
                  <a:pt x="656" y="14020"/>
                  <a:pt x="913" y="14020"/>
                </a:cubicBezTo>
                <a:lnTo>
                  <a:pt x="2472" y="14020"/>
                </a:lnTo>
                <a:lnTo>
                  <a:pt x="2472" y="11869"/>
                </a:lnTo>
                <a:cubicBezTo>
                  <a:pt x="2472" y="11352"/>
                  <a:pt x="2629" y="10912"/>
                  <a:pt x="2942" y="10544"/>
                </a:cubicBezTo>
                <a:cubicBezTo>
                  <a:pt x="3253" y="10180"/>
                  <a:pt x="3623" y="9998"/>
                  <a:pt x="4054" y="9998"/>
                </a:cubicBezTo>
                <a:lnTo>
                  <a:pt x="10122" y="9998"/>
                </a:lnTo>
                <a:lnTo>
                  <a:pt x="10122" y="7551"/>
                </a:lnTo>
                <a:lnTo>
                  <a:pt x="8541" y="7551"/>
                </a:lnTo>
                <a:cubicBezTo>
                  <a:pt x="8296" y="7551"/>
                  <a:pt x="8088" y="7451"/>
                  <a:pt x="7912" y="7248"/>
                </a:cubicBezTo>
                <a:cubicBezTo>
                  <a:pt x="7738" y="7045"/>
                  <a:pt x="7650" y="6790"/>
                  <a:pt x="7650" y="6484"/>
                </a:cubicBezTo>
                <a:lnTo>
                  <a:pt x="7650" y="1066"/>
                </a:lnTo>
                <a:cubicBezTo>
                  <a:pt x="7650" y="776"/>
                  <a:pt x="7738" y="523"/>
                  <a:pt x="7912" y="314"/>
                </a:cubicBezTo>
                <a:cubicBezTo>
                  <a:pt x="8088" y="103"/>
                  <a:pt x="8296" y="0"/>
                  <a:pt x="8541" y="0"/>
                </a:cubicBezTo>
                <a:lnTo>
                  <a:pt x="13052" y="0"/>
                </a:lnTo>
                <a:cubicBezTo>
                  <a:pt x="13294" y="0"/>
                  <a:pt x="13505" y="103"/>
                  <a:pt x="13679" y="314"/>
                </a:cubicBezTo>
                <a:cubicBezTo>
                  <a:pt x="13855" y="523"/>
                  <a:pt x="13943" y="776"/>
                  <a:pt x="13943" y="1066"/>
                </a:cubicBezTo>
                <a:lnTo>
                  <a:pt x="13943" y="6484"/>
                </a:lnTo>
                <a:cubicBezTo>
                  <a:pt x="13943" y="6790"/>
                  <a:pt x="13855" y="7045"/>
                  <a:pt x="13679" y="7248"/>
                </a:cubicBezTo>
                <a:cubicBezTo>
                  <a:pt x="13505" y="7451"/>
                  <a:pt x="13294" y="7551"/>
                  <a:pt x="13052" y="7551"/>
                </a:cubicBezTo>
                <a:lnTo>
                  <a:pt x="11471" y="7551"/>
                </a:lnTo>
                <a:lnTo>
                  <a:pt x="11471" y="9998"/>
                </a:lnTo>
                <a:lnTo>
                  <a:pt x="17541" y="9998"/>
                </a:lnTo>
                <a:cubicBezTo>
                  <a:pt x="17970" y="9998"/>
                  <a:pt x="18339" y="10177"/>
                  <a:pt x="18653" y="10539"/>
                </a:cubicBezTo>
                <a:cubicBezTo>
                  <a:pt x="18966" y="10900"/>
                  <a:pt x="19123" y="11344"/>
                  <a:pt x="19123" y="11869"/>
                </a:cubicBezTo>
                <a:lnTo>
                  <a:pt x="19123" y="14020"/>
                </a:lnTo>
                <a:lnTo>
                  <a:pt x="20709" y="14020"/>
                </a:lnTo>
                <a:close/>
              </a:path>
            </a:pathLst>
          </a:custGeom>
          <a:solidFill>
            <a:srgbClr val="FFFFFF"/>
          </a:solidFill>
          <a:ln w="12700">
            <a:miter lim="400000"/>
          </a:ln>
        </p:spPr>
        <p:txBody>
          <a:bodyPr lIns="0" tIns="0" rIns="0" bIns="0"/>
          <a:lstStyle/>
          <a:p>
            <a:pPr lvl="0"/>
            <a:endParaRPr>
              <a:latin typeface="Arial" panose="020B0604020202020204" pitchFamily="34" charset="0"/>
              <a:sym typeface="Arial" panose="020B0604020202020204" pitchFamily="34" charset="0"/>
            </a:endParaRPr>
          </a:p>
        </p:txBody>
      </p:sp>
      <p:sp>
        <p:nvSpPr>
          <p:cNvPr id="845" name="Shape 845"/>
          <p:cNvSpPr/>
          <p:nvPr/>
        </p:nvSpPr>
        <p:spPr>
          <a:xfrm>
            <a:off x="8480730" y="2246809"/>
            <a:ext cx="2667855" cy="308057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1"/>
          </a:solidFill>
          <a:ln w="25400">
            <a:solidFill>
              <a:srgbClr val="000000">
                <a:alpha val="0"/>
              </a:srgbClr>
            </a:solidFill>
            <a:round/>
          </a:ln>
        </p:spPr>
        <p:txBody>
          <a:bodyPr lIns="0" tIns="0" rIns="0" bIns="0"/>
          <a:lstStyle/>
          <a:p>
            <a:pPr algn="ctr" defTabSz="241300">
              <a:defRPr sz="1800"/>
            </a:pPr>
            <a:endParaRPr sz="950">
              <a:latin typeface="Arial" panose="020B0604020202020204" pitchFamily="34" charset="0"/>
              <a:sym typeface="Arial" panose="020B0604020202020204" pitchFamily="34" charset="0"/>
            </a:endParaRPr>
          </a:p>
        </p:txBody>
      </p:sp>
      <p:sp>
        <p:nvSpPr>
          <p:cNvPr id="846" name="Shape 846"/>
          <p:cNvSpPr/>
          <p:nvPr/>
        </p:nvSpPr>
        <p:spPr>
          <a:xfrm>
            <a:off x="9446328" y="3534288"/>
            <a:ext cx="673038" cy="560866"/>
          </a:xfrm>
          <a:custGeom>
            <a:avLst/>
            <a:gdLst/>
            <a:ahLst/>
            <a:cxnLst>
              <a:cxn ang="0">
                <a:pos x="wd2" y="hd2"/>
              </a:cxn>
              <a:cxn ang="5400000">
                <a:pos x="wd2" y="hd2"/>
              </a:cxn>
              <a:cxn ang="10800000">
                <a:pos x="wd2" y="hd2"/>
              </a:cxn>
              <a:cxn ang="16200000">
                <a:pos x="wd2" y="hd2"/>
              </a:cxn>
            </a:cxnLst>
            <a:rect l="0" t="0" r="r" b="b"/>
            <a:pathLst>
              <a:path w="21600" h="21579" extrusionOk="0">
                <a:moveTo>
                  <a:pt x="21600" y="9391"/>
                </a:moveTo>
                <a:cubicBezTo>
                  <a:pt x="21600" y="9887"/>
                  <a:pt x="21473" y="10321"/>
                  <a:pt x="21218" y="10697"/>
                </a:cubicBezTo>
                <a:cubicBezTo>
                  <a:pt x="20963" y="11073"/>
                  <a:pt x="20648" y="11313"/>
                  <a:pt x="20263" y="11428"/>
                </a:cubicBezTo>
                <a:lnTo>
                  <a:pt x="20263" y="16611"/>
                </a:lnTo>
                <a:cubicBezTo>
                  <a:pt x="20263" y="17201"/>
                  <a:pt x="20087" y="17708"/>
                  <a:pt x="19730" y="18128"/>
                </a:cubicBezTo>
                <a:cubicBezTo>
                  <a:pt x="19375" y="18551"/>
                  <a:pt x="18951" y="18759"/>
                  <a:pt x="18459" y="18759"/>
                </a:cubicBezTo>
                <a:cubicBezTo>
                  <a:pt x="17928" y="18122"/>
                  <a:pt x="17286" y="17506"/>
                  <a:pt x="16537" y="16904"/>
                </a:cubicBezTo>
                <a:cubicBezTo>
                  <a:pt x="15786" y="16306"/>
                  <a:pt x="14980" y="15757"/>
                  <a:pt x="14116" y="15255"/>
                </a:cubicBezTo>
                <a:cubicBezTo>
                  <a:pt x="13254" y="14756"/>
                  <a:pt x="12363" y="14325"/>
                  <a:pt x="11450" y="13969"/>
                </a:cubicBezTo>
                <a:cubicBezTo>
                  <a:pt x="10537" y="13614"/>
                  <a:pt x="9648" y="13380"/>
                  <a:pt x="8789" y="13268"/>
                </a:cubicBezTo>
                <a:cubicBezTo>
                  <a:pt x="8453" y="13379"/>
                  <a:pt x="8179" y="13564"/>
                  <a:pt x="7969" y="13829"/>
                </a:cubicBezTo>
                <a:cubicBezTo>
                  <a:pt x="7758" y="14093"/>
                  <a:pt x="7614" y="14386"/>
                  <a:pt x="7535" y="14706"/>
                </a:cubicBezTo>
                <a:cubicBezTo>
                  <a:pt x="7457" y="15029"/>
                  <a:pt x="7450" y="15361"/>
                  <a:pt x="7511" y="15698"/>
                </a:cubicBezTo>
                <a:cubicBezTo>
                  <a:pt x="7575" y="16036"/>
                  <a:pt x="7719" y="16341"/>
                  <a:pt x="7947" y="16611"/>
                </a:cubicBezTo>
                <a:cubicBezTo>
                  <a:pt x="7751" y="16992"/>
                  <a:pt x="7660" y="17347"/>
                  <a:pt x="7677" y="17673"/>
                </a:cubicBezTo>
                <a:cubicBezTo>
                  <a:pt x="7692" y="17993"/>
                  <a:pt x="7773" y="18307"/>
                  <a:pt x="7917" y="18606"/>
                </a:cubicBezTo>
                <a:cubicBezTo>
                  <a:pt x="8059" y="18909"/>
                  <a:pt x="8255" y="19193"/>
                  <a:pt x="8498" y="19469"/>
                </a:cubicBezTo>
                <a:cubicBezTo>
                  <a:pt x="8737" y="19745"/>
                  <a:pt x="8997" y="20021"/>
                  <a:pt x="9271" y="20291"/>
                </a:cubicBezTo>
                <a:cubicBezTo>
                  <a:pt x="9114" y="20696"/>
                  <a:pt x="8843" y="21001"/>
                  <a:pt x="8456" y="21213"/>
                </a:cubicBezTo>
                <a:cubicBezTo>
                  <a:pt x="8069" y="21424"/>
                  <a:pt x="7655" y="21541"/>
                  <a:pt x="7212" y="21571"/>
                </a:cubicBezTo>
                <a:cubicBezTo>
                  <a:pt x="6772" y="21600"/>
                  <a:pt x="6341" y="21550"/>
                  <a:pt x="5917" y="21424"/>
                </a:cubicBezTo>
                <a:cubicBezTo>
                  <a:pt x="5496" y="21295"/>
                  <a:pt x="5163" y="21092"/>
                  <a:pt x="4923" y="20811"/>
                </a:cubicBezTo>
                <a:cubicBezTo>
                  <a:pt x="4781" y="20241"/>
                  <a:pt x="4625" y="19657"/>
                  <a:pt x="4453" y="19056"/>
                </a:cubicBezTo>
                <a:cubicBezTo>
                  <a:pt x="4282" y="18454"/>
                  <a:pt x="4140" y="17843"/>
                  <a:pt x="4032" y="17224"/>
                </a:cubicBezTo>
                <a:cubicBezTo>
                  <a:pt x="3922" y="16599"/>
                  <a:pt x="3868" y="15953"/>
                  <a:pt x="3868" y="15281"/>
                </a:cubicBezTo>
                <a:cubicBezTo>
                  <a:pt x="3868" y="14615"/>
                  <a:pt x="3961" y="13905"/>
                  <a:pt x="4150" y="13154"/>
                </a:cubicBezTo>
                <a:lnTo>
                  <a:pt x="1804" y="13154"/>
                </a:lnTo>
                <a:cubicBezTo>
                  <a:pt x="1312" y="13154"/>
                  <a:pt x="889" y="12945"/>
                  <a:pt x="534" y="12523"/>
                </a:cubicBezTo>
                <a:cubicBezTo>
                  <a:pt x="176" y="12100"/>
                  <a:pt x="0" y="11592"/>
                  <a:pt x="0" y="10991"/>
                </a:cubicBezTo>
                <a:lnTo>
                  <a:pt x="0" y="7774"/>
                </a:lnTo>
                <a:cubicBezTo>
                  <a:pt x="0" y="7184"/>
                  <a:pt x="176" y="6677"/>
                  <a:pt x="526" y="6245"/>
                </a:cubicBezTo>
                <a:cubicBezTo>
                  <a:pt x="879" y="5820"/>
                  <a:pt x="1305" y="5605"/>
                  <a:pt x="1804" y="5605"/>
                </a:cubicBezTo>
                <a:lnTo>
                  <a:pt x="7653" y="5605"/>
                </a:lnTo>
                <a:cubicBezTo>
                  <a:pt x="8551" y="5605"/>
                  <a:pt x="9509" y="5450"/>
                  <a:pt x="10525" y="5136"/>
                </a:cubicBezTo>
                <a:cubicBezTo>
                  <a:pt x="11541" y="4822"/>
                  <a:pt x="12537" y="4399"/>
                  <a:pt x="13511" y="3874"/>
                </a:cubicBezTo>
                <a:cubicBezTo>
                  <a:pt x="14488" y="3343"/>
                  <a:pt x="15409" y="2744"/>
                  <a:pt x="16273" y="2072"/>
                </a:cubicBezTo>
                <a:cubicBezTo>
                  <a:pt x="17135" y="1406"/>
                  <a:pt x="17864" y="713"/>
                  <a:pt x="18459" y="0"/>
                </a:cubicBezTo>
                <a:cubicBezTo>
                  <a:pt x="18951" y="0"/>
                  <a:pt x="19375" y="214"/>
                  <a:pt x="19730" y="634"/>
                </a:cubicBezTo>
                <a:cubicBezTo>
                  <a:pt x="20087" y="1057"/>
                  <a:pt x="20263" y="1567"/>
                  <a:pt x="20263" y="2166"/>
                </a:cubicBezTo>
                <a:lnTo>
                  <a:pt x="20263" y="7334"/>
                </a:lnTo>
                <a:cubicBezTo>
                  <a:pt x="20648" y="7446"/>
                  <a:pt x="20963" y="7692"/>
                  <a:pt x="21218" y="8071"/>
                </a:cubicBezTo>
                <a:cubicBezTo>
                  <a:pt x="21473" y="8455"/>
                  <a:pt x="21600" y="8895"/>
                  <a:pt x="21600" y="9391"/>
                </a:cubicBezTo>
                <a:moveTo>
                  <a:pt x="18459" y="2855"/>
                </a:moveTo>
                <a:cubicBezTo>
                  <a:pt x="17864" y="3407"/>
                  <a:pt x="17215" y="3941"/>
                  <a:pt x="16513" y="4452"/>
                </a:cubicBezTo>
                <a:cubicBezTo>
                  <a:pt x="15810" y="4963"/>
                  <a:pt x="15066" y="5423"/>
                  <a:pt x="14280" y="5834"/>
                </a:cubicBezTo>
                <a:cubicBezTo>
                  <a:pt x="13494" y="6245"/>
                  <a:pt x="12694" y="6609"/>
                  <a:pt x="11878" y="6923"/>
                </a:cubicBezTo>
                <a:cubicBezTo>
                  <a:pt x="11061" y="7237"/>
                  <a:pt x="10255" y="7463"/>
                  <a:pt x="9457" y="7604"/>
                </a:cubicBezTo>
                <a:lnTo>
                  <a:pt x="9457" y="11173"/>
                </a:lnTo>
                <a:cubicBezTo>
                  <a:pt x="10255" y="11325"/>
                  <a:pt x="11061" y="11554"/>
                  <a:pt x="11878" y="11862"/>
                </a:cubicBezTo>
                <a:cubicBezTo>
                  <a:pt x="12694" y="12170"/>
                  <a:pt x="13494" y="12537"/>
                  <a:pt x="14280" y="12957"/>
                </a:cubicBezTo>
                <a:cubicBezTo>
                  <a:pt x="15066" y="13379"/>
                  <a:pt x="15813" y="13843"/>
                  <a:pt x="16525" y="14348"/>
                </a:cubicBezTo>
                <a:cubicBezTo>
                  <a:pt x="17235" y="14856"/>
                  <a:pt x="17881" y="15381"/>
                  <a:pt x="18459" y="15921"/>
                </a:cubicBezTo>
                <a:lnTo>
                  <a:pt x="18459" y="2855"/>
                </a:lnTo>
                <a:close/>
              </a:path>
            </a:pathLst>
          </a:custGeom>
          <a:solidFill>
            <a:srgbClr val="FFFFFF"/>
          </a:solidFill>
          <a:ln w="12700">
            <a:miter lim="400000"/>
          </a:ln>
        </p:spPr>
        <p:txBody>
          <a:bodyPr lIns="0" tIns="0" rIns="0" bIns="0"/>
          <a:lstStyle/>
          <a:p>
            <a:pPr lvl="0"/>
            <a:endParaRPr>
              <a:latin typeface="Arial" panose="020B0604020202020204" pitchFamily="34" charset="0"/>
              <a:sym typeface="Arial" panose="020B0604020202020204" pitchFamily="34" charset="0"/>
            </a:endParaRPr>
          </a:p>
        </p:txBody>
      </p:sp>
      <p:sp>
        <p:nvSpPr>
          <p:cNvPr id="847" name="Shape 847"/>
          <p:cNvSpPr/>
          <p:nvPr/>
        </p:nvSpPr>
        <p:spPr>
          <a:xfrm>
            <a:off x="2029513" y="5509036"/>
            <a:ext cx="1875131" cy="194797"/>
          </a:xfrm>
          <a:prstGeom prst="rect">
            <a:avLst/>
          </a:prstGeom>
          <a:ln w="12700">
            <a:miter lim="400000"/>
          </a:ln>
        </p:spPr>
        <p:txBody>
          <a:bodyPr lIns="0" tIns="0" rIns="0" bIns="0">
            <a:spAutoFit/>
          </a:bodyPr>
          <a:lstStyle>
            <a:lvl1pPr algn="ctr" defTabSz="457200">
              <a:spcBef>
                <a:spcPts val="1700"/>
              </a:spcBef>
              <a:defRPr sz="2400" b="1">
                <a:solidFill>
                  <a:srgbClr val="2C2C2C"/>
                </a:solidFill>
                <a:uFill>
                  <a:solidFill>
                    <a:srgbClr val="2C2C2C"/>
                  </a:solidFill>
                </a:uFill>
                <a:latin typeface="Lato Bold"/>
                <a:ea typeface="Lato Bold"/>
                <a:cs typeface="Lato Bold"/>
                <a:sym typeface="Lato Bold"/>
              </a:defRPr>
            </a:lvl1pPr>
          </a:lstStyle>
          <a:p>
            <a:pPr lvl="0">
              <a:defRPr sz="1800" b="0">
                <a:solidFill>
                  <a:srgbClr val="000000"/>
                </a:solidFill>
                <a:uFillTx/>
              </a:defRPr>
            </a:pPr>
            <a:r>
              <a:rPr sz="1265">
                <a:latin typeface="Arial" panose="020B0604020202020204" pitchFamily="34" charset="0"/>
                <a:sym typeface="Arial" panose="020B0604020202020204" pitchFamily="34" charset="0"/>
              </a:rPr>
              <a:t>Finder</a:t>
            </a:r>
          </a:p>
        </p:txBody>
      </p:sp>
      <p:sp>
        <p:nvSpPr>
          <p:cNvPr id="848" name="Shape 848"/>
          <p:cNvSpPr/>
          <p:nvPr/>
        </p:nvSpPr>
        <p:spPr>
          <a:xfrm>
            <a:off x="2109875" y="5754310"/>
            <a:ext cx="1674225" cy="146066"/>
          </a:xfrm>
          <a:prstGeom prst="rect">
            <a:avLst/>
          </a:prstGeom>
          <a:ln w="12700">
            <a:miter lim="400000"/>
          </a:ln>
        </p:spPr>
        <p:txBody>
          <a:bodyPr lIns="0" tIns="0" rIns="0" bIns="0">
            <a:spAutoFit/>
          </a:bodyPr>
          <a:lstStyle>
            <a:lvl1pPr algn="ctr" defTabSz="457200">
              <a:spcBef>
                <a:spcPts val="1700"/>
              </a:spcBef>
              <a:defRPr sz="1800">
                <a:solidFill>
                  <a:srgbClr val="32AA90"/>
                </a:solidFill>
                <a:uFill>
                  <a:solidFill>
                    <a:srgbClr val="32AA90"/>
                  </a:solidFill>
                </a:uFill>
                <a:latin typeface="Verdana" panose="020B0604030504040204"/>
                <a:ea typeface="Verdana" panose="020B0604030504040204"/>
                <a:cs typeface="Verdana" panose="020B0604030504040204"/>
                <a:sym typeface="Verdana" panose="020B0604030504040204"/>
              </a:defRPr>
            </a:lvl1pPr>
          </a:lstStyle>
          <a:p>
            <a:pPr lvl="0">
              <a:defRPr>
                <a:solidFill>
                  <a:srgbClr val="000000"/>
                </a:solidFill>
                <a:uFillTx/>
              </a:defRPr>
            </a:pPr>
            <a:r>
              <a:rPr sz="950">
                <a:latin typeface="Arial" panose="020B0604020202020204" pitchFamily="34" charset="0"/>
                <a:sym typeface="Arial" panose="020B0604020202020204" pitchFamily="34" charset="0"/>
              </a:rPr>
              <a:t>A Subtitle About this</a:t>
            </a:r>
          </a:p>
        </p:txBody>
      </p:sp>
      <p:sp>
        <p:nvSpPr>
          <p:cNvPr id="849" name="Shape 849"/>
          <p:cNvSpPr/>
          <p:nvPr/>
        </p:nvSpPr>
        <p:spPr>
          <a:xfrm>
            <a:off x="4259580" y="5509036"/>
            <a:ext cx="1875131" cy="194797"/>
          </a:xfrm>
          <a:prstGeom prst="rect">
            <a:avLst/>
          </a:prstGeom>
          <a:ln w="12700">
            <a:miter lim="400000"/>
          </a:ln>
        </p:spPr>
        <p:txBody>
          <a:bodyPr lIns="0" tIns="0" rIns="0" bIns="0">
            <a:spAutoFit/>
          </a:bodyPr>
          <a:lstStyle>
            <a:lvl1pPr algn="ctr" defTabSz="457200">
              <a:spcBef>
                <a:spcPts val="1700"/>
              </a:spcBef>
              <a:defRPr sz="2400" b="1">
                <a:solidFill>
                  <a:srgbClr val="2C2C2C"/>
                </a:solidFill>
                <a:uFill>
                  <a:solidFill>
                    <a:srgbClr val="2C2C2C"/>
                  </a:solidFill>
                </a:uFill>
                <a:latin typeface="Lato Bold"/>
                <a:ea typeface="Lato Bold"/>
                <a:cs typeface="Lato Bold"/>
                <a:sym typeface="Lato Bold"/>
              </a:defRPr>
            </a:lvl1pPr>
          </a:lstStyle>
          <a:p>
            <a:pPr lvl="0">
              <a:defRPr sz="1800" b="0">
                <a:solidFill>
                  <a:srgbClr val="000000"/>
                </a:solidFill>
                <a:uFillTx/>
              </a:defRPr>
            </a:pPr>
            <a:r>
              <a:rPr sz="1265">
                <a:latin typeface="Arial" panose="020B0604020202020204" pitchFamily="34" charset="0"/>
                <a:sym typeface="Arial" panose="020B0604020202020204" pitchFamily="34" charset="0"/>
              </a:rPr>
              <a:t>Calendar</a:t>
            </a:r>
          </a:p>
        </p:txBody>
      </p:sp>
      <p:sp>
        <p:nvSpPr>
          <p:cNvPr id="850" name="Shape 850"/>
          <p:cNvSpPr/>
          <p:nvPr/>
        </p:nvSpPr>
        <p:spPr>
          <a:xfrm>
            <a:off x="4406912" y="5754310"/>
            <a:ext cx="1674225" cy="146066"/>
          </a:xfrm>
          <a:prstGeom prst="rect">
            <a:avLst/>
          </a:prstGeom>
          <a:ln w="12700">
            <a:miter lim="400000"/>
          </a:ln>
        </p:spPr>
        <p:txBody>
          <a:bodyPr lIns="0" tIns="0" rIns="0" bIns="0">
            <a:spAutoFit/>
          </a:bodyPr>
          <a:lstStyle>
            <a:lvl1pPr algn="ctr" defTabSz="457200">
              <a:spcBef>
                <a:spcPts val="1700"/>
              </a:spcBef>
              <a:defRPr sz="1800">
                <a:solidFill>
                  <a:srgbClr val="32AA90"/>
                </a:solidFill>
                <a:uFill>
                  <a:solidFill>
                    <a:srgbClr val="32AA90"/>
                  </a:solidFill>
                </a:uFill>
                <a:latin typeface="Verdana" panose="020B0604030504040204"/>
                <a:ea typeface="Verdana" panose="020B0604030504040204"/>
                <a:cs typeface="Verdana" panose="020B0604030504040204"/>
                <a:sym typeface="Verdana" panose="020B0604030504040204"/>
              </a:defRPr>
            </a:lvl1pPr>
          </a:lstStyle>
          <a:p>
            <a:pPr lvl="0">
              <a:defRPr>
                <a:solidFill>
                  <a:srgbClr val="000000"/>
                </a:solidFill>
                <a:uFillTx/>
              </a:defRPr>
            </a:pPr>
            <a:r>
              <a:rPr sz="950">
                <a:latin typeface="Arial" panose="020B0604020202020204" pitchFamily="34" charset="0"/>
                <a:sym typeface="Arial" panose="020B0604020202020204" pitchFamily="34" charset="0"/>
              </a:rPr>
              <a:t>A Subtitle About this</a:t>
            </a:r>
          </a:p>
        </p:txBody>
      </p:sp>
      <p:sp>
        <p:nvSpPr>
          <p:cNvPr id="851" name="Shape 851"/>
          <p:cNvSpPr/>
          <p:nvPr/>
        </p:nvSpPr>
        <p:spPr>
          <a:xfrm>
            <a:off x="4376776" y="6019674"/>
            <a:ext cx="1761284" cy="584263"/>
          </a:xfrm>
          <a:prstGeom prst="rect">
            <a:avLst/>
          </a:prstGeom>
          <a:ln w="12700">
            <a:miter lim="400000"/>
          </a:ln>
        </p:spPr>
        <p:txBody>
          <a:bodyPr lIns="0" tIns="0" rIns="0" bIns="0">
            <a:spAutoFit/>
          </a:bodyPr>
          <a:lstStyle>
            <a:lvl1pPr algn="ctr" defTabSz="457200">
              <a:spcBef>
                <a:spcPts val="1700"/>
              </a:spcBef>
              <a:defRPr sz="1800">
                <a:solidFill>
                  <a:srgbClr val="777C87"/>
                </a:solidFill>
                <a:uFill>
                  <a:solidFill>
                    <a:srgbClr val="777C87"/>
                  </a:solidFill>
                </a:uFill>
                <a:latin typeface="Lato Regular"/>
                <a:ea typeface="Lato Regular"/>
                <a:cs typeface="Lato Regular"/>
                <a:sym typeface="Lato Regular"/>
              </a:defRPr>
            </a:lvl1pPr>
          </a:lstStyle>
          <a:p>
            <a:pPr lvl="0">
              <a:defRPr>
                <a:solidFill>
                  <a:srgbClr val="000000"/>
                </a:solidFill>
                <a:uFillTx/>
              </a:defRPr>
            </a:pPr>
            <a:r>
              <a:rPr sz="950">
                <a:latin typeface="Arial" panose="020B0604020202020204" pitchFamily="34" charset="0"/>
                <a:sym typeface="Arial" panose="020B0604020202020204" pitchFamily="34" charset="0"/>
              </a:rPr>
              <a:t>Donec at dictum lectus. Fusce felis tellus, volutpat quis venenatis non, adi piscing quis orci. Integer condimentum.</a:t>
            </a:r>
          </a:p>
        </p:txBody>
      </p:sp>
      <p:sp>
        <p:nvSpPr>
          <p:cNvPr id="852" name="Shape 852"/>
          <p:cNvSpPr/>
          <p:nvPr/>
        </p:nvSpPr>
        <p:spPr>
          <a:xfrm>
            <a:off x="6509738" y="5509036"/>
            <a:ext cx="1875131" cy="194797"/>
          </a:xfrm>
          <a:prstGeom prst="rect">
            <a:avLst/>
          </a:prstGeom>
          <a:ln w="12700">
            <a:miter lim="400000"/>
          </a:ln>
        </p:spPr>
        <p:txBody>
          <a:bodyPr lIns="0" tIns="0" rIns="0" bIns="0">
            <a:spAutoFit/>
          </a:bodyPr>
          <a:lstStyle>
            <a:lvl1pPr algn="ctr" defTabSz="457200">
              <a:spcBef>
                <a:spcPts val="1700"/>
              </a:spcBef>
              <a:defRPr sz="2400" b="1">
                <a:solidFill>
                  <a:srgbClr val="2C2C2C"/>
                </a:solidFill>
                <a:uFill>
                  <a:solidFill>
                    <a:srgbClr val="2C2C2C"/>
                  </a:solidFill>
                </a:uFill>
                <a:latin typeface="Lato Bold"/>
                <a:ea typeface="Lato Bold"/>
                <a:cs typeface="Lato Bold"/>
                <a:sym typeface="Lato Bold"/>
              </a:defRPr>
            </a:lvl1pPr>
          </a:lstStyle>
          <a:p>
            <a:pPr lvl="0">
              <a:defRPr sz="1800" b="0">
                <a:solidFill>
                  <a:srgbClr val="000000"/>
                </a:solidFill>
                <a:uFillTx/>
              </a:defRPr>
            </a:pPr>
            <a:r>
              <a:rPr sz="1265">
                <a:latin typeface="Arial" panose="020B0604020202020204" pitchFamily="34" charset="0"/>
                <a:sym typeface="Arial" panose="020B0604020202020204" pitchFamily="34" charset="0"/>
              </a:rPr>
              <a:t>Hierarchy</a:t>
            </a:r>
          </a:p>
        </p:txBody>
      </p:sp>
      <p:sp>
        <p:nvSpPr>
          <p:cNvPr id="853" name="Shape 853"/>
          <p:cNvSpPr/>
          <p:nvPr/>
        </p:nvSpPr>
        <p:spPr>
          <a:xfrm>
            <a:off x="6657069" y="5754310"/>
            <a:ext cx="1674225" cy="146066"/>
          </a:xfrm>
          <a:prstGeom prst="rect">
            <a:avLst/>
          </a:prstGeom>
          <a:ln w="12700">
            <a:miter lim="400000"/>
          </a:ln>
        </p:spPr>
        <p:txBody>
          <a:bodyPr lIns="0" tIns="0" rIns="0" bIns="0">
            <a:spAutoFit/>
          </a:bodyPr>
          <a:lstStyle>
            <a:lvl1pPr algn="ctr" defTabSz="457200">
              <a:spcBef>
                <a:spcPts val="1700"/>
              </a:spcBef>
              <a:defRPr sz="1800">
                <a:solidFill>
                  <a:srgbClr val="32AA90"/>
                </a:solidFill>
                <a:uFill>
                  <a:solidFill>
                    <a:srgbClr val="32AA90"/>
                  </a:solidFill>
                </a:uFill>
                <a:latin typeface="Verdana" panose="020B0604030504040204"/>
                <a:ea typeface="Verdana" panose="020B0604030504040204"/>
                <a:cs typeface="Verdana" panose="020B0604030504040204"/>
                <a:sym typeface="Verdana" panose="020B0604030504040204"/>
              </a:defRPr>
            </a:lvl1pPr>
          </a:lstStyle>
          <a:p>
            <a:pPr lvl="0">
              <a:defRPr>
                <a:solidFill>
                  <a:srgbClr val="000000"/>
                </a:solidFill>
                <a:uFillTx/>
              </a:defRPr>
            </a:pPr>
            <a:r>
              <a:rPr sz="950">
                <a:latin typeface="Arial" panose="020B0604020202020204" pitchFamily="34" charset="0"/>
                <a:sym typeface="Arial" panose="020B0604020202020204" pitchFamily="34" charset="0"/>
              </a:rPr>
              <a:t>A Subtitle About this</a:t>
            </a:r>
          </a:p>
        </p:txBody>
      </p:sp>
      <p:sp>
        <p:nvSpPr>
          <p:cNvPr id="854" name="Shape 854"/>
          <p:cNvSpPr/>
          <p:nvPr/>
        </p:nvSpPr>
        <p:spPr>
          <a:xfrm>
            <a:off x="8746502" y="5509036"/>
            <a:ext cx="1875131" cy="194797"/>
          </a:xfrm>
          <a:prstGeom prst="rect">
            <a:avLst/>
          </a:prstGeom>
          <a:ln w="12700">
            <a:miter lim="400000"/>
          </a:ln>
        </p:spPr>
        <p:txBody>
          <a:bodyPr lIns="0" tIns="0" rIns="0" bIns="0">
            <a:spAutoFit/>
          </a:bodyPr>
          <a:lstStyle>
            <a:lvl1pPr algn="ctr" defTabSz="457200">
              <a:spcBef>
                <a:spcPts val="1700"/>
              </a:spcBef>
              <a:defRPr sz="2400" b="1">
                <a:solidFill>
                  <a:srgbClr val="2C2C2C"/>
                </a:solidFill>
                <a:uFill>
                  <a:solidFill>
                    <a:srgbClr val="2C2C2C"/>
                  </a:solidFill>
                </a:uFill>
                <a:latin typeface="Lato Bold"/>
                <a:ea typeface="Lato Bold"/>
                <a:cs typeface="Lato Bold"/>
                <a:sym typeface="Lato Bold"/>
              </a:defRPr>
            </a:lvl1pPr>
          </a:lstStyle>
          <a:p>
            <a:pPr lvl="0">
              <a:defRPr sz="1800" b="0">
                <a:solidFill>
                  <a:srgbClr val="000000"/>
                </a:solidFill>
                <a:uFillTx/>
              </a:defRPr>
            </a:pPr>
            <a:r>
              <a:rPr sz="1265">
                <a:latin typeface="Arial" panose="020B0604020202020204" pitchFamily="34" charset="0"/>
                <a:sym typeface="Arial" panose="020B0604020202020204" pitchFamily="34" charset="0"/>
              </a:rPr>
              <a:t>Advertising</a:t>
            </a:r>
          </a:p>
        </p:txBody>
      </p:sp>
      <p:sp>
        <p:nvSpPr>
          <p:cNvPr id="855" name="Shape 855"/>
          <p:cNvSpPr/>
          <p:nvPr/>
        </p:nvSpPr>
        <p:spPr>
          <a:xfrm>
            <a:off x="8826864" y="5754310"/>
            <a:ext cx="1674225" cy="146066"/>
          </a:xfrm>
          <a:prstGeom prst="rect">
            <a:avLst/>
          </a:prstGeom>
          <a:ln w="12700">
            <a:miter lim="400000"/>
          </a:ln>
        </p:spPr>
        <p:txBody>
          <a:bodyPr lIns="0" tIns="0" rIns="0" bIns="0">
            <a:spAutoFit/>
          </a:bodyPr>
          <a:lstStyle>
            <a:lvl1pPr algn="ctr" defTabSz="457200">
              <a:spcBef>
                <a:spcPts val="1700"/>
              </a:spcBef>
              <a:defRPr sz="1800">
                <a:solidFill>
                  <a:srgbClr val="32AA90"/>
                </a:solidFill>
                <a:uFill>
                  <a:solidFill>
                    <a:srgbClr val="32AA90"/>
                  </a:solidFill>
                </a:uFill>
                <a:latin typeface="Verdana" panose="020B0604030504040204"/>
                <a:ea typeface="Verdana" panose="020B0604030504040204"/>
                <a:cs typeface="Verdana" panose="020B0604030504040204"/>
                <a:sym typeface="Verdana" panose="020B0604030504040204"/>
              </a:defRPr>
            </a:lvl1pPr>
          </a:lstStyle>
          <a:p>
            <a:pPr lvl="0">
              <a:defRPr>
                <a:solidFill>
                  <a:srgbClr val="000000"/>
                </a:solidFill>
                <a:uFillTx/>
              </a:defRPr>
            </a:pPr>
            <a:r>
              <a:rPr sz="950">
                <a:latin typeface="Arial" panose="020B0604020202020204" pitchFamily="34" charset="0"/>
                <a:sym typeface="Arial" panose="020B0604020202020204" pitchFamily="34" charset="0"/>
              </a:rPr>
              <a:t>A Subtitle About this</a:t>
            </a:r>
          </a:p>
        </p:txBody>
      </p:sp>
      <p:sp>
        <p:nvSpPr>
          <p:cNvPr id="856" name="Shape 856"/>
          <p:cNvSpPr/>
          <p:nvPr/>
        </p:nvSpPr>
        <p:spPr>
          <a:xfrm>
            <a:off x="2039558" y="6019674"/>
            <a:ext cx="1761284" cy="584263"/>
          </a:xfrm>
          <a:prstGeom prst="rect">
            <a:avLst/>
          </a:prstGeom>
          <a:ln w="12700">
            <a:miter lim="400000"/>
          </a:ln>
        </p:spPr>
        <p:txBody>
          <a:bodyPr lIns="0" tIns="0" rIns="0" bIns="0">
            <a:spAutoFit/>
          </a:bodyPr>
          <a:lstStyle>
            <a:lvl1pPr algn="ctr" defTabSz="457200">
              <a:spcBef>
                <a:spcPts val="1700"/>
              </a:spcBef>
              <a:defRPr sz="1800">
                <a:solidFill>
                  <a:srgbClr val="777C87"/>
                </a:solidFill>
                <a:uFill>
                  <a:solidFill>
                    <a:srgbClr val="777C87"/>
                  </a:solidFill>
                </a:uFill>
                <a:latin typeface="Lato Regular"/>
                <a:ea typeface="Lato Regular"/>
                <a:cs typeface="Lato Regular"/>
                <a:sym typeface="Lato Regular"/>
              </a:defRPr>
            </a:lvl1pPr>
          </a:lstStyle>
          <a:p>
            <a:pPr lvl="0">
              <a:defRPr>
                <a:solidFill>
                  <a:srgbClr val="000000"/>
                </a:solidFill>
                <a:uFillTx/>
              </a:defRPr>
            </a:pPr>
            <a:r>
              <a:rPr sz="950">
                <a:latin typeface="Arial" panose="020B0604020202020204" pitchFamily="34" charset="0"/>
                <a:sym typeface="Arial" panose="020B0604020202020204" pitchFamily="34" charset="0"/>
              </a:rPr>
              <a:t>Donec at dictum lectus. Fusce felis tellus, volutpat quis venenatis non, adi piscing quis orci. Integer condimentum.</a:t>
            </a:r>
          </a:p>
        </p:txBody>
      </p:sp>
      <p:sp>
        <p:nvSpPr>
          <p:cNvPr id="857" name="Shape 857"/>
          <p:cNvSpPr/>
          <p:nvPr/>
        </p:nvSpPr>
        <p:spPr>
          <a:xfrm>
            <a:off x="6580055" y="6019674"/>
            <a:ext cx="1761284" cy="584263"/>
          </a:xfrm>
          <a:prstGeom prst="rect">
            <a:avLst/>
          </a:prstGeom>
          <a:ln w="12700">
            <a:miter lim="400000"/>
          </a:ln>
        </p:spPr>
        <p:txBody>
          <a:bodyPr lIns="0" tIns="0" rIns="0" bIns="0">
            <a:spAutoFit/>
          </a:bodyPr>
          <a:lstStyle>
            <a:lvl1pPr algn="ctr" defTabSz="457200">
              <a:spcBef>
                <a:spcPts val="1700"/>
              </a:spcBef>
              <a:defRPr sz="1800">
                <a:solidFill>
                  <a:srgbClr val="777C87"/>
                </a:solidFill>
                <a:uFill>
                  <a:solidFill>
                    <a:srgbClr val="777C87"/>
                  </a:solidFill>
                </a:uFill>
                <a:latin typeface="Lato Regular"/>
                <a:ea typeface="Lato Regular"/>
                <a:cs typeface="Lato Regular"/>
                <a:sym typeface="Lato Regular"/>
              </a:defRPr>
            </a:lvl1pPr>
          </a:lstStyle>
          <a:p>
            <a:pPr lvl="0">
              <a:defRPr>
                <a:solidFill>
                  <a:srgbClr val="000000"/>
                </a:solidFill>
                <a:uFillTx/>
              </a:defRPr>
            </a:pPr>
            <a:r>
              <a:rPr sz="950">
                <a:latin typeface="Arial" panose="020B0604020202020204" pitchFamily="34" charset="0"/>
                <a:sym typeface="Arial" panose="020B0604020202020204" pitchFamily="34" charset="0"/>
              </a:rPr>
              <a:t>Donec at dictum lectus. Fusce felis tellus, volutpat quis venenatis non, adi piscing quis orci. Integer condimentum.</a:t>
            </a:r>
          </a:p>
        </p:txBody>
      </p:sp>
      <p:sp>
        <p:nvSpPr>
          <p:cNvPr id="858" name="Shape 858"/>
          <p:cNvSpPr/>
          <p:nvPr/>
        </p:nvSpPr>
        <p:spPr>
          <a:xfrm>
            <a:off x="8756547" y="6019674"/>
            <a:ext cx="1761284" cy="584263"/>
          </a:xfrm>
          <a:prstGeom prst="rect">
            <a:avLst/>
          </a:prstGeom>
          <a:ln w="12700">
            <a:miter lim="400000"/>
          </a:ln>
        </p:spPr>
        <p:txBody>
          <a:bodyPr lIns="0" tIns="0" rIns="0" bIns="0">
            <a:spAutoFit/>
          </a:bodyPr>
          <a:lstStyle>
            <a:lvl1pPr algn="ctr" defTabSz="457200">
              <a:spcBef>
                <a:spcPts val="1700"/>
              </a:spcBef>
              <a:defRPr sz="1800">
                <a:solidFill>
                  <a:srgbClr val="777C87"/>
                </a:solidFill>
                <a:uFill>
                  <a:solidFill>
                    <a:srgbClr val="777C87"/>
                  </a:solidFill>
                </a:uFill>
                <a:latin typeface="Lato Regular"/>
                <a:ea typeface="Lato Regular"/>
                <a:cs typeface="Lato Regular"/>
                <a:sym typeface="Lato Regular"/>
              </a:defRPr>
            </a:lvl1pPr>
          </a:lstStyle>
          <a:p>
            <a:pPr lvl="0">
              <a:defRPr>
                <a:solidFill>
                  <a:srgbClr val="000000"/>
                </a:solidFill>
                <a:uFillTx/>
              </a:defRPr>
            </a:pPr>
            <a:r>
              <a:rPr sz="950">
                <a:latin typeface="Arial" panose="020B0604020202020204" pitchFamily="34" charset="0"/>
                <a:sym typeface="Arial" panose="020B0604020202020204" pitchFamily="34" charset="0"/>
              </a:rPr>
              <a:t>Donec at dictum lectus. Fusce felis tellus, volutpat quis venenatis non, adi piscing quis orci. Integer condimentum.</a:t>
            </a: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indefinite" fill="hold"/>
                                        <p:tgtEl>
                                          <p:spTgt spid="838"/>
                                        </p:tgtEl>
                                        <p:attrNameLst>
                                          <p:attrName>style.visibility</p:attrName>
                                        </p:attrNameLst>
                                      </p:cBhvr>
                                      <p:to>
                                        <p:strVal val="visible"/>
                                      </p:to>
                                    </p:set>
                                    <p:anim calcmode="lin" valueType="num">
                                      <p:cBhvr>
                                        <p:cTn id="7" dur="500" fill="hold"/>
                                        <p:tgtEl>
                                          <p:spTgt spid="838"/>
                                        </p:tgtEl>
                                        <p:attrNameLst>
                                          <p:attrName>ppt_x</p:attrName>
                                        </p:attrNameLst>
                                      </p:cBhvr>
                                      <p:tavLst>
                                        <p:tav tm="0">
                                          <p:val>
                                            <p:strVal val="1+#ppt_w/2"/>
                                          </p:val>
                                        </p:tav>
                                        <p:tav tm="100000">
                                          <p:val>
                                            <p:strVal val="#ppt_x"/>
                                          </p:val>
                                        </p:tav>
                                      </p:tavLst>
                                    </p:anim>
                                    <p:anim calcmode="lin" valueType="num">
                                      <p:cBhvr>
                                        <p:cTn id="8" dur="500" fill="hold"/>
                                        <p:tgtEl>
                                          <p:spTgt spid="83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32" fill="hold" grpId="0" nodeType="afterEffect">
                                  <p:stCondLst>
                                    <p:cond delay="100"/>
                                  </p:stCondLst>
                                  <p:childTnLst>
                                    <p:set>
                                      <p:cBhvr>
                                        <p:cTn id="11" dur="indefinite" fill="hold"/>
                                        <p:tgtEl>
                                          <p:spTgt spid="839"/>
                                        </p:tgtEl>
                                        <p:attrNameLst>
                                          <p:attrName>style.visibility</p:attrName>
                                        </p:attrNameLst>
                                      </p:cBhvr>
                                      <p:to>
                                        <p:strVal val="visible"/>
                                      </p:to>
                                    </p:set>
                                    <p:anim calcmode="lin" valueType="num">
                                      <p:cBhvr>
                                        <p:cTn id="12" dur="500" fill="hold"/>
                                        <p:tgtEl>
                                          <p:spTgt spid="839"/>
                                        </p:tgtEl>
                                        <p:attrNameLst>
                                          <p:attrName>ppt_w</p:attrName>
                                        </p:attrNameLst>
                                      </p:cBhvr>
                                      <p:tavLst>
                                        <p:tav tm="0">
                                          <p:val>
                                            <p:fltVal val="0"/>
                                          </p:val>
                                        </p:tav>
                                        <p:tav tm="100000">
                                          <p:val>
                                            <p:strVal val="#ppt_w"/>
                                          </p:val>
                                        </p:tav>
                                      </p:tavLst>
                                    </p:anim>
                                    <p:anim calcmode="lin" valueType="num">
                                      <p:cBhvr>
                                        <p:cTn id="13" dur="500" fill="hold"/>
                                        <p:tgtEl>
                                          <p:spTgt spid="839"/>
                                        </p:tgtEl>
                                        <p:attrNameLst>
                                          <p:attrName>ppt_h</p:attrName>
                                        </p:attrNameLst>
                                      </p:cBhvr>
                                      <p:tavLst>
                                        <p:tav tm="0">
                                          <p:val>
                                            <p:fltVal val="0"/>
                                          </p:val>
                                        </p:tav>
                                        <p:tav tm="100000">
                                          <p:val>
                                            <p:strVal val="#ppt_h"/>
                                          </p:val>
                                        </p:tav>
                                      </p:tavLst>
                                    </p:anim>
                                  </p:childTnLst>
                                </p:cTn>
                              </p:par>
                            </p:childTnLst>
                          </p:cTn>
                        </p:par>
                        <p:par>
                          <p:cTn id="14" fill="hold">
                            <p:stCondLst>
                              <p:cond delay="1100"/>
                            </p:stCondLst>
                            <p:childTnLst>
                              <p:par>
                                <p:cTn id="15" presetID="23" presetClass="entr" presetSubtype="32" fill="hold" grpId="0" nodeType="afterEffect">
                                  <p:stCondLst>
                                    <p:cond delay="100"/>
                                  </p:stCondLst>
                                  <p:childTnLst>
                                    <p:set>
                                      <p:cBhvr>
                                        <p:cTn id="16" dur="indefinite" fill="hold"/>
                                        <p:tgtEl>
                                          <p:spTgt spid="841"/>
                                        </p:tgtEl>
                                        <p:attrNameLst>
                                          <p:attrName>style.visibility</p:attrName>
                                        </p:attrNameLst>
                                      </p:cBhvr>
                                      <p:to>
                                        <p:strVal val="visible"/>
                                      </p:to>
                                    </p:set>
                                    <p:anim calcmode="lin" valueType="num">
                                      <p:cBhvr>
                                        <p:cTn id="17" dur="500" fill="hold"/>
                                        <p:tgtEl>
                                          <p:spTgt spid="841"/>
                                        </p:tgtEl>
                                        <p:attrNameLst>
                                          <p:attrName>ppt_w</p:attrName>
                                        </p:attrNameLst>
                                      </p:cBhvr>
                                      <p:tavLst>
                                        <p:tav tm="0">
                                          <p:val>
                                            <p:fltVal val="0"/>
                                          </p:val>
                                        </p:tav>
                                        <p:tav tm="100000">
                                          <p:val>
                                            <p:strVal val="#ppt_w"/>
                                          </p:val>
                                        </p:tav>
                                      </p:tavLst>
                                    </p:anim>
                                    <p:anim calcmode="lin" valueType="num">
                                      <p:cBhvr>
                                        <p:cTn id="18" dur="500" fill="hold"/>
                                        <p:tgtEl>
                                          <p:spTgt spid="841"/>
                                        </p:tgtEl>
                                        <p:attrNameLst>
                                          <p:attrName>ppt_h</p:attrName>
                                        </p:attrNameLst>
                                      </p:cBhvr>
                                      <p:tavLst>
                                        <p:tav tm="0">
                                          <p:val>
                                            <p:fltVal val="0"/>
                                          </p:val>
                                        </p:tav>
                                        <p:tav tm="100000">
                                          <p:val>
                                            <p:strVal val="#ppt_h"/>
                                          </p:val>
                                        </p:tav>
                                      </p:tavLst>
                                    </p:anim>
                                  </p:childTnLst>
                                </p:cTn>
                              </p:par>
                            </p:childTnLst>
                          </p:cTn>
                        </p:par>
                        <p:par>
                          <p:cTn id="19" fill="hold">
                            <p:stCondLst>
                              <p:cond delay="1700"/>
                            </p:stCondLst>
                            <p:childTnLst>
                              <p:par>
                                <p:cTn id="20" presetID="23" presetClass="entr" presetSubtype="32" fill="hold" grpId="0" nodeType="afterEffect">
                                  <p:stCondLst>
                                    <p:cond delay="100"/>
                                  </p:stCondLst>
                                  <p:childTnLst>
                                    <p:set>
                                      <p:cBhvr>
                                        <p:cTn id="21" dur="indefinite" fill="hold"/>
                                        <p:tgtEl>
                                          <p:spTgt spid="843"/>
                                        </p:tgtEl>
                                        <p:attrNameLst>
                                          <p:attrName>style.visibility</p:attrName>
                                        </p:attrNameLst>
                                      </p:cBhvr>
                                      <p:to>
                                        <p:strVal val="visible"/>
                                      </p:to>
                                    </p:set>
                                    <p:anim calcmode="lin" valueType="num">
                                      <p:cBhvr>
                                        <p:cTn id="22" dur="500" fill="hold"/>
                                        <p:tgtEl>
                                          <p:spTgt spid="843"/>
                                        </p:tgtEl>
                                        <p:attrNameLst>
                                          <p:attrName>ppt_w</p:attrName>
                                        </p:attrNameLst>
                                      </p:cBhvr>
                                      <p:tavLst>
                                        <p:tav tm="0">
                                          <p:val>
                                            <p:fltVal val="0"/>
                                          </p:val>
                                        </p:tav>
                                        <p:tav tm="100000">
                                          <p:val>
                                            <p:strVal val="#ppt_w"/>
                                          </p:val>
                                        </p:tav>
                                      </p:tavLst>
                                    </p:anim>
                                    <p:anim calcmode="lin" valueType="num">
                                      <p:cBhvr>
                                        <p:cTn id="23" dur="500" fill="hold"/>
                                        <p:tgtEl>
                                          <p:spTgt spid="843"/>
                                        </p:tgtEl>
                                        <p:attrNameLst>
                                          <p:attrName>ppt_h</p:attrName>
                                        </p:attrNameLst>
                                      </p:cBhvr>
                                      <p:tavLst>
                                        <p:tav tm="0">
                                          <p:val>
                                            <p:fltVal val="0"/>
                                          </p:val>
                                        </p:tav>
                                        <p:tav tm="100000">
                                          <p:val>
                                            <p:strVal val="#ppt_h"/>
                                          </p:val>
                                        </p:tav>
                                      </p:tavLst>
                                    </p:anim>
                                  </p:childTnLst>
                                </p:cTn>
                              </p:par>
                            </p:childTnLst>
                          </p:cTn>
                        </p:par>
                        <p:par>
                          <p:cTn id="24" fill="hold">
                            <p:stCondLst>
                              <p:cond delay="2300"/>
                            </p:stCondLst>
                            <p:childTnLst>
                              <p:par>
                                <p:cTn id="25" presetID="23" presetClass="entr" presetSubtype="32" fill="hold" grpId="0" nodeType="afterEffect">
                                  <p:stCondLst>
                                    <p:cond delay="100"/>
                                  </p:stCondLst>
                                  <p:childTnLst>
                                    <p:set>
                                      <p:cBhvr>
                                        <p:cTn id="26" dur="indefinite" fill="hold"/>
                                        <p:tgtEl>
                                          <p:spTgt spid="845"/>
                                        </p:tgtEl>
                                        <p:attrNameLst>
                                          <p:attrName>style.visibility</p:attrName>
                                        </p:attrNameLst>
                                      </p:cBhvr>
                                      <p:to>
                                        <p:strVal val="visible"/>
                                      </p:to>
                                    </p:set>
                                    <p:anim calcmode="lin" valueType="num">
                                      <p:cBhvr>
                                        <p:cTn id="27" dur="500" fill="hold"/>
                                        <p:tgtEl>
                                          <p:spTgt spid="845"/>
                                        </p:tgtEl>
                                        <p:attrNameLst>
                                          <p:attrName>ppt_w</p:attrName>
                                        </p:attrNameLst>
                                      </p:cBhvr>
                                      <p:tavLst>
                                        <p:tav tm="0">
                                          <p:val>
                                            <p:fltVal val="0"/>
                                          </p:val>
                                        </p:tav>
                                        <p:tav tm="100000">
                                          <p:val>
                                            <p:strVal val="#ppt_w"/>
                                          </p:val>
                                        </p:tav>
                                      </p:tavLst>
                                    </p:anim>
                                    <p:anim calcmode="lin" valueType="num">
                                      <p:cBhvr>
                                        <p:cTn id="28" dur="500" fill="hold"/>
                                        <p:tgtEl>
                                          <p:spTgt spid="845"/>
                                        </p:tgtEl>
                                        <p:attrNameLst>
                                          <p:attrName>ppt_h</p:attrName>
                                        </p:attrNameLst>
                                      </p:cBhvr>
                                      <p:tavLst>
                                        <p:tav tm="0">
                                          <p:val>
                                            <p:fltVal val="0"/>
                                          </p:val>
                                        </p:tav>
                                        <p:tav tm="100000">
                                          <p:val>
                                            <p:strVal val="#ppt_h"/>
                                          </p:val>
                                        </p:tav>
                                      </p:tavLst>
                                    </p:anim>
                                  </p:childTnLst>
                                </p:cTn>
                              </p:par>
                            </p:childTnLst>
                          </p:cTn>
                        </p:par>
                        <p:par>
                          <p:cTn id="29" fill="hold">
                            <p:stCondLst>
                              <p:cond delay="2900"/>
                            </p:stCondLst>
                            <p:childTnLst>
                              <p:par>
                                <p:cTn id="30" presetID="9" presetClass="entr" presetSubtype="0" fill="hold" grpId="0" nodeType="afterEffect">
                                  <p:stCondLst>
                                    <p:cond delay="100"/>
                                  </p:stCondLst>
                                  <p:childTnLst>
                                    <p:set>
                                      <p:cBhvr>
                                        <p:cTn id="31" dur="indefinite" fill="hold"/>
                                        <p:tgtEl>
                                          <p:spTgt spid="847"/>
                                        </p:tgtEl>
                                        <p:attrNameLst>
                                          <p:attrName>style.visibility</p:attrName>
                                        </p:attrNameLst>
                                      </p:cBhvr>
                                      <p:to>
                                        <p:strVal val="visible"/>
                                      </p:to>
                                    </p:set>
                                    <p:animEffect transition="in" filter="dissolve(in)">
                                      <p:cBhvr>
                                        <p:cTn id="32" dur="750"/>
                                        <p:tgtEl>
                                          <p:spTgt spid="847"/>
                                        </p:tgtEl>
                                      </p:cBhvr>
                                    </p:animEffect>
                                  </p:childTnLst>
                                </p:cTn>
                              </p:par>
                            </p:childTnLst>
                          </p:cTn>
                        </p:par>
                        <p:par>
                          <p:cTn id="33" fill="hold">
                            <p:stCondLst>
                              <p:cond delay="4000"/>
                            </p:stCondLst>
                            <p:childTnLst>
                              <p:par>
                                <p:cTn id="34" presetID="9" presetClass="entr" presetSubtype="0" fill="hold" grpId="0" nodeType="afterEffect">
                                  <p:stCondLst>
                                    <p:cond delay="100"/>
                                  </p:stCondLst>
                                  <p:childTnLst>
                                    <p:set>
                                      <p:cBhvr>
                                        <p:cTn id="35" dur="indefinite" fill="hold"/>
                                        <p:tgtEl>
                                          <p:spTgt spid="849"/>
                                        </p:tgtEl>
                                        <p:attrNameLst>
                                          <p:attrName>style.visibility</p:attrName>
                                        </p:attrNameLst>
                                      </p:cBhvr>
                                      <p:to>
                                        <p:strVal val="visible"/>
                                      </p:to>
                                    </p:set>
                                    <p:animEffect transition="in" filter="dissolve(in)">
                                      <p:cBhvr>
                                        <p:cTn id="36" dur="750"/>
                                        <p:tgtEl>
                                          <p:spTgt spid="849"/>
                                        </p:tgtEl>
                                      </p:cBhvr>
                                    </p:animEffect>
                                  </p:childTnLst>
                                </p:cTn>
                              </p:par>
                            </p:childTnLst>
                          </p:cTn>
                        </p:par>
                        <p:par>
                          <p:cTn id="37" fill="hold">
                            <p:stCondLst>
                              <p:cond delay="5100"/>
                            </p:stCondLst>
                            <p:childTnLst>
                              <p:par>
                                <p:cTn id="38" presetID="9" presetClass="entr" presetSubtype="0" fill="hold" grpId="0" nodeType="afterEffect">
                                  <p:stCondLst>
                                    <p:cond delay="100"/>
                                  </p:stCondLst>
                                  <p:childTnLst>
                                    <p:set>
                                      <p:cBhvr>
                                        <p:cTn id="39" dur="indefinite" fill="hold"/>
                                        <p:tgtEl>
                                          <p:spTgt spid="852"/>
                                        </p:tgtEl>
                                        <p:attrNameLst>
                                          <p:attrName>style.visibility</p:attrName>
                                        </p:attrNameLst>
                                      </p:cBhvr>
                                      <p:to>
                                        <p:strVal val="visible"/>
                                      </p:to>
                                    </p:set>
                                    <p:animEffect transition="in" filter="dissolve(in)">
                                      <p:cBhvr>
                                        <p:cTn id="40" dur="750"/>
                                        <p:tgtEl>
                                          <p:spTgt spid="852"/>
                                        </p:tgtEl>
                                      </p:cBhvr>
                                    </p:animEffect>
                                  </p:childTnLst>
                                </p:cTn>
                              </p:par>
                            </p:childTnLst>
                          </p:cTn>
                        </p:par>
                        <p:par>
                          <p:cTn id="41" fill="hold">
                            <p:stCondLst>
                              <p:cond delay="6200"/>
                            </p:stCondLst>
                            <p:childTnLst>
                              <p:par>
                                <p:cTn id="42" presetID="9" presetClass="entr" presetSubtype="0" fill="hold" grpId="0" nodeType="afterEffect">
                                  <p:stCondLst>
                                    <p:cond delay="100"/>
                                  </p:stCondLst>
                                  <p:childTnLst>
                                    <p:set>
                                      <p:cBhvr>
                                        <p:cTn id="43" dur="indefinite" fill="hold"/>
                                        <p:tgtEl>
                                          <p:spTgt spid="854"/>
                                        </p:tgtEl>
                                        <p:attrNameLst>
                                          <p:attrName>style.visibility</p:attrName>
                                        </p:attrNameLst>
                                      </p:cBhvr>
                                      <p:to>
                                        <p:strVal val="visible"/>
                                      </p:to>
                                    </p:set>
                                    <p:animEffect transition="in" filter="dissolve(in)">
                                      <p:cBhvr>
                                        <p:cTn id="44" dur="750"/>
                                        <p:tgtEl>
                                          <p:spTgt spid="854"/>
                                        </p:tgtEl>
                                      </p:cBhvr>
                                    </p:animEffect>
                                  </p:childTnLst>
                                </p:cTn>
                              </p:par>
                            </p:childTnLst>
                          </p:cTn>
                        </p:par>
                        <p:par>
                          <p:cTn id="45" fill="hold">
                            <p:stCondLst>
                              <p:cond delay="7300"/>
                            </p:stCondLst>
                            <p:childTnLst>
                              <p:par>
                                <p:cTn id="46" presetID="9" presetClass="entr" presetSubtype="0" fill="hold" grpId="0" nodeType="afterEffect">
                                  <p:stCondLst>
                                    <p:cond delay="100"/>
                                  </p:stCondLst>
                                  <p:childTnLst>
                                    <p:set>
                                      <p:cBhvr>
                                        <p:cTn id="47" dur="indefinite" fill="hold"/>
                                        <p:tgtEl>
                                          <p:spTgt spid="848"/>
                                        </p:tgtEl>
                                        <p:attrNameLst>
                                          <p:attrName>style.visibility</p:attrName>
                                        </p:attrNameLst>
                                      </p:cBhvr>
                                      <p:to>
                                        <p:strVal val="visible"/>
                                      </p:to>
                                    </p:set>
                                    <p:animEffect transition="in" filter="dissolve(in)">
                                      <p:cBhvr>
                                        <p:cTn id="48" dur="750"/>
                                        <p:tgtEl>
                                          <p:spTgt spid="848"/>
                                        </p:tgtEl>
                                      </p:cBhvr>
                                    </p:animEffect>
                                  </p:childTnLst>
                                </p:cTn>
                              </p:par>
                            </p:childTnLst>
                          </p:cTn>
                        </p:par>
                        <p:par>
                          <p:cTn id="49" fill="hold">
                            <p:stCondLst>
                              <p:cond delay="8400"/>
                            </p:stCondLst>
                            <p:childTnLst>
                              <p:par>
                                <p:cTn id="50" presetID="9" presetClass="entr" presetSubtype="0" fill="hold" grpId="0" nodeType="afterEffect">
                                  <p:stCondLst>
                                    <p:cond delay="100"/>
                                  </p:stCondLst>
                                  <p:childTnLst>
                                    <p:set>
                                      <p:cBhvr>
                                        <p:cTn id="51" dur="indefinite" fill="hold"/>
                                        <p:tgtEl>
                                          <p:spTgt spid="850"/>
                                        </p:tgtEl>
                                        <p:attrNameLst>
                                          <p:attrName>style.visibility</p:attrName>
                                        </p:attrNameLst>
                                      </p:cBhvr>
                                      <p:to>
                                        <p:strVal val="visible"/>
                                      </p:to>
                                    </p:set>
                                    <p:animEffect transition="in" filter="dissolve(in)">
                                      <p:cBhvr>
                                        <p:cTn id="52" dur="750"/>
                                        <p:tgtEl>
                                          <p:spTgt spid="850"/>
                                        </p:tgtEl>
                                      </p:cBhvr>
                                    </p:animEffect>
                                  </p:childTnLst>
                                </p:cTn>
                              </p:par>
                            </p:childTnLst>
                          </p:cTn>
                        </p:par>
                        <p:par>
                          <p:cTn id="53" fill="hold">
                            <p:stCondLst>
                              <p:cond delay="9500"/>
                            </p:stCondLst>
                            <p:childTnLst>
                              <p:par>
                                <p:cTn id="54" presetID="9" presetClass="entr" presetSubtype="0" fill="hold" grpId="0" nodeType="afterEffect">
                                  <p:stCondLst>
                                    <p:cond delay="100"/>
                                  </p:stCondLst>
                                  <p:childTnLst>
                                    <p:set>
                                      <p:cBhvr>
                                        <p:cTn id="55" dur="indefinite" fill="hold"/>
                                        <p:tgtEl>
                                          <p:spTgt spid="853"/>
                                        </p:tgtEl>
                                        <p:attrNameLst>
                                          <p:attrName>style.visibility</p:attrName>
                                        </p:attrNameLst>
                                      </p:cBhvr>
                                      <p:to>
                                        <p:strVal val="visible"/>
                                      </p:to>
                                    </p:set>
                                    <p:animEffect transition="in" filter="dissolve(in)">
                                      <p:cBhvr>
                                        <p:cTn id="56" dur="750"/>
                                        <p:tgtEl>
                                          <p:spTgt spid="853"/>
                                        </p:tgtEl>
                                      </p:cBhvr>
                                    </p:animEffect>
                                  </p:childTnLst>
                                </p:cTn>
                              </p:par>
                            </p:childTnLst>
                          </p:cTn>
                        </p:par>
                        <p:par>
                          <p:cTn id="57" fill="hold">
                            <p:stCondLst>
                              <p:cond delay="10600"/>
                            </p:stCondLst>
                            <p:childTnLst>
                              <p:par>
                                <p:cTn id="58" presetID="9" presetClass="entr" presetSubtype="0" fill="hold" grpId="0" nodeType="afterEffect">
                                  <p:stCondLst>
                                    <p:cond delay="100"/>
                                  </p:stCondLst>
                                  <p:childTnLst>
                                    <p:set>
                                      <p:cBhvr>
                                        <p:cTn id="59" dur="indefinite" fill="hold"/>
                                        <p:tgtEl>
                                          <p:spTgt spid="855"/>
                                        </p:tgtEl>
                                        <p:attrNameLst>
                                          <p:attrName>style.visibility</p:attrName>
                                        </p:attrNameLst>
                                      </p:cBhvr>
                                      <p:to>
                                        <p:strVal val="visible"/>
                                      </p:to>
                                    </p:set>
                                    <p:animEffect transition="in" filter="dissolve(in)">
                                      <p:cBhvr>
                                        <p:cTn id="60" dur="750"/>
                                        <p:tgtEl>
                                          <p:spTgt spid="855"/>
                                        </p:tgtEl>
                                      </p:cBhvr>
                                    </p:animEffect>
                                  </p:childTnLst>
                                </p:cTn>
                              </p:par>
                            </p:childTnLst>
                          </p:cTn>
                        </p:par>
                        <p:par>
                          <p:cTn id="61" fill="hold">
                            <p:stCondLst>
                              <p:cond delay="11700"/>
                            </p:stCondLst>
                            <p:childTnLst>
                              <p:par>
                                <p:cTn id="62" presetID="9" presetClass="entr" presetSubtype="0" fill="hold" grpId="0" nodeType="afterEffect">
                                  <p:stCondLst>
                                    <p:cond delay="100"/>
                                  </p:stCondLst>
                                  <p:childTnLst>
                                    <p:set>
                                      <p:cBhvr>
                                        <p:cTn id="63" dur="indefinite" fill="hold"/>
                                        <p:tgtEl>
                                          <p:spTgt spid="856"/>
                                        </p:tgtEl>
                                        <p:attrNameLst>
                                          <p:attrName>style.visibility</p:attrName>
                                        </p:attrNameLst>
                                      </p:cBhvr>
                                      <p:to>
                                        <p:strVal val="visible"/>
                                      </p:to>
                                    </p:set>
                                    <p:animEffect transition="in" filter="dissolve(in)">
                                      <p:cBhvr>
                                        <p:cTn id="64" dur="750"/>
                                        <p:tgtEl>
                                          <p:spTgt spid="856"/>
                                        </p:tgtEl>
                                      </p:cBhvr>
                                    </p:animEffect>
                                  </p:childTnLst>
                                </p:cTn>
                              </p:par>
                            </p:childTnLst>
                          </p:cTn>
                        </p:par>
                        <p:par>
                          <p:cTn id="65" fill="hold">
                            <p:stCondLst>
                              <p:cond delay="12800"/>
                            </p:stCondLst>
                            <p:childTnLst>
                              <p:par>
                                <p:cTn id="66" presetID="9" presetClass="entr" presetSubtype="0" fill="hold" grpId="0" nodeType="afterEffect">
                                  <p:stCondLst>
                                    <p:cond delay="100"/>
                                  </p:stCondLst>
                                  <p:childTnLst>
                                    <p:set>
                                      <p:cBhvr>
                                        <p:cTn id="67" dur="indefinite" fill="hold"/>
                                        <p:tgtEl>
                                          <p:spTgt spid="851"/>
                                        </p:tgtEl>
                                        <p:attrNameLst>
                                          <p:attrName>style.visibility</p:attrName>
                                        </p:attrNameLst>
                                      </p:cBhvr>
                                      <p:to>
                                        <p:strVal val="visible"/>
                                      </p:to>
                                    </p:set>
                                    <p:animEffect transition="in" filter="dissolve(in)">
                                      <p:cBhvr>
                                        <p:cTn id="68" dur="750"/>
                                        <p:tgtEl>
                                          <p:spTgt spid="851"/>
                                        </p:tgtEl>
                                      </p:cBhvr>
                                    </p:animEffect>
                                  </p:childTnLst>
                                </p:cTn>
                              </p:par>
                            </p:childTnLst>
                          </p:cTn>
                        </p:par>
                        <p:par>
                          <p:cTn id="69" fill="hold">
                            <p:stCondLst>
                              <p:cond delay="13900"/>
                            </p:stCondLst>
                            <p:childTnLst>
                              <p:par>
                                <p:cTn id="70" presetID="9" presetClass="entr" presetSubtype="0" fill="hold" grpId="0" nodeType="afterEffect">
                                  <p:stCondLst>
                                    <p:cond delay="100"/>
                                  </p:stCondLst>
                                  <p:childTnLst>
                                    <p:set>
                                      <p:cBhvr>
                                        <p:cTn id="71" dur="indefinite" fill="hold"/>
                                        <p:tgtEl>
                                          <p:spTgt spid="857"/>
                                        </p:tgtEl>
                                        <p:attrNameLst>
                                          <p:attrName>style.visibility</p:attrName>
                                        </p:attrNameLst>
                                      </p:cBhvr>
                                      <p:to>
                                        <p:strVal val="visible"/>
                                      </p:to>
                                    </p:set>
                                    <p:animEffect transition="in" filter="dissolve(in)">
                                      <p:cBhvr>
                                        <p:cTn id="72" dur="750"/>
                                        <p:tgtEl>
                                          <p:spTgt spid="857"/>
                                        </p:tgtEl>
                                      </p:cBhvr>
                                    </p:animEffect>
                                  </p:childTnLst>
                                </p:cTn>
                              </p:par>
                            </p:childTnLst>
                          </p:cTn>
                        </p:par>
                        <p:par>
                          <p:cTn id="73" fill="hold">
                            <p:stCondLst>
                              <p:cond delay="15000"/>
                            </p:stCondLst>
                            <p:childTnLst>
                              <p:par>
                                <p:cTn id="74" presetID="9" presetClass="entr" presetSubtype="0" fill="hold" grpId="0" nodeType="afterEffect">
                                  <p:stCondLst>
                                    <p:cond delay="100"/>
                                  </p:stCondLst>
                                  <p:childTnLst>
                                    <p:set>
                                      <p:cBhvr>
                                        <p:cTn id="75" dur="indefinite" fill="hold"/>
                                        <p:tgtEl>
                                          <p:spTgt spid="858"/>
                                        </p:tgtEl>
                                        <p:attrNameLst>
                                          <p:attrName>style.visibility</p:attrName>
                                        </p:attrNameLst>
                                      </p:cBhvr>
                                      <p:to>
                                        <p:strVal val="visible"/>
                                      </p:to>
                                    </p:set>
                                    <p:animEffect transition="in" filter="dissolve(in)">
                                      <p:cBhvr>
                                        <p:cTn id="76" dur="750"/>
                                        <p:tgtEl>
                                          <p:spTgt spid="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8" grpId="0" animBg="1" advAuto="0"/>
      <p:bldP spid="839" grpId="0" animBg="1" advAuto="0"/>
      <p:bldP spid="841" grpId="0" animBg="1" advAuto="0"/>
      <p:bldP spid="843" grpId="0" animBg="1" advAuto="0"/>
      <p:bldP spid="845" grpId="0" animBg="1" advAuto="0"/>
      <p:bldP spid="847" grpId="0" animBg="1" advAuto="0"/>
      <p:bldP spid="848" grpId="0" animBg="1" advAuto="0"/>
      <p:bldP spid="849" grpId="0" animBg="1" advAuto="0"/>
      <p:bldP spid="850" grpId="0" animBg="1" advAuto="0"/>
      <p:bldP spid="851" grpId="0" animBg="1" advAuto="0"/>
      <p:bldP spid="852" grpId="0" animBg="1" advAuto="0"/>
      <p:bldP spid="853" grpId="0" animBg="1" advAuto="0"/>
      <p:bldP spid="854" grpId="0" animBg="1" advAuto="0"/>
      <p:bldP spid="855" grpId="0" animBg="1" advAuto="0"/>
      <p:bldP spid="856" grpId="0" animBg="1" advAuto="0"/>
      <p:bldP spid="857" grpId="0" animBg="1" advAuto="0"/>
      <p:bldP spid="858" grpId="0"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53" y="5167206"/>
            <a:ext cx="12858044" cy="2083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3962224" y="1078019"/>
            <a:ext cx="4875321" cy="6169025"/>
          </a:xfrm>
          <a:prstGeom prst="rect">
            <a:avLst/>
          </a:prstGeom>
          <a:blipFill dpi="0" rotWithShape="1">
            <a:blip r:embed="rId3" cstate="email"/>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Oval 7"/>
          <p:cNvSpPr/>
          <p:nvPr/>
        </p:nvSpPr>
        <p:spPr>
          <a:xfrm>
            <a:off x="3337716" y="5375385"/>
            <a:ext cx="873233" cy="87323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lumMod val="65000"/>
                </a:schemeClr>
              </a:solidFill>
            </a:endParaRPr>
          </a:p>
        </p:txBody>
      </p:sp>
      <p:sp>
        <p:nvSpPr>
          <p:cNvPr id="9" name="TextBox 8"/>
          <p:cNvSpPr txBox="1"/>
          <p:nvPr/>
        </p:nvSpPr>
        <p:spPr>
          <a:xfrm>
            <a:off x="1856075" y="5324364"/>
            <a:ext cx="1424066" cy="319446"/>
          </a:xfrm>
          <a:prstGeom prst="rect">
            <a:avLst/>
          </a:prstGeom>
          <a:noFill/>
        </p:spPr>
        <p:txBody>
          <a:bodyPr wrap="square" rtlCol="0">
            <a:spAutoFit/>
          </a:bodyPr>
          <a:lstStyle/>
          <a:p>
            <a:pPr algn="r"/>
            <a:r>
              <a:rPr lang="id-ID" sz="1475" b="1" dirty="0">
                <a:solidFill>
                  <a:schemeClr val="bg1"/>
                </a:solidFill>
              </a:rPr>
              <a:t>Photography</a:t>
            </a:r>
          </a:p>
        </p:txBody>
      </p:sp>
      <p:sp>
        <p:nvSpPr>
          <p:cNvPr id="10" name="Rectangle 9"/>
          <p:cNvSpPr/>
          <p:nvPr/>
        </p:nvSpPr>
        <p:spPr>
          <a:xfrm>
            <a:off x="971394" y="5593748"/>
            <a:ext cx="2308747" cy="676724"/>
          </a:xfrm>
          <a:prstGeom prst="rect">
            <a:avLst/>
          </a:prstGeom>
        </p:spPr>
        <p:txBody>
          <a:bodyPr wrap="square">
            <a:spAutoFit/>
          </a:bodyPr>
          <a:lstStyle/>
          <a:p>
            <a:pPr algn="r"/>
            <a:r>
              <a:rPr lang="id-ID" sz="1265" dirty="0">
                <a:solidFill>
                  <a:schemeClr val="bg1">
                    <a:lumMod val="95000"/>
                  </a:schemeClr>
                </a:solidFill>
              </a:rPr>
              <a:t>Suitable for all categories business and personal presentation</a:t>
            </a:r>
          </a:p>
        </p:txBody>
      </p:sp>
      <p:sp>
        <p:nvSpPr>
          <p:cNvPr id="11" name="Oval 10"/>
          <p:cNvSpPr/>
          <p:nvPr/>
        </p:nvSpPr>
        <p:spPr>
          <a:xfrm>
            <a:off x="3344242" y="2640360"/>
            <a:ext cx="873233" cy="87323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lumMod val="65000"/>
                </a:schemeClr>
              </a:solidFill>
            </a:endParaRPr>
          </a:p>
        </p:txBody>
      </p:sp>
      <p:sp>
        <p:nvSpPr>
          <p:cNvPr id="12" name="TextBox 11"/>
          <p:cNvSpPr txBox="1"/>
          <p:nvPr/>
        </p:nvSpPr>
        <p:spPr>
          <a:xfrm>
            <a:off x="2092167" y="2600443"/>
            <a:ext cx="1206291" cy="319446"/>
          </a:xfrm>
          <a:prstGeom prst="rect">
            <a:avLst/>
          </a:prstGeom>
          <a:noFill/>
        </p:spPr>
        <p:txBody>
          <a:bodyPr wrap="none" rtlCol="0">
            <a:spAutoFit/>
          </a:bodyPr>
          <a:lstStyle/>
          <a:p>
            <a:pPr algn="r"/>
            <a:r>
              <a:rPr lang="id-ID" sz="1475" b="1" dirty="0">
                <a:solidFill>
                  <a:schemeClr val="bg1">
                    <a:lumMod val="50000"/>
                  </a:schemeClr>
                </a:solidFill>
              </a:rPr>
              <a:t>Cloud Source</a:t>
            </a:r>
          </a:p>
        </p:txBody>
      </p:sp>
      <p:sp>
        <p:nvSpPr>
          <p:cNvPr id="13" name="Rectangle 12"/>
          <p:cNvSpPr/>
          <p:nvPr/>
        </p:nvSpPr>
        <p:spPr>
          <a:xfrm>
            <a:off x="1122915" y="2886055"/>
            <a:ext cx="2175543" cy="676724"/>
          </a:xfrm>
          <a:prstGeom prst="rect">
            <a:avLst/>
          </a:prstGeom>
        </p:spPr>
        <p:txBody>
          <a:bodyPr wrap="square">
            <a:spAutoFit/>
          </a:bodyPr>
          <a:lstStyle/>
          <a:p>
            <a:pPr algn="r"/>
            <a:r>
              <a:rPr lang="id-ID" sz="1265" dirty="0">
                <a:solidFill>
                  <a:schemeClr val="bg1">
                    <a:lumMod val="65000"/>
                  </a:schemeClr>
                </a:solidFill>
              </a:rPr>
              <a:t>Suitable for all categories business and personal presentation</a:t>
            </a:r>
          </a:p>
        </p:txBody>
      </p:sp>
      <p:sp>
        <p:nvSpPr>
          <p:cNvPr id="14" name="Oval 13"/>
          <p:cNvSpPr/>
          <p:nvPr/>
        </p:nvSpPr>
        <p:spPr>
          <a:xfrm>
            <a:off x="3344242" y="4002780"/>
            <a:ext cx="873233" cy="87323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lumMod val="65000"/>
                </a:schemeClr>
              </a:solidFill>
            </a:endParaRPr>
          </a:p>
        </p:txBody>
      </p:sp>
      <p:sp>
        <p:nvSpPr>
          <p:cNvPr id="15" name="TextBox 14"/>
          <p:cNvSpPr txBox="1"/>
          <p:nvPr/>
        </p:nvSpPr>
        <p:spPr>
          <a:xfrm>
            <a:off x="1838509" y="3982937"/>
            <a:ext cx="1459950" cy="319446"/>
          </a:xfrm>
          <a:prstGeom prst="rect">
            <a:avLst/>
          </a:prstGeom>
          <a:noFill/>
        </p:spPr>
        <p:txBody>
          <a:bodyPr wrap="none" rtlCol="0">
            <a:spAutoFit/>
          </a:bodyPr>
          <a:lstStyle/>
          <a:p>
            <a:pPr algn="r"/>
            <a:r>
              <a:rPr lang="id-ID" sz="1475" b="1" dirty="0">
                <a:solidFill>
                  <a:schemeClr val="bg1">
                    <a:lumMod val="50000"/>
                  </a:schemeClr>
                </a:solidFill>
              </a:rPr>
              <a:t>Lovely Audience</a:t>
            </a:r>
          </a:p>
        </p:txBody>
      </p:sp>
      <p:sp>
        <p:nvSpPr>
          <p:cNvPr id="16" name="Rectangle 15"/>
          <p:cNvSpPr/>
          <p:nvPr/>
        </p:nvSpPr>
        <p:spPr>
          <a:xfrm>
            <a:off x="1433672" y="4252321"/>
            <a:ext cx="1864787" cy="676724"/>
          </a:xfrm>
          <a:prstGeom prst="rect">
            <a:avLst/>
          </a:prstGeom>
        </p:spPr>
        <p:txBody>
          <a:bodyPr wrap="square">
            <a:spAutoFit/>
          </a:bodyPr>
          <a:lstStyle/>
          <a:p>
            <a:pPr algn="r"/>
            <a:r>
              <a:rPr lang="id-ID" sz="1265" dirty="0">
                <a:solidFill>
                  <a:schemeClr val="bg1">
                    <a:lumMod val="65000"/>
                  </a:schemeClr>
                </a:solidFill>
              </a:rPr>
              <a:t>Suitable for all categories business and personal presentation</a:t>
            </a:r>
          </a:p>
        </p:txBody>
      </p:sp>
      <p:sp>
        <p:nvSpPr>
          <p:cNvPr id="17" name="Oval 16"/>
          <p:cNvSpPr/>
          <p:nvPr/>
        </p:nvSpPr>
        <p:spPr>
          <a:xfrm>
            <a:off x="8627156" y="4002780"/>
            <a:ext cx="873233" cy="87323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lumMod val="65000"/>
                </a:schemeClr>
              </a:solidFill>
            </a:endParaRPr>
          </a:p>
        </p:txBody>
      </p:sp>
      <p:sp>
        <p:nvSpPr>
          <p:cNvPr id="18" name="TextBox 17"/>
          <p:cNvSpPr txBox="1"/>
          <p:nvPr/>
        </p:nvSpPr>
        <p:spPr>
          <a:xfrm>
            <a:off x="9517275" y="3984485"/>
            <a:ext cx="1933321" cy="319446"/>
          </a:xfrm>
          <a:prstGeom prst="rect">
            <a:avLst/>
          </a:prstGeom>
          <a:noFill/>
        </p:spPr>
        <p:txBody>
          <a:bodyPr wrap="square" rtlCol="0">
            <a:spAutoFit/>
          </a:bodyPr>
          <a:lstStyle/>
          <a:p>
            <a:r>
              <a:rPr lang="id-ID" sz="1475" b="1" dirty="0">
                <a:solidFill>
                  <a:schemeClr val="bg1">
                    <a:lumMod val="50000"/>
                  </a:schemeClr>
                </a:solidFill>
              </a:rPr>
              <a:t>Streaming Media</a:t>
            </a:r>
          </a:p>
        </p:txBody>
      </p:sp>
      <p:sp>
        <p:nvSpPr>
          <p:cNvPr id="19" name="Rectangle 18"/>
          <p:cNvSpPr/>
          <p:nvPr/>
        </p:nvSpPr>
        <p:spPr>
          <a:xfrm>
            <a:off x="9517275" y="4253869"/>
            <a:ext cx="2143563" cy="676724"/>
          </a:xfrm>
          <a:prstGeom prst="rect">
            <a:avLst/>
          </a:prstGeom>
        </p:spPr>
        <p:txBody>
          <a:bodyPr wrap="square">
            <a:spAutoFit/>
          </a:bodyPr>
          <a:lstStyle/>
          <a:p>
            <a:r>
              <a:rPr lang="id-ID" sz="1265" dirty="0">
                <a:solidFill>
                  <a:schemeClr val="bg1">
                    <a:lumMod val="65000"/>
                  </a:schemeClr>
                </a:solidFill>
              </a:rPr>
              <a:t>Suitable for all categories business and personal presentation</a:t>
            </a:r>
          </a:p>
        </p:txBody>
      </p:sp>
      <p:sp>
        <p:nvSpPr>
          <p:cNvPr id="20" name="Oval 19"/>
          <p:cNvSpPr/>
          <p:nvPr/>
        </p:nvSpPr>
        <p:spPr>
          <a:xfrm>
            <a:off x="8627156" y="5375459"/>
            <a:ext cx="873233" cy="87323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lumMod val="65000"/>
                </a:schemeClr>
              </a:solidFill>
            </a:endParaRPr>
          </a:p>
        </p:txBody>
      </p:sp>
      <p:sp>
        <p:nvSpPr>
          <p:cNvPr id="21" name="TextBox 20"/>
          <p:cNvSpPr txBox="1"/>
          <p:nvPr/>
        </p:nvSpPr>
        <p:spPr>
          <a:xfrm>
            <a:off x="9543877" y="5332204"/>
            <a:ext cx="1681585" cy="319446"/>
          </a:xfrm>
          <a:prstGeom prst="rect">
            <a:avLst/>
          </a:prstGeom>
          <a:noFill/>
        </p:spPr>
        <p:txBody>
          <a:bodyPr wrap="square" rtlCol="0">
            <a:spAutoFit/>
          </a:bodyPr>
          <a:lstStyle/>
          <a:p>
            <a:r>
              <a:rPr lang="id-ID" sz="1475" b="1" dirty="0">
                <a:solidFill>
                  <a:schemeClr val="bg1"/>
                </a:solidFill>
              </a:rPr>
              <a:t>Bundle Packed</a:t>
            </a:r>
          </a:p>
        </p:txBody>
      </p:sp>
      <p:sp>
        <p:nvSpPr>
          <p:cNvPr id="22" name="Rectangle 21"/>
          <p:cNvSpPr/>
          <p:nvPr/>
        </p:nvSpPr>
        <p:spPr>
          <a:xfrm>
            <a:off x="9543877" y="5601588"/>
            <a:ext cx="2388873" cy="676724"/>
          </a:xfrm>
          <a:prstGeom prst="rect">
            <a:avLst/>
          </a:prstGeom>
        </p:spPr>
        <p:txBody>
          <a:bodyPr wrap="square">
            <a:spAutoFit/>
          </a:bodyPr>
          <a:lstStyle/>
          <a:p>
            <a:r>
              <a:rPr lang="id-ID" sz="1265" dirty="0">
                <a:solidFill>
                  <a:schemeClr val="bg1">
                    <a:lumMod val="95000"/>
                  </a:schemeClr>
                </a:solidFill>
              </a:rPr>
              <a:t>Suitable for all categories business and personal presentation</a:t>
            </a:r>
          </a:p>
        </p:txBody>
      </p:sp>
      <p:grpSp>
        <p:nvGrpSpPr>
          <p:cNvPr id="23" name="Group 22"/>
          <p:cNvGrpSpPr/>
          <p:nvPr/>
        </p:nvGrpSpPr>
        <p:grpSpPr>
          <a:xfrm>
            <a:off x="8833344" y="5624187"/>
            <a:ext cx="446772" cy="390478"/>
            <a:chOff x="8296275" y="8293096"/>
            <a:chExt cx="1385888" cy="1211261"/>
          </a:xfrm>
          <a:solidFill>
            <a:schemeClr val="bg1"/>
          </a:solidFill>
        </p:grpSpPr>
        <p:sp>
          <p:nvSpPr>
            <p:cNvPr id="24" name="Freeform 8"/>
            <p:cNvSpPr>
              <a:spLocks noEditPoints="1"/>
            </p:cNvSpPr>
            <p:nvPr/>
          </p:nvSpPr>
          <p:spPr bwMode="auto">
            <a:xfrm>
              <a:off x="8296275" y="8293096"/>
              <a:ext cx="1385888" cy="1211261"/>
            </a:xfrm>
            <a:custGeom>
              <a:avLst/>
              <a:gdLst>
                <a:gd name="T0" fmla="*/ 368 w 369"/>
                <a:gd name="T1" fmla="*/ 190 h 323"/>
                <a:gd name="T2" fmla="*/ 322 w 369"/>
                <a:gd name="T3" fmla="*/ 17 h 323"/>
                <a:gd name="T4" fmla="*/ 299 w 369"/>
                <a:gd name="T5" fmla="*/ 0 h 323"/>
                <a:gd name="T6" fmla="*/ 184 w 369"/>
                <a:gd name="T7" fmla="*/ 0 h 323"/>
                <a:gd name="T8" fmla="*/ 69 w 369"/>
                <a:gd name="T9" fmla="*/ 0 h 323"/>
                <a:gd name="T10" fmla="*/ 47 w 369"/>
                <a:gd name="T11" fmla="*/ 17 h 323"/>
                <a:gd name="T12" fmla="*/ 1 w 369"/>
                <a:gd name="T13" fmla="*/ 190 h 323"/>
                <a:gd name="T14" fmla="*/ 0 w 369"/>
                <a:gd name="T15" fmla="*/ 196 h 323"/>
                <a:gd name="T16" fmla="*/ 0 w 369"/>
                <a:gd name="T17" fmla="*/ 276 h 323"/>
                <a:gd name="T18" fmla="*/ 46 w 369"/>
                <a:gd name="T19" fmla="*/ 323 h 323"/>
                <a:gd name="T20" fmla="*/ 323 w 369"/>
                <a:gd name="T21" fmla="*/ 323 h 323"/>
                <a:gd name="T22" fmla="*/ 369 w 369"/>
                <a:gd name="T23" fmla="*/ 276 h 323"/>
                <a:gd name="T24" fmla="*/ 369 w 369"/>
                <a:gd name="T25" fmla="*/ 196 h 323"/>
                <a:gd name="T26" fmla="*/ 368 w 369"/>
                <a:gd name="T27" fmla="*/ 190 h 323"/>
                <a:gd name="T28" fmla="*/ 346 w 369"/>
                <a:gd name="T29" fmla="*/ 276 h 323"/>
                <a:gd name="T30" fmla="*/ 323 w 369"/>
                <a:gd name="T31" fmla="*/ 299 h 323"/>
                <a:gd name="T32" fmla="*/ 46 w 369"/>
                <a:gd name="T33" fmla="*/ 299 h 323"/>
                <a:gd name="T34" fmla="*/ 23 w 369"/>
                <a:gd name="T35" fmla="*/ 276 h 323"/>
                <a:gd name="T36" fmla="*/ 23 w 369"/>
                <a:gd name="T37" fmla="*/ 196 h 323"/>
                <a:gd name="T38" fmla="*/ 69 w 369"/>
                <a:gd name="T39" fmla="*/ 23 h 323"/>
                <a:gd name="T40" fmla="*/ 299 w 369"/>
                <a:gd name="T41" fmla="*/ 23 h 323"/>
                <a:gd name="T42" fmla="*/ 346 w 369"/>
                <a:gd name="T43" fmla="*/ 196 h 323"/>
                <a:gd name="T44" fmla="*/ 346 w 369"/>
                <a:gd name="T45" fmla="*/ 27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9" h="323">
                  <a:moveTo>
                    <a:pt x="368" y="190"/>
                  </a:moveTo>
                  <a:cubicBezTo>
                    <a:pt x="322" y="17"/>
                    <a:pt x="322" y="17"/>
                    <a:pt x="322" y="17"/>
                  </a:cubicBezTo>
                  <a:cubicBezTo>
                    <a:pt x="319" y="7"/>
                    <a:pt x="310" y="0"/>
                    <a:pt x="299" y="0"/>
                  </a:cubicBezTo>
                  <a:cubicBezTo>
                    <a:pt x="184" y="0"/>
                    <a:pt x="184" y="0"/>
                    <a:pt x="184" y="0"/>
                  </a:cubicBezTo>
                  <a:cubicBezTo>
                    <a:pt x="69" y="0"/>
                    <a:pt x="69" y="0"/>
                    <a:pt x="69" y="0"/>
                  </a:cubicBezTo>
                  <a:cubicBezTo>
                    <a:pt x="59" y="0"/>
                    <a:pt x="50" y="7"/>
                    <a:pt x="47" y="17"/>
                  </a:cubicBezTo>
                  <a:cubicBezTo>
                    <a:pt x="1" y="190"/>
                    <a:pt x="1" y="190"/>
                    <a:pt x="1" y="190"/>
                  </a:cubicBezTo>
                  <a:cubicBezTo>
                    <a:pt x="0" y="192"/>
                    <a:pt x="0" y="194"/>
                    <a:pt x="0" y="196"/>
                  </a:cubicBezTo>
                  <a:cubicBezTo>
                    <a:pt x="0" y="276"/>
                    <a:pt x="0" y="276"/>
                    <a:pt x="0" y="276"/>
                  </a:cubicBezTo>
                  <a:cubicBezTo>
                    <a:pt x="0" y="302"/>
                    <a:pt x="21" y="323"/>
                    <a:pt x="46" y="323"/>
                  </a:cubicBezTo>
                  <a:cubicBezTo>
                    <a:pt x="323" y="323"/>
                    <a:pt x="323" y="323"/>
                    <a:pt x="323" y="323"/>
                  </a:cubicBezTo>
                  <a:cubicBezTo>
                    <a:pt x="348" y="323"/>
                    <a:pt x="369" y="302"/>
                    <a:pt x="369" y="276"/>
                  </a:cubicBezTo>
                  <a:cubicBezTo>
                    <a:pt x="369" y="196"/>
                    <a:pt x="369" y="196"/>
                    <a:pt x="369" y="196"/>
                  </a:cubicBezTo>
                  <a:cubicBezTo>
                    <a:pt x="369" y="194"/>
                    <a:pt x="368" y="192"/>
                    <a:pt x="368" y="190"/>
                  </a:cubicBezTo>
                  <a:close/>
                  <a:moveTo>
                    <a:pt x="346" y="276"/>
                  </a:moveTo>
                  <a:cubicBezTo>
                    <a:pt x="346" y="289"/>
                    <a:pt x="335" y="299"/>
                    <a:pt x="323" y="299"/>
                  </a:cubicBezTo>
                  <a:cubicBezTo>
                    <a:pt x="46" y="299"/>
                    <a:pt x="46" y="299"/>
                    <a:pt x="46" y="299"/>
                  </a:cubicBezTo>
                  <a:cubicBezTo>
                    <a:pt x="34" y="299"/>
                    <a:pt x="23" y="289"/>
                    <a:pt x="23" y="276"/>
                  </a:cubicBezTo>
                  <a:cubicBezTo>
                    <a:pt x="23" y="196"/>
                    <a:pt x="23" y="196"/>
                    <a:pt x="23" y="196"/>
                  </a:cubicBezTo>
                  <a:cubicBezTo>
                    <a:pt x="69" y="23"/>
                    <a:pt x="69" y="23"/>
                    <a:pt x="69" y="23"/>
                  </a:cubicBezTo>
                  <a:cubicBezTo>
                    <a:pt x="299" y="23"/>
                    <a:pt x="299" y="23"/>
                    <a:pt x="299" y="23"/>
                  </a:cubicBezTo>
                  <a:cubicBezTo>
                    <a:pt x="346" y="196"/>
                    <a:pt x="346" y="196"/>
                    <a:pt x="346" y="196"/>
                  </a:cubicBezTo>
                  <a:lnTo>
                    <a:pt x="346" y="276"/>
                  </a:ln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sp>
          <p:nvSpPr>
            <p:cNvPr id="25" name="Freeform 9"/>
            <p:cNvSpPr>
              <a:spLocks noEditPoints="1"/>
            </p:cNvSpPr>
            <p:nvPr/>
          </p:nvSpPr>
          <p:spPr bwMode="auto">
            <a:xfrm>
              <a:off x="8461376" y="8466137"/>
              <a:ext cx="1055689" cy="776288"/>
            </a:xfrm>
            <a:custGeom>
              <a:avLst/>
              <a:gdLst>
                <a:gd name="T0" fmla="*/ 229 w 281"/>
                <a:gd name="T1" fmla="*/ 0 h 207"/>
                <a:gd name="T2" fmla="*/ 51 w 281"/>
                <a:gd name="T3" fmla="*/ 0 h 207"/>
                <a:gd name="T4" fmla="*/ 40 w 281"/>
                <a:gd name="T5" fmla="*/ 9 h 207"/>
                <a:gd name="T6" fmla="*/ 0 w 281"/>
                <a:gd name="T7" fmla="*/ 147 h 207"/>
                <a:gd name="T8" fmla="*/ 2 w 281"/>
                <a:gd name="T9" fmla="*/ 157 h 207"/>
                <a:gd name="T10" fmla="*/ 12 w 281"/>
                <a:gd name="T11" fmla="*/ 161 h 207"/>
                <a:gd name="T12" fmla="*/ 45 w 281"/>
                <a:gd name="T13" fmla="*/ 161 h 207"/>
                <a:gd name="T14" fmla="*/ 58 w 281"/>
                <a:gd name="T15" fmla="*/ 161 h 207"/>
                <a:gd name="T16" fmla="*/ 64 w 281"/>
                <a:gd name="T17" fmla="*/ 161 h 207"/>
                <a:gd name="T18" fmla="*/ 81 w 281"/>
                <a:gd name="T19" fmla="*/ 195 h 207"/>
                <a:gd name="T20" fmla="*/ 101 w 281"/>
                <a:gd name="T21" fmla="*/ 207 h 207"/>
                <a:gd name="T22" fmla="*/ 179 w 281"/>
                <a:gd name="T23" fmla="*/ 207 h 207"/>
                <a:gd name="T24" fmla="*/ 200 w 281"/>
                <a:gd name="T25" fmla="*/ 195 h 207"/>
                <a:gd name="T26" fmla="*/ 217 w 281"/>
                <a:gd name="T27" fmla="*/ 161 h 207"/>
                <a:gd name="T28" fmla="*/ 223 w 281"/>
                <a:gd name="T29" fmla="*/ 161 h 207"/>
                <a:gd name="T30" fmla="*/ 236 w 281"/>
                <a:gd name="T31" fmla="*/ 161 h 207"/>
                <a:gd name="T32" fmla="*/ 269 w 281"/>
                <a:gd name="T33" fmla="*/ 161 h 207"/>
                <a:gd name="T34" fmla="*/ 278 w 281"/>
                <a:gd name="T35" fmla="*/ 157 h 207"/>
                <a:gd name="T36" fmla="*/ 280 w 281"/>
                <a:gd name="T37" fmla="*/ 147 h 207"/>
                <a:gd name="T38" fmla="*/ 241 w 281"/>
                <a:gd name="T39" fmla="*/ 9 h 207"/>
                <a:gd name="T40" fmla="*/ 229 w 281"/>
                <a:gd name="T41" fmla="*/ 0 h 207"/>
                <a:gd name="T42" fmla="*/ 236 w 281"/>
                <a:gd name="T43" fmla="*/ 138 h 207"/>
                <a:gd name="T44" fmla="*/ 217 w 281"/>
                <a:gd name="T45" fmla="*/ 138 h 207"/>
                <a:gd name="T46" fmla="*/ 196 w 281"/>
                <a:gd name="T47" fmla="*/ 151 h 207"/>
                <a:gd name="T48" fmla="*/ 179 w 281"/>
                <a:gd name="T49" fmla="*/ 184 h 207"/>
                <a:gd name="T50" fmla="*/ 101 w 281"/>
                <a:gd name="T51" fmla="*/ 184 h 207"/>
                <a:gd name="T52" fmla="*/ 85 w 281"/>
                <a:gd name="T53" fmla="*/ 151 h 207"/>
                <a:gd name="T54" fmla="*/ 64 w 281"/>
                <a:gd name="T55" fmla="*/ 138 h 207"/>
                <a:gd name="T56" fmla="*/ 45 w 281"/>
                <a:gd name="T57" fmla="*/ 138 h 207"/>
                <a:gd name="T58" fmla="*/ 18 w 281"/>
                <a:gd name="T59" fmla="*/ 138 h 207"/>
                <a:gd name="T60" fmla="*/ 51 w 281"/>
                <a:gd name="T61" fmla="*/ 12 h 207"/>
                <a:gd name="T62" fmla="*/ 229 w 281"/>
                <a:gd name="T63" fmla="*/ 12 h 207"/>
                <a:gd name="T64" fmla="*/ 263 w 281"/>
                <a:gd name="T65" fmla="*/ 138 h 207"/>
                <a:gd name="T66" fmla="*/ 236 w 281"/>
                <a:gd name="T67" fmla="*/ 138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1" h="207">
                  <a:moveTo>
                    <a:pt x="229" y="0"/>
                  </a:moveTo>
                  <a:cubicBezTo>
                    <a:pt x="51" y="0"/>
                    <a:pt x="51" y="0"/>
                    <a:pt x="51" y="0"/>
                  </a:cubicBezTo>
                  <a:cubicBezTo>
                    <a:pt x="46" y="0"/>
                    <a:pt x="41" y="4"/>
                    <a:pt x="40" y="9"/>
                  </a:cubicBezTo>
                  <a:cubicBezTo>
                    <a:pt x="0" y="147"/>
                    <a:pt x="0" y="147"/>
                    <a:pt x="0" y="147"/>
                  </a:cubicBezTo>
                  <a:cubicBezTo>
                    <a:pt x="0" y="150"/>
                    <a:pt x="0" y="154"/>
                    <a:pt x="2" y="157"/>
                  </a:cubicBezTo>
                  <a:cubicBezTo>
                    <a:pt x="5" y="160"/>
                    <a:pt x="8" y="161"/>
                    <a:pt x="12" y="161"/>
                  </a:cubicBezTo>
                  <a:cubicBezTo>
                    <a:pt x="45" y="161"/>
                    <a:pt x="45" y="161"/>
                    <a:pt x="45" y="161"/>
                  </a:cubicBezTo>
                  <a:cubicBezTo>
                    <a:pt x="58" y="161"/>
                    <a:pt x="58" y="161"/>
                    <a:pt x="58" y="161"/>
                  </a:cubicBezTo>
                  <a:cubicBezTo>
                    <a:pt x="64" y="161"/>
                    <a:pt x="64" y="161"/>
                    <a:pt x="64" y="161"/>
                  </a:cubicBezTo>
                  <a:cubicBezTo>
                    <a:pt x="81" y="195"/>
                    <a:pt x="81" y="195"/>
                    <a:pt x="81" y="195"/>
                  </a:cubicBezTo>
                  <a:cubicBezTo>
                    <a:pt x="85" y="203"/>
                    <a:pt x="93" y="207"/>
                    <a:pt x="101" y="207"/>
                  </a:cubicBezTo>
                  <a:cubicBezTo>
                    <a:pt x="179" y="207"/>
                    <a:pt x="179" y="207"/>
                    <a:pt x="179" y="207"/>
                  </a:cubicBezTo>
                  <a:cubicBezTo>
                    <a:pt x="188" y="207"/>
                    <a:pt x="196" y="203"/>
                    <a:pt x="200" y="195"/>
                  </a:cubicBezTo>
                  <a:cubicBezTo>
                    <a:pt x="217" y="161"/>
                    <a:pt x="217" y="161"/>
                    <a:pt x="217" y="161"/>
                  </a:cubicBezTo>
                  <a:cubicBezTo>
                    <a:pt x="223" y="161"/>
                    <a:pt x="223" y="161"/>
                    <a:pt x="223" y="161"/>
                  </a:cubicBezTo>
                  <a:cubicBezTo>
                    <a:pt x="236" y="161"/>
                    <a:pt x="236" y="161"/>
                    <a:pt x="236" y="161"/>
                  </a:cubicBezTo>
                  <a:cubicBezTo>
                    <a:pt x="269" y="161"/>
                    <a:pt x="269" y="161"/>
                    <a:pt x="269" y="161"/>
                  </a:cubicBezTo>
                  <a:cubicBezTo>
                    <a:pt x="273" y="161"/>
                    <a:pt x="276" y="160"/>
                    <a:pt x="278" y="157"/>
                  </a:cubicBezTo>
                  <a:cubicBezTo>
                    <a:pt x="280" y="154"/>
                    <a:pt x="281" y="150"/>
                    <a:pt x="280" y="147"/>
                  </a:cubicBezTo>
                  <a:cubicBezTo>
                    <a:pt x="241" y="9"/>
                    <a:pt x="241" y="9"/>
                    <a:pt x="241" y="9"/>
                  </a:cubicBezTo>
                  <a:cubicBezTo>
                    <a:pt x="239" y="4"/>
                    <a:pt x="235" y="0"/>
                    <a:pt x="229" y="0"/>
                  </a:cubicBezTo>
                  <a:close/>
                  <a:moveTo>
                    <a:pt x="236" y="138"/>
                  </a:moveTo>
                  <a:cubicBezTo>
                    <a:pt x="217" y="138"/>
                    <a:pt x="217" y="138"/>
                    <a:pt x="217" y="138"/>
                  </a:cubicBezTo>
                  <a:cubicBezTo>
                    <a:pt x="208" y="138"/>
                    <a:pt x="200" y="143"/>
                    <a:pt x="196" y="151"/>
                  </a:cubicBezTo>
                  <a:cubicBezTo>
                    <a:pt x="179" y="184"/>
                    <a:pt x="179" y="184"/>
                    <a:pt x="179" y="184"/>
                  </a:cubicBezTo>
                  <a:cubicBezTo>
                    <a:pt x="101" y="184"/>
                    <a:pt x="101" y="184"/>
                    <a:pt x="101" y="184"/>
                  </a:cubicBezTo>
                  <a:cubicBezTo>
                    <a:pt x="85" y="151"/>
                    <a:pt x="85" y="151"/>
                    <a:pt x="85" y="151"/>
                  </a:cubicBezTo>
                  <a:cubicBezTo>
                    <a:pt x="81" y="143"/>
                    <a:pt x="73" y="138"/>
                    <a:pt x="64" y="138"/>
                  </a:cubicBezTo>
                  <a:cubicBezTo>
                    <a:pt x="45" y="138"/>
                    <a:pt x="45" y="138"/>
                    <a:pt x="45" y="138"/>
                  </a:cubicBezTo>
                  <a:cubicBezTo>
                    <a:pt x="18" y="138"/>
                    <a:pt x="18" y="138"/>
                    <a:pt x="18" y="138"/>
                  </a:cubicBezTo>
                  <a:cubicBezTo>
                    <a:pt x="51" y="12"/>
                    <a:pt x="51" y="12"/>
                    <a:pt x="51" y="12"/>
                  </a:cubicBezTo>
                  <a:cubicBezTo>
                    <a:pt x="229" y="12"/>
                    <a:pt x="229" y="12"/>
                    <a:pt x="229" y="12"/>
                  </a:cubicBezTo>
                  <a:cubicBezTo>
                    <a:pt x="263" y="138"/>
                    <a:pt x="263" y="138"/>
                    <a:pt x="263" y="138"/>
                  </a:cubicBezTo>
                  <a:lnTo>
                    <a:pt x="236" y="138"/>
                  </a:ln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grpSp>
      <p:sp>
        <p:nvSpPr>
          <p:cNvPr id="26" name="Oval 25"/>
          <p:cNvSpPr/>
          <p:nvPr/>
        </p:nvSpPr>
        <p:spPr>
          <a:xfrm>
            <a:off x="8624744" y="2628721"/>
            <a:ext cx="873233" cy="87323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lumMod val="65000"/>
                </a:schemeClr>
              </a:solidFill>
            </a:endParaRPr>
          </a:p>
        </p:txBody>
      </p:sp>
      <p:sp>
        <p:nvSpPr>
          <p:cNvPr id="27" name="TextBox 26"/>
          <p:cNvSpPr txBox="1"/>
          <p:nvPr/>
        </p:nvSpPr>
        <p:spPr>
          <a:xfrm>
            <a:off x="9541465" y="2623640"/>
            <a:ext cx="1133515" cy="319446"/>
          </a:xfrm>
          <a:prstGeom prst="rect">
            <a:avLst/>
          </a:prstGeom>
          <a:noFill/>
        </p:spPr>
        <p:txBody>
          <a:bodyPr wrap="none" rtlCol="0">
            <a:spAutoFit/>
          </a:bodyPr>
          <a:lstStyle/>
          <a:p>
            <a:r>
              <a:rPr lang="id-ID" sz="1475" b="1" dirty="0">
                <a:solidFill>
                  <a:schemeClr val="bg1">
                    <a:lumMod val="50000"/>
                  </a:schemeClr>
                </a:solidFill>
              </a:rPr>
              <a:t>Print Design</a:t>
            </a:r>
          </a:p>
        </p:txBody>
      </p:sp>
      <p:sp>
        <p:nvSpPr>
          <p:cNvPr id="28" name="Rectangle 27"/>
          <p:cNvSpPr/>
          <p:nvPr/>
        </p:nvSpPr>
        <p:spPr>
          <a:xfrm>
            <a:off x="9541465" y="2893420"/>
            <a:ext cx="2238721" cy="676724"/>
          </a:xfrm>
          <a:prstGeom prst="rect">
            <a:avLst/>
          </a:prstGeom>
        </p:spPr>
        <p:txBody>
          <a:bodyPr wrap="square">
            <a:spAutoFit/>
          </a:bodyPr>
          <a:lstStyle/>
          <a:p>
            <a:r>
              <a:rPr lang="id-ID" sz="1265" dirty="0">
                <a:solidFill>
                  <a:schemeClr val="bg1">
                    <a:lumMod val="65000"/>
                  </a:schemeClr>
                </a:solidFill>
              </a:rPr>
              <a:t>Suitable for all categories business and personal presentation</a:t>
            </a:r>
          </a:p>
        </p:txBody>
      </p:sp>
      <p:grpSp>
        <p:nvGrpSpPr>
          <p:cNvPr id="29" name="Group 28"/>
          <p:cNvGrpSpPr/>
          <p:nvPr/>
        </p:nvGrpSpPr>
        <p:grpSpPr>
          <a:xfrm>
            <a:off x="8833343" y="4291885"/>
            <a:ext cx="455984" cy="348512"/>
            <a:chOff x="5516563" y="84138"/>
            <a:chExt cx="1414463" cy="1081087"/>
          </a:xfrm>
          <a:solidFill>
            <a:schemeClr val="bg1"/>
          </a:solidFill>
        </p:grpSpPr>
        <p:sp>
          <p:nvSpPr>
            <p:cNvPr id="30" name="Freeform 13"/>
            <p:cNvSpPr>
              <a:spLocks noEditPoints="1"/>
            </p:cNvSpPr>
            <p:nvPr/>
          </p:nvSpPr>
          <p:spPr bwMode="auto">
            <a:xfrm>
              <a:off x="5688013" y="249238"/>
              <a:ext cx="896938" cy="698500"/>
            </a:xfrm>
            <a:custGeom>
              <a:avLst/>
              <a:gdLst>
                <a:gd name="T0" fmla="*/ 214 w 239"/>
                <a:gd name="T1" fmla="*/ 9 h 186"/>
                <a:gd name="T2" fmla="*/ 120 w 239"/>
                <a:gd name="T3" fmla="*/ 0 h 186"/>
                <a:gd name="T4" fmla="*/ 26 w 239"/>
                <a:gd name="T5" fmla="*/ 9 h 186"/>
                <a:gd name="T6" fmla="*/ 17 w 239"/>
                <a:gd name="T7" fmla="*/ 17 h 186"/>
                <a:gd name="T8" fmla="*/ 17 w 239"/>
                <a:gd name="T9" fmla="*/ 169 h 186"/>
                <a:gd name="T10" fmla="*/ 26 w 239"/>
                <a:gd name="T11" fmla="*/ 177 h 186"/>
                <a:gd name="T12" fmla="*/ 120 w 239"/>
                <a:gd name="T13" fmla="*/ 186 h 186"/>
                <a:gd name="T14" fmla="*/ 214 w 239"/>
                <a:gd name="T15" fmla="*/ 177 h 186"/>
                <a:gd name="T16" fmla="*/ 222 w 239"/>
                <a:gd name="T17" fmla="*/ 169 h 186"/>
                <a:gd name="T18" fmla="*/ 222 w 239"/>
                <a:gd name="T19" fmla="*/ 17 h 186"/>
                <a:gd name="T20" fmla="*/ 214 w 239"/>
                <a:gd name="T21" fmla="*/ 9 h 186"/>
                <a:gd name="T22" fmla="*/ 211 w 239"/>
                <a:gd name="T23" fmla="*/ 165 h 186"/>
                <a:gd name="T24" fmla="*/ 28 w 239"/>
                <a:gd name="T25" fmla="*/ 165 h 186"/>
                <a:gd name="T26" fmla="*/ 28 w 239"/>
                <a:gd name="T27" fmla="*/ 21 h 186"/>
                <a:gd name="T28" fmla="*/ 211 w 239"/>
                <a:gd name="T29" fmla="*/ 21 h 186"/>
                <a:gd name="T30" fmla="*/ 211 w 239"/>
                <a:gd name="T31" fmla="*/ 16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9" h="186">
                  <a:moveTo>
                    <a:pt x="214" y="9"/>
                  </a:moveTo>
                  <a:cubicBezTo>
                    <a:pt x="182" y="3"/>
                    <a:pt x="151" y="0"/>
                    <a:pt x="120" y="0"/>
                  </a:cubicBezTo>
                  <a:cubicBezTo>
                    <a:pt x="88" y="0"/>
                    <a:pt x="57" y="3"/>
                    <a:pt x="26" y="9"/>
                  </a:cubicBezTo>
                  <a:cubicBezTo>
                    <a:pt x="22" y="10"/>
                    <a:pt x="18" y="13"/>
                    <a:pt x="17" y="17"/>
                  </a:cubicBezTo>
                  <a:cubicBezTo>
                    <a:pt x="0" y="67"/>
                    <a:pt x="0" y="118"/>
                    <a:pt x="17" y="169"/>
                  </a:cubicBezTo>
                  <a:cubicBezTo>
                    <a:pt x="18" y="173"/>
                    <a:pt x="22" y="176"/>
                    <a:pt x="26" y="177"/>
                  </a:cubicBezTo>
                  <a:cubicBezTo>
                    <a:pt x="57" y="183"/>
                    <a:pt x="88" y="186"/>
                    <a:pt x="120" y="186"/>
                  </a:cubicBezTo>
                  <a:cubicBezTo>
                    <a:pt x="151" y="186"/>
                    <a:pt x="182" y="183"/>
                    <a:pt x="214" y="177"/>
                  </a:cubicBezTo>
                  <a:cubicBezTo>
                    <a:pt x="218" y="176"/>
                    <a:pt x="221" y="173"/>
                    <a:pt x="222" y="169"/>
                  </a:cubicBezTo>
                  <a:cubicBezTo>
                    <a:pt x="239" y="118"/>
                    <a:pt x="239" y="67"/>
                    <a:pt x="222" y="17"/>
                  </a:cubicBezTo>
                  <a:cubicBezTo>
                    <a:pt x="221" y="13"/>
                    <a:pt x="218" y="10"/>
                    <a:pt x="214" y="9"/>
                  </a:cubicBezTo>
                  <a:close/>
                  <a:moveTo>
                    <a:pt x="211" y="165"/>
                  </a:moveTo>
                  <a:cubicBezTo>
                    <a:pt x="150" y="178"/>
                    <a:pt x="89" y="178"/>
                    <a:pt x="28" y="165"/>
                  </a:cubicBezTo>
                  <a:cubicBezTo>
                    <a:pt x="12" y="117"/>
                    <a:pt x="12" y="69"/>
                    <a:pt x="28" y="21"/>
                  </a:cubicBezTo>
                  <a:cubicBezTo>
                    <a:pt x="89" y="8"/>
                    <a:pt x="150" y="8"/>
                    <a:pt x="211" y="21"/>
                  </a:cubicBezTo>
                  <a:cubicBezTo>
                    <a:pt x="227" y="69"/>
                    <a:pt x="227" y="117"/>
                    <a:pt x="211" y="165"/>
                  </a:cubicBez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sp>
          <p:nvSpPr>
            <p:cNvPr id="31" name="Freeform 14"/>
            <p:cNvSpPr>
              <a:spLocks noEditPoints="1"/>
            </p:cNvSpPr>
            <p:nvPr/>
          </p:nvSpPr>
          <p:spPr bwMode="auto">
            <a:xfrm>
              <a:off x="5516563" y="84138"/>
              <a:ext cx="1414463" cy="1081087"/>
            </a:xfrm>
            <a:custGeom>
              <a:avLst/>
              <a:gdLst>
                <a:gd name="T0" fmla="*/ 359 w 377"/>
                <a:gd name="T1" fmla="*/ 27 h 288"/>
                <a:gd name="T2" fmla="*/ 340 w 377"/>
                <a:gd name="T3" fmla="*/ 9 h 288"/>
                <a:gd name="T4" fmla="*/ 189 w 377"/>
                <a:gd name="T5" fmla="*/ 0 h 288"/>
                <a:gd name="T6" fmla="*/ 37 w 377"/>
                <a:gd name="T7" fmla="*/ 9 h 288"/>
                <a:gd name="T8" fmla="*/ 18 w 377"/>
                <a:gd name="T9" fmla="*/ 27 h 288"/>
                <a:gd name="T10" fmla="*/ 18 w 377"/>
                <a:gd name="T11" fmla="*/ 250 h 288"/>
                <a:gd name="T12" fmla="*/ 37 w 377"/>
                <a:gd name="T13" fmla="*/ 267 h 288"/>
                <a:gd name="T14" fmla="*/ 110 w 377"/>
                <a:gd name="T15" fmla="*/ 274 h 288"/>
                <a:gd name="T16" fmla="*/ 108 w 377"/>
                <a:gd name="T17" fmla="*/ 276 h 288"/>
                <a:gd name="T18" fmla="*/ 189 w 377"/>
                <a:gd name="T19" fmla="*/ 288 h 288"/>
                <a:gd name="T20" fmla="*/ 269 w 377"/>
                <a:gd name="T21" fmla="*/ 276 h 288"/>
                <a:gd name="T22" fmla="*/ 267 w 377"/>
                <a:gd name="T23" fmla="*/ 274 h 288"/>
                <a:gd name="T24" fmla="*/ 340 w 377"/>
                <a:gd name="T25" fmla="*/ 267 h 288"/>
                <a:gd name="T26" fmla="*/ 359 w 377"/>
                <a:gd name="T27" fmla="*/ 250 h 288"/>
                <a:gd name="T28" fmla="*/ 359 w 377"/>
                <a:gd name="T29" fmla="*/ 27 h 288"/>
                <a:gd name="T30" fmla="*/ 337 w 377"/>
                <a:gd name="T31" fmla="*/ 244 h 288"/>
                <a:gd name="T32" fmla="*/ 40 w 377"/>
                <a:gd name="T33" fmla="*/ 244 h 288"/>
                <a:gd name="T34" fmla="*/ 40 w 377"/>
                <a:gd name="T35" fmla="*/ 32 h 288"/>
                <a:gd name="T36" fmla="*/ 337 w 377"/>
                <a:gd name="T37" fmla="*/ 32 h 288"/>
                <a:gd name="T38" fmla="*/ 337 w 377"/>
                <a:gd name="T39" fmla="*/ 2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77" h="288">
                  <a:moveTo>
                    <a:pt x="359" y="27"/>
                  </a:moveTo>
                  <a:cubicBezTo>
                    <a:pt x="357" y="17"/>
                    <a:pt x="349" y="10"/>
                    <a:pt x="340" y="9"/>
                  </a:cubicBezTo>
                  <a:cubicBezTo>
                    <a:pt x="290" y="3"/>
                    <a:pt x="239" y="0"/>
                    <a:pt x="189" y="0"/>
                  </a:cubicBezTo>
                  <a:cubicBezTo>
                    <a:pt x="138" y="0"/>
                    <a:pt x="87" y="3"/>
                    <a:pt x="37" y="9"/>
                  </a:cubicBezTo>
                  <a:cubicBezTo>
                    <a:pt x="28" y="10"/>
                    <a:pt x="20" y="17"/>
                    <a:pt x="18" y="27"/>
                  </a:cubicBezTo>
                  <a:cubicBezTo>
                    <a:pt x="0" y="101"/>
                    <a:pt x="0" y="176"/>
                    <a:pt x="18" y="250"/>
                  </a:cubicBezTo>
                  <a:cubicBezTo>
                    <a:pt x="20" y="259"/>
                    <a:pt x="28" y="266"/>
                    <a:pt x="37" y="267"/>
                  </a:cubicBezTo>
                  <a:cubicBezTo>
                    <a:pt x="61" y="270"/>
                    <a:pt x="86" y="272"/>
                    <a:pt x="110" y="274"/>
                  </a:cubicBezTo>
                  <a:cubicBezTo>
                    <a:pt x="109" y="275"/>
                    <a:pt x="108" y="275"/>
                    <a:pt x="108" y="276"/>
                  </a:cubicBezTo>
                  <a:cubicBezTo>
                    <a:pt x="108" y="283"/>
                    <a:pt x="144" y="288"/>
                    <a:pt x="189" y="288"/>
                  </a:cubicBezTo>
                  <a:cubicBezTo>
                    <a:pt x="233" y="288"/>
                    <a:pt x="269" y="283"/>
                    <a:pt x="269" y="276"/>
                  </a:cubicBezTo>
                  <a:cubicBezTo>
                    <a:pt x="269" y="275"/>
                    <a:pt x="268" y="275"/>
                    <a:pt x="267" y="274"/>
                  </a:cubicBezTo>
                  <a:cubicBezTo>
                    <a:pt x="291" y="272"/>
                    <a:pt x="316" y="270"/>
                    <a:pt x="340" y="267"/>
                  </a:cubicBezTo>
                  <a:cubicBezTo>
                    <a:pt x="349" y="266"/>
                    <a:pt x="357" y="259"/>
                    <a:pt x="359" y="250"/>
                  </a:cubicBezTo>
                  <a:cubicBezTo>
                    <a:pt x="377" y="176"/>
                    <a:pt x="377" y="101"/>
                    <a:pt x="359" y="27"/>
                  </a:cubicBezTo>
                  <a:close/>
                  <a:moveTo>
                    <a:pt x="337" y="244"/>
                  </a:moveTo>
                  <a:cubicBezTo>
                    <a:pt x="238" y="256"/>
                    <a:pt x="139" y="256"/>
                    <a:pt x="40" y="244"/>
                  </a:cubicBezTo>
                  <a:cubicBezTo>
                    <a:pt x="23" y="174"/>
                    <a:pt x="23" y="103"/>
                    <a:pt x="40" y="32"/>
                  </a:cubicBezTo>
                  <a:cubicBezTo>
                    <a:pt x="139" y="20"/>
                    <a:pt x="238" y="20"/>
                    <a:pt x="337" y="32"/>
                  </a:cubicBezTo>
                  <a:cubicBezTo>
                    <a:pt x="354" y="103"/>
                    <a:pt x="354" y="174"/>
                    <a:pt x="337" y="244"/>
                  </a:cubicBez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sp>
          <p:nvSpPr>
            <p:cNvPr id="32" name="Freeform 15"/>
            <p:cNvSpPr>
              <a:spLocks noEditPoints="1"/>
            </p:cNvSpPr>
            <p:nvPr/>
          </p:nvSpPr>
          <p:spPr bwMode="auto">
            <a:xfrm>
              <a:off x="6611938" y="301625"/>
              <a:ext cx="131763" cy="128587"/>
            </a:xfrm>
            <a:custGeom>
              <a:avLst/>
              <a:gdLst>
                <a:gd name="T0" fmla="*/ 17 w 35"/>
                <a:gd name="T1" fmla="*/ 34 h 34"/>
                <a:gd name="T2" fmla="*/ 35 w 35"/>
                <a:gd name="T3" fmla="*/ 17 h 34"/>
                <a:gd name="T4" fmla="*/ 17 w 35"/>
                <a:gd name="T5" fmla="*/ 0 h 34"/>
                <a:gd name="T6" fmla="*/ 0 w 35"/>
                <a:gd name="T7" fmla="*/ 17 h 34"/>
                <a:gd name="T8" fmla="*/ 17 w 35"/>
                <a:gd name="T9" fmla="*/ 34 h 34"/>
                <a:gd name="T10" fmla="*/ 17 w 35"/>
                <a:gd name="T11" fmla="*/ 11 h 34"/>
                <a:gd name="T12" fmla="*/ 23 w 35"/>
                <a:gd name="T13" fmla="*/ 17 h 34"/>
                <a:gd name="T14" fmla="*/ 17 w 35"/>
                <a:gd name="T15" fmla="*/ 23 h 34"/>
                <a:gd name="T16" fmla="*/ 12 w 35"/>
                <a:gd name="T17" fmla="*/ 17 h 34"/>
                <a:gd name="T18" fmla="*/ 17 w 35"/>
                <a:gd name="T19" fmla="*/ 1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34">
                  <a:moveTo>
                    <a:pt x="17" y="34"/>
                  </a:moveTo>
                  <a:cubicBezTo>
                    <a:pt x="27" y="34"/>
                    <a:pt x="35" y="26"/>
                    <a:pt x="35" y="17"/>
                  </a:cubicBezTo>
                  <a:cubicBezTo>
                    <a:pt x="35" y="7"/>
                    <a:pt x="27" y="0"/>
                    <a:pt x="17" y="0"/>
                  </a:cubicBezTo>
                  <a:cubicBezTo>
                    <a:pt x="8" y="0"/>
                    <a:pt x="0" y="7"/>
                    <a:pt x="0" y="17"/>
                  </a:cubicBezTo>
                  <a:cubicBezTo>
                    <a:pt x="0" y="26"/>
                    <a:pt x="8" y="34"/>
                    <a:pt x="17" y="34"/>
                  </a:cubicBezTo>
                  <a:close/>
                  <a:moveTo>
                    <a:pt x="17" y="11"/>
                  </a:moveTo>
                  <a:cubicBezTo>
                    <a:pt x="21" y="11"/>
                    <a:pt x="23" y="14"/>
                    <a:pt x="23" y="17"/>
                  </a:cubicBezTo>
                  <a:cubicBezTo>
                    <a:pt x="23" y="20"/>
                    <a:pt x="21" y="23"/>
                    <a:pt x="17" y="23"/>
                  </a:cubicBezTo>
                  <a:cubicBezTo>
                    <a:pt x="14" y="23"/>
                    <a:pt x="12" y="20"/>
                    <a:pt x="12" y="17"/>
                  </a:cubicBezTo>
                  <a:cubicBezTo>
                    <a:pt x="12" y="14"/>
                    <a:pt x="14" y="11"/>
                    <a:pt x="17" y="11"/>
                  </a:cubicBez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sp>
          <p:nvSpPr>
            <p:cNvPr id="33" name="Freeform 16"/>
            <p:cNvSpPr/>
            <p:nvPr/>
          </p:nvSpPr>
          <p:spPr bwMode="auto">
            <a:xfrm>
              <a:off x="6570663" y="860425"/>
              <a:ext cx="173038" cy="46037"/>
            </a:xfrm>
            <a:custGeom>
              <a:avLst/>
              <a:gdLst>
                <a:gd name="T0" fmla="*/ 40 w 46"/>
                <a:gd name="T1" fmla="*/ 0 h 12"/>
                <a:gd name="T2" fmla="*/ 5 w 46"/>
                <a:gd name="T3" fmla="*/ 0 h 12"/>
                <a:gd name="T4" fmla="*/ 0 w 46"/>
                <a:gd name="T5" fmla="*/ 6 h 12"/>
                <a:gd name="T6" fmla="*/ 5 w 46"/>
                <a:gd name="T7" fmla="*/ 12 h 12"/>
                <a:gd name="T8" fmla="*/ 40 w 46"/>
                <a:gd name="T9" fmla="*/ 12 h 12"/>
                <a:gd name="T10" fmla="*/ 46 w 46"/>
                <a:gd name="T11" fmla="*/ 6 h 12"/>
                <a:gd name="T12" fmla="*/ 40 w 4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46" h="12">
                  <a:moveTo>
                    <a:pt x="40" y="0"/>
                  </a:moveTo>
                  <a:cubicBezTo>
                    <a:pt x="5" y="0"/>
                    <a:pt x="5" y="0"/>
                    <a:pt x="5" y="0"/>
                  </a:cubicBezTo>
                  <a:cubicBezTo>
                    <a:pt x="2" y="0"/>
                    <a:pt x="0" y="3"/>
                    <a:pt x="0" y="6"/>
                  </a:cubicBezTo>
                  <a:cubicBezTo>
                    <a:pt x="0" y="9"/>
                    <a:pt x="2" y="12"/>
                    <a:pt x="5" y="12"/>
                  </a:cubicBezTo>
                  <a:cubicBezTo>
                    <a:pt x="40" y="12"/>
                    <a:pt x="40" y="12"/>
                    <a:pt x="40" y="12"/>
                  </a:cubicBezTo>
                  <a:cubicBezTo>
                    <a:pt x="43" y="12"/>
                    <a:pt x="46" y="9"/>
                    <a:pt x="46" y="6"/>
                  </a:cubicBezTo>
                  <a:cubicBezTo>
                    <a:pt x="46" y="3"/>
                    <a:pt x="43" y="0"/>
                    <a:pt x="40" y="0"/>
                  </a:cubicBez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sp>
          <p:nvSpPr>
            <p:cNvPr id="34" name="Freeform 17"/>
            <p:cNvSpPr/>
            <p:nvPr/>
          </p:nvSpPr>
          <p:spPr bwMode="auto">
            <a:xfrm>
              <a:off x="6611938" y="733425"/>
              <a:ext cx="173038" cy="41275"/>
            </a:xfrm>
            <a:custGeom>
              <a:avLst/>
              <a:gdLst>
                <a:gd name="T0" fmla="*/ 40 w 46"/>
                <a:gd name="T1" fmla="*/ 0 h 11"/>
                <a:gd name="T2" fmla="*/ 6 w 46"/>
                <a:gd name="T3" fmla="*/ 0 h 11"/>
                <a:gd name="T4" fmla="*/ 0 w 46"/>
                <a:gd name="T5" fmla="*/ 5 h 11"/>
                <a:gd name="T6" fmla="*/ 6 w 46"/>
                <a:gd name="T7" fmla="*/ 11 h 11"/>
                <a:gd name="T8" fmla="*/ 40 w 46"/>
                <a:gd name="T9" fmla="*/ 11 h 11"/>
                <a:gd name="T10" fmla="*/ 46 w 46"/>
                <a:gd name="T11" fmla="*/ 5 h 11"/>
                <a:gd name="T12" fmla="*/ 40 w 46"/>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46" h="11">
                  <a:moveTo>
                    <a:pt x="40" y="0"/>
                  </a:moveTo>
                  <a:cubicBezTo>
                    <a:pt x="6" y="0"/>
                    <a:pt x="6" y="0"/>
                    <a:pt x="6" y="0"/>
                  </a:cubicBezTo>
                  <a:cubicBezTo>
                    <a:pt x="3" y="0"/>
                    <a:pt x="0" y="2"/>
                    <a:pt x="0" y="5"/>
                  </a:cubicBezTo>
                  <a:cubicBezTo>
                    <a:pt x="0" y="9"/>
                    <a:pt x="3" y="11"/>
                    <a:pt x="6" y="11"/>
                  </a:cubicBezTo>
                  <a:cubicBezTo>
                    <a:pt x="40" y="11"/>
                    <a:pt x="40" y="11"/>
                    <a:pt x="40" y="11"/>
                  </a:cubicBezTo>
                  <a:cubicBezTo>
                    <a:pt x="44" y="11"/>
                    <a:pt x="46" y="9"/>
                    <a:pt x="46" y="5"/>
                  </a:cubicBezTo>
                  <a:cubicBezTo>
                    <a:pt x="46" y="2"/>
                    <a:pt x="44" y="0"/>
                    <a:pt x="40" y="0"/>
                  </a:cubicBez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sp>
          <p:nvSpPr>
            <p:cNvPr id="35" name="Freeform 18"/>
            <p:cNvSpPr/>
            <p:nvPr/>
          </p:nvSpPr>
          <p:spPr bwMode="auto">
            <a:xfrm>
              <a:off x="6611938" y="601663"/>
              <a:ext cx="173038" cy="46037"/>
            </a:xfrm>
            <a:custGeom>
              <a:avLst/>
              <a:gdLst>
                <a:gd name="T0" fmla="*/ 40 w 46"/>
                <a:gd name="T1" fmla="*/ 0 h 12"/>
                <a:gd name="T2" fmla="*/ 6 w 46"/>
                <a:gd name="T3" fmla="*/ 0 h 12"/>
                <a:gd name="T4" fmla="*/ 0 w 46"/>
                <a:gd name="T5" fmla="*/ 6 h 12"/>
                <a:gd name="T6" fmla="*/ 6 w 46"/>
                <a:gd name="T7" fmla="*/ 12 h 12"/>
                <a:gd name="T8" fmla="*/ 40 w 46"/>
                <a:gd name="T9" fmla="*/ 12 h 12"/>
                <a:gd name="T10" fmla="*/ 46 w 46"/>
                <a:gd name="T11" fmla="*/ 6 h 12"/>
                <a:gd name="T12" fmla="*/ 40 w 4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46" h="12">
                  <a:moveTo>
                    <a:pt x="40" y="0"/>
                  </a:moveTo>
                  <a:cubicBezTo>
                    <a:pt x="6" y="0"/>
                    <a:pt x="6" y="0"/>
                    <a:pt x="6" y="0"/>
                  </a:cubicBezTo>
                  <a:cubicBezTo>
                    <a:pt x="3" y="0"/>
                    <a:pt x="0" y="3"/>
                    <a:pt x="0" y="6"/>
                  </a:cubicBezTo>
                  <a:cubicBezTo>
                    <a:pt x="0" y="9"/>
                    <a:pt x="3" y="12"/>
                    <a:pt x="6" y="12"/>
                  </a:cubicBezTo>
                  <a:cubicBezTo>
                    <a:pt x="40" y="12"/>
                    <a:pt x="40" y="12"/>
                    <a:pt x="40" y="12"/>
                  </a:cubicBezTo>
                  <a:cubicBezTo>
                    <a:pt x="44" y="12"/>
                    <a:pt x="46" y="9"/>
                    <a:pt x="46" y="6"/>
                  </a:cubicBezTo>
                  <a:cubicBezTo>
                    <a:pt x="46" y="3"/>
                    <a:pt x="44" y="0"/>
                    <a:pt x="40" y="0"/>
                  </a:cubicBez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sp>
          <p:nvSpPr>
            <p:cNvPr id="36" name="Freeform 19"/>
            <p:cNvSpPr/>
            <p:nvPr/>
          </p:nvSpPr>
          <p:spPr bwMode="auto">
            <a:xfrm>
              <a:off x="5880100" y="422275"/>
              <a:ext cx="258763" cy="179387"/>
            </a:xfrm>
            <a:custGeom>
              <a:avLst/>
              <a:gdLst>
                <a:gd name="T0" fmla="*/ 63 w 69"/>
                <a:gd name="T1" fmla="*/ 0 h 48"/>
                <a:gd name="T2" fmla="*/ 10 w 69"/>
                <a:gd name="T3" fmla="*/ 4 h 48"/>
                <a:gd name="T4" fmla="*/ 3 w 69"/>
                <a:gd name="T5" fmla="*/ 10 h 48"/>
                <a:gd name="T6" fmla="*/ 0 w 69"/>
                <a:gd name="T7" fmla="*/ 42 h 48"/>
                <a:gd name="T8" fmla="*/ 5 w 69"/>
                <a:gd name="T9" fmla="*/ 48 h 48"/>
                <a:gd name="T10" fmla="*/ 11 w 69"/>
                <a:gd name="T11" fmla="*/ 42 h 48"/>
                <a:gd name="T12" fmla="*/ 13 w 69"/>
                <a:gd name="T13" fmla="*/ 21 h 48"/>
                <a:gd name="T14" fmla="*/ 20 w 69"/>
                <a:gd name="T15" fmla="*/ 14 h 48"/>
                <a:gd name="T16" fmla="*/ 63 w 69"/>
                <a:gd name="T17" fmla="*/ 11 h 48"/>
                <a:gd name="T18" fmla="*/ 69 w 69"/>
                <a:gd name="T19" fmla="*/ 5 h 48"/>
                <a:gd name="T20" fmla="*/ 63 w 69"/>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48">
                  <a:moveTo>
                    <a:pt x="63" y="0"/>
                  </a:moveTo>
                  <a:cubicBezTo>
                    <a:pt x="10" y="4"/>
                    <a:pt x="10" y="4"/>
                    <a:pt x="10" y="4"/>
                  </a:cubicBezTo>
                  <a:cubicBezTo>
                    <a:pt x="7" y="4"/>
                    <a:pt x="4" y="7"/>
                    <a:pt x="3" y="10"/>
                  </a:cubicBezTo>
                  <a:cubicBezTo>
                    <a:pt x="0" y="42"/>
                    <a:pt x="0" y="42"/>
                    <a:pt x="0" y="42"/>
                  </a:cubicBezTo>
                  <a:cubicBezTo>
                    <a:pt x="0" y="46"/>
                    <a:pt x="2" y="48"/>
                    <a:pt x="5" y="48"/>
                  </a:cubicBezTo>
                  <a:cubicBezTo>
                    <a:pt x="8" y="48"/>
                    <a:pt x="11" y="46"/>
                    <a:pt x="11" y="42"/>
                  </a:cubicBezTo>
                  <a:cubicBezTo>
                    <a:pt x="13" y="21"/>
                    <a:pt x="13" y="21"/>
                    <a:pt x="13" y="21"/>
                  </a:cubicBezTo>
                  <a:cubicBezTo>
                    <a:pt x="14" y="17"/>
                    <a:pt x="16" y="15"/>
                    <a:pt x="20" y="14"/>
                  </a:cubicBezTo>
                  <a:cubicBezTo>
                    <a:pt x="63" y="11"/>
                    <a:pt x="63" y="11"/>
                    <a:pt x="63" y="11"/>
                  </a:cubicBezTo>
                  <a:cubicBezTo>
                    <a:pt x="66" y="11"/>
                    <a:pt x="69" y="9"/>
                    <a:pt x="69" y="5"/>
                  </a:cubicBezTo>
                  <a:cubicBezTo>
                    <a:pt x="69" y="2"/>
                    <a:pt x="66" y="0"/>
                    <a:pt x="63" y="0"/>
                  </a:cubicBez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grpSp>
      <p:grpSp>
        <p:nvGrpSpPr>
          <p:cNvPr id="37" name="Group 36"/>
          <p:cNvGrpSpPr/>
          <p:nvPr/>
        </p:nvGrpSpPr>
        <p:grpSpPr>
          <a:xfrm>
            <a:off x="8843047" y="2844489"/>
            <a:ext cx="417089" cy="445236"/>
            <a:chOff x="8342313" y="10972800"/>
            <a:chExt cx="1293813" cy="1381125"/>
          </a:xfrm>
          <a:solidFill>
            <a:schemeClr val="bg1"/>
          </a:solidFill>
        </p:grpSpPr>
        <p:sp>
          <p:nvSpPr>
            <p:cNvPr id="38" name="Freeform 5"/>
            <p:cNvSpPr>
              <a:spLocks noEditPoints="1"/>
            </p:cNvSpPr>
            <p:nvPr/>
          </p:nvSpPr>
          <p:spPr bwMode="auto">
            <a:xfrm>
              <a:off x="8342313" y="10972800"/>
              <a:ext cx="1293813" cy="1381125"/>
            </a:xfrm>
            <a:custGeom>
              <a:avLst/>
              <a:gdLst>
                <a:gd name="T0" fmla="*/ 299 w 345"/>
                <a:gd name="T1" fmla="*/ 0 h 368"/>
                <a:gd name="T2" fmla="*/ 46 w 345"/>
                <a:gd name="T3" fmla="*/ 0 h 368"/>
                <a:gd name="T4" fmla="*/ 0 w 345"/>
                <a:gd name="T5" fmla="*/ 46 h 368"/>
                <a:gd name="T6" fmla="*/ 0 w 345"/>
                <a:gd name="T7" fmla="*/ 322 h 368"/>
                <a:gd name="T8" fmla="*/ 46 w 345"/>
                <a:gd name="T9" fmla="*/ 368 h 368"/>
                <a:gd name="T10" fmla="*/ 299 w 345"/>
                <a:gd name="T11" fmla="*/ 368 h 368"/>
                <a:gd name="T12" fmla="*/ 345 w 345"/>
                <a:gd name="T13" fmla="*/ 322 h 368"/>
                <a:gd name="T14" fmla="*/ 345 w 345"/>
                <a:gd name="T15" fmla="*/ 46 h 368"/>
                <a:gd name="T16" fmla="*/ 299 w 345"/>
                <a:gd name="T17" fmla="*/ 0 h 368"/>
                <a:gd name="T18" fmla="*/ 322 w 345"/>
                <a:gd name="T19" fmla="*/ 322 h 368"/>
                <a:gd name="T20" fmla="*/ 299 w 345"/>
                <a:gd name="T21" fmla="*/ 345 h 368"/>
                <a:gd name="T22" fmla="*/ 46 w 345"/>
                <a:gd name="T23" fmla="*/ 345 h 368"/>
                <a:gd name="T24" fmla="*/ 23 w 345"/>
                <a:gd name="T25" fmla="*/ 322 h 368"/>
                <a:gd name="T26" fmla="*/ 23 w 345"/>
                <a:gd name="T27" fmla="*/ 46 h 368"/>
                <a:gd name="T28" fmla="*/ 46 w 345"/>
                <a:gd name="T29" fmla="*/ 23 h 368"/>
                <a:gd name="T30" fmla="*/ 299 w 345"/>
                <a:gd name="T31" fmla="*/ 23 h 368"/>
                <a:gd name="T32" fmla="*/ 322 w 345"/>
                <a:gd name="T33" fmla="*/ 46 h 368"/>
                <a:gd name="T34" fmla="*/ 322 w 345"/>
                <a:gd name="T35" fmla="*/ 322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5" h="368">
                  <a:moveTo>
                    <a:pt x="299" y="0"/>
                  </a:moveTo>
                  <a:cubicBezTo>
                    <a:pt x="46" y="0"/>
                    <a:pt x="46" y="0"/>
                    <a:pt x="46" y="0"/>
                  </a:cubicBezTo>
                  <a:cubicBezTo>
                    <a:pt x="20" y="0"/>
                    <a:pt x="0" y="21"/>
                    <a:pt x="0" y="46"/>
                  </a:cubicBezTo>
                  <a:cubicBezTo>
                    <a:pt x="0" y="322"/>
                    <a:pt x="0" y="322"/>
                    <a:pt x="0" y="322"/>
                  </a:cubicBezTo>
                  <a:cubicBezTo>
                    <a:pt x="0" y="348"/>
                    <a:pt x="20" y="368"/>
                    <a:pt x="46" y="368"/>
                  </a:cubicBezTo>
                  <a:cubicBezTo>
                    <a:pt x="299" y="368"/>
                    <a:pt x="299" y="368"/>
                    <a:pt x="299" y="368"/>
                  </a:cubicBezTo>
                  <a:cubicBezTo>
                    <a:pt x="324" y="368"/>
                    <a:pt x="345" y="348"/>
                    <a:pt x="345" y="322"/>
                  </a:cubicBezTo>
                  <a:cubicBezTo>
                    <a:pt x="345" y="46"/>
                    <a:pt x="345" y="46"/>
                    <a:pt x="345" y="46"/>
                  </a:cubicBezTo>
                  <a:cubicBezTo>
                    <a:pt x="345" y="21"/>
                    <a:pt x="324" y="0"/>
                    <a:pt x="299" y="0"/>
                  </a:cubicBezTo>
                  <a:close/>
                  <a:moveTo>
                    <a:pt x="322" y="322"/>
                  </a:moveTo>
                  <a:cubicBezTo>
                    <a:pt x="322" y="335"/>
                    <a:pt x="312" y="345"/>
                    <a:pt x="299" y="345"/>
                  </a:cubicBezTo>
                  <a:cubicBezTo>
                    <a:pt x="46" y="345"/>
                    <a:pt x="46" y="345"/>
                    <a:pt x="46" y="345"/>
                  </a:cubicBezTo>
                  <a:cubicBezTo>
                    <a:pt x="33" y="345"/>
                    <a:pt x="23" y="335"/>
                    <a:pt x="23" y="322"/>
                  </a:cubicBezTo>
                  <a:cubicBezTo>
                    <a:pt x="23" y="46"/>
                    <a:pt x="23" y="46"/>
                    <a:pt x="23" y="46"/>
                  </a:cubicBezTo>
                  <a:cubicBezTo>
                    <a:pt x="23" y="33"/>
                    <a:pt x="33" y="23"/>
                    <a:pt x="46" y="23"/>
                  </a:cubicBezTo>
                  <a:cubicBezTo>
                    <a:pt x="299" y="23"/>
                    <a:pt x="299" y="23"/>
                    <a:pt x="299" y="23"/>
                  </a:cubicBezTo>
                  <a:cubicBezTo>
                    <a:pt x="312" y="23"/>
                    <a:pt x="322" y="33"/>
                    <a:pt x="322" y="46"/>
                  </a:cubicBezTo>
                  <a:lnTo>
                    <a:pt x="322" y="322"/>
                  </a:ln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sp>
          <p:nvSpPr>
            <p:cNvPr id="39" name="Freeform 6"/>
            <p:cNvSpPr>
              <a:spLocks noEditPoints="1"/>
            </p:cNvSpPr>
            <p:nvPr/>
          </p:nvSpPr>
          <p:spPr bwMode="auto">
            <a:xfrm>
              <a:off x="8513763" y="11145838"/>
              <a:ext cx="949325" cy="863600"/>
            </a:xfrm>
            <a:custGeom>
              <a:avLst/>
              <a:gdLst>
                <a:gd name="T0" fmla="*/ 241 w 253"/>
                <a:gd name="T1" fmla="*/ 0 h 230"/>
                <a:gd name="T2" fmla="*/ 11 w 253"/>
                <a:gd name="T3" fmla="*/ 0 h 230"/>
                <a:gd name="T4" fmla="*/ 0 w 253"/>
                <a:gd name="T5" fmla="*/ 11 h 230"/>
                <a:gd name="T6" fmla="*/ 0 w 253"/>
                <a:gd name="T7" fmla="*/ 219 h 230"/>
                <a:gd name="T8" fmla="*/ 11 w 253"/>
                <a:gd name="T9" fmla="*/ 230 h 230"/>
                <a:gd name="T10" fmla="*/ 241 w 253"/>
                <a:gd name="T11" fmla="*/ 230 h 230"/>
                <a:gd name="T12" fmla="*/ 253 w 253"/>
                <a:gd name="T13" fmla="*/ 219 h 230"/>
                <a:gd name="T14" fmla="*/ 253 w 253"/>
                <a:gd name="T15" fmla="*/ 11 h 230"/>
                <a:gd name="T16" fmla="*/ 241 w 253"/>
                <a:gd name="T17" fmla="*/ 0 h 230"/>
                <a:gd name="T18" fmla="*/ 241 w 253"/>
                <a:gd name="T19" fmla="*/ 11 h 230"/>
                <a:gd name="T20" fmla="*/ 241 w 253"/>
                <a:gd name="T21" fmla="*/ 171 h 230"/>
                <a:gd name="T22" fmla="*/ 204 w 253"/>
                <a:gd name="T23" fmla="*/ 130 h 230"/>
                <a:gd name="T24" fmla="*/ 195 w 253"/>
                <a:gd name="T25" fmla="*/ 127 h 230"/>
                <a:gd name="T26" fmla="*/ 187 w 253"/>
                <a:gd name="T27" fmla="*/ 130 h 230"/>
                <a:gd name="T28" fmla="*/ 157 w 253"/>
                <a:gd name="T29" fmla="*/ 164 h 230"/>
                <a:gd name="T30" fmla="*/ 66 w 253"/>
                <a:gd name="T31" fmla="*/ 61 h 230"/>
                <a:gd name="T32" fmla="*/ 57 w 253"/>
                <a:gd name="T33" fmla="*/ 57 h 230"/>
                <a:gd name="T34" fmla="*/ 49 w 253"/>
                <a:gd name="T35" fmla="*/ 61 h 230"/>
                <a:gd name="T36" fmla="*/ 11 w 253"/>
                <a:gd name="T37" fmla="*/ 105 h 230"/>
                <a:gd name="T38" fmla="*/ 11 w 253"/>
                <a:gd name="T39" fmla="*/ 11 h 230"/>
                <a:gd name="T40" fmla="*/ 241 w 253"/>
                <a:gd name="T41" fmla="*/ 11 h 230"/>
                <a:gd name="T42" fmla="*/ 11 w 253"/>
                <a:gd name="T43" fmla="*/ 122 h 230"/>
                <a:gd name="T44" fmla="*/ 57 w 253"/>
                <a:gd name="T45" fmla="*/ 69 h 230"/>
                <a:gd name="T46" fmla="*/ 150 w 253"/>
                <a:gd name="T47" fmla="*/ 174 h 230"/>
                <a:gd name="T48" fmla="*/ 157 w 253"/>
                <a:gd name="T49" fmla="*/ 182 h 230"/>
                <a:gd name="T50" fmla="*/ 189 w 253"/>
                <a:gd name="T51" fmla="*/ 219 h 230"/>
                <a:gd name="T52" fmla="*/ 11 w 253"/>
                <a:gd name="T53" fmla="*/ 219 h 230"/>
                <a:gd name="T54" fmla="*/ 11 w 253"/>
                <a:gd name="T55" fmla="*/ 122 h 230"/>
                <a:gd name="T56" fmla="*/ 204 w 253"/>
                <a:gd name="T57" fmla="*/ 219 h 230"/>
                <a:gd name="T58" fmla="*/ 165 w 253"/>
                <a:gd name="T59" fmla="*/ 173 h 230"/>
                <a:gd name="T60" fmla="*/ 195 w 253"/>
                <a:gd name="T61" fmla="*/ 138 h 230"/>
                <a:gd name="T62" fmla="*/ 241 w 253"/>
                <a:gd name="T63" fmla="*/ 188 h 230"/>
                <a:gd name="T64" fmla="*/ 241 w 253"/>
                <a:gd name="T65" fmla="*/ 219 h 230"/>
                <a:gd name="T66" fmla="*/ 204 w 253"/>
                <a:gd name="T67" fmla="*/ 219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3" h="230">
                  <a:moveTo>
                    <a:pt x="241" y="0"/>
                  </a:moveTo>
                  <a:cubicBezTo>
                    <a:pt x="11" y="0"/>
                    <a:pt x="11" y="0"/>
                    <a:pt x="11" y="0"/>
                  </a:cubicBezTo>
                  <a:cubicBezTo>
                    <a:pt x="5" y="0"/>
                    <a:pt x="0" y="5"/>
                    <a:pt x="0" y="11"/>
                  </a:cubicBezTo>
                  <a:cubicBezTo>
                    <a:pt x="0" y="219"/>
                    <a:pt x="0" y="219"/>
                    <a:pt x="0" y="219"/>
                  </a:cubicBezTo>
                  <a:cubicBezTo>
                    <a:pt x="0" y="225"/>
                    <a:pt x="5" y="230"/>
                    <a:pt x="11" y="230"/>
                  </a:cubicBezTo>
                  <a:cubicBezTo>
                    <a:pt x="241" y="230"/>
                    <a:pt x="241" y="230"/>
                    <a:pt x="241" y="230"/>
                  </a:cubicBezTo>
                  <a:cubicBezTo>
                    <a:pt x="248" y="230"/>
                    <a:pt x="253" y="225"/>
                    <a:pt x="253" y="219"/>
                  </a:cubicBezTo>
                  <a:cubicBezTo>
                    <a:pt x="253" y="11"/>
                    <a:pt x="253" y="11"/>
                    <a:pt x="253" y="11"/>
                  </a:cubicBezTo>
                  <a:cubicBezTo>
                    <a:pt x="253" y="5"/>
                    <a:pt x="248" y="0"/>
                    <a:pt x="241" y="0"/>
                  </a:cubicBezTo>
                  <a:close/>
                  <a:moveTo>
                    <a:pt x="241" y="11"/>
                  </a:moveTo>
                  <a:cubicBezTo>
                    <a:pt x="241" y="171"/>
                    <a:pt x="241" y="171"/>
                    <a:pt x="241" y="171"/>
                  </a:cubicBezTo>
                  <a:cubicBezTo>
                    <a:pt x="204" y="130"/>
                    <a:pt x="204" y="130"/>
                    <a:pt x="204" y="130"/>
                  </a:cubicBezTo>
                  <a:cubicBezTo>
                    <a:pt x="202" y="128"/>
                    <a:pt x="199" y="127"/>
                    <a:pt x="195" y="127"/>
                  </a:cubicBezTo>
                  <a:cubicBezTo>
                    <a:pt x="192" y="127"/>
                    <a:pt x="189" y="128"/>
                    <a:pt x="187" y="130"/>
                  </a:cubicBezTo>
                  <a:cubicBezTo>
                    <a:pt x="157" y="164"/>
                    <a:pt x="157" y="164"/>
                    <a:pt x="157" y="164"/>
                  </a:cubicBezTo>
                  <a:cubicBezTo>
                    <a:pt x="66" y="61"/>
                    <a:pt x="66" y="61"/>
                    <a:pt x="66" y="61"/>
                  </a:cubicBezTo>
                  <a:cubicBezTo>
                    <a:pt x="64" y="59"/>
                    <a:pt x="61" y="57"/>
                    <a:pt x="57" y="57"/>
                  </a:cubicBezTo>
                  <a:cubicBezTo>
                    <a:pt x="54" y="57"/>
                    <a:pt x="51" y="59"/>
                    <a:pt x="49" y="61"/>
                  </a:cubicBezTo>
                  <a:cubicBezTo>
                    <a:pt x="11" y="105"/>
                    <a:pt x="11" y="105"/>
                    <a:pt x="11" y="105"/>
                  </a:cubicBezTo>
                  <a:cubicBezTo>
                    <a:pt x="11" y="11"/>
                    <a:pt x="11" y="11"/>
                    <a:pt x="11" y="11"/>
                  </a:cubicBezTo>
                  <a:lnTo>
                    <a:pt x="241" y="11"/>
                  </a:lnTo>
                  <a:close/>
                  <a:moveTo>
                    <a:pt x="11" y="122"/>
                  </a:moveTo>
                  <a:cubicBezTo>
                    <a:pt x="57" y="69"/>
                    <a:pt x="57" y="69"/>
                    <a:pt x="57" y="69"/>
                  </a:cubicBezTo>
                  <a:cubicBezTo>
                    <a:pt x="150" y="174"/>
                    <a:pt x="150" y="174"/>
                    <a:pt x="150" y="174"/>
                  </a:cubicBezTo>
                  <a:cubicBezTo>
                    <a:pt x="157" y="182"/>
                    <a:pt x="157" y="182"/>
                    <a:pt x="157" y="182"/>
                  </a:cubicBezTo>
                  <a:cubicBezTo>
                    <a:pt x="189" y="219"/>
                    <a:pt x="189" y="219"/>
                    <a:pt x="189" y="219"/>
                  </a:cubicBezTo>
                  <a:cubicBezTo>
                    <a:pt x="11" y="219"/>
                    <a:pt x="11" y="219"/>
                    <a:pt x="11" y="219"/>
                  </a:cubicBezTo>
                  <a:lnTo>
                    <a:pt x="11" y="122"/>
                  </a:lnTo>
                  <a:close/>
                  <a:moveTo>
                    <a:pt x="204" y="219"/>
                  </a:moveTo>
                  <a:cubicBezTo>
                    <a:pt x="165" y="173"/>
                    <a:pt x="165" y="173"/>
                    <a:pt x="165" y="173"/>
                  </a:cubicBezTo>
                  <a:cubicBezTo>
                    <a:pt x="195" y="138"/>
                    <a:pt x="195" y="138"/>
                    <a:pt x="195" y="138"/>
                  </a:cubicBezTo>
                  <a:cubicBezTo>
                    <a:pt x="241" y="188"/>
                    <a:pt x="241" y="188"/>
                    <a:pt x="241" y="188"/>
                  </a:cubicBezTo>
                  <a:cubicBezTo>
                    <a:pt x="241" y="219"/>
                    <a:pt x="241" y="219"/>
                    <a:pt x="241" y="219"/>
                  </a:cubicBezTo>
                  <a:lnTo>
                    <a:pt x="204" y="219"/>
                  </a:ln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sp>
          <p:nvSpPr>
            <p:cNvPr id="40" name="Freeform 7"/>
            <p:cNvSpPr>
              <a:spLocks noEditPoints="1"/>
            </p:cNvSpPr>
            <p:nvPr/>
          </p:nvSpPr>
          <p:spPr bwMode="auto">
            <a:xfrm>
              <a:off x="9032875" y="11272838"/>
              <a:ext cx="258763" cy="263525"/>
            </a:xfrm>
            <a:custGeom>
              <a:avLst/>
              <a:gdLst>
                <a:gd name="T0" fmla="*/ 34 w 69"/>
                <a:gd name="T1" fmla="*/ 70 h 70"/>
                <a:gd name="T2" fmla="*/ 69 w 69"/>
                <a:gd name="T3" fmla="*/ 35 h 70"/>
                <a:gd name="T4" fmla="*/ 34 w 69"/>
                <a:gd name="T5" fmla="*/ 0 h 70"/>
                <a:gd name="T6" fmla="*/ 0 w 69"/>
                <a:gd name="T7" fmla="*/ 35 h 70"/>
                <a:gd name="T8" fmla="*/ 34 w 69"/>
                <a:gd name="T9" fmla="*/ 70 h 70"/>
                <a:gd name="T10" fmla="*/ 34 w 69"/>
                <a:gd name="T11" fmla="*/ 12 h 70"/>
                <a:gd name="T12" fmla="*/ 57 w 69"/>
                <a:gd name="T13" fmla="*/ 35 h 70"/>
                <a:gd name="T14" fmla="*/ 34 w 69"/>
                <a:gd name="T15" fmla="*/ 58 h 70"/>
                <a:gd name="T16" fmla="*/ 11 w 69"/>
                <a:gd name="T17" fmla="*/ 35 h 70"/>
                <a:gd name="T18" fmla="*/ 34 w 69"/>
                <a:gd name="T19" fmla="*/ 1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0">
                  <a:moveTo>
                    <a:pt x="34" y="70"/>
                  </a:moveTo>
                  <a:cubicBezTo>
                    <a:pt x="53" y="70"/>
                    <a:pt x="69" y="54"/>
                    <a:pt x="69" y="35"/>
                  </a:cubicBezTo>
                  <a:cubicBezTo>
                    <a:pt x="69" y="16"/>
                    <a:pt x="53" y="0"/>
                    <a:pt x="34" y="0"/>
                  </a:cubicBezTo>
                  <a:cubicBezTo>
                    <a:pt x="15" y="0"/>
                    <a:pt x="0" y="16"/>
                    <a:pt x="0" y="35"/>
                  </a:cubicBezTo>
                  <a:cubicBezTo>
                    <a:pt x="0" y="54"/>
                    <a:pt x="15" y="70"/>
                    <a:pt x="34" y="70"/>
                  </a:cubicBezTo>
                  <a:close/>
                  <a:moveTo>
                    <a:pt x="34" y="12"/>
                  </a:moveTo>
                  <a:cubicBezTo>
                    <a:pt x="47" y="12"/>
                    <a:pt x="57" y="22"/>
                    <a:pt x="57" y="35"/>
                  </a:cubicBezTo>
                  <a:cubicBezTo>
                    <a:pt x="57" y="48"/>
                    <a:pt x="47" y="58"/>
                    <a:pt x="34" y="58"/>
                  </a:cubicBezTo>
                  <a:cubicBezTo>
                    <a:pt x="22" y="58"/>
                    <a:pt x="11" y="48"/>
                    <a:pt x="11" y="35"/>
                  </a:cubicBezTo>
                  <a:cubicBezTo>
                    <a:pt x="11" y="22"/>
                    <a:pt x="22" y="12"/>
                    <a:pt x="34" y="12"/>
                  </a:cubicBez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grpSp>
      <p:grpSp>
        <p:nvGrpSpPr>
          <p:cNvPr id="41" name="Group 40"/>
          <p:cNvGrpSpPr/>
          <p:nvPr/>
        </p:nvGrpSpPr>
        <p:grpSpPr>
          <a:xfrm>
            <a:off x="3545439" y="5615129"/>
            <a:ext cx="445236" cy="376147"/>
            <a:chOff x="13828713" y="2805113"/>
            <a:chExt cx="1381125" cy="1166812"/>
          </a:xfrm>
          <a:solidFill>
            <a:schemeClr val="bg1"/>
          </a:solidFill>
        </p:grpSpPr>
        <p:sp>
          <p:nvSpPr>
            <p:cNvPr id="42" name="Freeform 10"/>
            <p:cNvSpPr>
              <a:spLocks noEditPoints="1"/>
            </p:cNvSpPr>
            <p:nvPr/>
          </p:nvSpPr>
          <p:spPr bwMode="auto">
            <a:xfrm>
              <a:off x="14173200" y="3109913"/>
              <a:ext cx="690563" cy="690562"/>
            </a:xfrm>
            <a:custGeom>
              <a:avLst/>
              <a:gdLst>
                <a:gd name="T0" fmla="*/ 92 w 184"/>
                <a:gd name="T1" fmla="*/ 0 h 184"/>
                <a:gd name="T2" fmla="*/ 0 w 184"/>
                <a:gd name="T3" fmla="*/ 92 h 184"/>
                <a:gd name="T4" fmla="*/ 92 w 184"/>
                <a:gd name="T5" fmla="*/ 184 h 184"/>
                <a:gd name="T6" fmla="*/ 184 w 184"/>
                <a:gd name="T7" fmla="*/ 92 h 184"/>
                <a:gd name="T8" fmla="*/ 92 w 184"/>
                <a:gd name="T9" fmla="*/ 0 h 184"/>
                <a:gd name="T10" fmla="*/ 144 w 184"/>
                <a:gd name="T11" fmla="*/ 137 h 184"/>
                <a:gd name="T12" fmla="*/ 47 w 184"/>
                <a:gd name="T13" fmla="*/ 144 h 184"/>
                <a:gd name="T14" fmla="*/ 39 w 184"/>
                <a:gd name="T15" fmla="*/ 47 h 184"/>
                <a:gd name="T16" fmla="*/ 137 w 184"/>
                <a:gd name="T17" fmla="*/ 39 h 184"/>
                <a:gd name="T18" fmla="*/ 144 w 184"/>
                <a:gd name="T19" fmla="*/ 137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184">
                  <a:moveTo>
                    <a:pt x="92" y="0"/>
                  </a:moveTo>
                  <a:cubicBezTo>
                    <a:pt x="41" y="0"/>
                    <a:pt x="0" y="41"/>
                    <a:pt x="0" y="92"/>
                  </a:cubicBezTo>
                  <a:cubicBezTo>
                    <a:pt x="0" y="143"/>
                    <a:pt x="41" y="184"/>
                    <a:pt x="92" y="184"/>
                  </a:cubicBezTo>
                  <a:cubicBezTo>
                    <a:pt x="143" y="184"/>
                    <a:pt x="184" y="143"/>
                    <a:pt x="184" y="92"/>
                  </a:cubicBezTo>
                  <a:cubicBezTo>
                    <a:pt x="184" y="41"/>
                    <a:pt x="143" y="0"/>
                    <a:pt x="92" y="0"/>
                  </a:cubicBezTo>
                  <a:close/>
                  <a:moveTo>
                    <a:pt x="144" y="137"/>
                  </a:moveTo>
                  <a:cubicBezTo>
                    <a:pt x="119" y="166"/>
                    <a:pt x="76" y="169"/>
                    <a:pt x="47" y="144"/>
                  </a:cubicBezTo>
                  <a:cubicBezTo>
                    <a:pt x="18" y="120"/>
                    <a:pt x="15" y="76"/>
                    <a:pt x="39" y="47"/>
                  </a:cubicBezTo>
                  <a:cubicBezTo>
                    <a:pt x="64" y="18"/>
                    <a:pt x="108" y="15"/>
                    <a:pt x="137" y="39"/>
                  </a:cubicBezTo>
                  <a:cubicBezTo>
                    <a:pt x="166" y="64"/>
                    <a:pt x="169" y="108"/>
                    <a:pt x="144" y="137"/>
                  </a:cubicBez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sp>
          <p:nvSpPr>
            <p:cNvPr id="43" name="Freeform 11"/>
            <p:cNvSpPr/>
            <p:nvPr/>
          </p:nvSpPr>
          <p:spPr bwMode="auto">
            <a:xfrm>
              <a:off x="14346238" y="3281363"/>
              <a:ext cx="195263" cy="195262"/>
            </a:xfrm>
            <a:custGeom>
              <a:avLst/>
              <a:gdLst>
                <a:gd name="T0" fmla="*/ 46 w 52"/>
                <a:gd name="T1" fmla="*/ 0 h 52"/>
                <a:gd name="T2" fmla="*/ 0 w 52"/>
                <a:gd name="T3" fmla="*/ 46 h 52"/>
                <a:gd name="T4" fmla="*/ 0 w 52"/>
                <a:gd name="T5" fmla="*/ 46 h 52"/>
                <a:gd name="T6" fmla="*/ 6 w 52"/>
                <a:gd name="T7" fmla="*/ 52 h 52"/>
                <a:gd name="T8" fmla="*/ 11 w 52"/>
                <a:gd name="T9" fmla="*/ 46 h 52"/>
                <a:gd name="T10" fmla="*/ 11 w 52"/>
                <a:gd name="T11" fmla="*/ 46 h 52"/>
                <a:gd name="T12" fmla="*/ 46 w 52"/>
                <a:gd name="T13" fmla="*/ 11 h 52"/>
                <a:gd name="T14" fmla="*/ 52 w 52"/>
                <a:gd name="T15" fmla="*/ 6 h 52"/>
                <a:gd name="T16" fmla="*/ 46 w 52"/>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46" y="0"/>
                  </a:moveTo>
                  <a:cubicBezTo>
                    <a:pt x="20" y="0"/>
                    <a:pt x="0" y="20"/>
                    <a:pt x="0" y="46"/>
                  </a:cubicBezTo>
                  <a:cubicBezTo>
                    <a:pt x="0" y="46"/>
                    <a:pt x="0" y="46"/>
                    <a:pt x="0" y="46"/>
                  </a:cubicBezTo>
                  <a:cubicBezTo>
                    <a:pt x="0" y="49"/>
                    <a:pt x="2" y="52"/>
                    <a:pt x="6" y="52"/>
                  </a:cubicBezTo>
                  <a:cubicBezTo>
                    <a:pt x="9" y="52"/>
                    <a:pt x="11" y="49"/>
                    <a:pt x="11" y="46"/>
                  </a:cubicBezTo>
                  <a:cubicBezTo>
                    <a:pt x="11" y="46"/>
                    <a:pt x="11" y="46"/>
                    <a:pt x="11" y="46"/>
                  </a:cubicBezTo>
                  <a:cubicBezTo>
                    <a:pt x="11" y="27"/>
                    <a:pt x="27" y="11"/>
                    <a:pt x="46" y="11"/>
                  </a:cubicBezTo>
                  <a:cubicBezTo>
                    <a:pt x="49" y="11"/>
                    <a:pt x="52" y="9"/>
                    <a:pt x="52" y="6"/>
                  </a:cubicBezTo>
                  <a:cubicBezTo>
                    <a:pt x="52" y="2"/>
                    <a:pt x="49" y="0"/>
                    <a:pt x="46" y="0"/>
                  </a:cubicBez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sp>
          <p:nvSpPr>
            <p:cNvPr id="44" name="Freeform 12"/>
            <p:cNvSpPr>
              <a:spLocks noEditPoints="1"/>
            </p:cNvSpPr>
            <p:nvPr/>
          </p:nvSpPr>
          <p:spPr bwMode="auto">
            <a:xfrm>
              <a:off x="13828713" y="2805113"/>
              <a:ext cx="1381125" cy="1166812"/>
            </a:xfrm>
            <a:custGeom>
              <a:avLst/>
              <a:gdLst>
                <a:gd name="T0" fmla="*/ 339 w 368"/>
                <a:gd name="T1" fmla="*/ 70 h 311"/>
                <a:gd name="T2" fmla="*/ 289 w 368"/>
                <a:gd name="T3" fmla="*/ 61 h 311"/>
                <a:gd name="T4" fmla="*/ 273 w 368"/>
                <a:gd name="T5" fmla="*/ 22 h 311"/>
                <a:gd name="T6" fmla="*/ 241 w 368"/>
                <a:gd name="T7" fmla="*/ 0 h 311"/>
                <a:gd name="T8" fmla="*/ 126 w 368"/>
                <a:gd name="T9" fmla="*/ 0 h 311"/>
                <a:gd name="T10" fmla="*/ 94 w 368"/>
                <a:gd name="T11" fmla="*/ 22 h 311"/>
                <a:gd name="T12" fmla="*/ 78 w 368"/>
                <a:gd name="T13" fmla="*/ 61 h 311"/>
                <a:gd name="T14" fmla="*/ 29 w 368"/>
                <a:gd name="T15" fmla="*/ 70 h 311"/>
                <a:gd name="T16" fmla="*/ 0 w 368"/>
                <a:gd name="T17" fmla="*/ 104 h 311"/>
                <a:gd name="T18" fmla="*/ 0 w 368"/>
                <a:gd name="T19" fmla="*/ 277 h 311"/>
                <a:gd name="T20" fmla="*/ 34 w 368"/>
                <a:gd name="T21" fmla="*/ 311 h 311"/>
                <a:gd name="T22" fmla="*/ 333 w 368"/>
                <a:gd name="T23" fmla="*/ 311 h 311"/>
                <a:gd name="T24" fmla="*/ 368 w 368"/>
                <a:gd name="T25" fmla="*/ 277 h 311"/>
                <a:gd name="T26" fmla="*/ 368 w 368"/>
                <a:gd name="T27" fmla="*/ 104 h 311"/>
                <a:gd name="T28" fmla="*/ 339 w 368"/>
                <a:gd name="T29" fmla="*/ 70 h 311"/>
                <a:gd name="T30" fmla="*/ 345 w 368"/>
                <a:gd name="T31" fmla="*/ 277 h 311"/>
                <a:gd name="T32" fmla="*/ 333 w 368"/>
                <a:gd name="T33" fmla="*/ 288 h 311"/>
                <a:gd name="T34" fmla="*/ 34 w 368"/>
                <a:gd name="T35" fmla="*/ 288 h 311"/>
                <a:gd name="T36" fmla="*/ 23 w 368"/>
                <a:gd name="T37" fmla="*/ 277 h 311"/>
                <a:gd name="T38" fmla="*/ 23 w 368"/>
                <a:gd name="T39" fmla="*/ 104 h 311"/>
                <a:gd name="T40" fmla="*/ 32 w 368"/>
                <a:gd name="T41" fmla="*/ 92 h 311"/>
                <a:gd name="T42" fmla="*/ 95 w 368"/>
                <a:gd name="T43" fmla="*/ 82 h 311"/>
                <a:gd name="T44" fmla="*/ 116 w 368"/>
                <a:gd name="T45" fmla="*/ 31 h 311"/>
                <a:gd name="T46" fmla="*/ 126 w 368"/>
                <a:gd name="T47" fmla="*/ 23 h 311"/>
                <a:gd name="T48" fmla="*/ 241 w 368"/>
                <a:gd name="T49" fmla="*/ 23 h 311"/>
                <a:gd name="T50" fmla="*/ 252 w 368"/>
                <a:gd name="T51" fmla="*/ 31 h 311"/>
                <a:gd name="T52" fmla="*/ 273 w 368"/>
                <a:gd name="T53" fmla="*/ 82 h 311"/>
                <a:gd name="T54" fmla="*/ 335 w 368"/>
                <a:gd name="T55" fmla="*/ 92 h 311"/>
                <a:gd name="T56" fmla="*/ 345 w 368"/>
                <a:gd name="T57" fmla="*/ 104 h 311"/>
                <a:gd name="T58" fmla="*/ 345 w 368"/>
                <a:gd name="T59" fmla="*/ 277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8" h="311">
                  <a:moveTo>
                    <a:pt x="339" y="70"/>
                  </a:moveTo>
                  <a:cubicBezTo>
                    <a:pt x="289" y="61"/>
                    <a:pt x="289" y="61"/>
                    <a:pt x="289" y="61"/>
                  </a:cubicBezTo>
                  <a:cubicBezTo>
                    <a:pt x="273" y="22"/>
                    <a:pt x="273" y="22"/>
                    <a:pt x="273" y="22"/>
                  </a:cubicBezTo>
                  <a:cubicBezTo>
                    <a:pt x="268" y="9"/>
                    <a:pt x="256" y="0"/>
                    <a:pt x="241" y="0"/>
                  </a:cubicBezTo>
                  <a:cubicBezTo>
                    <a:pt x="126" y="0"/>
                    <a:pt x="126" y="0"/>
                    <a:pt x="126" y="0"/>
                  </a:cubicBezTo>
                  <a:cubicBezTo>
                    <a:pt x="112" y="0"/>
                    <a:pt x="99" y="9"/>
                    <a:pt x="94" y="22"/>
                  </a:cubicBezTo>
                  <a:cubicBezTo>
                    <a:pt x="78" y="61"/>
                    <a:pt x="78" y="61"/>
                    <a:pt x="78" y="61"/>
                  </a:cubicBezTo>
                  <a:cubicBezTo>
                    <a:pt x="29" y="70"/>
                    <a:pt x="29" y="70"/>
                    <a:pt x="29" y="70"/>
                  </a:cubicBezTo>
                  <a:cubicBezTo>
                    <a:pt x="12" y="73"/>
                    <a:pt x="0" y="87"/>
                    <a:pt x="0" y="104"/>
                  </a:cubicBezTo>
                  <a:cubicBezTo>
                    <a:pt x="0" y="277"/>
                    <a:pt x="0" y="277"/>
                    <a:pt x="0" y="277"/>
                  </a:cubicBezTo>
                  <a:cubicBezTo>
                    <a:pt x="0" y="296"/>
                    <a:pt x="15" y="311"/>
                    <a:pt x="34" y="311"/>
                  </a:cubicBezTo>
                  <a:cubicBezTo>
                    <a:pt x="333" y="311"/>
                    <a:pt x="333" y="311"/>
                    <a:pt x="333" y="311"/>
                  </a:cubicBezTo>
                  <a:cubicBezTo>
                    <a:pt x="353" y="311"/>
                    <a:pt x="368" y="296"/>
                    <a:pt x="368" y="277"/>
                  </a:cubicBezTo>
                  <a:cubicBezTo>
                    <a:pt x="368" y="104"/>
                    <a:pt x="368" y="104"/>
                    <a:pt x="368" y="104"/>
                  </a:cubicBezTo>
                  <a:cubicBezTo>
                    <a:pt x="368" y="87"/>
                    <a:pt x="356" y="73"/>
                    <a:pt x="339" y="70"/>
                  </a:cubicBezTo>
                  <a:close/>
                  <a:moveTo>
                    <a:pt x="345" y="277"/>
                  </a:moveTo>
                  <a:cubicBezTo>
                    <a:pt x="345" y="283"/>
                    <a:pt x="340" y="288"/>
                    <a:pt x="333" y="288"/>
                  </a:cubicBezTo>
                  <a:cubicBezTo>
                    <a:pt x="34" y="288"/>
                    <a:pt x="34" y="288"/>
                    <a:pt x="34" y="288"/>
                  </a:cubicBezTo>
                  <a:cubicBezTo>
                    <a:pt x="28" y="288"/>
                    <a:pt x="23" y="283"/>
                    <a:pt x="23" y="277"/>
                  </a:cubicBezTo>
                  <a:cubicBezTo>
                    <a:pt x="23" y="104"/>
                    <a:pt x="23" y="104"/>
                    <a:pt x="23" y="104"/>
                  </a:cubicBezTo>
                  <a:cubicBezTo>
                    <a:pt x="23" y="98"/>
                    <a:pt x="27" y="93"/>
                    <a:pt x="32" y="92"/>
                  </a:cubicBezTo>
                  <a:cubicBezTo>
                    <a:pt x="95" y="82"/>
                    <a:pt x="95" y="82"/>
                    <a:pt x="95" y="82"/>
                  </a:cubicBezTo>
                  <a:cubicBezTo>
                    <a:pt x="116" y="31"/>
                    <a:pt x="116" y="31"/>
                    <a:pt x="116" y="31"/>
                  </a:cubicBezTo>
                  <a:cubicBezTo>
                    <a:pt x="117" y="26"/>
                    <a:pt x="122" y="23"/>
                    <a:pt x="126" y="23"/>
                  </a:cubicBezTo>
                  <a:cubicBezTo>
                    <a:pt x="241" y="23"/>
                    <a:pt x="241" y="23"/>
                    <a:pt x="241" y="23"/>
                  </a:cubicBezTo>
                  <a:cubicBezTo>
                    <a:pt x="246" y="23"/>
                    <a:pt x="250" y="26"/>
                    <a:pt x="252" y="31"/>
                  </a:cubicBezTo>
                  <a:cubicBezTo>
                    <a:pt x="273" y="82"/>
                    <a:pt x="273" y="82"/>
                    <a:pt x="273" y="82"/>
                  </a:cubicBezTo>
                  <a:cubicBezTo>
                    <a:pt x="335" y="92"/>
                    <a:pt x="335" y="92"/>
                    <a:pt x="335" y="92"/>
                  </a:cubicBezTo>
                  <a:cubicBezTo>
                    <a:pt x="341" y="93"/>
                    <a:pt x="345" y="98"/>
                    <a:pt x="345" y="104"/>
                  </a:cubicBezTo>
                  <a:lnTo>
                    <a:pt x="345" y="277"/>
                  </a:ln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grpSp>
      <p:grpSp>
        <p:nvGrpSpPr>
          <p:cNvPr id="45" name="Group 44"/>
          <p:cNvGrpSpPr/>
          <p:nvPr/>
        </p:nvGrpSpPr>
        <p:grpSpPr>
          <a:xfrm>
            <a:off x="3537889" y="4251509"/>
            <a:ext cx="471849" cy="406341"/>
            <a:chOff x="2727325" y="-39687"/>
            <a:chExt cx="1463675" cy="1260475"/>
          </a:xfrm>
          <a:solidFill>
            <a:schemeClr val="bg1"/>
          </a:solidFill>
        </p:grpSpPr>
        <p:sp>
          <p:nvSpPr>
            <p:cNvPr id="46" name="Freeform 20"/>
            <p:cNvSpPr>
              <a:spLocks noEditPoints="1"/>
            </p:cNvSpPr>
            <p:nvPr/>
          </p:nvSpPr>
          <p:spPr bwMode="auto">
            <a:xfrm>
              <a:off x="2727325" y="-39687"/>
              <a:ext cx="1463675" cy="1260475"/>
            </a:xfrm>
            <a:custGeom>
              <a:avLst/>
              <a:gdLst>
                <a:gd name="T0" fmla="*/ 347 w 390"/>
                <a:gd name="T1" fmla="*/ 42 h 336"/>
                <a:gd name="T2" fmla="*/ 195 w 390"/>
                <a:gd name="T3" fmla="*/ 38 h 336"/>
                <a:gd name="T4" fmla="*/ 43 w 390"/>
                <a:gd name="T5" fmla="*/ 42 h 336"/>
                <a:gd name="T6" fmla="*/ 43 w 390"/>
                <a:gd name="T7" fmla="*/ 196 h 336"/>
                <a:gd name="T8" fmla="*/ 170 w 390"/>
                <a:gd name="T9" fmla="*/ 322 h 336"/>
                <a:gd name="T10" fmla="*/ 220 w 390"/>
                <a:gd name="T11" fmla="*/ 322 h 336"/>
                <a:gd name="T12" fmla="*/ 347 w 390"/>
                <a:gd name="T13" fmla="*/ 196 h 336"/>
                <a:gd name="T14" fmla="*/ 347 w 390"/>
                <a:gd name="T15" fmla="*/ 42 h 336"/>
                <a:gd name="T16" fmla="*/ 330 w 390"/>
                <a:gd name="T17" fmla="*/ 180 h 336"/>
                <a:gd name="T18" fmla="*/ 203 w 390"/>
                <a:gd name="T19" fmla="*/ 306 h 336"/>
                <a:gd name="T20" fmla="*/ 187 w 390"/>
                <a:gd name="T21" fmla="*/ 306 h 336"/>
                <a:gd name="T22" fmla="*/ 59 w 390"/>
                <a:gd name="T23" fmla="*/ 180 h 336"/>
                <a:gd name="T24" fmla="*/ 59 w 390"/>
                <a:gd name="T25" fmla="*/ 58 h 336"/>
                <a:gd name="T26" fmla="*/ 179 w 390"/>
                <a:gd name="T27" fmla="*/ 55 h 336"/>
                <a:gd name="T28" fmla="*/ 195 w 390"/>
                <a:gd name="T29" fmla="*/ 70 h 336"/>
                <a:gd name="T30" fmla="*/ 210 w 390"/>
                <a:gd name="T31" fmla="*/ 55 h 336"/>
                <a:gd name="T32" fmla="*/ 330 w 390"/>
                <a:gd name="T33" fmla="*/ 58 h 336"/>
                <a:gd name="T34" fmla="*/ 330 w 390"/>
                <a:gd name="T35" fmla="*/ 18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0" h="336">
                  <a:moveTo>
                    <a:pt x="347" y="42"/>
                  </a:moveTo>
                  <a:cubicBezTo>
                    <a:pt x="305" y="0"/>
                    <a:pt x="238" y="0"/>
                    <a:pt x="195" y="38"/>
                  </a:cubicBezTo>
                  <a:cubicBezTo>
                    <a:pt x="152" y="0"/>
                    <a:pt x="85" y="0"/>
                    <a:pt x="43" y="42"/>
                  </a:cubicBezTo>
                  <a:cubicBezTo>
                    <a:pt x="0" y="84"/>
                    <a:pt x="0" y="154"/>
                    <a:pt x="43" y="196"/>
                  </a:cubicBezTo>
                  <a:cubicBezTo>
                    <a:pt x="55" y="208"/>
                    <a:pt x="170" y="322"/>
                    <a:pt x="170" y="322"/>
                  </a:cubicBezTo>
                  <a:cubicBezTo>
                    <a:pt x="184" y="336"/>
                    <a:pt x="206" y="336"/>
                    <a:pt x="220" y="322"/>
                  </a:cubicBezTo>
                  <a:cubicBezTo>
                    <a:pt x="220" y="322"/>
                    <a:pt x="345" y="198"/>
                    <a:pt x="347" y="196"/>
                  </a:cubicBezTo>
                  <a:cubicBezTo>
                    <a:pt x="390" y="154"/>
                    <a:pt x="390" y="84"/>
                    <a:pt x="347" y="42"/>
                  </a:cubicBezTo>
                  <a:close/>
                  <a:moveTo>
                    <a:pt x="330" y="180"/>
                  </a:moveTo>
                  <a:cubicBezTo>
                    <a:pt x="203" y="306"/>
                    <a:pt x="203" y="306"/>
                    <a:pt x="203" y="306"/>
                  </a:cubicBezTo>
                  <a:cubicBezTo>
                    <a:pt x="199" y="310"/>
                    <a:pt x="191" y="310"/>
                    <a:pt x="187" y="306"/>
                  </a:cubicBezTo>
                  <a:cubicBezTo>
                    <a:pt x="59" y="180"/>
                    <a:pt x="59" y="180"/>
                    <a:pt x="59" y="180"/>
                  </a:cubicBezTo>
                  <a:cubicBezTo>
                    <a:pt x="25" y="146"/>
                    <a:pt x="25" y="92"/>
                    <a:pt x="59" y="58"/>
                  </a:cubicBezTo>
                  <a:cubicBezTo>
                    <a:pt x="92" y="26"/>
                    <a:pt x="145" y="25"/>
                    <a:pt x="179" y="55"/>
                  </a:cubicBezTo>
                  <a:cubicBezTo>
                    <a:pt x="195" y="70"/>
                    <a:pt x="195" y="70"/>
                    <a:pt x="195" y="70"/>
                  </a:cubicBezTo>
                  <a:cubicBezTo>
                    <a:pt x="210" y="55"/>
                    <a:pt x="210" y="55"/>
                    <a:pt x="210" y="55"/>
                  </a:cubicBezTo>
                  <a:cubicBezTo>
                    <a:pt x="245" y="25"/>
                    <a:pt x="298" y="26"/>
                    <a:pt x="330" y="58"/>
                  </a:cubicBezTo>
                  <a:cubicBezTo>
                    <a:pt x="364" y="92"/>
                    <a:pt x="364" y="146"/>
                    <a:pt x="330" y="180"/>
                  </a:cubicBez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sp>
          <p:nvSpPr>
            <p:cNvPr id="47" name="Freeform 21"/>
            <p:cNvSpPr/>
            <p:nvPr/>
          </p:nvSpPr>
          <p:spPr bwMode="auto">
            <a:xfrm>
              <a:off x="2982913" y="215900"/>
              <a:ext cx="206375" cy="201612"/>
            </a:xfrm>
            <a:custGeom>
              <a:avLst/>
              <a:gdLst>
                <a:gd name="T0" fmla="*/ 49 w 55"/>
                <a:gd name="T1" fmla="*/ 0 h 54"/>
                <a:gd name="T2" fmla="*/ 49 w 55"/>
                <a:gd name="T3" fmla="*/ 0 h 54"/>
                <a:gd name="T4" fmla="*/ 0 w 55"/>
                <a:gd name="T5" fmla="*/ 48 h 54"/>
                <a:gd name="T6" fmla="*/ 0 w 55"/>
                <a:gd name="T7" fmla="*/ 48 h 54"/>
                <a:gd name="T8" fmla="*/ 6 w 55"/>
                <a:gd name="T9" fmla="*/ 54 h 54"/>
                <a:gd name="T10" fmla="*/ 12 w 55"/>
                <a:gd name="T11" fmla="*/ 48 h 54"/>
                <a:gd name="T12" fmla="*/ 12 w 55"/>
                <a:gd name="T13" fmla="*/ 48 h 54"/>
                <a:gd name="T14" fmla="*/ 49 w 55"/>
                <a:gd name="T15" fmla="*/ 11 h 54"/>
                <a:gd name="T16" fmla="*/ 49 w 55"/>
                <a:gd name="T17" fmla="*/ 11 h 54"/>
                <a:gd name="T18" fmla="*/ 55 w 55"/>
                <a:gd name="T19" fmla="*/ 5 h 54"/>
                <a:gd name="T20" fmla="*/ 49 w 55"/>
                <a:gd name="T2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54">
                  <a:moveTo>
                    <a:pt x="49" y="0"/>
                  </a:moveTo>
                  <a:cubicBezTo>
                    <a:pt x="49" y="0"/>
                    <a:pt x="49" y="0"/>
                    <a:pt x="49" y="0"/>
                  </a:cubicBezTo>
                  <a:cubicBezTo>
                    <a:pt x="22" y="0"/>
                    <a:pt x="0" y="21"/>
                    <a:pt x="0" y="48"/>
                  </a:cubicBezTo>
                  <a:cubicBezTo>
                    <a:pt x="0" y="48"/>
                    <a:pt x="0" y="48"/>
                    <a:pt x="0" y="48"/>
                  </a:cubicBezTo>
                  <a:cubicBezTo>
                    <a:pt x="0" y="52"/>
                    <a:pt x="3" y="54"/>
                    <a:pt x="6" y="54"/>
                  </a:cubicBezTo>
                  <a:cubicBezTo>
                    <a:pt x="9" y="54"/>
                    <a:pt x="12" y="52"/>
                    <a:pt x="12" y="48"/>
                  </a:cubicBezTo>
                  <a:cubicBezTo>
                    <a:pt x="12" y="48"/>
                    <a:pt x="12" y="48"/>
                    <a:pt x="12" y="48"/>
                  </a:cubicBezTo>
                  <a:cubicBezTo>
                    <a:pt x="12" y="28"/>
                    <a:pt x="29" y="11"/>
                    <a:pt x="49" y="11"/>
                  </a:cubicBezTo>
                  <a:cubicBezTo>
                    <a:pt x="49" y="11"/>
                    <a:pt x="49" y="11"/>
                    <a:pt x="49" y="11"/>
                  </a:cubicBezTo>
                  <a:cubicBezTo>
                    <a:pt x="52" y="11"/>
                    <a:pt x="55" y="8"/>
                    <a:pt x="55" y="5"/>
                  </a:cubicBezTo>
                  <a:cubicBezTo>
                    <a:pt x="55" y="2"/>
                    <a:pt x="52" y="0"/>
                    <a:pt x="49" y="0"/>
                  </a:cubicBezTo>
                  <a:close/>
                </a:path>
              </a:pathLst>
            </a:custGeom>
            <a:grpFill/>
            <a:ln>
              <a:noFill/>
            </a:ln>
          </p:spPr>
          <p:txBody>
            <a:bodyPr vert="horz" wrap="square" lIns="96435" tIns="48218" rIns="96435" bIns="48218" numCol="1" anchor="t" anchorCtr="0" compatLnSpc="1"/>
            <a:lstStyle/>
            <a:p>
              <a:endParaRPr lang="id-ID">
                <a:solidFill>
                  <a:schemeClr val="bg1">
                    <a:lumMod val="65000"/>
                  </a:schemeClr>
                </a:solidFill>
              </a:endParaRPr>
            </a:p>
          </p:txBody>
        </p:sp>
      </p:grpSp>
      <p:sp>
        <p:nvSpPr>
          <p:cNvPr id="48" name="Freeform 22"/>
          <p:cNvSpPr>
            <a:spLocks noEditPoints="1"/>
          </p:cNvSpPr>
          <p:nvPr/>
        </p:nvSpPr>
        <p:spPr bwMode="auto">
          <a:xfrm>
            <a:off x="3551196" y="2918307"/>
            <a:ext cx="445236" cy="320877"/>
          </a:xfrm>
          <a:custGeom>
            <a:avLst/>
            <a:gdLst>
              <a:gd name="T0" fmla="*/ 298 w 368"/>
              <a:gd name="T1" fmla="*/ 94 h 265"/>
              <a:gd name="T2" fmla="*/ 196 w 368"/>
              <a:gd name="T3" fmla="*/ 0 h 265"/>
              <a:gd name="T4" fmla="*/ 102 w 368"/>
              <a:gd name="T5" fmla="*/ 60 h 265"/>
              <a:gd name="T6" fmla="*/ 86 w 368"/>
              <a:gd name="T7" fmla="*/ 58 h 265"/>
              <a:gd name="T8" fmla="*/ 35 w 368"/>
              <a:gd name="T9" fmla="*/ 109 h 265"/>
              <a:gd name="T10" fmla="*/ 37 w 368"/>
              <a:gd name="T11" fmla="*/ 126 h 265"/>
              <a:gd name="T12" fmla="*/ 0 w 368"/>
              <a:gd name="T13" fmla="*/ 190 h 265"/>
              <a:gd name="T14" fmla="*/ 75 w 368"/>
              <a:gd name="T15" fmla="*/ 265 h 265"/>
              <a:gd name="T16" fmla="*/ 75 w 368"/>
              <a:gd name="T17" fmla="*/ 265 h 265"/>
              <a:gd name="T18" fmla="*/ 282 w 368"/>
              <a:gd name="T19" fmla="*/ 265 h 265"/>
              <a:gd name="T20" fmla="*/ 282 w 368"/>
              <a:gd name="T21" fmla="*/ 265 h 265"/>
              <a:gd name="T22" fmla="*/ 368 w 368"/>
              <a:gd name="T23" fmla="*/ 178 h 265"/>
              <a:gd name="T24" fmla="*/ 298 w 368"/>
              <a:gd name="T25" fmla="*/ 94 h 265"/>
              <a:gd name="T26" fmla="*/ 282 w 368"/>
              <a:gd name="T27" fmla="*/ 242 h 265"/>
              <a:gd name="T28" fmla="*/ 282 w 368"/>
              <a:gd name="T29" fmla="*/ 242 h 265"/>
              <a:gd name="T30" fmla="*/ 75 w 368"/>
              <a:gd name="T31" fmla="*/ 242 h 265"/>
              <a:gd name="T32" fmla="*/ 23 w 368"/>
              <a:gd name="T33" fmla="*/ 190 h 265"/>
              <a:gd name="T34" fmla="*/ 49 w 368"/>
              <a:gd name="T35" fmla="*/ 145 h 265"/>
              <a:gd name="T36" fmla="*/ 59 w 368"/>
              <a:gd name="T37" fmla="*/ 118 h 265"/>
              <a:gd name="T38" fmla="*/ 58 w 368"/>
              <a:gd name="T39" fmla="*/ 109 h 265"/>
              <a:gd name="T40" fmla="*/ 86 w 368"/>
              <a:gd name="T41" fmla="*/ 81 h 265"/>
              <a:gd name="T42" fmla="*/ 102 w 368"/>
              <a:gd name="T43" fmla="*/ 83 h 265"/>
              <a:gd name="T44" fmla="*/ 123 w 368"/>
              <a:gd name="T45" fmla="*/ 70 h 265"/>
              <a:gd name="T46" fmla="*/ 196 w 368"/>
              <a:gd name="T47" fmla="*/ 23 h 265"/>
              <a:gd name="T48" fmla="*/ 275 w 368"/>
              <a:gd name="T49" fmla="*/ 96 h 265"/>
              <a:gd name="T50" fmla="*/ 294 w 368"/>
              <a:gd name="T51" fmla="*/ 116 h 265"/>
              <a:gd name="T52" fmla="*/ 345 w 368"/>
              <a:gd name="T53" fmla="*/ 178 h 265"/>
              <a:gd name="T54" fmla="*/ 282 w 368"/>
              <a:gd name="T55" fmla="*/ 242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8" h="265">
                <a:moveTo>
                  <a:pt x="298" y="94"/>
                </a:moveTo>
                <a:cubicBezTo>
                  <a:pt x="293" y="41"/>
                  <a:pt x="250" y="0"/>
                  <a:pt x="196" y="0"/>
                </a:cubicBezTo>
                <a:cubicBezTo>
                  <a:pt x="154" y="0"/>
                  <a:pt x="118" y="25"/>
                  <a:pt x="102" y="60"/>
                </a:cubicBezTo>
                <a:cubicBezTo>
                  <a:pt x="97" y="59"/>
                  <a:pt x="92" y="58"/>
                  <a:pt x="86" y="58"/>
                </a:cubicBezTo>
                <a:cubicBezTo>
                  <a:pt x="58" y="58"/>
                  <a:pt x="35" y="81"/>
                  <a:pt x="35" y="109"/>
                </a:cubicBezTo>
                <a:cubicBezTo>
                  <a:pt x="35" y="115"/>
                  <a:pt x="36" y="120"/>
                  <a:pt x="37" y="126"/>
                </a:cubicBezTo>
                <a:cubicBezTo>
                  <a:pt x="15" y="139"/>
                  <a:pt x="0" y="162"/>
                  <a:pt x="0" y="190"/>
                </a:cubicBezTo>
                <a:cubicBezTo>
                  <a:pt x="0" y="231"/>
                  <a:pt x="34" y="265"/>
                  <a:pt x="75" y="265"/>
                </a:cubicBezTo>
                <a:cubicBezTo>
                  <a:pt x="75" y="265"/>
                  <a:pt x="75" y="265"/>
                  <a:pt x="75" y="265"/>
                </a:cubicBezTo>
                <a:cubicBezTo>
                  <a:pt x="282" y="265"/>
                  <a:pt x="282" y="265"/>
                  <a:pt x="282" y="265"/>
                </a:cubicBezTo>
                <a:cubicBezTo>
                  <a:pt x="282" y="265"/>
                  <a:pt x="282" y="265"/>
                  <a:pt x="282" y="265"/>
                </a:cubicBezTo>
                <a:cubicBezTo>
                  <a:pt x="330" y="265"/>
                  <a:pt x="368" y="226"/>
                  <a:pt x="368" y="178"/>
                </a:cubicBezTo>
                <a:cubicBezTo>
                  <a:pt x="368" y="136"/>
                  <a:pt x="338" y="101"/>
                  <a:pt x="298" y="94"/>
                </a:cubicBezTo>
                <a:close/>
                <a:moveTo>
                  <a:pt x="282" y="242"/>
                </a:moveTo>
                <a:cubicBezTo>
                  <a:pt x="282" y="242"/>
                  <a:pt x="282" y="242"/>
                  <a:pt x="282" y="242"/>
                </a:cubicBezTo>
                <a:cubicBezTo>
                  <a:pt x="75" y="242"/>
                  <a:pt x="75" y="242"/>
                  <a:pt x="75" y="242"/>
                </a:cubicBezTo>
                <a:cubicBezTo>
                  <a:pt x="46" y="242"/>
                  <a:pt x="23" y="219"/>
                  <a:pt x="23" y="190"/>
                </a:cubicBezTo>
                <a:cubicBezTo>
                  <a:pt x="23" y="172"/>
                  <a:pt x="33" y="155"/>
                  <a:pt x="49" y="145"/>
                </a:cubicBezTo>
                <a:cubicBezTo>
                  <a:pt x="65" y="136"/>
                  <a:pt x="66" y="135"/>
                  <a:pt x="59" y="118"/>
                </a:cubicBezTo>
                <a:cubicBezTo>
                  <a:pt x="58" y="115"/>
                  <a:pt x="58" y="112"/>
                  <a:pt x="58" y="109"/>
                </a:cubicBezTo>
                <a:cubicBezTo>
                  <a:pt x="58" y="94"/>
                  <a:pt x="70" y="81"/>
                  <a:pt x="86" y="81"/>
                </a:cubicBezTo>
                <a:cubicBezTo>
                  <a:pt x="86" y="81"/>
                  <a:pt x="94" y="80"/>
                  <a:pt x="102" y="83"/>
                </a:cubicBezTo>
                <a:cubicBezTo>
                  <a:pt x="115" y="89"/>
                  <a:pt x="117" y="83"/>
                  <a:pt x="123" y="70"/>
                </a:cubicBezTo>
                <a:cubicBezTo>
                  <a:pt x="136" y="41"/>
                  <a:pt x="165" y="23"/>
                  <a:pt x="196" y="23"/>
                </a:cubicBezTo>
                <a:cubicBezTo>
                  <a:pt x="237" y="23"/>
                  <a:pt x="271" y="54"/>
                  <a:pt x="275" y="96"/>
                </a:cubicBezTo>
                <a:cubicBezTo>
                  <a:pt x="277" y="112"/>
                  <a:pt x="277" y="112"/>
                  <a:pt x="294" y="116"/>
                </a:cubicBezTo>
                <a:cubicBezTo>
                  <a:pt x="324" y="122"/>
                  <a:pt x="345" y="148"/>
                  <a:pt x="345" y="178"/>
                </a:cubicBezTo>
                <a:cubicBezTo>
                  <a:pt x="345" y="213"/>
                  <a:pt x="317" y="242"/>
                  <a:pt x="282" y="242"/>
                </a:cubicBezTo>
                <a:close/>
              </a:path>
            </a:pathLst>
          </a:custGeom>
          <a:solidFill>
            <a:schemeClr val="bg1"/>
          </a:solidFill>
          <a:ln>
            <a:noFill/>
          </a:ln>
        </p:spPr>
        <p:txBody>
          <a:bodyPr vert="horz" wrap="square" lIns="96435" tIns="48218" rIns="96435" bIns="48218" numCol="1" anchor="t" anchorCtr="0" compatLnSpc="1"/>
          <a:lstStyle/>
          <a:p>
            <a:endParaRPr lang="id-ID">
              <a:solidFill>
                <a:schemeClr val="bg1">
                  <a:lumMod val="6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1000" fill="hold"/>
                                        <p:tgtEl>
                                          <p:spTgt spid="6"/>
                                        </p:tgtEl>
                                        <p:attrNameLst>
                                          <p:attrName>ppt_x</p:attrName>
                                        </p:attrNameLst>
                                      </p:cBhvr>
                                      <p:tavLst>
                                        <p:tav tm="0">
                                          <p:val>
                                            <p:strVal val="#ppt_x"/>
                                          </p:val>
                                        </p:tav>
                                        <p:tav tm="100000">
                                          <p:val>
                                            <p:strVal val="#ppt_x"/>
                                          </p:val>
                                        </p:tav>
                                      </p:tavLst>
                                    </p:anim>
                                    <p:anim calcmode="lin" valueType="num">
                                      <p:cBhvr additive="base">
                                        <p:cTn id="13" dur="10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48"/>
                                        </p:tgtEl>
                                        <p:attrNameLst>
                                          <p:attrName>style.visibility</p:attrName>
                                        </p:attrNameLst>
                                      </p:cBhvr>
                                      <p:to>
                                        <p:strVal val="visible"/>
                                      </p:to>
                                    </p:set>
                                    <p:anim calcmode="lin" valueType="num">
                                      <p:cBhvr>
                                        <p:cTn id="21" dur="500" fill="hold"/>
                                        <p:tgtEl>
                                          <p:spTgt spid="48"/>
                                        </p:tgtEl>
                                        <p:attrNameLst>
                                          <p:attrName>ppt_w</p:attrName>
                                        </p:attrNameLst>
                                      </p:cBhvr>
                                      <p:tavLst>
                                        <p:tav tm="0">
                                          <p:val>
                                            <p:fltVal val="0"/>
                                          </p:val>
                                        </p:tav>
                                        <p:tav tm="100000">
                                          <p:val>
                                            <p:strVal val="#ppt_w"/>
                                          </p:val>
                                        </p:tav>
                                      </p:tavLst>
                                    </p:anim>
                                    <p:anim calcmode="lin" valueType="num">
                                      <p:cBhvr>
                                        <p:cTn id="22" dur="500" fill="hold"/>
                                        <p:tgtEl>
                                          <p:spTgt spid="48"/>
                                        </p:tgtEl>
                                        <p:attrNameLst>
                                          <p:attrName>ppt_h</p:attrName>
                                        </p:attrNameLst>
                                      </p:cBhvr>
                                      <p:tavLst>
                                        <p:tav tm="0">
                                          <p:val>
                                            <p:fltVal val="0"/>
                                          </p:val>
                                        </p:tav>
                                        <p:tav tm="100000">
                                          <p:val>
                                            <p:strVal val="#ppt_h"/>
                                          </p:val>
                                        </p:tav>
                                      </p:tavLst>
                                    </p:anim>
                                    <p:animEffect transition="in" filter="fade">
                                      <p:cBhvr>
                                        <p:cTn id="23" dur="500"/>
                                        <p:tgtEl>
                                          <p:spTgt spid="48"/>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500"/>
                                        <p:tgtEl>
                                          <p:spTgt spid="26"/>
                                        </p:tgtEl>
                                      </p:cBhvr>
                                    </p:animEffect>
                                  </p:childTnLst>
                                </p:cTn>
                              </p:par>
                            </p:childTnLst>
                          </p:cTn>
                        </p:par>
                        <p:par>
                          <p:cTn id="36" fill="hold">
                            <p:stCondLst>
                              <p:cond delay="4000"/>
                            </p:stCondLst>
                            <p:childTnLst>
                              <p:par>
                                <p:cTn id="37" presetID="53" presetClass="entr" presetSubtype="16"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 calcmode="lin" valueType="num">
                                      <p:cBhvr>
                                        <p:cTn id="39" dur="500" fill="hold"/>
                                        <p:tgtEl>
                                          <p:spTgt spid="37"/>
                                        </p:tgtEl>
                                        <p:attrNameLst>
                                          <p:attrName>ppt_w</p:attrName>
                                        </p:attrNameLst>
                                      </p:cBhvr>
                                      <p:tavLst>
                                        <p:tav tm="0">
                                          <p:val>
                                            <p:fltVal val="0"/>
                                          </p:val>
                                        </p:tav>
                                        <p:tav tm="100000">
                                          <p:val>
                                            <p:strVal val="#ppt_w"/>
                                          </p:val>
                                        </p:tav>
                                      </p:tavLst>
                                    </p:anim>
                                    <p:anim calcmode="lin" valueType="num">
                                      <p:cBhvr>
                                        <p:cTn id="40" dur="500" fill="hold"/>
                                        <p:tgtEl>
                                          <p:spTgt spid="37"/>
                                        </p:tgtEl>
                                        <p:attrNameLst>
                                          <p:attrName>ppt_h</p:attrName>
                                        </p:attrNameLst>
                                      </p:cBhvr>
                                      <p:tavLst>
                                        <p:tav tm="0">
                                          <p:val>
                                            <p:fltVal val="0"/>
                                          </p:val>
                                        </p:tav>
                                        <p:tav tm="100000">
                                          <p:val>
                                            <p:strVal val="#ppt_h"/>
                                          </p:val>
                                        </p:tav>
                                      </p:tavLst>
                                    </p:anim>
                                    <p:animEffect transition="in" filter="fade">
                                      <p:cBhvr>
                                        <p:cTn id="41" dur="500"/>
                                        <p:tgtEl>
                                          <p:spTgt spid="37"/>
                                        </p:tgtEl>
                                      </p:cBhvr>
                                    </p:animEffect>
                                  </p:childTnLst>
                                </p:cTn>
                              </p:par>
                            </p:childTnLst>
                          </p:cTn>
                        </p:par>
                        <p:par>
                          <p:cTn id="42" fill="hold">
                            <p:stCondLst>
                              <p:cond delay="4500"/>
                            </p:stCondLst>
                            <p:childTnLst>
                              <p:par>
                                <p:cTn id="43" presetID="10" presetClass="entr" presetSubtype="0" fill="hold" grpId="0" nodeType="after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childTnLst>
                          </p:cTn>
                        </p:par>
                        <p:par>
                          <p:cTn id="46" fill="hold">
                            <p:stCondLst>
                              <p:cond delay="5000"/>
                            </p:stCondLst>
                            <p:childTnLst>
                              <p:par>
                                <p:cTn id="47" presetID="10" presetClass="entr" presetSubtype="0" fill="hold" grpId="0" nodeType="after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fade">
                                      <p:cBhvr>
                                        <p:cTn id="49" dur="500"/>
                                        <p:tgtEl>
                                          <p:spTgt spid="28"/>
                                        </p:tgtEl>
                                      </p:cBhvr>
                                    </p:animEffect>
                                  </p:childTnLst>
                                </p:cTn>
                              </p:par>
                            </p:childTnLst>
                          </p:cTn>
                        </p:par>
                        <p:par>
                          <p:cTn id="50" fill="hold">
                            <p:stCondLst>
                              <p:cond delay="5500"/>
                            </p:stCondLst>
                            <p:childTnLst>
                              <p:par>
                                <p:cTn id="51" presetID="10" presetClass="entr" presetSubtype="0"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500"/>
                                        <p:tgtEl>
                                          <p:spTgt spid="14"/>
                                        </p:tgtEl>
                                      </p:cBhvr>
                                    </p:animEffect>
                                  </p:childTnLst>
                                </p:cTn>
                              </p:par>
                            </p:childTnLst>
                          </p:cTn>
                        </p:par>
                        <p:par>
                          <p:cTn id="54" fill="hold">
                            <p:stCondLst>
                              <p:cond delay="6000"/>
                            </p:stCondLst>
                            <p:childTnLst>
                              <p:par>
                                <p:cTn id="55" presetID="53" presetClass="entr" presetSubtype="16" fill="hold" nodeType="after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p:cTn id="57" dur="500" fill="hold"/>
                                        <p:tgtEl>
                                          <p:spTgt spid="45"/>
                                        </p:tgtEl>
                                        <p:attrNameLst>
                                          <p:attrName>ppt_w</p:attrName>
                                        </p:attrNameLst>
                                      </p:cBhvr>
                                      <p:tavLst>
                                        <p:tav tm="0">
                                          <p:val>
                                            <p:fltVal val="0"/>
                                          </p:val>
                                        </p:tav>
                                        <p:tav tm="100000">
                                          <p:val>
                                            <p:strVal val="#ppt_w"/>
                                          </p:val>
                                        </p:tav>
                                      </p:tavLst>
                                    </p:anim>
                                    <p:anim calcmode="lin" valueType="num">
                                      <p:cBhvr>
                                        <p:cTn id="58" dur="500" fill="hold"/>
                                        <p:tgtEl>
                                          <p:spTgt spid="45"/>
                                        </p:tgtEl>
                                        <p:attrNameLst>
                                          <p:attrName>ppt_h</p:attrName>
                                        </p:attrNameLst>
                                      </p:cBhvr>
                                      <p:tavLst>
                                        <p:tav tm="0">
                                          <p:val>
                                            <p:fltVal val="0"/>
                                          </p:val>
                                        </p:tav>
                                        <p:tav tm="100000">
                                          <p:val>
                                            <p:strVal val="#ppt_h"/>
                                          </p:val>
                                        </p:tav>
                                      </p:tavLst>
                                    </p:anim>
                                    <p:animEffect transition="in" filter="fade">
                                      <p:cBhvr>
                                        <p:cTn id="59" dur="500"/>
                                        <p:tgtEl>
                                          <p:spTgt spid="45"/>
                                        </p:tgtEl>
                                      </p:cBhvr>
                                    </p:animEffect>
                                  </p:childTnLst>
                                </p:cTn>
                              </p:par>
                            </p:childTnLst>
                          </p:cTn>
                        </p:par>
                        <p:par>
                          <p:cTn id="60" fill="hold">
                            <p:stCondLst>
                              <p:cond delay="6500"/>
                            </p:stCondLst>
                            <p:childTnLst>
                              <p:par>
                                <p:cTn id="61" presetID="10" presetClass="entr" presetSubtype="0"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500"/>
                                        <p:tgtEl>
                                          <p:spTgt spid="15"/>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500"/>
                                        <p:tgtEl>
                                          <p:spTgt spid="16"/>
                                        </p:tgtEl>
                                      </p:cBhvr>
                                    </p:animEffect>
                                  </p:childTnLst>
                                </p:cTn>
                              </p:par>
                            </p:childTnLst>
                          </p:cTn>
                        </p:par>
                        <p:par>
                          <p:cTn id="68" fill="hold">
                            <p:stCondLst>
                              <p:cond delay="7500"/>
                            </p:stCondLst>
                            <p:childTnLst>
                              <p:par>
                                <p:cTn id="69" presetID="10" presetClass="entr" presetSubtype="0" fill="hold" grpId="0" nodeType="after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500"/>
                                        <p:tgtEl>
                                          <p:spTgt spid="17"/>
                                        </p:tgtEl>
                                      </p:cBhvr>
                                    </p:animEffect>
                                  </p:childTnLst>
                                </p:cTn>
                              </p:par>
                            </p:childTnLst>
                          </p:cTn>
                        </p:par>
                        <p:par>
                          <p:cTn id="72" fill="hold">
                            <p:stCondLst>
                              <p:cond delay="8000"/>
                            </p:stCondLst>
                            <p:childTnLst>
                              <p:par>
                                <p:cTn id="73" presetID="53" presetClass="entr" presetSubtype="16" fill="hold" nodeType="afterEffect">
                                  <p:stCondLst>
                                    <p:cond delay="0"/>
                                  </p:stCondLst>
                                  <p:childTnLst>
                                    <p:set>
                                      <p:cBhvr>
                                        <p:cTn id="74" dur="1" fill="hold">
                                          <p:stCondLst>
                                            <p:cond delay="0"/>
                                          </p:stCondLst>
                                        </p:cTn>
                                        <p:tgtEl>
                                          <p:spTgt spid="29"/>
                                        </p:tgtEl>
                                        <p:attrNameLst>
                                          <p:attrName>style.visibility</p:attrName>
                                        </p:attrNameLst>
                                      </p:cBhvr>
                                      <p:to>
                                        <p:strVal val="visible"/>
                                      </p:to>
                                    </p:set>
                                    <p:anim calcmode="lin" valueType="num">
                                      <p:cBhvr>
                                        <p:cTn id="75" dur="500" fill="hold"/>
                                        <p:tgtEl>
                                          <p:spTgt spid="29"/>
                                        </p:tgtEl>
                                        <p:attrNameLst>
                                          <p:attrName>ppt_w</p:attrName>
                                        </p:attrNameLst>
                                      </p:cBhvr>
                                      <p:tavLst>
                                        <p:tav tm="0">
                                          <p:val>
                                            <p:fltVal val="0"/>
                                          </p:val>
                                        </p:tav>
                                        <p:tav tm="100000">
                                          <p:val>
                                            <p:strVal val="#ppt_w"/>
                                          </p:val>
                                        </p:tav>
                                      </p:tavLst>
                                    </p:anim>
                                    <p:anim calcmode="lin" valueType="num">
                                      <p:cBhvr>
                                        <p:cTn id="76" dur="500" fill="hold"/>
                                        <p:tgtEl>
                                          <p:spTgt spid="29"/>
                                        </p:tgtEl>
                                        <p:attrNameLst>
                                          <p:attrName>ppt_h</p:attrName>
                                        </p:attrNameLst>
                                      </p:cBhvr>
                                      <p:tavLst>
                                        <p:tav tm="0">
                                          <p:val>
                                            <p:fltVal val="0"/>
                                          </p:val>
                                        </p:tav>
                                        <p:tav tm="100000">
                                          <p:val>
                                            <p:strVal val="#ppt_h"/>
                                          </p:val>
                                        </p:tav>
                                      </p:tavLst>
                                    </p:anim>
                                    <p:animEffect transition="in" filter="fade">
                                      <p:cBhvr>
                                        <p:cTn id="77" dur="500"/>
                                        <p:tgtEl>
                                          <p:spTgt spid="29"/>
                                        </p:tgtEl>
                                      </p:cBhvr>
                                    </p:animEffect>
                                  </p:childTnLst>
                                </p:cTn>
                              </p:par>
                            </p:childTnLst>
                          </p:cTn>
                        </p:par>
                        <p:par>
                          <p:cTn id="78" fill="hold">
                            <p:stCondLst>
                              <p:cond delay="8500"/>
                            </p:stCondLst>
                            <p:childTnLst>
                              <p:par>
                                <p:cTn id="79" presetID="10" presetClass="entr" presetSubtype="0" fill="hold" grpId="0" nodeType="after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fade">
                                      <p:cBhvr>
                                        <p:cTn id="81" dur="500"/>
                                        <p:tgtEl>
                                          <p:spTgt spid="18"/>
                                        </p:tgtEl>
                                      </p:cBhvr>
                                    </p:animEffect>
                                  </p:childTnLst>
                                </p:cTn>
                              </p:par>
                            </p:childTnLst>
                          </p:cTn>
                        </p:par>
                        <p:par>
                          <p:cTn id="82" fill="hold">
                            <p:stCondLst>
                              <p:cond delay="9000"/>
                            </p:stCondLst>
                            <p:childTnLst>
                              <p:par>
                                <p:cTn id="83" presetID="10" presetClass="entr" presetSubtype="0"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fade">
                                      <p:cBhvr>
                                        <p:cTn id="85" dur="500"/>
                                        <p:tgtEl>
                                          <p:spTgt spid="19"/>
                                        </p:tgtEl>
                                      </p:cBhvr>
                                    </p:animEffect>
                                  </p:childTnLst>
                                </p:cTn>
                              </p:par>
                            </p:childTnLst>
                          </p:cTn>
                        </p:par>
                        <p:par>
                          <p:cTn id="86" fill="hold">
                            <p:stCondLst>
                              <p:cond delay="9500"/>
                            </p:stCondLst>
                            <p:childTnLst>
                              <p:par>
                                <p:cTn id="87" presetID="10" presetClass="entr" presetSubtype="0" fill="hold" grpId="0" nodeType="afterEffect">
                                  <p:stCondLst>
                                    <p:cond delay="0"/>
                                  </p:stCondLst>
                                  <p:childTnLst>
                                    <p:set>
                                      <p:cBhvr>
                                        <p:cTn id="88" dur="1" fill="hold">
                                          <p:stCondLst>
                                            <p:cond delay="0"/>
                                          </p:stCondLst>
                                        </p:cTn>
                                        <p:tgtEl>
                                          <p:spTgt spid="8"/>
                                        </p:tgtEl>
                                        <p:attrNameLst>
                                          <p:attrName>style.visibility</p:attrName>
                                        </p:attrNameLst>
                                      </p:cBhvr>
                                      <p:to>
                                        <p:strVal val="visible"/>
                                      </p:to>
                                    </p:set>
                                    <p:animEffect transition="in" filter="fade">
                                      <p:cBhvr>
                                        <p:cTn id="89" dur="500"/>
                                        <p:tgtEl>
                                          <p:spTgt spid="8"/>
                                        </p:tgtEl>
                                      </p:cBhvr>
                                    </p:animEffect>
                                  </p:childTnLst>
                                </p:cTn>
                              </p:par>
                            </p:childTnLst>
                          </p:cTn>
                        </p:par>
                        <p:par>
                          <p:cTn id="90" fill="hold">
                            <p:stCondLst>
                              <p:cond delay="10000"/>
                            </p:stCondLst>
                            <p:childTnLst>
                              <p:par>
                                <p:cTn id="91" presetID="53" presetClass="entr" presetSubtype="16" fill="hold" nodeType="afterEffect">
                                  <p:stCondLst>
                                    <p:cond delay="0"/>
                                  </p:stCondLst>
                                  <p:childTnLst>
                                    <p:set>
                                      <p:cBhvr>
                                        <p:cTn id="92" dur="1" fill="hold">
                                          <p:stCondLst>
                                            <p:cond delay="0"/>
                                          </p:stCondLst>
                                        </p:cTn>
                                        <p:tgtEl>
                                          <p:spTgt spid="41"/>
                                        </p:tgtEl>
                                        <p:attrNameLst>
                                          <p:attrName>style.visibility</p:attrName>
                                        </p:attrNameLst>
                                      </p:cBhvr>
                                      <p:to>
                                        <p:strVal val="visible"/>
                                      </p:to>
                                    </p:set>
                                    <p:anim calcmode="lin" valueType="num">
                                      <p:cBhvr>
                                        <p:cTn id="93" dur="500" fill="hold"/>
                                        <p:tgtEl>
                                          <p:spTgt spid="41"/>
                                        </p:tgtEl>
                                        <p:attrNameLst>
                                          <p:attrName>ppt_w</p:attrName>
                                        </p:attrNameLst>
                                      </p:cBhvr>
                                      <p:tavLst>
                                        <p:tav tm="0">
                                          <p:val>
                                            <p:fltVal val="0"/>
                                          </p:val>
                                        </p:tav>
                                        <p:tav tm="100000">
                                          <p:val>
                                            <p:strVal val="#ppt_w"/>
                                          </p:val>
                                        </p:tav>
                                      </p:tavLst>
                                    </p:anim>
                                    <p:anim calcmode="lin" valueType="num">
                                      <p:cBhvr>
                                        <p:cTn id="94" dur="500" fill="hold"/>
                                        <p:tgtEl>
                                          <p:spTgt spid="41"/>
                                        </p:tgtEl>
                                        <p:attrNameLst>
                                          <p:attrName>ppt_h</p:attrName>
                                        </p:attrNameLst>
                                      </p:cBhvr>
                                      <p:tavLst>
                                        <p:tav tm="0">
                                          <p:val>
                                            <p:fltVal val="0"/>
                                          </p:val>
                                        </p:tav>
                                        <p:tav tm="100000">
                                          <p:val>
                                            <p:strVal val="#ppt_h"/>
                                          </p:val>
                                        </p:tav>
                                      </p:tavLst>
                                    </p:anim>
                                    <p:animEffect transition="in" filter="fade">
                                      <p:cBhvr>
                                        <p:cTn id="95" dur="500"/>
                                        <p:tgtEl>
                                          <p:spTgt spid="41"/>
                                        </p:tgtEl>
                                      </p:cBhvr>
                                    </p:animEffect>
                                  </p:childTnLst>
                                </p:cTn>
                              </p:par>
                            </p:childTnLst>
                          </p:cTn>
                        </p:par>
                        <p:par>
                          <p:cTn id="96" fill="hold">
                            <p:stCondLst>
                              <p:cond delay="10500"/>
                            </p:stCondLst>
                            <p:childTnLst>
                              <p:par>
                                <p:cTn id="97" presetID="10" presetClass="entr" presetSubtype="0" fill="hold" grpId="0" nodeType="afterEffect">
                                  <p:stCondLst>
                                    <p:cond delay="0"/>
                                  </p:stCondLst>
                                  <p:childTnLst>
                                    <p:set>
                                      <p:cBhvr>
                                        <p:cTn id="98" dur="1" fill="hold">
                                          <p:stCondLst>
                                            <p:cond delay="0"/>
                                          </p:stCondLst>
                                        </p:cTn>
                                        <p:tgtEl>
                                          <p:spTgt spid="9"/>
                                        </p:tgtEl>
                                        <p:attrNameLst>
                                          <p:attrName>style.visibility</p:attrName>
                                        </p:attrNameLst>
                                      </p:cBhvr>
                                      <p:to>
                                        <p:strVal val="visible"/>
                                      </p:to>
                                    </p:set>
                                    <p:animEffect transition="in" filter="fade">
                                      <p:cBhvr>
                                        <p:cTn id="99" dur="500"/>
                                        <p:tgtEl>
                                          <p:spTgt spid="9"/>
                                        </p:tgtEl>
                                      </p:cBhvr>
                                    </p:animEffect>
                                  </p:childTnLst>
                                </p:cTn>
                              </p:par>
                            </p:childTnLst>
                          </p:cTn>
                        </p:par>
                        <p:par>
                          <p:cTn id="100" fill="hold">
                            <p:stCondLst>
                              <p:cond delay="11000"/>
                            </p:stCondLst>
                            <p:childTnLst>
                              <p:par>
                                <p:cTn id="101" presetID="10" presetClass="entr" presetSubtype="0" fill="hold" grpId="0" nodeType="afterEffect">
                                  <p:stCondLst>
                                    <p:cond delay="0"/>
                                  </p:stCondLst>
                                  <p:childTnLst>
                                    <p:set>
                                      <p:cBhvr>
                                        <p:cTn id="102" dur="1" fill="hold">
                                          <p:stCondLst>
                                            <p:cond delay="0"/>
                                          </p:stCondLst>
                                        </p:cTn>
                                        <p:tgtEl>
                                          <p:spTgt spid="10"/>
                                        </p:tgtEl>
                                        <p:attrNameLst>
                                          <p:attrName>style.visibility</p:attrName>
                                        </p:attrNameLst>
                                      </p:cBhvr>
                                      <p:to>
                                        <p:strVal val="visible"/>
                                      </p:to>
                                    </p:set>
                                    <p:animEffect transition="in" filter="fade">
                                      <p:cBhvr>
                                        <p:cTn id="103" dur="500"/>
                                        <p:tgtEl>
                                          <p:spTgt spid="10"/>
                                        </p:tgtEl>
                                      </p:cBhvr>
                                    </p:animEffect>
                                  </p:childTnLst>
                                </p:cTn>
                              </p:par>
                            </p:childTnLst>
                          </p:cTn>
                        </p:par>
                        <p:par>
                          <p:cTn id="104" fill="hold">
                            <p:stCondLst>
                              <p:cond delay="11500"/>
                            </p:stCondLst>
                            <p:childTnLst>
                              <p:par>
                                <p:cTn id="105" presetID="10" presetClass="entr" presetSubtype="0" fill="hold" grpId="0" nodeType="afterEffect">
                                  <p:stCondLst>
                                    <p:cond delay="0"/>
                                  </p:stCondLst>
                                  <p:childTnLst>
                                    <p:set>
                                      <p:cBhvr>
                                        <p:cTn id="106" dur="1" fill="hold">
                                          <p:stCondLst>
                                            <p:cond delay="0"/>
                                          </p:stCondLst>
                                        </p:cTn>
                                        <p:tgtEl>
                                          <p:spTgt spid="20"/>
                                        </p:tgtEl>
                                        <p:attrNameLst>
                                          <p:attrName>style.visibility</p:attrName>
                                        </p:attrNameLst>
                                      </p:cBhvr>
                                      <p:to>
                                        <p:strVal val="visible"/>
                                      </p:to>
                                    </p:set>
                                    <p:animEffect transition="in" filter="fade">
                                      <p:cBhvr>
                                        <p:cTn id="107" dur="500"/>
                                        <p:tgtEl>
                                          <p:spTgt spid="20"/>
                                        </p:tgtEl>
                                      </p:cBhvr>
                                    </p:animEffect>
                                  </p:childTnLst>
                                </p:cTn>
                              </p:par>
                            </p:childTnLst>
                          </p:cTn>
                        </p:par>
                        <p:par>
                          <p:cTn id="108" fill="hold">
                            <p:stCondLst>
                              <p:cond delay="12000"/>
                            </p:stCondLst>
                            <p:childTnLst>
                              <p:par>
                                <p:cTn id="109" presetID="53" presetClass="entr" presetSubtype="16" fill="hold" nodeType="afterEffect">
                                  <p:stCondLst>
                                    <p:cond delay="0"/>
                                  </p:stCondLst>
                                  <p:childTnLst>
                                    <p:set>
                                      <p:cBhvr>
                                        <p:cTn id="110" dur="1" fill="hold">
                                          <p:stCondLst>
                                            <p:cond delay="0"/>
                                          </p:stCondLst>
                                        </p:cTn>
                                        <p:tgtEl>
                                          <p:spTgt spid="23"/>
                                        </p:tgtEl>
                                        <p:attrNameLst>
                                          <p:attrName>style.visibility</p:attrName>
                                        </p:attrNameLst>
                                      </p:cBhvr>
                                      <p:to>
                                        <p:strVal val="visible"/>
                                      </p:to>
                                    </p:set>
                                    <p:anim calcmode="lin" valueType="num">
                                      <p:cBhvr>
                                        <p:cTn id="111" dur="500" fill="hold"/>
                                        <p:tgtEl>
                                          <p:spTgt spid="23"/>
                                        </p:tgtEl>
                                        <p:attrNameLst>
                                          <p:attrName>ppt_w</p:attrName>
                                        </p:attrNameLst>
                                      </p:cBhvr>
                                      <p:tavLst>
                                        <p:tav tm="0">
                                          <p:val>
                                            <p:fltVal val="0"/>
                                          </p:val>
                                        </p:tav>
                                        <p:tav tm="100000">
                                          <p:val>
                                            <p:strVal val="#ppt_w"/>
                                          </p:val>
                                        </p:tav>
                                      </p:tavLst>
                                    </p:anim>
                                    <p:anim calcmode="lin" valueType="num">
                                      <p:cBhvr>
                                        <p:cTn id="112" dur="500" fill="hold"/>
                                        <p:tgtEl>
                                          <p:spTgt spid="23"/>
                                        </p:tgtEl>
                                        <p:attrNameLst>
                                          <p:attrName>ppt_h</p:attrName>
                                        </p:attrNameLst>
                                      </p:cBhvr>
                                      <p:tavLst>
                                        <p:tav tm="0">
                                          <p:val>
                                            <p:fltVal val="0"/>
                                          </p:val>
                                        </p:tav>
                                        <p:tav tm="100000">
                                          <p:val>
                                            <p:strVal val="#ppt_h"/>
                                          </p:val>
                                        </p:tav>
                                      </p:tavLst>
                                    </p:anim>
                                    <p:animEffect transition="in" filter="fade">
                                      <p:cBhvr>
                                        <p:cTn id="113" dur="500"/>
                                        <p:tgtEl>
                                          <p:spTgt spid="23"/>
                                        </p:tgtEl>
                                      </p:cBhvr>
                                    </p:animEffect>
                                  </p:childTnLst>
                                </p:cTn>
                              </p:par>
                            </p:childTnLst>
                          </p:cTn>
                        </p:par>
                        <p:par>
                          <p:cTn id="114" fill="hold">
                            <p:stCondLst>
                              <p:cond delay="12500"/>
                            </p:stCondLst>
                            <p:childTnLst>
                              <p:par>
                                <p:cTn id="115" presetID="10" presetClass="entr" presetSubtype="0" fill="hold" grpId="0" nodeType="afterEffect">
                                  <p:stCondLst>
                                    <p:cond delay="0"/>
                                  </p:stCondLst>
                                  <p:childTnLst>
                                    <p:set>
                                      <p:cBhvr>
                                        <p:cTn id="116" dur="1" fill="hold">
                                          <p:stCondLst>
                                            <p:cond delay="0"/>
                                          </p:stCondLst>
                                        </p:cTn>
                                        <p:tgtEl>
                                          <p:spTgt spid="21"/>
                                        </p:tgtEl>
                                        <p:attrNameLst>
                                          <p:attrName>style.visibility</p:attrName>
                                        </p:attrNameLst>
                                      </p:cBhvr>
                                      <p:to>
                                        <p:strVal val="visible"/>
                                      </p:to>
                                    </p:set>
                                    <p:animEffect transition="in" filter="fade">
                                      <p:cBhvr>
                                        <p:cTn id="117" dur="500"/>
                                        <p:tgtEl>
                                          <p:spTgt spid="21"/>
                                        </p:tgtEl>
                                      </p:cBhvr>
                                    </p:animEffect>
                                  </p:childTnLst>
                                </p:cTn>
                              </p:par>
                            </p:childTnLst>
                          </p:cTn>
                        </p:par>
                        <p:par>
                          <p:cTn id="118" fill="hold">
                            <p:stCondLst>
                              <p:cond delay="13000"/>
                            </p:stCondLst>
                            <p:childTnLst>
                              <p:par>
                                <p:cTn id="119" presetID="10" presetClass="entr" presetSubtype="0" fill="hold" grpId="0" nodeType="afterEffect">
                                  <p:stCondLst>
                                    <p:cond delay="0"/>
                                  </p:stCondLst>
                                  <p:childTnLst>
                                    <p:set>
                                      <p:cBhvr>
                                        <p:cTn id="120" dur="1" fill="hold">
                                          <p:stCondLst>
                                            <p:cond delay="0"/>
                                          </p:stCondLst>
                                        </p:cTn>
                                        <p:tgtEl>
                                          <p:spTgt spid="22"/>
                                        </p:tgtEl>
                                        <p:attrNameLst>
                                          <p:attrName>style.visibility</p:attrName>
                                        </p:attrNameLst>
                                      </p:cBhvr>
                                      <p:to>
                                        <p:strVal val="visible"/>
                                      </p:to>
                                    </p:set>
                                    <p:animEffect transition="in" filter="fade">
                                      <p:cBhvr>
                                        <p:cTn id="1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8" grpId="0" animBg="1"/>
      <p:bldP spid="9" grpId="0"/>
      <p:bldP spid="10" grpId="0"/>
      <p:bldP spid="11" grpId="0" animBg="1"/>
      <p:bldP spid="12" grpId="0"/>
      <p:bldP spid="13" grpId="0"/>
      <p:bldP spid="14" grpId="0" animBg="1"/>
      <p:bldP spid="15" grpId="0"/>
      <p:bldP spid="16" grpId="0"/>
      <p:bldP spid="17" grpId="0" animBg="1"/>
      <p:bldP spid="18" grpId="0"/>
      <p:bldP spid="19" grpId="0"/>
      <p:bldP spid="20" grpId="0" animBg="1"/>
      <p:bldP spid="21" grpId="0"/>
      <p:bldP spid="22" grpId="0"/>
      <p:bldP spid="26" grpId="0" animBg="1"/>
      <p:bldP spid="27" grpId="0"/>
      <p:bldP spid="28" grpId="0"/>
      <p:bldP spid="4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50" name="Group 1450"/>
          <p:cNvGrpSpPr/>
          <p:nvPr/>
        </p:nvGrpSpPr>
        <p:grpSpPr>
          <a:xfrm>
            <a:off x="4112234" y="2211636"/>
            <a:ext cx="4172140" cy="4228226"/>
            <a:chOff x="-27" y="-27"/>
            <a:chExt cx="7912046" cy="8018409"/>
          </a:xfrm>
        </p:grpSpPr>
        <p:grpSp>
          <p:nvGrpSpPr>
            <p:cNvPr id="1434" name="Group 1434"/>
            <p:cNvGrpSpPr/>
            <p:nvPr/>
          </p:nvGrpSpPr>
          <p:grpSpPr>
            <a:xfrm>
              <a:off x="2412959" y="2432491"/>
              <a:ext cx="3086025" cy="3086635"/>
              <a:chOff x="-40" y="-40"/>
              <a:chExt cx="3086023" cy="3086634"/>
            </a:xfrm>
          </p:grpSpPr>
          <p:sp>
            <p:nvSpPr>
              <p:cNvPr id="1431" name="Shape 1431"/>
              <p:cNvSpPr/>
              <p:nvPr/>
            </p:nvSpPr>
            <p:spPr>
              <a:xfrm>
                <a:off x="-40" y="-40"/>
                <a:ext cx="3086023" cy="308663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sp>
            <p:nvSpPr>
              <p:cNvPr id="1432" name="Shape 1432"/>
              <p:cNvSpPr/>
              <p:nvPr/>
            </p:nvSpPr>
            <p:spPr>
              <a:xfrm>
                <a:off x="249238" y="1009668"/>
                <a:ext cx="2601912" cy="384613"/>
              </a:xfrm>
              <a:prstGeom prst="rect">
                <a:avLst/>
              </a:prstGeom>
              <a:noFill/>
              <a:ln w="12700" cap="flat">
                <a:noFill/>
                <a:miter lim="400000"/>
              </a:ln>
              <a:effectLst/>
            </p:spPr>
            <p:txBody>
              <a:bodyPr wrap="square" lIns="0" tIns="0" rIns="0" bIns="0" numCol="1" anchor="ctr">
                <a:spAutoFit/>
              </a:bodyPr>
              <a:lstStyle/>
              <a:p>
                <a:pPr algn="ctr" defTabSz="241300">
                  <a:defRPr sz="1800">
                    <a:uFillTx/>
                  </a:defRPr>
                </a:pPr>
                <a:r>
                  <a:rPr sz="1320" b="1">
                    <a:solidFill>
                      <a:srgbClr val="FFFFFF"/>
                    </a:solidFill>
                    <a:uFill>
                      <a:solidFill>
                        <a:srgbClr val="FFFFFF"/>
                      </a:solidFill>
                    </a:uFill>
                    <a:latin typeface="Arial" panose="020B0604020202020204" pitchFamily="34" charset="0"/>
                    <a:ea typeface="Lato Black"/>
                    <a:cs typeface="Lato Black"/>
                    <a:sym typeface="Arial" panose="020B0604020202020204" pitchFamily="34" charset="0"/>
                  </a:rPr>
                  <a:t>Social</a:t>
                </a:r>
                <a:r>
                  <a:rPr sz="1320">
                    <a:solidFill>
                      <a:srgbClr val="FFFFFF"/>
                    </a:solidFill>
                    <a:uFill>
                      <a:solidFill>
                        <a:srgbClr val="FFFFFF"/>
                      </a:solidFill>
                    </a:uFill>
                    <a:latin typeface="Arial" panose="020B0604020202020204" pitchFamily="34" charset="0"/>
                    <a:ea typeface="Lato Light"/>
                    <a:cs typeface="Lato Light"/>
                    <a:sym typeface="Arial" panose="020B0604020202020204" pitchFamily="34" charset="0"/>
                  </a:rPr>
                  <a:t> Strategy</a:t>
                </a:r>
              </a:p>
            </p:txBody>
          </p:sp>
          <p:sp>
            <p:nvSpPr>
              <p:cNvPr id="1433" name="Shape 1433"/>
              <p:cNvSpPr/>
              <p:nvPr/>
            </p:nvSpPr>
            <p:spPr>
              <a:xfrm>
                <a:off x="307975" y="1441734"/>
                <a:ext cx="2411413" cy="692376"/>
              </a:xfrm>
              <a:prstGeom prst="rect">
                <a:avLst/>
              </a:prstGeom>
              <a:noFill/>
              <a:ln w="12700" cap="flat">
                <a:noFill/>
                <a:miter lim="400000"/>
              </a:ln>
              <a:effectLst/>
            </p:spPr>
            <p:txBody>
              <a:bodyPr wrap="square" lIns="0" tIns="0" rIns="0" bIns="0" numCol="1" anchor="t">
                <a:spAutoFit/>
              </a:bodyPr>
              <a:lstStyle>
                <a:lvl1pPr algn="ctr" defTabSz="457200">
                  <a:spcBef>
                    <a:spcPts val="1700"/>
                  </a:spcBef>
                  <a:defRPr sz="1500">
                    <a:solidFill>
                      <a:srgbClr val="FFFFFF"/>
                    </a:solidFill>
                    <a:uFill>
                      <a:solidFill>
                        <a:srgbClr val="FFFFFF"/>
                      </a:solidFill>
                    </a:uFill>
                    <a:latin typeface="Lato Regular"/>
                    <a:ea typeface="Lato Regular"/>
                    <a:cs typeface="Lato Regular"/>
                    <a:sym typeface="Lato Regular"/>
                  </a:defRPr>
                </a:lvl1pPr>
              </a:lstStyle>
              <a:p>
                <a:pPr lvl="0">
                  <a:defRPr sz="1800">
                    <a:solidFill>
                      <a:srgbClr val="000000"/>
                    </a:solidFill>
                    <a:uFillTx/>
                  </a:defRPr>
                </a:pPr>
                <a:r>
                  <a:rPr sz="790">
                    <a:latin typeface="Arial" panose="020B0604020202020204" pitchFamily="34" charset="0"/>
                    <a:sym typeface="Arial" panose="020B0604020202020204" pitchFamily="34" charset="0"/>
                  </a:rPr>
                  <a:t>Donec at dictum lectus. Fusce felis tellus, volutpat quis venenatis non.</a:t>
                </a:r>
              </a:p>
            </p:txBody>
          </p:sp>
        </p:grpSp>
        <p:sp>
          <p:nvSpPr>
            <p:cNvPr id="1435" name="Shape 1435"/>
            <p:cNvSpPr/>
            <p:nvPr/>
          </p:nvSpPr>
          <p:spPr>
            <a:xfrm>
              <a:off x="760331" y="865277"/>
              <a:ext cx="6389526" cy="6390791"/>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127000" cap="flat">
              <a:solidFill>
                <a:schemeClr val="accent1"/>
              </a:solidFill>
              <a:prstDash val="solid"/>
              <a:bevel/>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sp>
          <p:nvSpPr>
            <p:cNvPr id="1436" name="Shape 1436"/>
            <p:cNvSpPr/>
            <p:nvPr/>
          </p:nvSpPr>
          <p:spPr>
            <a:xfrm>
              <a:off x="-27" y="1511572"/>
              <a:ext cx="2128784" cy="2130793"/>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sp>
          <p:nvSpPr>
            <p:cNvPr id="1437" name="Shape 1437"/>
            <p:cNvSpPr/>
            <p:nvPr/>
          </p:nvSpPr>
          <p:spPr>
            <a:xfrm>
              <a:off x="2890810" y="-27"/>
              <a:ext cx="2128784" cy="2129205"/>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sp>
          <p:nvSpPr>
            <p:cNvPr id="1438" name="Shape 1438"/>
            <p:cNvSpPr/>
            <p:nvPr/>
          </p:nvSpPr>
          <p:spPr>
            <a:xfrm>
              <a:off x="-27" y="4214032"/>
              <a:ext cx="2128784" cy="2129206"/>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sp>
          <p:nvSpPr>
            <p:cNvPr id="1439" name="Shape 1439"/>
            <p:cNvSpPr/>
            <p:nvPr/>
          </p:nvSpPr>
          <p:spPr>
            <a:xfrm>
              <a:off x="5749897" y="1511572"/>
              <a:ext cx="2130372" cy="2130793"/>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sp>
          <p:nvSpPr>
            <p:cNvPr id="1440" name="Shape 1440"/>
            <p:cNvSpPr/>
            <p:nvPr/>
          </p:nvSpPr>
          <p:spPr>
            <a:xfrm>
              <a:off x="2890810" y="5887588"/>
              <a:ext cx="2128784" cy="2130794"/>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sp>
          <p:nvSpPr>
            <p:cNvPr id="1441" name="Shape 1441"/>
            <p:cNvSpPr/>
            <p:nvPr/>
          </p:nvSpPr>
          <p:spPr>
            <a:xfrm>
              <a:off x="5781647" y="4214032"/>
              <a:ext cx="2130372" cy="2129206"/>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sp>
          <p:nvSpPr>
            <p:cNvPr id="1442" name="Shape 1442"/>
            <p:cNvSpPr/>
            <p:nvPr/>
          </p:nvSpPr>
          <p:spPr>
            <a:xfrm>
              <a:off x="6543675" y="2265811"/>
              <a:ext cx="673100" cy="66529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60" y="0"/>
                    <a:pt x="0" y="4860"/>
                    <a:pt x="0" y="10800"/>
                  </a:cubicBezTo>
                  <a:cubicBezTo>
                    <a:pt x="0" y="16740"/>
                    <a:pt x="4860" y="21600"/>
                    <a:pt x="10800" y="21600"/>
                  </a:cubicBezTo>
                  <a:cubicBezTo>
                    <a:pt x="16740" y="21600"/>
                    <a:pt x="21600" y="16740"/>
                    <a:pt x="21600" y="10800"/>
                  </a:cubicBezTo>
                  <a:cubicBezTo>
                    <a:pt x="21600" y="4860"/>
                    <a:pt x="16740" y="0"/>
                    <a:pt x="10800" y="0"/>
                  </a:cubicBezTo>
                  <a:close/>
                  <a:moveTo>
                    <a:pt x="14940" y="4320"/>
                  </a:moveTo>
                  <a:cubicBezTo>
                    <a:pt x="15660" y="3780"/>
                    <a:pt x="15660" y="3780"/>
                    <a:pt x="15660" y="3780"/>
                  </a:cubicBezTo>
                  <a:cubicBezTo>
                    <a:pt x="15660" y="3780"/>
                    <a:pt x="15300" y="3060"/>
                    <a:pt x="15480" y="2520"/>
                  </a:cubicBezTo>
                  <a:cubicBezTo>
                    <a:pt x="15660" y="2520"/>
                    <a:pt x="16380" y="2880"/>
                    <a:pt x="16920" y="3600"/>
                  </a:cubicBezTo>
                  <a:cubicBezTo>
                    <a:pt x="16560" y="5220"/>
                    <a:pt x="15480" y="5040"/>
                    <a:pt x="15480" y="5040"/>
                  </a:cubicBezTo>
                  <a:cubicBezTo>
                    <a:pt x="15480" y="5040"/>
                    <a:pt x="14760" y="5040"/>
                    <a:pt x="14940" y="4320"/>
                  </a:cubicBezTo>
                  <a:close/>
                  <a:moveTo>
                    <a:pt x="8460" y="13860"/>
                  </a:moveTo>
                  <a:cubicBezTo>
                    <a:pt x="8280" y="14040"/>
                    <a:pt x="8100" y="14580"/>
                    <a:pt x="7920" y="15120"/>
                  </a:cubicBezTo>
                  <a:cubicBezTo>
                    <a:pt x="7740" y="15480"/>
                    <a:pt x="7560" y="15660"/>
                    <a:pt x="7380" y="15840"/>
                  </a:cubicBezTo>
                  <a:cubicBezTo>
                    <a:pt x="7020" y="16020"/>
                    <a:pt x="7020" y="16380"/>
                    <a:pt x="7020" y="16380"/>
                  </a:cubicBezTo>
                  <a:cubicBezTo>
                    <a:pt x="6840" y="17100"/>
                    <a:pt x="6840" y="17100"/>
                    <a:pt x="6840" y="17100"/>
                  </a:cubicBezTo>
                  <a:cubicBezTo>
                    <a:pt x="6840" y="17100"/>
                    <a:pt x="7020" y="17820"/>
                    <a:pt x="7200" y="18000"/>
                  </a:cubicBezTo>
                  <a:cubicBezTo>
                    <a:pt x="7200" y="18360"/>
                    <a:pt x="6660" y="19800"/>
                    <a:pt x="6660" y="19800"/>
                  </a:cubicBezTo>
                  <a:cubicBezTo>
                    <a:pt x="6120" y="19620"/>
                    <a:pt x="5940" y="19080"/>
                    <a:pt x="5760" y="18720"/>
                  </a:cubicBezTo>
                  <a:cubicBezTo>
                    <a:pt x="5760" y="18360"/>
                    <a:pt x="5400" y="18180"/>
                    <a:pt x="5580" y="17820"/>
                  </a:cubicBezTo>
                  <a:cubicBezTo>
                    <a:pt x="5580" y="17280"/>
                    <a:pt x="5220" y="17100"/>
                    <a:pt x="5040" y="16920"/>
                  </a:cubicBezTo>
                  <a:cubicBezTo>
                    <a:pt x="4860" y="16560"/>
                    <a:pt x="4680" y="16200"/>
                    <a:pt x="4680" y="16020"/>
                  </a:cubicBezTo>
                  <a:cubicBezTo>
                    <a:pt x="4680" y="15840"/>
                    <a:pt x="4140" y="15480"/>
                    <a:pt x="4140" y="15480"/>
                  </a:cubicBezTo>
                  <a:cubicBezTo>
                    <a:pt x="4140" y="15480"/>
                    <a:pt x="3240" y="14940"/>
                    <a:pt x="3060" y="14760"/>
                  </a:cubicBezTo>
                  <a:cubicBezTo>
                    <a:pt x="2880" y="14580"/>
                    <a:pt x="2700" y="13860"/>
                    <a:pt x="2700" y="13500"/>
                  </a:cubicBezTo>
                  <a:cubicBezTo>
                    <a:pt x="2700" y="13140"/>
                    <a:pt x="2880" y="12240"/>
                    <a:pt x="2880" y="12240"/>
                  </a:cubicBezTo>
                  <a:cubicBezTo>
                    <a:pt x="2880" y="12240"/>
                    <a:pt x="3240" y="11880"/>
                    <a:pt x="3060" y="11700"/>
                  </a:cubicBezTo>
                  <a:cubicBezTo>
                    <a:pt x="2700" y="11520"/>
                    <a:pt x="2700" y="10800"/>
                    <a:pt x="2700" y="10800"/>
                  </a:cubicBezTo>
                  <a:cubicBezTo>
                    <a:pt x="2340" y="10440"/>
                    <a:pt x="2340" y="10440"/>
                    <a:pt x="2340" y="10440"/>
                  </a:cubicBezTo>
                  <a:cubicBezTo>
                    <a:pt x="2340" y="10440"/>
                    <a:pt x="1980" y="9900"/>
                    <a:pt x="1800" y="9720"/>
                  </a:cubicBezTo>
                  <a:cubicBezTo>
                    <a:pt x="1800" y="9360"/>
                    <a:pt x="1800" y="9180"/>
                    <a:pt x="1980" y="9000"/>
                  </a:cubicBezTo>
                  <a:cubicBezTo>
                    <a:pt x="1980" y="8820"/>
                    <a:pt x="1800" y="8280"/>
                    <a:pt x="1800" y="8100"/>
                  </a:cubicBezTo>
                  <a:cubicBezTo>
                    <a:pt x="3600" y="3600"/>
                    <a:pt x="6660" y="2700"/>
                    <a:pt x="6660" y="2700"/>
                  </a:cubicBezTo>
                  <a:cubicBezTo>
                    <a:pt x="6840" y="3600"/>
                    <a:pt x="6840" y="3600"/>
                    <a:pt x="6840" y="3600"/>
                  </a:cubicBezTo>
                  <a:cubicBezTo>
                    <a:pt x="6840" y="3600"/>
                    <a:pt x="6300" y="3780"/>
                    <a:pt x="6120" y="3780"/>
                  </a:cubicBezTo>
                  <a:cubicBezTo>
                    <a:pt x="5760" y="3600"/>
                    <a:pt x="5580" y="3600"/>
                    <a:pt x="5580" y="3600"/>
                  </a:cubicBezTo>
                  <a:cubicBezTo>
                    <a:pt x="5220" y="4140"/>
                    <a:pt x="5220" y="4140"/>
                    <a:pt x="5220" y="4140"/>
                  </a:cubicBezTo>
                  <a:cubicBezTo>
                    <a:pt x="5220" y="4140"/>
                    <a:pt x="5040" y="4500"/>
                    <a:pt x="5040" y="4680"/>
                  </a:cubicBezTo>
                  <a:cubicBezTo>
                    <a:pt x="5040" y="4860"/>
                    <a:pt x="5220" y="5220"/>
                    <a:pt x="5220" y="5220"/>
                  </a:cubicBezTo>
                  <a:cubicBezTo>
                    <a:pt x="5220" y="5220"/>
                    <a:pt x="5760" y="5220"/>
                    <a:pt x="5760" y="5040"/>
                  </a:cubicBezTo>
                  <a:cubicBezTo>
                    <a:pt x="5760" y="4860"/>
                    <a:pt x="5760" y="4680"/>
                    <a:pt x="5760" y="4680"/>
                  </a:cubicBezTo>
                  <a:cubicBezTo>
                    <a:pt x="5580" y="4320"/>
                    <a:pt x="5580" y="4320"/>
                    <a:pt x="5580" y="4320"/>
                  </a:cubicBezTo>
                  <a:cubicBezTo>
                    <a:pt x="5580" y="4320"/>
                    <a:pt x="6120" y="4140"/>
                    <a:pt x="7200" y="4320"/>
                  </a:cubicBezTo>
                  <a:cubicBezTo>
                    <a:pt x="8460" y="4320"/>
                    <a:pt x="7920" y="5220"/>
                    <a:pt x="8460" y="5400"/>
                  </a:cubicBezTo>
                  <a:cubicBezTo>
                    <a:pt x="9000" y="5580"/>
                    <a:pt x="8100" y="6300"/>
                    <a:pt x="7920" y="6660"/>
                  </a:cubicBezTo>
                  <a:cubicBezTo>
                    <a:pt x="7740" y="7020"/>
                    <a:pt x="7380" y="6120"/>
                    <a:pt x="7380" y="6120"/>
                  </a:cubicBezTo>
                  <a:cubicBezTo>
                    <a:pt x="7380" y="6120"/>
                    <a:pt x="7740" y="5760"/>
                    <a:pt x="7200" y="5760"/>
                  </a:cubicBezTo>
                  <a:cubicBezTo>
                    <a:pt x="6660" y="5580"/>
                    <a:pt x="6300" y="6480"/>
                    <a:pt x="6660" y="6480"/>
                  </a:cubicBezTo>
                  <a:cubicBezTo>
                    <a:pt x="6840" y="6480"/>
                    <a:pt x="7200" y="6840"/>
                    <a:pt x="7020" y="7020"/>
                  </a:cubicBezTo>
                  <a:cubicBezTo>
                    <a:pt x="7020" y="7200"/>
                    <a:pt x="7020" y="7200"/>
                    <a:pt x="6840" y="7740"/>
                  </a:cubicBezTo>
                  <a:cubicBezTo>
                    <a:pt x="6480" y="8280"/>
                    <a:pt x="6120" y="8640"/>
                    <a:pt x="6120" y="8640"/>
                  </a:cubicBezTo>
                  <a:cubicBezTo>
                    <a:pt x="6120" y="8640"/>
                    <a:pt x="5760" y="8460"/>
                    <a:pt x="5940" y="8820"/>
                  </a:cubicBezTo>
                  <a:cubicBezTo>
                    <a:pt x="6120" y="9180"/>
                    <a:pt x="5940" y="9720"/>
                    <a:pt x="5940" y="9900"/>
                  </a:cubicBezTo>
                  <a:cubicBezTo>
                    <a:pt x="5940" y="10260"/>
                    <a:pt x="5220" y="9720"/>
                    <a:pt x="5220" y="9180"/>
                  </a:cubicBezTo>
                  <a:cubicBezTo>
                    <a:pt x="5040" y="8640"/>
                    <a:pt x="4500" y="9180"/>
                    <a:pt x="4320" y="9180"/>
                  </a:cubicBezTo>
                  <a:cubicBezTo>
                    <a:pt x="4140" y="9180"/>
                    <a:pt x="3780" y="9000"/>
                    <a:pt x="3780" y="8820"/>
                  </a:cubicBezTo>
                  <a:cubicBezTo>
                    <a:pt x="3600" y="8640"/>
                    <a:pt x="2700" y="9360"/>
                    <a:pt x="2520" y="9360"/>
                  </a:cubicBezTo>
                  <a:cubicBezTo>
                    <a:pt x="2340" y="9540"/>
                    <a:pt x="2340" y="9900"/>
                    <a:pt x="2700" y="9720"/>
                  </a:cubicBezTo>
                  <a:cubicBezTo>
                    <a:pt x="3060" y="9540"/>
                    <a:pt x="3420" y="9720"/>
                    <a:pt x="3420" y="10080"/>
                  </a:cubicBezTo>
                  <a:cubicBezTo>
                    <a:pt x="3240" y="10440"/>
                    <a:pt x="2880" y="10260"/>
                    <a:pt x="2880" y="10440"/>
                  </a:cubicBezTo>
                  <a:cubicBezTo>
                    <a:pt x="3060" y="10800"/>
                    <a:pt x="3420" y="10980"/>
                    <a:pt x="3420" y="11340"/>
                  </a:cubicBezTo>
                  <a:cubicBezTo>
                    <a:pt x="3600" y="11700"/>
                    <a:pt x="4500" y="11340"/>
                    <a:pt x="4860" y="11160"/>
                  </a:cubicBezTo>
                  <a:cubicBezTo>
                    <a:pt x="5040" y="11160"/>
                    <a:pt x="5940" y="10980"/>
                    <a:pt x="5940" y="11340"/>
                  </a:cubicBezTo>
                  <a:cubicBezTo>
                    <a:pt x="6120" y="11700"/>
                    <a:pt x="7020" y="11880"/>
                    <a:pt x="7380" y="11880"/>
                  </a:cubicBezTo>
                  <a:cubicBezTo>
                    <a:pt x="7740" y="12060"/>
                    <a:pt x="8280" y="12060"/>
                    <a:pt x="8820" y="12420"/>
                  </a:cubicBezTo>
                  <a:cubicBezTo>
                    <a:pt x="9180" y="12960"/>
                    <a:pt x="8460" y="13680"/>
                    <a:pt x="8460" y="13860"/>
                  </a:cubicBezTo>
                  <a:close/>
                  <a:moveTo>
                    <a:pt x="10620" y="2520"/>
                  </a:moveTo>
                  <a:cubicBezTo>
                    <a:pt x="10440" y="3060"/>
                    <a:pt x="9720" y="3600"/>
                    <a:pt x="9900" y="3780"/>
                  </a:cubicBezTo>
                  <a:cubicBezTo>
                    <a:pt x="9900" y="3960"/>
                    <a:pt x="9900" y="4860"/>
                    <a:pt x="9180" y="4140"/>
                  </a:cubicBezTo>
                  <a:cubicBezTo>
                    <a:pt x="8460" y="3420"/>
                    <a:pt x="7740" y="3240"/>
                    <a:pt x="7920" y="2700"/>
                  </a:cubicBezTo>
                  <a:cubicBezTo>
                    <a:pt x="7920" y="2520"/>
                    <a:pt x="8640" y="2520"/>
                    <a:pt x="8640" y="2340"/>
                  </a:cubicBezTo>
                  <a:cubicBezTo>
                    <a:pt x="9540" y="1260"/>
                    <a:pt x="11160" y="1440"/>
                    <a:pt x="11340" y="1800"/>
                  </a:cubicBezTo>
                  <a:cubicBezTo>
                    <a:pt x="10980" y="2160"/>
                    <a:pt x="10620" y="1980"/>
                    <a:pt x="10620" y="2520"/>
                  </a:cubicBezTo>
                  <a:close/>
                  <a:moveTo>
                    <a:pt x="19260" y="11160"/>
                  </a:moveTo>
                  <a:cubicBezTo>
                    <a:pt x="19260" y="11160"/>
                    <a:pt x="19620" y="11700"/>
                    <a:pt x="20160" y="11700"/>
                  </a:cubicBezTo>
                  <a:cubicBezTo>
                    <a:pt x="19800" y="15660"/>
                    <a:pt x="16560" y="18360"/>
                    <a:pt x="16560" y="18360"/>
                  </a:cubicBezTo>
                  <a:cubicBezTo>
                    <a:pt x="16020" y="17820"/>
                    <a:pt x="16200" y="17280"/>
                    <a:pt x="16200" y="17280"/>
                  </a:cubicBezTo>
                  <a:cubicBezTo>
                    <a:pt x="16380" y="16560"/>
                    <a:pt x="16380" y="16560"/>
                    <a:pt x="16380" y="16560"/>
                  </a:cubicBezTo>
                  <a:cubicBezTo>
                    <a:pt x="16380" y="15300"/>
                    <a:pt x="16380" y="15300"/>
                    <a:pt x="16380" y="15300"/>
                  </a:cubicBezTo>
                  <a:cubicBezTo>
                    <a:pt x="16380" y="15300"/>
                    <a:pt x="16380" y="13860"/>
                    <a:pt x="15120" y="14580"/>
                  </a:cubicBezTo>
                  <a:cubicBezTo>
                    <a:pt x="13860" y="14940"/>
                    <a:pt x="14400" y="14940"/>
                    <a:pt x="12960" y="14940"/>
                  </a:cubicBezTo>
                  <a:cubicBezTo>
                    <a:pt x="11520" y="15120"/>
                    <a:pt x="11880" y="12060"/>
                    <a:pt x="11880" y="12060"/>
                  </a:cubicBezTo>
                  <a:cubicBezTo>
                    <a:pt x="11880" y="7740"/>
                    <a:pt x="15120" y="10980"/>
                    <a:pt x="15120" y="10980"/>
                  </a:cubicBezTo>
                  <a:cubicBezTo>
                    <a:pt x="17100" y="12420"/>
                    <a:pt x="17460" y="10080"/>
                    <a:pt x="17460" y="10080"/>
                  </a:cubicBezTo>
                  <a:cubicBezTo>
                    <a:pt x="18720" y="9540"/>
                    <a:pt x="18720" y="9540"/>
                    <a:pt x="18720" y="9540"/>
                  </a:cubicBezTo>
                  <a:cubicBezTo>
                    <a:pt x="18900" y="8820"/>
                    <a:pt x="18900" y="8820"/>
                    <a:pt x="18900" y="8820"/>
                  </a:cubicBezTo>
                  <a:cubicBezTo>
                    <a:pt x="18720" y="7920"/>
                    <a:pt x="18720" y="7920"/>
                    <a:pt x="18720" y="7920"/>
                  </a:cubicBezTo>
                  <a:cubicBezTo>
                    <a:pt x="16740" y="7020"/>
                    <a:pt x="16740" y="7020"/>
                    <a:pt x="16740" y="7020"/>
                  </a:cubicBezTo>
                  <a:cubicBezTo>
                    <a:pt x="16740" y="7020"/>
                    <a:pt x="16380" y="7740"/>
                    <a:pt x="16920" y="8640"/>
                  </a:cubicBezTo>
                  <a:cubicBezTo>
                    <a:pt x="16920" y="8640"/>
                    <a:pt x="16740" y="9540"/>
                    <a:pt x="16380" y="9360"/>
                  </a:cubicBezTo>
                  <a:cubicBezTo>
                    <a:pt x="15120" y="8640"/>
                    <a:pt x="15120" y="8640"/>
                    <a:pt x="15120" y="8640"/>
                  </a:cubicBezTo>
                  <a:cubicBezTo>
                    <a:pt x="15120" y="8640"/>
                    <a:pt x="14760" y="8460"/>
                    <a:pt x="14220" y="8820"/>
                  </a:cubicBezTo>
                  <a:cubicBezTo>
                    <a:pt x="13500" y="9360"/>
                    <a:pt x="12420" y="8820"/>
                    <a:pt x="12420" y="8820"/>
                  </a:cubicBezTo>
                  <a:cubicBezTo>
                    <a:pt x="12420" y="8820"/>
                    <a:pt x="12420" y="8280"/>
                    <a:pt x="13140" y="7920"/>
                  </a:cubicBezTo>
                  <a:cubicBezTo>
                    <a:pt x="13680" y="7560"/>
                    <a:pt x="13680" y="7560"/>
                    <a:pt x="13680" y="7560"/>
                  </a:cubicBezTo>
                  <a:cubicBezTo>
                    <a:pt x="13680" y="7560"/>
                    <a:pt x="13500" y="6840"/>
                    <a:pt x="13680" y="6300"/>
                  </a:cubicBezTo>
                  <a:cubicBezTo>
                    <a:pt x="13860" y="5760"/>
                    <a:pt x="14040" y="6300"/>
                    <a:pt x="14580" y="5940"/>
                  </a:cubicBezTo>
                  <a:cubicBezTo>
                    <a:pt x="15120" y="5580"/>
                    <a:pt x="15480" y="6660"/>
                    <a:pt x="16200" y="6480"/>
                  </a:cubicBezTo>
                  <a:cubicBezTo>
                    <a:pt x="16920" y="6480"/>
                    <a:pt x="16560" y="6300"/>
                    <a:pt x="17100" y="5940"/>
                  </a:cubicBezTo>
                  <a:cubicBezTo>
                    <a:pt x="17640" y="5760"/>
                    <a:pt x="18000" y="6480"/>
                    <a:pt x="18000" y="6480"/>
                  </a:cubicBezTo>
                  <a:cubicBezTo>
                    <a:pt x="19080" y="6660"/>
                    <a:pt x="19080" y="6660"/>
                    <a:pt x="19080" y="6660"/>
                  </a:cubicBezTo>
                  <a:cubicBezTo>
                    <a:pt x="19080" y="6660"/>
                    <a:pt x="18900" y="5400"/>
                    <a:pt x="18900" y="5760"/>
                  </a:cubicBezTo>
                  <a:cubicBezTo>
                    <a:pt x="19620" y="6840"/>
                    <a:pt x="20520" y="9900"/>
                    <a:pt x="20160" y="10440"/>
                  </a:cubicBezTo>
                  <a:cubicBezTo>
                    <a:pt x="19980" y="10260"/>
                    <a:pt x="19800" y="10260"/>
                    <a:pt x="19800" y="10260"/>
                  </a:cubicBezTo>
                  <a:cubicBezTo>
                    <a:pt x="18540" y="10260"/>
                    <a:pt x="18540" y="10260"/>
                    <a:pt x="18540" y="10260"/>
                  </a:cubicBezTo>
                  <a:lnTo>
                    <a:pt x="19260" y="11160"/>
                  </a:lnTo>
                  <a:close/>
                </a:path>
              </a:pathLst>
            </a:custGeom>
            <a:solidFill>
              <a:srgbClr val="FFFFFF"/>
            </a:solid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grpSp>
          <p:nvGrpSpPr>
            <p:cNvPr id="1445" name="Group 1445"/>
            <p:cNvGrpSpPr/>
            <p:nvPr/>
          </p:nvGrpSpPr>
          <p:grpSpPr>
            <a:xfrm>
              <a:off x="768350" y="4963507"/>
              <a:ext cx="604838" cy="584317"/>
              <a:chOff x="0" y="0"/>
              <a:chExt cx="604837" cy="584315"/>
            </a:xfrm>
          </p:grpSpPr>
          <p:sp>
            <p:nvSpPr>
              <p:cNvPr id="1443" name="Shape 1443"/>
              <p:cNvSpPr/>
              <p:nvPr/>
            </p:nvSpPr>
            <p:spPr>
              <a:xfrm>
                <a:off x="0" y="0"/>
                <a:ext cx="604838" cy="584316"/>
              </a:xfrm>
              <a:custGeom>
                <a:avLst/>
                <a:gdLst/>
                <a:ahLst/>
                <a:cxnLst>
                  <a:cxn ang="0">
                    <a:pos x="wd2" y="hd2"/>
                  </a:cxn>
                  <a:cxn ang="5400000">
                    <a:pos x="wd2" y="hd2"/>
                  </a:cxn>
                  <a:cxn ang="10800000">
                    <a:pos x="wd2" y="hd2"/>
                  </a:cxn>
                  <a:cxn ang="16200000">
                    <a:pos x="wd2" y="hd2"/>
                  </a:cxn>
                </a:cxnLst>
                <a:rect l="0" t="0" r="r" b="b"/>
                <a:pathLst>
                  <a:path w="21600" h="21600" extrusionOk="0">
                    <a:moveTo>
                      <a:pt x="20138" y="0"/>
                    </a:moveTo>
                    <a:cubicBezTo>
                      <a:pt x="1462" y="0"/>
                      <a:pt x="1462" y="0"/>
                      <a:pt x="1462" y="0"/>
                    </a:cubicBezTo>
                    <a:cubicBezTo>
                      <a:pt x="650" y="0"/>
                      <a:pt x="0" y="680"/>
                      <a:pt x="0" y="1531"/>
                    </a:cubicBezTo>
                    <a:cubicBezTo>
                      <a:pt x="0" y="15477"/>
                      <a:pt x="0" y="15477"/>
                      <a:pt x="0" y="15477"/>
                    </a:cubicBezTo>
                    <a:cubicBezTo>
                      <a:pt x="0" y="16328"/>
                      <a:pt x="650" y="17008"/>
                      <a:pt x="1462" y="17008"/>
                    </a:cubicBezTo>
                    <a:cubicBezTo>
                      <a:pt x="8608" y="17008"/>
                      <a:pt x="8608" y="17008"/>
                      <a:pt x="8608" y="17008"/>
                    </a:cubicBezTo>
                    <a:cubicBezTo>
                      <a:pt x="8608" y="17008"/>
                      <a:pt x="8932" y="20069"/>
                      <a:pt x="6334" y="20069"/>
                    </a:cubicBezTo>
                    <a:cubicBezTo>
                      <a:pt x="6334" y="21600"/>
                      <a:pt x="6334" y="21600"/>
                      <a:pt x="6334" y="21600"/>
                    </a:cubicBezTo>
                    <a:cubicBezTo>
                      <a:pt x="8608" y="21600"/>
                      <a:pt x="8608" y="21600"/>
                      <a:pt x="8608" y="21600"/>
                    </a:cubicBezTo>
                    <a:cubicBezTo>
                      <a:pt x="12992" y="21600"/>
                      <a:pt x="12992" y="21600"/>
                      <a:pt x="12992" y="21600"/>
                    </a:cubicBezTo>
                    <a:cubicBezTo>
                      <a:pt x="15104" y="21600"/>
                      <a:pt x="15104" y="21600"/>
                      <a:pt x="15104" y="21600"/>
                    </a:cubicBezTo>
                    <a:cubicBezTo>
                      <a:pt x="15104" y="20069"/>
                      <a:pt x="15104" y="20069"/>
                      <a:pt x="15104" y="20069"/>
                    </a:cubicBezTo>
                    <a:cubicBezTo>
                      <a:pt x="12505" y="20069"/>
                      <a:pt x="12992" y="17008"/>
                      <a:pt x="12992" y="17008"/>
                    </a:cubicBezTo>
                    <a:cubicBezTo>
                      <a:pt x="20138" y="17008"/>
                      <a:pt x="20138" y="17008"/>
                      <a:pt x="20138" y="17008"/>
                    </a:cubicBezTo>
                    <a:cubicBezTo>
                      <a:pt x="20950" y="17008"/>
                      <a:pt x="21600" y="16328"/>
                      <a:pt x="21600" y="15477"/>
                    </a:cubicBezTo>
                    <a:cubicBezTo>
                      <a:pt x="21600" y="1531"/>
                      <a:pt x="21600" y="1531"/>
                      <a:pt x="21600" y="1531"/>
                    </a:cubicBezTo>
                    <a:cubicBezTo>
                      <a:pt x="21600" y="680"/>
                      <a:pt x="20950" y="0"/>
                      <a:pt x="20138" y="0"/>
                    </a:cubicBezTo>
                    <a:close/>
                    <a:moveTo>
                      <a:pt x="9582" y="15137"/>
                    </a:moveTo>
                    <a:cubicBezTo>
                      <a:pt x="9582" y="14457"/>
                      <a:pt x="10232" y="13946"/>
                      <a:pt x="10881" y="13946"/>
                    </a:cubicBezTo>
                    <a:cubicBezTo>
                      <a:pt x="11531" y="13946"/>
                      <a:pt x="12180" y="14457"/>
                      <a:pt x="12180" y="15137"/>
                    </a:cubicBezTo>
                    <a:cubicBezTo>
                      <a:pt x="12180" y="15817"/>
                      <a:pt x="11531" y="16498"/>
                      <a:pt x="10881" y="16498"/>
                    </a:cubicBezTo>
                    <a:cubicBezTo>
                      <a:pt x="10232" y="16498"/>
                      <a:pt x="9582" y="15817"/>
                      <a:pt x="9582" y="15137"/>
                    </a:cubicBezTo>
                    <a:close/>
                    <a:moveTo>
                      <a:pt x="19976" y="13436"/>
                    </a:moveTo>
                    <a:cubicBezTo>
                      <a:pt x="1462" y="13436"/>
                      <a:pt x="1462" y="13436"/>
                      <a:pt x="1462" y="13436"/>
                    </a:cubicBezTo>
                    <a:cubicBezTo>
                      <a:pt x="1462" y="1701"/>
                      <a:pt x="1462" y="1701"/>
                      <a:pt x="1462" y="1701"/>
                    </a:cubicBezTo>
                    <a:cubicBezTo>
                      <a:pt x="19976" y="1701"/>
                      <a:pt x="19976" y="1701"/>
                      <a:pt x="19976" y="1701"/>
                    </a:cubicBezTo>
                    <a:lnTo>
                      <a:pt x="19976" y="13436"/>
                    </a:lnTo>
                    <a:close/>
                  </a:path>
                </a:pathLst>
              </a:custGeom>
              <a:solidFill>
                <a:srgbClr val="FFFFFF"/>
              </a:solid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sp>
            <p:nvSpPr>
              <p:cNvPr id="1444" name="Shape 1444"/>
              <p:cNvSpPr/>
              <p:nvPr/>
            </p:nvSpPr>
            <p:spPr>
              <a:xfrm>
                <a:off x="284909" y="383705"/>
                <a:ext cx="44567" cy="49356"/>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EFE"/>
              </a:solid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grpSp>
        <p:sp>
          <p:nvSpPr>
            <p:cNvPr id="1446" name="Shape 1446"/>
            <p:cNvSpPr/>
            <p:nvPr/>
          </p:nvSpPr>
          <p:spPr>
            <a:xfrm>
              <a:off x="3695700" y="6786318"/>
              <a:ext cx="596900" cy="528743"/>
            </a:xfrm>
            <a:custGeom>
              <a:avLst/>
              <a:gdLst/>
              <a:ahLst/>
              <a:cxnLst>
                <a:cxn ang="0">
                  <a:pos x="wd2" y="hd2"/>
                </a:cxn>
                <a:cxn ang="5400000">
                  <a:pos x="wd2" y="hd2"/>
                </a:cxn>
                <a:cxn ang="10800000">
                  <a:pos x="wd2" y="hd2"/>
                </a:cxn>
                <a:cxn ang="16200000">
                  <a:pos x="wd2" y="hd2"/>
                </a:cxn>
              </a:cxnLst>
              <a:rect l="0" t="0" r="r" b="b"/>
              <a:pathLst>
                <a:path w="21600" h="21600" extrusionOk="0">
                  <a:moveTo>
                    <a:pt x="21600" y="8640"/>
                  </a:moveTo>
                  <a:cubicBezTo>
                    <a:pt x="21600" y="3960"/>
                    <a:pt x="16676" y="0"/>
                    <a:pt x="10800" y="0"/>
                  </a:cubicBezTo>
                  <a:cubicBezTo>
                    <a:pt x="4765" y="0"/>
                    <a:pt x="0" y="3960"/>
                    <a:pt x="0" y="8640"/>
                  </a:cubicBezTo>
                  <a:cubicBezTo>
                    <a:pt x="0" y="12060"/>
                    <a:pt x="2382" y="14940"/>
                    <a:pt x="5876" y="16380"/>
                  </a:cubicBezTo>
                  <a:cubicBezTo>
                    <a:pt x="6035" y="17280"/>
                    <a:pt x="5718" y="19080"/>
                    <a:pt x="3335" y="21600"/>
                  </a:cubicBezTo>
                  <a:cubicBezTo>
                    <a:pt x="3335" y="21600"/>
                    <a:pt x="8576" y="19980"/>
                    <a:pt x="11435" y="17280"/>
                  </a:cubicBezTo>
                  <a:cubicBezTo>
                    <a:pt x="17153" y="16920"/>
                    <a:pt x="21600" y="13140"/>
                    <a:pt x="21600" y="8640"/>
                  </a:cubicBezTo>
                  <a:close/>
                </a:path>
              </a:pathLst>
            </a:custGeom>
            <a:solidFill>
              <a:srgbClr val="FFFFFF"/>
            </a:solid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sp>
          <p:nvSpPr>
            <p:cNvPr id="1447" name="Shape 1447"/>
            <p:cNvSpPr/>
            <p:nvPr/>
          </p:nvSpPr>
          <p:spPr>
            <a:xfrm>
              <a:off x="3573462" y="805021"/>
              <a:ext cx="774701" cy="530331"/>
            </a:xfrm>
            <a:custGeom>
              <a:avLst/>
              <a:gdLst/>
              <a:ahLst/>
              <a:cxnLst>
                <a:cxn ang="0">
                  <a:pos x="wd2" y="hd2"/>
                </a:cxn>
                <a:cxn ang="5400000">
                  <a:pos x="wd2" y="hd2"/>
                </a:cxn>
                <a:cxn ang="10800000">
                  <a:pos x="wd2" y="hd2"/>
                </a:cxn>
                <a:cxn ang="16200000">
                  <a:pos x="wd2" y="hd2"/>
                </a:cxn>
              </a:cxnLst>
              <a:rect l="0" t="0" r="r" b="b"/>
              <a:pathLst>
                <a:path w="21600" h="21600" extrusionOk="0">
                  <a:moveTo>
                    <a:pt x="18573" y="9488"/>
                  </a:moveTo>
                  <a:cubicBezTo>
                    <a:pt x="18711" y="8882"/>
                    <a:pt x="18848" y="8075"/>
                    <a:pt x="18848" y="7469"/>
                  </a:cubicBezTo>
                  <a:cubicBezTo>
                    <a:pt x="18848" y="3432"/>
                    <a:pt x="16510" y="0"/>
                    <a:pt x="13758" y="0"/>
                  </a:cubicBezTo>
                  <a:cubicBezTo>
                    <a:pt x="10456" y="0"/>
                    <a:pt x="10043" y="3634"/>
                    <a:pt x="10043" y="3634"/>
                  </a:cubicBezTo>
                  <a:cubicBezTo>
                    <a:pt x="10043" y="3634"/>
                    <a:pt x="8668" y="1211"/>
                    <a:pt x="6329" y="1615"/>
                  </a:cubicBezTo>
                  <a:cubicBezTo>
                    <a:pt x="4127" y="2221"/>
                    <a:pt x="2752" y="5047"/>
                    <a:pt x="2752" y="8075"/>
                  </a:cubicBezTo>
                  <a:cubicBezTo>
                    <a:pt x="2752" y="8478"/>
                    <a:pt x="2752" y="9084"/>
                    <a:pt x="2889" y="9488"/>
                  </a:cubicBezTo>
                  <a:cubicBezTo>
                    <a:pt x="1238" y="10295"/>
                    <a:pt x="0" y="12718"/>
                    <a:pt x="0" y="15342"/>
                  </a:cubicBezTo>
                  <a:cubicBezTo>
                    <a:pt x="0" y="18774"/>
                    <a:pt x="1926" y="21600"/>
                    <a:pt x="4265" y="21600"/>
                  </a:cubicBezTo>
                  <a:cubicBezTo>
                    <a:pt x="17335" y="21600"/>
                    <a:pt x="17335" y="21600"/>
                    <a:pt x="17335" y="21600"/>
                  </a:cubicBezTo>
                  <a:cubicBezTo>
                    <a:pt x="19674" y="21600"/>
                    <a:pt x="21600" y="18774"/>
                    <a:pt x="21600" y="15342"/>
                  </a:cubicBezTo>
                  <a:cubicBezTo>
                    <a:pt x="21600" y="12516"/>
                    <a:pt x="20362" y="10295"/>
                    <a:pt x="18573" y="9488"/>
                  </a:cubicBezTo>
                  <a:close/>
                  <a:moveTo>
                    <a:pt x="16510" y="20389"/>
                  </a:moveTo>
                  <a:cubicBezTo>
                    <a:pt x="10869" y="20389"/>
                    <a:pt x="10869" y="20389"/>
                    <a:pt x="10869" y="20389"/>
                  </a:cubicBezTo>
                  <a:cubicBezTo>
                    <a:pt x="11282" y="19581"/>
                    <a:pt x="14308" y="15342"/>
                    <a:pt x="14308" y="15342"/>
                  </a:cubicBezTo>
                  <a:cubicBezTo>
                    <a:pt x="14308" y="15342"/>
                    <a:pt x="14721" y="14736"/>
                    <a:pt x="14171" y="14736"/>
                  </a:cubicBezTo>
                  <a:cubicBezTo>
                    <a:pt x="13620" y="14736"/>
                    <a:pt x="12657" y="14736"/>
                    <a:pt x="12657" y="14736"/>
                  </a:cubicBezTo>
                  <a:cubicBezTo>
                    <a:pt x="12657" y="14736"/>
                    <a:pt x="12657" y="14333"/>
                    <a:pt x="12657" y="13727"/>
                  </a:cubicBezTo>
                  <a:cubicBezTo>
                    <a:pt x="12657" y="12112"/>
                    <a:pt x="12657" y="8882"/>
                    <a:pt x="12657" y="7469"/>
                  </a:cubicBezTo>
                  <a:cubicBezTo>
                    <a:pt x="12657" y="7469"/>
                    <a:pt x="12657" y="7267"/>
                    <a:pt x="12382" y="7267"/>
                  </a:cubicBezTo>
                  <a:cubicBezTo>
                    <a:pt x="12107" y="7267"/>
                    <a:pt x="9218" y="7267"/>
                    <a:pt x="8805" y="7267"/>
                  </a:cubicBezTo>
                  <a:cubicBezTo>
                    <a:pt x="8530" y="7267"/>
                    <a:pt x="8530" y="7671"/>
                    <a:pt x="8530" y="7671"/>
                  </a:cubicBezTo>
                  <a:cubicBezTo>
                    <a:pt x="8530" y="8882"/>
                    <a:pt x="8530" y="12112"/>
                    <a:pt x="8530" y="13727"/>
                  </a:cubicBezTo>
                  <a:cubicBezTo>
                    <a:pt x="8530" y="14333"/>
                    <a:pt x="8530" y="14736"/>
                    <a:pt x="8530" y="14736"/>
                  </a:cubicBezTo>
                  <a:cubicBezTo>
                    <a:pt x="8530" y="14736"/>
                    <a:pt x="7429" y="14736"/>
                    <a:pt x="7017" y="14736"/>
                  </a:cubicBezTo>
                  <a:cubicBezTo>
                    <a:pt x="6604" y="14736"/>
                    <a:pt x="7017" y="15342"/>
                    <a:pt x="7017" y="15342"/>
                  </a:cubicBezTo>
                  <a:cubicBezTo>
                    <a:pt x="10456" y="20389"/>
                    <a:pt x="10456" y="20389"/>
                    <a:pt x="10456" y="20389"/>
                  </a:cubicBezTo>
                  <a:cubicBezTo>
                    <a:pt x="5228" y="20389"/>
                    <a:pt x="5228" y="20389"/>
                    <a:pt x="5228" y="20389"/>
                  </a:cubicBezTo>
                  <a:cubicBezTo>
                    <a:pt x="3164" y="20389"/>
                    <a:pt x="1513" y="17966"/>
                    <a:pt x="1513" y="15140"/>
                  </a:cubicBezTo>
                  <a:cubicBezTo>
                    <a:pt x="1513" y="12718"/>
                    <a:pt x="2614" y="10901"/>
                    <a:pt x="3990" y="10093"/>
                  </a:cubicBezTo>
                  <a:cubicBezTo>
                    <a:pt x="3852" y="9690"/>
                    <a:pt x="3852" y="9286"/>
                    <a:pt x="3852" y="8882"/>
                  </a:cubicBezTo>
                  <a:cubicBezTo>
                    <a:pt x="3852" y="6460"/>
                    <a:pt x="5090" y="4037"/>
                    <a:pt x="7017" y="3432"/>
                  </a:cubicBezTo>
                  <a:cubicBezTo>
                    <a:pt x="9080" y="3230"/>
                    <a:pt x="10318" y="6056"/>
                    <a:pt x="10318" y="6056"/>
                  </a:cubicBezTo>
                  <a:cubicBezTo>
                    <a:pt x="10318" y="6056"/>
                    <a:pt x="10594" y="2221"/>
                    <a:pt x="13483" y="2221"/>
                  </a:cubicBezTo>
                  <a:cubicBezTo>
                    <a:pt x="15822" y="2221"/>
                    <a:pt x="17610" y="5047"/>
                    <a:pt x="17610" y="8478"/>
                  </a:cubicBezTo>
                  <a:cubicBezTo>
                    <a:pt x="17610" y="9084"/>
                    <a:pt x="17610" y="9690"/>
                    <a:pt x="17473" y="10093"/>
                  </a:cubicBezTo>
                  <a:cubicBezTo>
                    <a:pt x="18986" y="10699"/>
                    <a:pt x="20224" y="12718"/>
                    <a:pt x="20224" y="15140"/>
                  </a:cubicBezTo>
                  <a:cubicBezTo>
                    <a:pt x="20224" y="17966"/>
                    <a:pt x="18573" y="20389"/>
                    <a:pt x="16510" y="20389"/>
                  </a:cubicBezTo>
                  <a:close/>
                </a:path>
              </a:pathLst>
            </a:custGeom>
            <a:solidFill>
              <a:srgbClr val="FFFFFF"/>
            </a:solid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sp>
          <p:nvSpPr>
            <p:cNvPr id="1448" name="Shape 1448"/>
            <p:cNvSpPr/>
            <p:nvPr/>
          </p:nvSpPr>
          <p:spPr>
            <a:xfrm>
              <a:off x="754062" y="2261047"/>
              <a:ext cx="630239" cy="631951"/>
            </a:xfrm>
            <a:custGeom>
              <a:avLst/>
              <a:gdLst/>
              <a:ahLst/>
              <a:cxnLst>
                <a:cxn ang="0">
                  <a:pos x="wd2" y="hd2"/>
                </a:cxn>
                <a:cxn ang="5400000">
                  <a:pos x="wd2" y="hd2"/>
                </a:cxn>
                <a:cxn ang="10800000">
                  <a:pos x="wd2" y="hd2"/>
                </a:cxn>
                <a:cxn ang="16200000">
                  <a:pos x="wd2" y="hd2"/>
                </a:cxn>
              </a:cxnLst>
              <a:rect l="0" t="0" r="r" b="b"/>
              <a:pathLst>
                <a:path w="21600" h="21600" extrusionOk="0">
                  <a:moveTo>
                    <a:pt x="19988" y="2580"/>
                  </a:moveTo>
                  <a:cubicBezTo>
                    <a:pt x="20420" y="2580"/>
                    <a:pt x="20794" y="2736"/>
                    <a:pt x="21116" y="3053"/>
                  </a:cubicBezTo>
                  <a:cubicBezTo>
                    <a:pt x="21439" y="3372"/>
                    <a:pt x="21600" y="3744"/>
                    <a:pt x="21600" y="4176"/>
                  </a:cubicBezTo>
                  <a:lnTo>
                    <a:pt x="21600" y="19987"/>
                  </a:lnTo>
                  <a:cubicBezTo>
                    <a:pt x="21600" y="20419"/>
                    <a:pt x="21439" y="20797"/>
                    <a:pt x="21116" y="21116"/>
                  </a:cubicBezTo>
                  <a:cubicBezTo>
                    <a:pt x="20794" y="21439"/>
                    <a:pt x="20420" y="21600"/>
                    <a:pt x="19988" y="21600"/>
                  </a:cubicBezTo>
                  <a:lnTo>
                    <a:pt x="1612" y="21600"/>
                  </a:lnTo>
                  <a:cubicBezTo>
                    <a:pt x="1180" y="21600"/>
                    <a:pt x="806" y="21439"/>
                    <a:pt x="484" y="21116"/>
                  </a:cubicBezTo>
                  <a:cubicBezTo>
                    <a:pt x="161" y="20797"/>
                    <a:pt x="0" y="20419"/>
                    <a:pt x="0" y="19987"/>
                  </a:cubicBezTo>
                  <a:lnTo>
                    <a:pt x="0" y="4176"/>
                  </a:lnTo>
                  <a:cubicBezTo>
                    <a:pt x="0" y="3744"/>
                    <a:pt x="161" y="3372"/>
                    <a:pt x="484" y="3053"/>
                  </a:cubicBezTo>
                  <a:cubicBezTo>
                    <a:pt x="806" y="2736"/>
                    <a:pt x="1180" y="2580"/>
                    <a:pt x="1612" y="2580"/>
                  </a:cubicBezTo>
                  <a:lnTo>
                    <a:pt x="2151" y="2580"/>
                  </a:lnTo>
                  <a:lnTo>
                    <a:pt x="2151" y="2402"/>
                  </a:lnTo>
                  <a:cubicBezTo>
                    <a:pt x="2151" y="2117"/>
                    <a:pt x="2197" y="1829"/>
                    <a:pt x="2289" y="1541"/>
                  </a:cubicBezTo>
                  <a:cubicBezTo>
                    <a:pt x="2381" y="1250"/>
                    <a:pt x="2531" y="991"/>
                    <a:pt x="2738" y="766"/>
                  </a:cubicBezTo>
                  <a:cubicBezTo>
                    <a:pt x="2943" y="542"/>
                    <a:pt x="3216" y="360"/>
                    <a:pt x="3556" y="213"/>
                  </a:cubicBezTo>
                  <a:cubicBezTo>
                    <a:pt x="3896" y="75"/>
                    <a:pt x="4310" y="0"/>
                    <a:pt x="4797" y="0"/>
                  </a:cubicBezTo>
                  <a:cubicBezTo>
                    <a:pt x="5283" y="0"/>
                    <a:pt x="5698" y="75"/>
                    <a:pt x="6038" y="213"/>
                  </a:cubicBezTo>
                  <a:cubicBezTo>
                    <a:pt x="6378" y="360"/>
                    <a:pt x="6651" y="542"/>
                    <a:pt x="6858" y="766"/>
                  </a:cubicBezTo>
                  <a:cubicBezTo>
                    <a:pt x="7063" y="991"/>
                    <a:pt x="7215" y="1256"/>
                    <a:pt x="7313" y="1546"/>
                  </a:cubicBezTo>
                  <a:cubicBezTo>
                    <a:pt x="7411" y="1840"/>
                    <a:pt x="7457" y="2125"/>
                    <a:pt x="7457" y="2402"/>
                  </a:cubicBezTo>
                  <a:lnTo>
                    <a:pt x="7457" y="2580"/>
                  </a:lnTo>
                  <a:lnTo>
                    <a:pt x="8134" y="2580"/>
                  </a:lnTo>
                  <a:lnTo>
                    <a:pt x="8134" y="2402"/>
                  </a:lnTo>
                  <a:cubicBezTo>
                    <a:pt x="8134" y="2117"/>
                    <a:pt x="8180" y="1829"/>
                    <a:pt x="8269" y="1541"/>
                  </a:cubicBezTo>
                  <a:cubicBezTo>
                    <a:pt x="8364" y="1250"/>
                    <a:pt x="8511" y="991"/>
                    <a:pt x="8718" y="766"/>
                  </a:cubicBezTo>
                  <a:cubicBezTo>
                    <a:pt x="8926" y="541"/>
                    <a:pt x="9199" y="360"/>
                    <a:pt x="9539" y="213"/>
                  </a:cubicBezTo>
                  <a:cubicBezTo>
                    <a:pt x="9879" y="75"/>
                    <a:pt x="10293" y="0"/>
                    <a:pt x="10780" y="0"/>
                  </a:cubicBezTo>
                  <a:cubicBezTo>
                    <a:pt x="11266" y="0"/>
                    <a:pt x="11678" y="75"/>
                    <a:pt x="12021" y="213"/>
                  </a:cubicBezTo>
                  <a:cubicBezTo>
                    <a:pt x="12361" y="360"/>
                    <a:pt x="12637" y="542"/>
                    <a:pt x="12853" y="766"/>
                  </a:cubicBezTo>
                  <a:cubicBezTo>
                    <a:pt x="13069" y="991"/>
                    <a:pt x="13227" y="1256"/>
                    <a:pt x="13322" y="1546"/>
                  </a:cubicBezTo>
                  <a:cubicBezTo>
                    <a:pt x="13417" y="1840"/>
                    <a:pt x="13469" y="2125"/>
                    <a:pt x="13469" y="2402"/>
                  </a:cubicBezTo>
                  <a:lnTo>
                    <a:pt x="13469" y="2580"/>
                  </a:lnTo>
                  <a:lnTo>
                    <a:pt x="14143" y="2580"/>
                  </a:lnTo>
                  <a:lnTo>
                    <a:pt x="14143" y="2402"/>
                  </a:lnTo>
                  <a:cubicBezTo>
                    <a:pt x="14143" y="2117"/>
                    <a:pt x="14192" y="1829"/>
                    <a:pt x="14287" y="1541"/>
                  </a:cubicBezTo>
                  <a:cubicBezTo>
                    <a:pt x="14385" y="1250"/>
                    <a:pt x="14534" y="991"/>
                    <a:pt x="14742" y="766"/>
                  </a:cubicBezTo>
                  <a:cubicBezTo>
                    <a:pt x="14949" y="541"/>
                    <a:pt x="15220" y="360"/>
                    <a:pt x="15556" y="213"/>
                  </a:cubicBezTo>
                  <a:cubicBezTo>
                    <a:pt x="15890" y="75"/>
                    <a:pt x="16305" y="0"/>
                    <a:pt x="16803" y="0"/>
                  </a:cubicBezTo>
                  <a:cubicBezTo>
                    <a:pt x="17290" y="0"/>
                    <a:pt x="17704" y="75"/>
                    <a:pt x="18044" y="213"/>
                  </a:cubicBezTo>
                  <a:cubicBezTo>
                    <a:pt x="18384" y="360"/>
                    <a:pt x="18657" y="541"/>
                    <a:pt x="18865" y="766"/>
                  </a:cubicBezTo>
                  <a:cubicBezTo>
                    <a:pt x="19069" y="991"/>
                    <a:pt x="19219" y="1256"/>
                    <a:pt x="19311" y="1546"/>
                  </a:cubicBezTo>
                  <a:cubicBezTo>
                    <a:pt x="19403" y="1840"/>
                    <a:pt x="19449" y="2125"/>
                    <a:pt x="19449" y="2402"/>
                  </a:cubicBezTo>
                  <a:lnTo>
                    <a:pt x="19449" y="2580"/>
                  </a:lnTo>
                  <a:lnTo>
                    <a:pt x="19988" y="2580"/>
                  </a:lnTo>
                  <a:close/>
                  <a:moveTo>
                    <a:pt x="6067" y="7968"/>
                  </a:moveTo>
                  <a:lnTo>
                    <a:pt x="2180" y="7968"/>
                  </a:lnTo>
                  <a:lnTo>
                    <a:pt x="2180" y="11444"/>
                  </a:lnTo>
                  <a:lnTo>
                    <a:pt x="6067" y="11444"/>
                  </a:lnTo>
                  <a:lnTo>
                    <a:pt x="6067" y="7968"/>
                  </a:lnTo>
                  <a:close/>
                  <a:moveTo>
                    <a:pt x="6067" y="11976"/>
                  </a:moveTo>
                  <a:lnTo>
                    <a:pt x="2180" y="11976"/>
                  </a:lnTo>
                  <a:lnTo>
                    <a:pt x="2180" y="15452"/>
                  </a:lnTo>
                  <a:lnTo>
                    <a:pt x="6067" y="15452"/>
                  </a:lnTo>
                  <a:lnTo>
                    <a:pt x="6067" y="11976"/>
                  </a:lnTo>
                  <a:close/>
                  <a:moveTo>
                    <a:pt x="6067" y="15976"/>
                  </a:moveTo>
                  <a:lnTo>
                    <a:pt x="2180" y="15976"/>
                  </a:lnTo>
                  <a:lnTo>
                    <a:pt x="2180" y="19423"/>
                  </a:lnTo>
                  <a:lnTo>
                    <a:pt x="6067" y="19423"/>
                  </a:lnTo>
                  <a:lnTo>
                    <a:pt x="6067" y="15976"/>
                  </a:lnTo>
                  <a:close/>
                  <a:moveTo>
                    <a:pt x="3755" y="5543"/>
                  </a:moveTo>
                  <a:cubicBezTo>
                    <a:pt x="3755" y="6068"/>
                    <a:pt x="4103" y="6324"/>
                    <a:pt x="4800" y="6324"/>
                  </a:cubicBezTo>
                  <a:cubicBezTo>
                    <a:pt x="5499" y="6324"/>
                    <a:pt x="5848" y="6068"/>
                    <a:pt x="5848" y="5543"/>
                  </a:cubicBezTo>
                  <a:lnTo>
                    <a:pt x="5848" y="2399"/>
                  </a:lnTo>
                  <a:cubicBezTo>
                    <a:pt x="5848" y="1878"/>
                    <a:pt x="5499" y="1613"/>
                    <a:pt x="4800" y="1613"/>
                  </a:cubicBezTo>
                  <a:cubicBezTo>
                    <a:pt x="4103" y="1613"/>
                    <a:pt x="3755" y="1878"/>
                    <a:pt x="3755" y="2399"/>
                  </a:cubicBezTo>
                  <a:lnTo>
                    <a:pt x="3755" y="5543"/>
                  </a:lnTo>
                  <a:close/>
                  <a:moveTo>
                    <a:pt x="10535" y="7968"/>
                  </a:moveTo>
                  <a:lnTo>
                    <a:pt x="6608" y="7968"/>
                  </a:lnTo>
                  <a:lnTo>
                    <a:pt x="6608" y="11444"/>
                  </a:lnTo>
                  <a:lnTo>
                    <a:pt x="10535" y="11444"/>
                  </a:lnTo>
                  <a:lnTo>
                    <a:pt x="10535" y="7968"/>
                  </a:lnTo>
                  <a:close/>
                  <a:moveTo>
                    <a:pt x="10535" y="11976"/>
                  </a:moveTo>
                  <a:lnTo>
                    <a:pt x="6608" y="11976"/>
                  </a:lnTo>
                  <a:lnTo>
                    <a:pt x="6608" y="15452"/>
                  </a:lnTo>
                  <a:lnTo>
                    <a:pt x="10535" y="15452"/>
                  </a:lnTo>
                  <a:lnTo>
                    <a:pt x="10535" y="11976"/>
                  </a:lnTo>
                  <a:close/>
                  <a:moveTo>
                    <a:pt x="10535" y="15976"/>
                  </a:moveTo>
                  <a:lnTo>
                    <a:pt x="6608" y="15976"/>
                  </a:lnTo>
                  <a:lnTo>
                    <a:pt x="6608" y="19423"/>
                  </a:lnTo>
                  <a:lnTo>
                    <a:pt x="10535" y="19423"/>
                  </a:lnTo>
                  <a:lnTo>
                    <a:pt x="10535" y="15976"/>
                  </a:lnTo>
                  <a:close/>
                  <a:moveTo>
                    <a:pt x="9775" y="5543"/>
                  </a:moveTo>
                  <a:cubicBezTo>
                    <a:pt x="9775" y="5826"/>
                    <a:pt x="9850" y="6027"/>
                    <a:pt x="9997" y="6145"/>
                  </a:cubicBezTo>
                  <a:cubicBezTo>
                    <a:pt x="10144" y="6269"/>
                    <a:pt x="10406" y="6324"/>
                    <a:pt x="10783" y="6324"/>
                  </a:cubicBezTo>
                  <a:cubicBezTo>
                    <a:pt x="11160" y="6324"/>
                    <a:pt x="11428" y="6263"/>
                    <a:pt x="11589" y="6140"/>
                  </a:cubicBezTo>
                  <a:cubicBezTo>
                    <a:pt x="11750" y="6016"/>
                    <a:pt x="11831" y="5820"/>
                    <a:pt x="11831" y="5544"/>
                  </a:cubicBezTo>
                  <a:lnTo>
                    <a:pt x="11831" y="2399"/>
                  </a:lnTo>
                  <a:cubicBezTo>
                    <a:pt x="11831" y="2128"/>
                    <a:pt x="11750" y="1933"/>
                    <a:pt x="11589" y="1803"/>
                  </a:cubicBezTo>
                  <a:cubicBezTo>
                    <a:pt x="11428" y="1673"/>
                    <a:pt x="11160" y="1613"/>
                    <a:pt x="10783" y="1613"/>
                  </a:cubicBezTo>
                  <a:cubicBezTo>
                    <a:pt x="10406" y="1613"/>
                    <a:pt x="10144" y="1679"/>
                    <a:pt x="9997" y="1814"/>
                  </a:cubicBezTo>
                  <a:cubicBezTo>
                    <a:pt x="9850" y="1944"/>
                    <a:pt x="9775" y="2140"/>
                    <a:pt x="9775" y="2399"/>
                  </a:cubicBezTo>
                  <a:lnTo>
                    <a:pt x="9775" y="5543"/>
                  </a:lnTo>
                  <a:close/>
                  <a:moveTo>
                    <a:pt x="14986" y="7968"/>
                  </a:moveTo>
                  <a:lnTo>
                    <a:pt x="11074" y="7968"/>
                  </a:lnTo>
                  <a:lnTo>
                    <a:pt x="11074" y="11444"/>
                  </a:lnTo>
                  <a:lnTo>
                    <a:pt x="14986" y="11444"/>
                  </a:lnTo>
                  <a:lnTo>
                    <a:pt x="14986" y="7968"/>
                  </a:lnTo>
                  <a:close/>
                  <a:moveTo>
                    <a:pt x="14986" y="11976"/>
                  </a:moveTo>
                  <a:lnTo>
                    <a:pt x="11074" y="11976"/>
                  </a:lnTo>
                  <a:lnTo>
                    <a:pt x="11074" y="15452"/>
                  </a:lnTo>
                  <a:lnTo>
                    <a:pt x="14986" y="15452"/>
                  </a:lnTo>
                  <a:lnTo>
                    <a:pt x="14986" y="11976"/>
                  </a:lnTo>
                  <a:close/>
                  <a:moveTo>
                    <a:pt x="14986" y="15976"/>
                  </a:moveTo>
                  <a:lnTo>
                    <a:pt x="11074" y="15976"/>
                  </a:lnTo>
                  <a:lnTo>
                    <a:pt x="11074" y="19423"/>
                  </a:lnTo>
                  <a:lnTo>
                    <a:pt x="14986" y="19423"/>
                  </a:lnTo>
                  <a:lnTo>
                    <a:pt x="14986" y="15976"/>
                  </a:lnTo>
                  <a:close/>
                  <a:moveTo>
                    <a:pt x="19423" y="7968"/>
                  </a:moveTo>
                  <a:lnTo>
                    <a:pt x="15522" y="7968"/>
                  </a:lnTo>
                  <a:lnTo>
                    <a:pt x="15522" y="11444"/>
                  </a:lnTo>
                  <a:lnTo>
                    <a:pt x="19423" y="11444"/>
                  </a:lnTo>
                  <a:lnTo>
                    <a:pt x="19423" y="7968"/>
                  </a:lnTo>
                  <a:close/>
                  <a:moveTo>
                    <a:pt x="19423" y="11976"/>
                  </a:moveTo>
                  <a:lnTo>
                    <a:pt x="15522" y="11976"/>
                  </a:lnTo>
                  <a:lnTo>
                    <a:pt x="15522" y="15452"/>
                  </a:lnTo>
                  <a:lnTo>
                    <a:pt x="19423" y="15452"/>
                  </a:lnTo>
                  <a:lnTo>
                    <a:pt x="19423" y="11976"/>
                  </a:lnTo>
                  <a:close/>
                  <a:moveTo>
                    <a:pt x="19423" y="15976"/>
                  </a:moveTo>
                  <a:lnTo>
                    <a:pt x="15522" y="15976"/>
                  </a:lnTo>
                  <a:lnTo>
                    <a:pt x="15522" y="19423"/>
                  </a:lnTo>
                  <a:lnTo>
                    <a:pt x="19423" y="19423"/>
                  </a:lnTo>
                  <a:lnTo>
                    <a:pt x="19423" y="15976"/>
                  </a:lnTo>
                  <a:close/>
                  <a:moveTo>
                    <a:pt x="15758" y="5543"/>
                  </a:moveTo>
                  <a:cubicBezTo>
                    <a:pt x="15758" y="6068"/>
                    <a:pt x="16106" y="6324"/>
                    <a:pt x="16806" y="6324"/>
                  </a:cubicBezTo>
                  <a:cubicBezTo>
                    <a:pt x="17503" y="6324"/>
                    <a:pt x="17848" y="6068"/>
                    <a:pt x="17840" y="5543"/>
                  </a:cubicBezTo>
                  <a:lnTo>
                    <a:pt x="17840" y="2399"/>
                  </a:lnTo>
                  <a:cubicBezTo>
                    <a:pt x="17840" y="1878"/>
                    <a:pt x="17494" y="1613"/>
                    <a:pt x="16806" y="1613"/>
                  </a:cubicBezTo>
                  <a:cubicBezTo>
                    <a:pt x="16106" y="1613"/>
                    <a:pt x="15758" y="1878"/>
                    <a:pt x="15758" y="2399"/>
                  </a:cubicBezTo>
                  <a:lnTo>
                    <a:pt x="15758" y="5543"/>
                  </a:lnTo>
                  <a:close/>
                </a:path>
              </a:pathLst>
            </a:custGeom>
            <a:solidFill>
              <a:srgbClr val="FFFFFF"/>
            </a:solid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sp>
          <p:nvSpPr>
            <p:cNvPr id="1449" name="Shape 1449"/>
            <p:cNvSpPr/>
            <p:nvPr/>
          </p:nvSpPr>
          <p:spPr>
            <a:xfrm>
              <a:off x="6572250" y="5015905"/>
              <a:ext cx="630238" cy="525568"/>
            </a:xfrm>
            <a:custGeom>
              <a:avLst/>
              <a:gdLst/>
              <a:ahLst/>
              <a:cxnLst>
                <a:cxn ang="0">
                  <a:pos x="wd2" y="hd2"/>
                </a:cxn>
                <a:cxn ang="5400000">
                  <a:pos x="wd2" y="hd2"/>
                </a:cxn>
                <a:cxn ang="10800000">
                  <a:pos x="wd2" y="hd2"/>
                </a:cxn>
                <a:cxn ang="16200000">
                  <a:pos x="wd2" y="hd2"/>
                </a:cxn>
              </a:cxnLst>
              <a:rect l="0" t="0" r="r" b="b"/>
              <a:pathLst>
                <a:path w="21600" h="21600" extrusionOk="0">
                  <a:moveTo>
                    <a:pt x="20709" y="14020"/>
                  </a:moveTo>
                  <a:cubicBezTo>
                    <a:pt x="20951" y="14020"/>
                    <a:pt x="21162" y="14126"/>
                    <a:pt x="21336" y="14334"/>
                  </a:cubicBezTo>
                  <a:cubicBezTo>
                    <a:pt x="21512" y="14549"/>
                    <a:pt x="21600" y="14810"/>
                    <a:pt x="21600" y="15116"/>
                  </a:cubicBezTo>
                  <a:lnTo>
                    <a:pt x="21600" y="20504"/>
                  </a:lnTo>
                  <a:cubicBezTo>
                    <a:pt x="21600" y="20816"/>
                    <a:pt x="21512" y="21071"/>
                    <a:pt x="21336" y="21286"/>
                  </a:cubicBezTo>
                  <a:cubicBezTo>
                    <a:pt x="21162" y="21494"/>
                    <a:pt x="20951" y="21600"/>
                    <a:pt x="20709" y="21600"/>
                  </a:cubicBezTo>
                  <a:lnTo>
                    <a:pt x="16198" y="21600"/>
                  </a:lnTo>
                  <a:cubicBezTo>
                    <a:pt x="15940" y="21600"/>
                    <a:pt x="15730" y="21494"/>
                    <a:pt x="15564" y="21286"/>
                  </a:cubicBezTo>
                  <a:cubicBezTo>
                    <a:pt x="15400" y="21071"/>
                    <a:pt x="15316" y="20816"/>
                    <a:pt x="15316" y="20504"/>
                  </a:cubicBezTo>
                  <a:lnTo>
                    <a:pt x="15316" y="15116"/>
                  </a:lnTo>
                  <a:cubicBezTo>
                    <a:pt x="15316" y="14810"/>
                    <a:pt x="15400" y="14549"/>
                    <a:pt x="15571" y="14334"/>
                  </a:cubicBezTo>
                  <a:cubicBezTo>
                    <a:pt x="15737" y="14126"/>
                    <a:pt x="15945" y="14020"/>
                    <a:pt x="16198" y="14020"/>
                  </a:cubicBezTo>
                  <a:lnTo>
                    <a:pt x="17789" y="14020"/>
                  </a:lnTo>
                  <a:lnTo>
                    <a:pt x="17789" y="11869"/>
                  </a:lnTo>
                  <a:cubicBezTo>
                    <a:pt x="17789" y="11699"/>
                    <a:pt x="17708" y="11611"/>
                    <a:pt x="17544" y="11602"/>
                  </a:cubicBezTo>
                  <a:lnTo>
                    <a:pt x="11473" y="11602"/>
                  </a:lnTo>
                  <a:lnTo>
                    <a:pt x="11473" y="14020"/>
                  </a:lnTo>
                  <a:lnTo>
                    <a:pt x="13054" y="14020"/>
                  </a:lnTo>
                  <a:cubicBezTo>
                    <a:pt x="13297" y="14020"/>
                    <a:pt x="13507" y="14126"/>
                    <a:pt x="13681" y="14334"/>
                  </a:cubicBezTo>
                  <a:cubicBezTo>
                    <a:pt x="13857" y="14549"/>
                    <a:pt x="13945" y="14810"/>
                    <a:pt x="13945" y="15116"/>
                  </a:cubicBezTo>
                  <a:lnTo>
                    <a:pt x="13945" y="20504"/>
                  </a:lnTo>
                  <a:cubicBezTo>
                    <a:pt x="13945" y="20816"/>
                    <a:pt x="13857" y="21071"/>
                    <a:pt x="13681" y="21286"/>
                  </a:cubicBezTo>
                  <a:cubicBezTo>
                    <a:pt x="13507" y="21494"/>
                    <a:pt x="13297" y="21600"/>
                    <a:pt x="13054" y="21600"/>
                  </a:cubicBezTo>
                  <a:lnTo>
                    <a:pt x="8543" y="21600"/>
                  </a:lnTo>
                  <a:cubicBezTo>
                    <a:pt x="8298" y="21600"/>
                    <a:pt x="8090" y="21494"/>
                    <a:pt x="7914" y="21286"/>
                  </a:cubicBezTo>
                  <a:cubicBezTo>
                    <a:pt x="7740" y="21071"/>
                    <a:pt x="7652" y="20816"/>
                    <a:pt x="7652" y="20504"/>
                  </a:cubicBezTo>
                  <a:lnTo>
                    <a:pt x="7652" y="15116"/>
                  </a:lnTo>
                  <a:cubicBezTo>
                    <a:pt x="7652" y="14810"/>
                    <a:pt x="7740" y="14549"/>
                    <a:pt x="7914" y="14334"/>
                  </a:cubicBezTo>
                  <a:cubicBezTo>
                    <a:pt x="8090" y="14126"/>
                    <a:pt x="8298" y="14020"/>
                    <a:pt x="8543" y="14020"/>
                  </a:cubicBezTo>
                  <a:lnTo>
                    <a:pt x="10124" y="14020"/>
                  </a:lnTo>
                  <a:lnTo>
                    <a:pt x="10124" y="11602"/>
                  </a:lnTo>
                  <a:lnTo>
                    <a:pt x="4056" y="11602"/>
                  </a:lnTo>
                  <a:cubicBezTo>
                    <a:pt x="3902" y="11602"/>
                    <a:pt x="3821" y="11690"/>
                    <a:pt x="3821" y="11869"/>
                  </a:cubicBezTo>
                  <a:lnTo>
                    <a:pt x="3821" y="14020"/>
                  </a:lnTo>
                  <a:lnTo>
                    <a:pt x="5402" y="14020"/>
                  </a:lnTo>
                  <a:cubicBezTo>
                    <a:pt x="5662" y="14020"/>
                    <a:pt x="5875" y="14126"/>
                    <a:pt x="6054" y="14334"/>
                  </a:cubicBezTo>
                  <a:cubicBezTo>
                    <a:pt x="6230" y="14549"/>
                    <a:pt x="6316" y="14810"/>
                    <a:pt x="6316" y="15116"/>
                  </a:cubicBezTo>
                  <a:lnTo>
                    <a:pt x="6316" y="20504"/>
                  </a:lnTo>
                  <a:cubicBezTo>
                    <a:pt x="6316" y="20816"/>
                    <a:pt x="6230" y="21071"/>
                    <a:pt x="6054" y="21286"/>
                  </a:cubicBezTo>
                  <a:cubicBezTo>
                    <a:pt x="5877" y="21494"/>
                    <a:pt x="5664" y="21600"/>
                    <a:pt x="5402" y="21600"/>
                  </a:cubicBezTo>
                  <a:lnTo>
                    <a:pt x="913" y="21600"/>
                  </a:lnTo>
                  <a:cubicBezTo>
                    <a:pt x="658" y="21600"/>
                    <a:pt x="441" y="21494"/>
                    <a:pt x="262" y="21286"/>
                  </a:cubicBezTo>
                  <a:cubicBezTo>
                    <a:pt x="88" y="21071"/>
                    <a:pt x="0" y="20816"/>
                    <a:pt x="0" y="20504"/>
                  </a:cubicBezTo>
                  <a:lnTo>
                    <a:pt x="0" y="15116"/>
                  </a:lnTo>
                  <a:cubicBezTo>
                    <a:pt x="0" y="14810"/>
                    <a:pt x="88" y="14549"/>
                    <a:pt x="262" y="14334"/>
                  </a:cubicBezTo>
                  <a:cubicBezTo>
                    <a:pt x="438" y="14126"/>
                    <a:pt x="656" y="14020"/>
                    <a:pt x="913" y="14020"/>
                  </a:cubicBezTo>
                  <a:lnTo>
                    <a:pt x="2472" y="14020"/>
                  </a:lnTo>
                  <a:lnTo>
                    <a:pt x="2472" y="11869"/>
                  </a:lnTo>
                  <a:cubicBezTo>
                    <a:pt x="2472" y="11352"/>
                    <a:pt x="2629" y="10912"/>
                    <a:pt x="2942" y="10544"/>
                  </a:cubicBezTo>
                  <a:cubicBezTo>
                    <a:pt x="3253" y="10180"/>
                    <a:pt x="3623" y="9998"/>
                    <a:pt x="4054" y="9998"/>
                  </a:cubicBezTo>
                  <a:lnTo>
                    <a:pt x="10122" y="9998"/>
                  </a:lnTo>
                  <a:lnTo>
                    <a:pt x="10122" y="7551"/>
                  </a:lnTo>
                  <a:lnTo>
                    <a:pt x="8541" y="7551"/>
                  </a:lnTo>
                  <a:cubicBezTo>
                    <a:pt x="8296" y="7551"/>
                    <a:pt x="8088" y="7451"/>
                    <a:pt x="7912" y="7248"/>
                  </a:cubicBezTo>
                  <a:cubicBezTo>
                    <a:pt x="7738" y="7045"/>
                    <a:pt x="7650" y="6790"/>
                    <a:pt x="7650" y="6484"/>
                  </a:cubicBezTo>
                  <a:lnTo>
                    <a:pt x="7650" y="1066"/>
                  </a:lnTo>
                  <a:cubicBezTo>
                    <a:pt x="7650" y="776"/>
                    <a:pt x="7738" y="523"/>
                    <a:pt x="7912" y="314"/>
                  </a:cubicBezTo>
                  <a:cubicBezTo>
                    <a:pt x="8088" y="103"/>
                    <a:pt x="8296" y="0"/>
                    <a:pt x="8541" y="0"/>
                  </a:cubicBezTo>
                  <a:lnTo>
                    <a:pt x="13052" y="0"/>
                  </a:lnTo>
                  <a:cubicBezTo>
                    <a:pt x="13294" y="0"/>
                    <a:pt x="13505" y="103"/>
                    <a:pt x="13679" y="314"/>
                  </a:cubicBezTo>
                  <a:cubicBezTo>
                    <a:pt x="13855" y="523"/>
                    <a:pt x="13943" y="776"/>
                    <a:pt x="13943" y="1066"/>
                  </a:cubicBezTo>
                  <a:lnTo>
                    <a:pt x="13943" y="6484"/>
                  </a:lnTo>
                  <a:cubicBezTo>
                    <a:pt x="13943" y="6790"/>
                    <a:pt x="13855" y="7045"/>
                    <a:pt x="13679" y="7248"/>
                  </a:cubicBezTo>
                  <a:cubicBezTo>
                    <a:pt x="13505" y="7451"/>
                    <a:pt x="13294" y="7551"/>
                    <a:pt x="13052" y="7551"/>
                  </a:cubicBezTo>
                  <a:lnTo>
                    <a:pt x="11471" y="7551"/>
                  </a:lnTo>
                  <a:lnTo>
                    <a:pt x="11471" y="9998"/>
                  </a:lnTo>
                  <a:lnTo>
                    <a:pt x="17541" y="9998"/>
                  </a:lnTo>
                  <a:cubicBezTo>
                    <a:pt x="17970" y="9998"/>
                    <a:pt x="18339" y="10177"/>
                    <a:pt x="18653" y="10539"/>
                  </a:cubicBezTo>
                  <a:cubicBezTo>
                    <a:pt x="18966" y="10900"/>
                    <a:pt x="19123" y="11344"/>
                    <a:pt x="19123" y="11869"/>
                  </a:cubicBezTo>
                  <a:lnTo>
                    <a:pt x="19123" y="14020"/>
                  </a:lnTo>
                  <a:lnTo>
                    <a:pt x="20709" y="14020"/>
                  </a:lnTo>
                  <a:close/>
                </a:path>
              </a:pathLst>
            </a:custGeom>
            <a:solidFill>
              <a:srgbClr val="FFFFFF"/>
            </a:solidFill>
            <a:ln w="12700" cap="flat">
              <a:noFill/>
              <a:miter lim="400000"/>
            </a:ln>
            <a:effectLst/>
          </p:spPr>
          <p:txBody>
            <a:bodyPr wrap="square" lIns="0" tIns="0" rIns="0" bIns="0" numCol="1" anchor="t">
              <a:noAutofit/>
            </a:bodyPr>
            <a:lstStyle/>
            <a:p>
              <a:pPr lvl="0"/>
              <a:endParaRPr>
                <a:latin typeface="Arial" panose="020B0604020202020204" pitchFamily="34" charset="0"/>
                <a:sym typeface="Arial" panose="020B0604020202020204" pitchFamily="34" charset="0"/>
              </a:endParaRPr>
            </a:p>
          </p:txBody>
        </p:sp>
      </p:grpSp>
      <p:sp>
        <p:nvSpPr>
          <p:cNvPr id="1453" name="Shape 1453"/>
          <p:cNvSpPr/>
          <p:nvPr/>
        </p:nvSpPr>
        <p:spPr>
          <a:xfrm>
            <a:off x="1714759" y="1354448"/>
            <a:ext cx="9389051" cy="438197"/>
          </a:xfrm>
          <a:prstGeom prst="rect">
            <a:avLst/>
          </a:prstGeom>
          <a:ln w="12700">
            <a:miter lim="400000"/>
          </a:ln>
        </p:spPr>
        <p:txBody>
          <a:bodyPr lIns="0" tIns="0" rIns="0" bIns="0">
            <a:spAutoFit/>
          </a:bodyPr>
          <a:lstStyle>
            <a:lvl1pPr algn="just" defTabSz="457200">
              <a:spcBef>
                <a:spcPts val="1700"/>
              </a:spcBef>
              <a:defRPr sz="1800">
                <a:solidFill>
                  <a:srgbClr val="6F6F6F"/>
                </a:solidFill>
                <a:uFill>
                  <a:solidFill>
                    <a:srgbClr val="6F6F6F"/>
                  </a:solidFill>
                </a:uFill>
                <a:latin typeface="Lato Regular"/>
                <a:ea typeface="Lato Regular"/>
                <a:cs typeface="Lato Regular"/>
                <a:sym typeface="Lato Regular"/>
              </a:defRPr>
            </a:lvl1pPr>
          </a:lstStyle>
          <a:p>
            <a:pPr lvl="0">
              <a:defRPr>
                <a:solidFill>
                  <a:srgbClr val="000000"/>
                </a:solidFill>
                <a:uFillTx/>
              </a:defRPr>
            </a:pPr>
            <a:r>
              <a:rPr sz="950">
                <a:latin typeface="Arial" panose="020B0604020202020204" pitchFamily="34" charset="0"/>
                <a:sym typeface="Arial" panose="020B0604020202020204" pitchFamily="34" charset="0"/>
              </a:rPr>
              <a:t>Lorem ipsum dolor sit amet, consectetur adipiscing elit. Integer mollis vehicula ligula ut faucibus. Curabitur vestibulum consequat urna et vehicula. Suspendisse feugiat biben- dum egestas. Sed bibendum urna id sem tincidunt commodoat dictum lectus. Fusce felis tellus, volutpat quis venenatis non, adipiscing quis orci. Integer condimentum leo ut erat ultrices mollis. Nunc ut quam adipiscing, elementum enim ac, ullamcorper magna. Curabitur a felis eu tellus tincidunt rhoncus. Cras rhoncus diam tortor, id cursus purus.</a:t>
            </a:r>
          </a:p>
        </p:txBody>
      </p:sp>
      <p:sp>
        <p:nvSpPr>
          <p:cNvPr id="1454" name="Shape 1454"/>
          <p:cNvSpPr/>
          <p:nvPr/>
        </p:nvSpPr>
        <p:spPr>
          <a:xfrm>
            <a:off x="1694668" y="2611791"/>
            <a:ext cx="2497943" cy="194797"/>
          </a:xfrm>
          <a:prstGeom prst="rect">
            <a:avLst/>
          </a:prstGeom>
          <a:ln w="12700">
            <a:miter lim="400000"/>
          </a:ln>
        </p:spPr>
        <p:txBody>
          <a:bodyPr lIns="0" tIns="0" rIns="0" bIns="0">
            <a:spAutoFit/>
          </a:bodyPr>
          <a:lstStyle>
            <a:lvl1pPr defTabSz="457200">
              <a:spcBef>
                <a:spcPts val="1700"/>
              </a:spcBef>
              <a:defRPr sz="2400" b="1">
                <a:solidFill>
                  <a:srgbClr val="2C2C2C"/>
                </a:solidFill>
                <a:uFill>
                  <a:solidFill>
                    <a:srgbClr val="2C2C2C"/>
                  </a:solidFill>
                </a:uFill>
                <a:latin typeface="Lato Bold"/>
                <a:ea typeface="Lato Bold"/>
                <a:cs typeface="Lato Bold"/>
                <a:sym typeface="Lato Bold"/>
              </a:defRPr>
            </a:lvl1pPr>
          </a:lstStyle>
          <a:p>
            <a:pPr lvl="0">
              <a:defRPr sz="1800" b="0">
                <a:solidFill>
                  <a:srgbClr val="000000"/>
                </a:solidFill>
                <a:uFillTx/>
              </a:defRPr>
            </a:pPr>
            <a:r>
              <a:rPr sz="1265">
                <a:latin typeface="Arial" panose="020B0604020202020204" pitchFamily="34" charset="0"/>
                <a:sym typeface="Arial" panose="020B0604020202020204" pitchFamily="34" charset="0"/>
              </a:rPr>
              <a:t>Photography</a:t>
            </a:r>
          </a:p>
        </p:txBody>
      </p:sp>
      <p:sp>
        <p:nvSpPr>
          <p:cNvPr id="1455" name="Shape 1455"/>
          <p:cNvSpPr/>
          <p:nvPr/>
        </p:nvSpPr>
        <p:spPr>
          <a:xfrm>
            <a:off x="1694668" y="3760309"/>
            <a:ext cx="2497943" cy="194797"/>
          </a:xfrm>
          <a:prstGeom prst="rect">
            <a:avLst/>
          </a:prstGeom>
          <a:ln w="12700">
            <a:miter lim="400000"/>
          </a:ln>
        </p:spPr>
        <p:txBody>
          <a:bodyPr lIns="0" tIns="0" rIns="0" bIns="0">
            <a:spAutoFit/>
          </a:bodyPr>
          <a:lstStyle>
            <a:lvl1pPr defTabSz="457200">
              <a:spcBef>
                <a:spcPts val="1700"/>
              </a:spcBef>
              <a:defRPr sz="2400" b="1">
                <a:solidFill>
                  <a:srgbClr val="2C2C2C"/>
                </a:solidFill>
                <a:uFill>
                  <a:solidFill>
                    <a:srgbClr val="2C2C2C"/>
                  </a:solidFill>
                </a:uFill>
                <a:latin typeface="Lato Bold"/>
                <a:ea typeface="Lato Bold"/>
                <a:cs typeface="Lato Bold"/>
                <a:sym typeface="Lato Bold"/>
              </a:defRPr>
            </a:lvl1pPr>
          </a:lstStyle>
          <a:p>
            <a:pPr lvl="0">
              <a:defRPr sz="1800" b="0">
                <a:solidFill>
                  <a:srgbClr val="000000"/>
                </a:solidFill>
                <a:uFillTx/>
              </a:defRPr>
            </a:pPr>
            <a:r>
              <a:rPr sz="1265">
                <a:latin typeface="Arial" panose="020B0604020202020204" pitchFamily="34" charset="0"/>
                <a:sym typeface="Arial" panose="020B0604020202020204" pitchFamily="34" charset="0"/>
              </a:rPr>
              <a:t>Animate Design</a:t>
            </a:r>
          </a:p>
        </p:txBody>
      </p:sp>
      <p:sp>
        <p:nvSpPr>
          <p:cNvPr id="1456" name="Shape 1456"/>
          <p:cNvSpPr/>
          <p:nvPr/>
        </p:nvSpPr>
        <p:spPr>
          <a:xfrm>
            <a:off x="1694668" y="4861948"/>
            <a:ext cx="2497943" cy="194797"/>
          </a:xfrm>
          <a:prstGeom prst="rect">
            <a:avLst/>
          </a:prstGeom>
          <a:ln w="12700">
            <a:miter lim="400000"/>
          </a:ln>
        </p:spPr>
        <p:txBody>
          <a:bodyPr lIns="0" tIns="0" rIns="0" bIns="0">
            <a:spAutoFit/>
          </a:bodyPr>
          <a:lstStyle>
            <a:lvl1pPr defTabSz="457200">
              <a:spcBef>
                <a:spcPts val="1700"/>
              </a:spcBef>
              <a:defRPr sz="2400" b="1">
                <a:solidFill>
                  <a:srgbClr val="2C2C2C"/>
                </a:solidFill>
                <a:uFill>
                  <a:solidFill>
                    <a:srgbClr val="2C2C2C"/>
                  </a:solidFill>
                </a:uFill>
                <a:latin typeface="Lato Bold"/>
                <a:ea typeface="Lato Bold"/>
                <a:cs typeface="Lato Bold"/>
                <a:sym typeface="Lato Bold"/>
              </a:defRPr>
            </a:lvl1pPr>
          </a:lstStyle>
          <a:p>
            <a:pPr lvl="0">
              <a:defRPr sz="1800" b="0">
                <a:solidFill>
                  <a:srgbClr val="000000"/>
                </a:solidFill>
                <a:uFillTx/>
              </a:defRPr>
            </a:pPr>
            <a:r>
              <a:rPr sz="1265">
                <a:latin typeface="Arial" panose="020B0604020202020204" pitchFamily="34" charset="0"/>
                <a:sym typeface="Arial" panose="020B0604020202020204" pitchFamily="34" charset="0"/>
              </a:rPr>
              <a:t>Social Media</a:t>
            </a:r>
          </a:p>
        </p:txBody>
      </p:sp>
      <p:sp>
        <p:nvSpPr>
          <p:cNvPr id="1457" name="Shape 1457"/>
          <p:cNvSpPr/>
          <p:nvPr/>
        </p:nvSpPr>
        <p:spPr>
          <a:xfrm>
            <a:off x="1708062" y="2884689"/>
            <a:ext cx="2069342" cy="438197"/>
          </a:xfrm>
          <a:prstGeom prst="rect">
            <a:avLst/>
          </a:prstGeom>
          <a:ln w="12700">
            <a:miter lim="400000"/>
          </a:ln>
        </p:spPr>
        <p:txBody>
          <a:bodyPr lIns="0" tIns="0" rIns="0" bIns="0">
            <a:spAutoFit/>
          </a:bodyPr>
          <a:lstStyle>
            <a:lvl1pPr algn="just" defTabSz="457200">
              <a:spcBef>
                <a:spcPts val="1700"/>
              </a:spcBef>
              <a:defRPr sz="1800">
                <a:solidFill>
                  <a:srgbClr val="777C87"/>
                </a:solidFill>
                <a:uFill>
                  <a:solidFill>
                    <a:srgbClr val="777C87"/>
                  </a:solidFill>
                </a:uFill>
                <a:latin typeface="Lato Regular"/>
                <a:ea typeface="Lato Regular"/>
                <a:cs typeface="Lato Regular"/>
                <a:sym typeface="Lato Regular"/>
              </a:defRPr>
            </a:lvl1pPr>
          </a:lstStyle>
          <a:p>
            <a:pPr lvl="0">
              <a:defRPr>
                <a:solidFill>
                  <a:srgbClr val="000000"/>
                </a:solidFill>
                <a:uFillTx/>
              </a:defRPr>
            </a:pPr>
            <a:r>
              <a:rPr sz="950">
                <a:latin typeface="Arial" panose="020B0604020202020204" pitchFamily="34" charset="0"/>
                <a:sym typeface="Arial" panose="020B0604020202020204" pitchFamily="34" charset="0"/>
              </a:rPr>
              <a:t>Lorem ipsum dolor sit amet, consectetur adipiscing elit. Integer mollis vehicula ligula ut faucibus.</a:t>
            </a:r>
          </a:p>
        </p:txBody>
      </p:sp>
      <p:sp>
        <p:nvSpPr>
          <p:cNvPr id="1458" name="Shape 1458"/>
          <p:cNvSpPr/>
          <p:nvPr/>
        </p:nvSpPr>
        <p:spPr>
          <a:xfrm>
            <a:off x="1708062" y="4052460"/>
            <a:ext cx="2203279" cy="438197"/>
          </a:xfrm>
          <a:prstGeom prst="rect">
            <a:avLst/>
          </a:prstGeom>
          <a:ln w="12700">
            <a:miter lim="400000"/>
          </a:ln>
        </p:spPr>
        <p:txBody>
          <a:bodyPr lIns="0" tIns="0" rIns="0" bIns="0">
            <a:spAutoFit/>
          </a:bodyPr>
          <a:lstStyle>
            <a:lvl1pPr algn="just" defTabSz="457200">
              <a:spcBef>
                <a:spcPts val="1700"/>
              </a:spcBef>
              <a:defRPr sz="1800">
                <a:solidFill>
                  <a:srgbClr val="777C87"/>
                </a:solidFill>
                <a:uFill>
                  <a:solidFill>
                    <a:srgbClr val="777C87"/>
                  </a:solidFill>
                </a:uFill>
                <a:latin typeface="Lato Regular"/>
                <a:ea typeface="Lato Regular"/>
                <a:cs typeface="Lato Regular"/>
                <a:sym typeface="Lato Regular"/>
              </a:defRPr>
            </a:lvl1pPr>
          </a:lstStyle>
          <a:p>
            <a:pPr lvl="0">
              <a:defRPr>
                <a:solidFill>
                  <a:srgbClr val="000000"/>
                </a:solidFill>
                <a:uFillTx/>
              </a:defRPr>
            </a:pPr>
            <a:r>
              <a:rPr sz="950">
                <a:latin typeface="Arial" panose="020B0604020202020204" pitchFamily="34" charset="0"/>
                <a:sym typeface="Arial" panose="020B0604020202020204" pitchFamily="34" charset="0"/>
              </a:rPr>
              <a:t>Lorem ipsum dolor sit amet, consectetur adipiscing elit. Integer mollis vehicula ligula ut faucibus.</a:t>
            </a:r>
          </a:p>
        </p:txBody>
      </p:sp>
      <p:sp>
        <p:nvSpPr>
          <p:cNvPr id="1459" name="Shape 1459"/>
          <p:cNvSpPr/>
          <p:nvPr/>
        </p:nvSpPr>
        <p:spPr>
          <a:xfrm>
            <a:off x="1708062" y="5173354"/>
            <a:ext cx="2203279" cy="438197"/>
          </a:xfrm>
          <a:prstGeom prst="rect">
            <a:avLst/>
          </a:prstGeom>
          <a:ln w="12700">
            <a:miter lim="400000"/>
          </a:ln>
        </p:spPr>
        <p:txBody>
          <a:bodyPr lIns="0" tIns="0" rIns="0" bIns="0">
            <a:spAutoFit/>
          </a:bodyPr>
          <a:lstStyle>
            <a:lvl1pPr algn="just" defTabSz="457200">
              <a:spcBef>
                <a:spcPts val="1700"/>
              </a:spcBef>
              <a:defRPr sz="1800">
                <a:solidFill>
                  <a:srgbClr val="777C87"/>
                </a:solidFill>
                <a:uFill>
                  <a:solidFill>
                    <a:srgbClr val="777C87"/>
                  </a:solidFill>
                </a:uFill>
                <a:latin typeface="Lato Regular"/>
                <a:ea typeface="Lato Regular"/>
                <a:cs typeface="Lato Regular"/>
                <a:sym typeface="Lato Regular"/>
              </a:defRPr>
            </a:lvl1pPr>
          </a:lstStyle>
          <a:p>
            <a:pPr lvl="0">
              <a:defRPr>
                <a:solidFill>
                  <a:srgbClr val="000000"/>
                </a:solidFill>
                <a:uFillTx/>
              </a:defRPr>
            </a:pPr>
            <a:r>
              <a:rPr sz="950">
                <a:latin typeface="Arial" panose="020B0604020202020204" pitchFamily="34" charset="0"/>
                <a:sym typeface="Arial" panose="020B0604020202020204" pitchFamily="34" charset="0"/>
              </a:rPr>
              <a:t>Lorem ipsum dolor sit amet, consectetur adipiscing elit. Integer mollis vehicula ligula ut faucibus.</a:t>
            </a:r>
          </a:p>
        </p:txBody>
      </p:sp>
      <p:sp>
        <p:nvSpPr>
          <p:cNvPr id="1460" name="Shape 1460"/>
          <p:cNvSpPr/>
          <p:nvPr/>
        </p:nvSpPr>
        <p:spPr>
          <a:xfrm>
            <a:off x="8579079" y="2678760"/>
            <a:ext cx="2497943" cy="194797"/>
          </a:xfrm>
          <a:prstGeom prst="rect">
            <a:avLst/>
          </a:prstGeom>
          <a:ln w="12700">
            <a:miter lim="400000"/>
          </a:ln>
        </p:spPr>
        <p:txBody>
          <a:bodyPr lIns="0" tIns="0" rIns="0" bIns="0">
            <a:spAutoFit/>
          </a:bodyPr>
          <a:lstStyle>
            <a:lvl1pPr defTabSz="457200">
              <a:spcBef>
                <a:spcPts val="1700"/>
              </a:spcBef>
              <a:defRPr sz="2400" b="1">
                <a:solidFill>
                  <a:srgbClr val="2C2C2C"/>
                </a:solidFill>
                <a:uFill>
                  <a:solidFill>
                    <a:srgbClr val="2C2C2C"/>
                  </a:solidFill>
                </a:uFill>
                <a:latin typeface="Lato Bold"/>
                <a:ea typeface="Lato Bold"/>
                <a:cs typeface="Lato Bold"/>
                <a:sym typeface="Lato Bold"/>
              </a:defRPr>
            </a:lvl1pPr>
          </a:lstStyle>
          <a:p>
            <a:pPr lvl="0">
              <a:defRPr sz="1800" b="0">
                <a:solidFill>
                  <a:srgbClr val="000000"/>
                </a:solidFill>
                <a:uFillTx/>
              </a:defRPr>
            </a:pPr>
            <a:r>
              <a:rPr sz="1265">
                <a:latin typeface="Arial" panose="020B0604020202020204" pitchFamily="34" charset="0"/>
                <a:sym typeface="Arial" panose="020B0604020202020204" pitchFamily="34" charset="0"/>
              </a:rPr>
              <a:t>Marketing</a:t>
            </a:r>
          </a:p>
        </p:txBody>
      </p:sp>
      <p:sp>
        <p:nvSpPr>
          <p:cNvPr id="1461" name="Shape 1461"/>
          <p:cNvSpPr/>
          <p:nvPr/>
        </p:nvSpPr>
        <p:spPr>
          <a:xfrm>
            <a:off x="8579079" y="3767006"/>
            <a:ext cx="2497943" cy="194797"/>
          </a:xfrm>
          <a:prstGeom prst="rect">
            <a:avLst/>
          </a:prstGeom>
          <a:ln w="12700">
            <a:miter lim="400000"/>
          </a:ln>
        </p:spPr>
        <p:txBody>
          <a:bodyPr lIns="0" tIns="0" rIns="0" bIns="0">
            <a:spAutoFit/>
          </a:bodyPr>
          <a:lstStyle>
            <a:lvl1pPr defTabSz="457200">
              <a:spcBef>
                <a:spcPts val="1700"/>
              </a:spcBef>
              <a:defRPr sz="2400" b="1">
                <a:solidFill>
                  <a:srgbClr val="2C2C2C"/>
                </a:solidFill>
                <a:uFill>
                  <a:solidFill>
                    <a:srgbClr val="2C2C2C"/>
                  </a:solidFill>
                </a:uFill>
                <a:latin typeface="Lato Bold"/>
                <a:ea typeface="Lato Bold"/>
                <a:cs typeface="Lato Bold"/>
                <a:sym typeface="Lato Bold"/>
              </a:defRPr>
            </a:lvl1pPr>
          </a:lstStyle>
          <a:p>
            <a:pPr lvl="0">
              <a:defRPr sz="1800" b="0">
                <a:solidFill>
                  <a:srgbClr val="000000"/>
                </a:solidFill>
                <a:uFillTx/>
              </a:defRPr>
            </a:pPr>
            <a:r>
              <a:rPr sz="1265">
                <a:latin typeface="Arial" panose="020B0604020202020204" pitchFamily="34" charset="0"/>
                <a:sym typeface="Arial" panose="020B0604020202020204" pitchFamily="34" charset="0"/>
              </a:rPr>
              <a:t>Research</a:t>
            </a:r>
          </a:p>
        </p:txBody>
      </p:sp>
      <p:sp>
        <p:nvSpPr>
          <p:cNvPr id="1462" name="Shape 1462"/>
          <p:cNvSpPr/>
          <p:nvPr/>
        </p:nvSpPr>
        <p:spPr>
          <a:xfrm>
            <a:off x="8605867" y="4928917"/>
            <a:ext cx="2497943" cy="194797"/>
          </a:xfrm>
          <a:prstGeom prst="rect">
            <a:avLst/>
          </a:prstGeom>
          <a:ln w="12700">
            <a:miter lim="400000"/>
          </a:ln>
        </p:spPr>
        <p:txBody>
          <a:bodyPr lIns="0" tIns="0" rIns="0" bIns="0">
            <a:spAutoFit/>
          </a:bodyPr>
          <a:lstStyle>
            <a:lvl1pPr defTabSz="457200">
              <a:spcBef>
                <a:spcPts val="1700"/>
              </a:spcBef>
              <a:defRPr sz="2400" b="1">
                <a:solidFill>
                  <a:srgbClr val="2C2C2C"/>
                </a:solidFill>
                <a:uFill>
                  <a:solidFill>
                    <a:srgbClr val="2C2C2C"/>
                  </a:solidFill>
                </a:uFill>
                <a:latin typeface="Lato Bold"/>
                <a:ea typeface="Lato Bold"/>
                <a:cs typeface="Lato Bold"/>
                <a:sym typeface="Lato Bold"/>
              </a:defRPr>
            </a:lvl1pPr>
          </a:lstStyle>
          <a:p>
            <a:pPr lvl="0">
              <a:defRPr sz="1800" b="0">
                <a:solidFill>
                  <a:srgbClr val="000000"/>
                </a:solidFill>
                <a:uFillTx/>
              </a:defRPr>
            </a:pPr>
            <a:r>
              <a:rPr sz="1265">
                <a:latin typeface="Arial" panose="020B0604020202020204" pitchFamily="34" charset="0"/>
                <a:sym typeface="Arial" panose="020B0604020202020204" pitchFamily="34" charset="0"/>
              </a:rPr>
              <a:t>Likes</a:t>
            </a:r>
          </a:p>
        </p:txBody>
      </p:sp>
      <p:sp>
        <p:nvSpPr>
          <p:cNvPr id="1463" name="Shape 1463"/>
          <p:cNvSpPr/>
          <p:nvPr/>
        </p:nvSpPr>
        <p:spPr>
          <a:xfrm>
            <a:off x="8592473" y="4059157"/>
            <a:ext cx="2598396" cy="438197"/>
          </a:xfrm>
          <a:prstGeom prst="rect">
            <a:avLst/>
          </a:prstGeom>
          <a:ln w="12700">
            <a:miter lim="400000"/>
          </a:ln>
        </p:spPr>
        <p:txBody>
          <a:bodyPr lIns="0" tIns="0" rIns="0" bIns="0">
            <a:spAutoFit/>
          </a:bodyPr>
          <a:lstStyle>
            <a:lvl1pPr defTabSz="457200">
              <a:spcBef>
                <a:spcPts val="1700"/>
              </a:spcBef>
              <a:defRPr sz="1800">
                <a:solidFill>
                  <a:srgbClr val="777C87"/>
                </a:solidFill>
                <a:uFill>
                  <a:solidFill>
                    <a:srgbClr val="777C87"/>
                  </a:solidFill>
                </a:uFill>
                <a:latin typeface="Lato Regular"/>
                <a:ea typeface="Lato Regular"/>
                <a:cs typeface="Lato Regular"/>
                <a:sym typeface="Lato Regular"/>
              </a:defRPr>
            </a:lvl1pPr>
          </a:lstStyle>
          <a:p>
            <a:pPr lvl="0">
              <a:defRPr>
                <a:solidFill>
                  <a:srgbClr val="000000"/>
                </a:solidFill>
                <a:uFillTx/>
              </a:defRPr>
            </a:pPr>
            <a:r>
              <a:rPr sz="950">
                <a:latin typeface="Arial" panose="020B0604020202020204" pitchFamily="34" charset="0"/>
                <a:sym typeface="Arial" panose="020B0604020202020204" pitchFamily="34" charset="0"/>
              </a:rPr>
              <a:t>Lorem ipsum dolor sit amet, consectetur adipiscing elit. Integer mollis vehicula ligula ut faucibus.</a:t>
            </a:r>
          </a:p>
        </p:txBody>
      </p:sp>
      <p:sp>
        <p:nvSpPr>
          <p:cNvPr id="1464" name="Shape 1464"/>
          <p:cNvSpPr/>
          <p:nvPr/>
        </p:nvSpPr>
        <p:spPr>
          <a:xfrm>
            <a:off x="8585776" y="2884689"/>
            <a:ext cx="2069342" cy="438197"/>
          </a:xfrm>
          <a:prstGeom prst="rect">
            <a:avLst/>
          </a:prstGeom>
          <a:ln w="12700">
            <a:miter lim="400000"/>
          </a:ln>
        </p:spPr>
        <p:txBody>
          <a:bodyPr lIns="0" tIns="0" rIns="0" bIns="0">
            <a:spAutoFit/>
          </a:bodyPr>
          <a:lstStyle>
            <a:lvl1pPr algn="just" defTabSz="457200">
              <a:spcBef>
                <a:spcPts val="1700"/>
              </a:spcBef>
              <a:defRPr sz="1800">
                <a:solidFill>
                  <a:srgbClr val="777C87"/>
                </a:solidFill>
                <a:uFill>
                  <a:solidFill>
                    <a:srgbClr val="777C87"/>
                  </a:solidFill>
                </a:uFill>
                <a:latin typeface="Lato Regular"/>
                <a:ea typeface="Lato Regular"/>
                <a:cs typeface="Lato Regular"/>
                <a:sym typeface="Lato Regular"/>
              </a:defRPr>
            </a:lvl1pPr>
          </a:lstStyle>
          <a:p>
            <a:pPr lvl="0">
              <a:defRPr>
                <a:solidFill>
                  <a:srgbClr val="000000"/>
                </a:solidFill>
                <a:uFillTx/>
              </a:defRPr>
            </a:pPr>
            <a:r>
              <a:rPr sz="950">
                <a:latin typeface="Arial" panose="020B0604020202020204" pitchFamily="34" charset="0"/>
                <a:sym typeface="Arial" panose="020B0604020202020204" pitchFamily="34" charset="0"/>
              </a:rPr>
              <a:t>Lorem ipsum dolor sit amet, consectetur adipiscing elit. Integer mollis vehicula ligula ut faucibus.</a:t>
            </a:r>
          </a:p>
        </p:txBody>
      </p:sp>
      <p:sp>
        <p:nvSpPr>
          <p:cNvPr id="1465" name="Shape 1465"/>
          <p:cNvSpPr/>
          <p:nvPr/>
        </p:nvSpPr>
        <p:spPr>
          <a:xfrm>
            <a:off x="8619261" y="5173354"/>
            <a:ext cx="2203279" cy="438197"/>
          </a:xfrm>
          <a:prstGeom prst="rect">
            <a:avLst/>
          </a:prstGeom>
          <a:ln w="12700">
            <a:miter lim="400000"/>
          </a:ln>
        </p:spPr>
        <p:txBody>
          <a:bodyPr lIns="0" tIns="0" rIns="0" bIns="0">
            <a:spAutoFit/>
          </a:bodyPr>
          <a:lstStyle>
            <a:lvl1pPr algn="just" defTabSz="457200">
              <a:spcBef>
                <a:spcPts val="1700"/>
              </a:spcBef>
              <a:defRPr sz="1800">
                <a:solidFill>
                  <a:srgbClr val="777C87"/>
                </a:solidFill>
                <a:uFill>
                  <a:solidFill>
                    <a:srgbClr val="777C87"/>
                  </a:solidFill>
                </a:uFill>
                <a:latin typeface="Lato Regular"/>
                <a:ea typeface="Lato Regular"/>
                <a:cs typeface="Lato Regular"/>
                <a:sym typeface="Lato Regular"/>
              </a:defRPr>
            </a:lvl1pPr>
          </a:lstStyle>
          <a:p>
            <a:pPr lvl="0">
              <a:defRPr>
                <a:solidFill>
                  <a:srgbClr val="000000"/>
                </a:solidFill>
                <a:uFillTx/>
              </a:defRPr>
            </a:pPr>
            <a:r>
              <a:rPr sz="950">
                <a:latin typeface="Arial" panose="020B0604020202020204" pitchFamily="34" charset="0"/>
                <a:sym typeface="Arial" panose="020B0604020202020204" pitchFamily="34" charset="0"/>
              </a:rPr>
              <a:t>Lorem ipsum dolor sit amet, consectetur adipiscing elit. Integer mollis vehicula ligula ut faucibus.</a:t>
            </a: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indefinite" fill="hold"/>
                                        <p:tgtEl>
                                          <p:spTgt spid="1453"/>
                                        </p:tgtEl>
                                        <p:attrNameLst>
                                          <p:attrName>style.visibility</p:attrName>
                                        </p:attrNameLst>
                                      </p:cBhvr>
                                      <p:to>
                                        <p:strVal val="visible"/>
                                      </p:to>
                                    </p:set>
                                    <p:anim calcmode="lin" valueType="num">
                                      <p:cBhvr>
                                        <p:cTn id="7" dur="500" fill="hold"/>
                                        <p:tgtEl>
                                          <p:spTgt spid="1453"/>
                                        </p:tgtEl>
                                        <p:attrNameLst>
                                          <p:attrName>ppt_x</p:attrName>
                                        </p:attrNameLst>
                                      </p:cBhvr>
                                      <p:tavLst>
                                        <p:tav tm="0">
                                          <p:val>
                                            <p:strVal val="1+#ppt_w/2"/>
                                          </p:val>
                                        </p:tav>
                                        <p:tav tm="100000">
                                          <p:val>
                                            <p:strVal val="#ppt_x"/>
                                          </p:val>
                                        </p:tav>
                                      </p:tavLst>
                                    </p:anim>
                                    <p:anim calcmode="lin" valueType="num">
                                      <p:cBhvr>
                                        <p:cTn id="8" dur="500" fill="hold"/>
                                        <p:tgtEl>
                                          <p:spTgt spid="145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 presetClass="entr" presetSubtype="32" fill="hold" grpId="0" nodeType="afterEffect">
                                  <p:stCondLst>
                                    <p:cond delay="0"/>
                                  </p:stCondLst>
                                  <p:childTnLst>
                                    <p:set>
                                      <p:cBhvr>
                                        <p:cTn id="11" dur="indefinite" fill="hold"/>
                                        <p:tgtEl>
                                          <p:spTgt spid="1450"/>
                                        </p:tgtEl>
                                        <p:attrNameLst>
                                          <p:attrName>style.visibility</p:attrName>
                                        </p:attrNameLst>
                                      </p:cBhvr>
                                      <p:to>
                                        <p:strVal val="visible"/>
                                      </p:to>
                                    </p:set>
                                    <p:animEffect transition="in" filter="box(out)">
                                      <p:cBhvr>
                                        <p:cTn id="12" dur="1000"/>
                                        <p:tgtEl>
                                          <p:spTgt spid="1450"/>
                                        </p:tgtEl>
                                      </p:cBhvr>
                                    </p:animEffect>
                                  </p:childTnLst>
                                </p:cTn>
                              </p:par>
                            </p:childTnLst>
                          </p:cTn>
                        </p:par>
                        <p:par>
                          <p:cTn id="13" fill="hold">
                            <p:stCondLst>
                              <p:cond delay="1500"/>
                            </p:stCondLst>
                            <p:childTnLst>
                              <p:par>
                                <p:cTn id="14" presetID="2" presetClass="entr" presetSubtype="4" fill="hold" grpId="0" nodeType="afterEffect">
                                  <p:stCondLst>
                                    <p:cond delay="100"/>
                                  </p:stCondLst>
                                  <p:childTnLst>
                                    <p:set>
                                      <p:cBhvr>
                                        <p:cTn id="15" dur="indefinite" fill="hold"/>
                                        <p:tgtEl>
                                          <p:spTgt spid="1454"/>
                                        </p:tgtEl>
                                        <p:attrNameLst>
                                          <p:attrName>style.visibility</p:attrName>
                                        </p:attrNameLst>
                                      </p:cBhvr>
                                      <p:to>
                                        <p:strVal val="visible"/>
                                      </p:to>
                                    </p:set>
                                    <p:anim calcmode="lin" valueType="num">
                                      <p:cBhvr>
                                        <p:cTn id="16" dur="500" fill="hold"/>
                                        <p:tgtEl>
                                          <p:spTgt spid="1454"/>
                                        </p:tgtEl>
                                        <p:attrNameLst>
                                          <p:attrName>ppt_x</p:attrName>
                                        </p:attrNameLst>
                                      </p:cBhvr>
                                      <p:tavLst>
                                        <p:tav tm="0">
                                          <p:val>
                                            <p:strVal val="#ppt_x"/>
                                          </p:val>
                                        </p:tav>
                                        <p:tav tm="100000">
                                          <p:val>
                                            <p:strVal val="#ppt_x"/>
                                          </p:val>
                                        </p:tav>
                                      </p:tavLst>
                                    </p:anim>
                                    <p:anim calcmode="lin" valueType="num">
                                      <p:cBhvr>
                                        <p:cTn id="17" dur="500" fill="hold"/>
                                        <p:tgtEl>
                                          <p:spTgt spid="1454"/>
                                        </p:tgtEl>
                                        <p:attrNameLst>
                                          <p:attrName>ppt_y</p:attrName>
                                        </p:attrNameLst>
                                      </p:cBhvr>
                                      <p:tavLst>
                                        <p:tav tm="0">
                                          <p:val>
                                            <p:strVal val="1+#ppt_h/2"/>
                                          </p:val>
                                        </p:tav>
                                        <p:tav tm="100000">
                                          <p:val>
                                            <p:strVal val="#ppt_y"/>
                                          </p:val>
                                        </p:tav>
                                      </p:tavLst>
                                    </p:anim>
                                  </p:childTnLst>
                                </p:cTn>
                              </p:par>
                            </p:childTnLst>
                          </p:cTn>
                        </p:par>
                        <p:par>
                          <p:cTn id="18" fill="hold">
                            <p:stCondLst>
                              <p:cond delay="2100"/>
                            </p:stCondLst>
                            <p:childTnLst>
                              <p:par>
                                <p:cTn id="19" presetID="2" presetClass="entr" presetSubtype="4" fill="hold" grpId="0" nodeType="afterEffect">
                                  <p:stCondLst>
                                    <p:cond delay="100"/>
                                  </p:stCondLst>
                                  <p:childTnLst>
                                    <p:set>
                                      <p:cBhvr>
                                        <p:cTn id="20" dur="indefinite" fill="hold"/>
                                        <p:tgtEl>
                                          <p:spTgt spid="1455"/>
                                        </p:tgtEl>
                                        <p:attrNameLst>
                                          <p:attrName>style.visibility</p:attrName>
                                        </p:attrNameLst>
                                      </p:cBhvr>
                                      <p:to>
                                        <p:strVal val="visible"/>
                                      </p:to>
                                    </p:set>
                                    <p:anim calcmode="lin" valueType="num">
                                      <p:cBhvr>
                                        <p:cTn id="21" dur="500" fill="hold"/>
                                        <p:tgtEl>
                                          <p:spTgt spid="1455"/>
                                        </p:tgtEl>
                                        <p:attrNameLst>
                                          <p:attrName>ppt_x</p:attrName>
                                        </p:attrNameLst>
                                      </p:cBhvr>
                                      <p:tavLst>
                                        <p:tav tm="0">
                                          <p:val>
                                            <p:strVal val="#ppt_x"/>
                                          </p:val>
                                        </p:tav>
                                        <p:tav tm="100000">
                                          <p:val>
                                            <p:strVal val="#ppt_x"/>
                                          </p:val>
                                        </p:tav>
                                      </p:tavLst>
                                    </p:anim>
                                    <p:anim calcmode="lin" valueType="num">
                                      <p:cBhvr>
                                        <p:cTn id="22" dur="500" fill="hold"/>
                                        <p:tgtEl>
                                          <p:spTgt spid="1455"/>
                                        </p:tgtEl>
                                        <p:attrNameLst>
                                          <p:attrName>ppt_y</p:attrName>
                                        </p:attrNameLst>
                                      </p:cBhvr>
                                      <p:tavLst>
                                        <p:tav tm="0">
                                          <p:val>
                                            <p:strVal val="1+#ppt_h/2"/>
                                          </p:val>
                                        </p:tav>
                                        <p:tav tm="100000">
                                          <p:val>
                                            <p:strVal val="#ppt_y"/>
                                          </p:val>
                                        </p:tav>
                                      </p:tavLst>
                                    </p:anim>
                                  </p:childTnLst>
                                </p:cTn>
                              </p:par>
                            </p:childTnLst>
                          </p:cTn>
                        </p:par>
                        <p:par>
                          <p:cTn id="23" fill="hold">
                            <p:stCondLst>
                              <p:cond delay="2700"/>
                            </p:stCondLst>
                            <p:childTnLst>
                              <p:par>
                                <p:cTn id="24" presetID="2" presetClass="entr" presetSubtype="4" fill="hold" grpId="0" nodeType="afterEffect">
                                  <p:stCondLst>
                                    <p:cond delay="100"/>
                                  </p:stCondLst>
                                  <p:childTnLst>
                                    <p:set>
                                      <p:cBhvr>
                                        <p:cTn id="25" dur="indefinite" fill="hold"/>
                                        <p:tgtEl>
                                          <p:spTgt spid="1456"/>
                                        </p:tgtEl>
                                        <p:attrNameLst>
                                          <p:attrName>style.visibility</p:attrName>
                                        </p:attrNameLst>
                                      </p:cBhvr>
                                      <p:to>
                                        <p:strVal val="visible"/>
                                      </p:to>
                                    </p:set>
                                    <p:anim calcmode="lin" valueType="num">
                                      <p:cBhvr>
                                        <p:cTn id="26" dur="500" fill="hold"/>
                                        <p:tgtEl>
                                          <p:spTgt spid="1456"/>
                                        </p:tgtEl>
                                        <p:attrNameLst>
                                          <p:attrName>ppt_x</p:attrName>
                                        </p:attrNameLst>
                                      </p:cBhvr>
                                      <p:tavLst>
                                        <p:tav tm="0">
                                          <p:val>
                                            <p:strVal val="#ppt_x"/>
                                          </p:val>
                                        </p:tav>
                                        <p:tav tm="100000">
                                          <p:val>
                                            <p:strVal val="#ppt_x"/>
                                          </p:val>
                                        </p:tav>
                                      </p:tavLst>
                                    </p:anim>
                                    <p:anim calcmode="lin" valueType="num">
                                      <p:cBhvr>
                                        <p:cTn id="27" dur="500" fill="hold"/>
                                        <p:tgtEl>
                                          <p:spTgt spid="1456"/>
                                        </p:tgtEl>
                                        <p:attrNameLst>
                                          <p:attrName>ppt_y</p:attrName>
                                        </p:attrNameLst>
                                      </p:cBhvr>
                                      <p:tavLst>
                                        <p:tav tm="0">
                                          <p:val>
                                            <p:strVal val="1+#ppt_h/2"/>
                                          </p:val>
                                        </p:tav>
                                        <p:tav tm="100000">
                                          <p:val>
                                            <p:strVal val="#ppt_y"/>
                                          </p:val>
                                        </p:tav>
                                      </p:tavLst>
                                    </p:anim>
                                  </p:childTnLst>
                                </p:cTn>
                              </p:par>
                            </p:childTnLst>
                          </p:cTn>
                        </p:par>
                        <p:par>
                          <p:cTn id="28" fill="hold">
                            <p:stCondLst>
                              <p:cond delay="3300"/>
                            </p:stCondLst>
                            <p:childTnLst>
                              <p:par>
                                <p:cTn id="29" presetID="2" presetClass="entr" presetSubtype="4" fill="hold" grpId="0" nodeType="afterEffect">
                                  <p:stCondLst>
                                    <p:cond delay="100"/>
                                  </p:stCondLst>
                                  <p:childTnLst>
                                    <p:set>
                                      <p:cBhvr>
                                        <p:cTn id="30" dur="indefinite" fill="hold"/>
                                        <p:tgtEl>
                                          <p:spTgt spid="1457"/>
                                        </p:tgtEl>
                                        <p:attrNameLst>
                                          <p:attrName>style.visibility</p:attrName>
                                        </p:attrNameLst>
                                      </p:cBhvr>
                                      <p:to>
                                        <p:strVal val="visible"/>
                                      </p:to>
                                    </p:set>
                                    <p:anim calcmode="lin" valueType="num">
                                      <p:cBhvr>
                                        <p:cTn id="31" dur="500" fill="hold"/>
                                        <p:tgtEl>
                                          <p:spTgt spid="1457"/>
                                        </p:tgtEl>
                                        <p:attrNameLst>
                                          <p:attrName>ppt_x</p:attrName>
                                        </p:attrNameLst>
                                      </p:cBhvr>
                                      <p:tavLst>
                                        <p:tav tm="0">
                                          <p:val>
                                            <p:strVal val="#ppt_x"/>
                                          </p:val>
                                        </p:tav>
                                        <p:tav tm="100000">
                                          <p:val>
                                            <p:strVal val="#ppt_x"/>
                                          </p:val>
                                        </p:tav>
                                      </p:tavLst>
                                    </p:anim>
                                    <p:anim calcmode="lin" valueType="num">
                                      <p:cBhvr>
                                        <p:cTn id="32" dur="500" fill="hold"/>
                                        <p:tgtEl>
                                          <p:spTgt spid="1457"/>
                                        </p:tgtEl>
                                        <p:attrNameLst>
                                          <p:attrName>ppt_y</p:attrName>
                                        </p:attrNameLst>
                                      </p:cBhvr>
                                      <p:tavLst>
                                        <p:tav tm="0">
                                          <p:val>
                                            <p:strVal val="1+#ppt_h/2"/>
                                          </p:val>
                                        </p:tav>
                                        <p:tav tm="100000">
                                          <p:val>
                                            <p:strVal val="#ppt_y"/>
                                          </p:val>
                                        </p:tav>
                                      </p:tavLst>
                                    </p:anim>
                                  </p:childTnLst>
                                </p:cTn>
                              </p:par>
                            </p:childTnLst>
                          </p:cTn>
                        </p:par>
                        <p:par>
                          <p:cTn id="33" fill="hold">
                            <p:stCondLst>
                              <p:cond delay="3900"/>
                            </p:stCondLst>
                            <p:childTnLst>
                              <p:par>
                                <p:cTn id="34" presetID="2" presetClass="entr" presetSubtype="4" fill="hold" grpId="0" nodeType="afterEffect">
                                  <p:stCondLst>
                                    <p:cond delay="100"/>
                                  </p:stCondLst>
                                  <p:childTnLst>
                                    <p:set>
                                      <p:cBhvr>
                                        <p:cTn id="35" dur="indefinite" fill="hold"/>
                                        <p:tgtEl>
                                          <p:spTgt spid="1458"/>
                                        </p:tgtEl>
                                        <p:attrNameLst>
                                          <p:attrName>style.visibility</p:attrName>
                                        </p:attrNameLst>
                                      </p:cBhvr>
                                      <p:to>
                                        <p:strVal val="visible"/>
                                      </p:to>
                                    </p:set>
                                    <p:anim calcmode="lin" valueType="num">
                                      <p:cBhvr>
                                        <p:cTn id="36" dur="500" fill="hold"/>
                                        <p:tgtEl>
                                          <p:spTgt spid="1458"/>
                                        </p:tgtEl>
                                        <p:attrNameLst>
                                          <p:attrName>ppt_x</p:attrName>
                                        </p:attrNameLst>
                                      </p:cBhvr>
                                      <p:tavLst>
                                        <p:tav tm="0">
                                          <p:val>
                                            <p:strVal val="#ppt_x"/>
                                          </p:val>
                                        </p:tav>
                                        <p:tav tm="100000">
                                          <p:val>
                                            <p:strVal val="#ppt_x"/>
                                          </p:val>
                                        </p:tav>
                                      </p:tavLst>
                                    </p:anim>
                                    <p:anim calcmode="lin" valueType="num">
                                      <p:cBhvr>
                                        <p:cTn id="37" dur="500" fill="hold"/>
                                        <p:tgtEl>
                                          <p:spTgt spid="1458"/>
                                        </p:tgtEl>
                                        <p:attrNameLst>
                                          <p:attrName>ppt_y</p:attrName>
                                        </p:attrNameLst>
                                      </p:cBhvr>
                                      <p:tavLst>
                                        <p:tav tm="0">
                                          <p:val>
                                            <p:strVal val="1+#ppt_h/2"/>
                                          </p:val>
                                        </p:tav>
                                        <p:tav tm="100000">
                                          <p:val>
                                            <p:strVal val="#ppt_y"/>
                                          </p:val>
                                        </p:tav>
                                      </p:tavLst>
                                    </p:anim>
                                  </p:childTnLst>
                                </p:cTn>
                              </p:par>
                            </p:childTnLst>
                          </p:cTn>
                        </p:par>
                        <p:par>
                          <p:cTn id="38" fill="hold">
                            <p:stCondLst>
                              <p:cond delay="4500"/>
                            </p:stCondLst>
                            <p:childTnLst>
                              <p:par>
                                <p:cTn id="39" presetID="2" presetClass="entr" presetSubtype="4" fill="hold" grpId="0" nodeType="afterEffect">
                                  <p:stCondLst>
                                    <p:cond delay="100"/>
                                  </p:stCondLst>
                                  <p:childTnLst>
                                    <p:set>
                                      <p:cBhvr>
                                        <p:cTn id="40" dur="indefinite" fill="hold"/>
                                        <p:tgtEl>
                                          <p:spTgt spid="1459"/>
                                        </p:tgtEl>
                                        <p:attrNameLst>
                                          <p:attrName>style.visibility</p:attrName>
                                        </p:attrNameLst>
                                      </p:cBhvr>
                                      <p:to>
                                        <p:strVal val="visible"/>
                                      </p:to>
                                    </p:set>
                                    <p:anim calcmode="lin" valueType="num">
                                      <p:cBhvr>
                                        <p:cTn id="41" dur="500" fill="hold"/>
                                        <p:tgtEl>
                                          <p:spTgt spid="1459"/>
                                        </p:tgtEl>
                                        <p:attrNameLst>
                                          <p:attrName>ppt_x</p:attrName>
                                        </p:attrNameLst>
                                      </p:cBhvr>
                                      <p:tavLst>
                                        <p:tav tm="0">
                                          <p:val>
                                            <p:strVal val="#ppt_x"/>
                                          </p:val>
                                        </p:tav>
                                        <p:tav tm="100000">
                                          <p:val>
                                            <p:strVal val="#ppt_x"/>
                                          </p:val>
                                        </p:tav>
                                      </p:tavLst>
                                    </p:anim>
                                    <p:anim calcmode="lin" valueType="num">
                                      <p:cBhvr>
                                        <p:cTn id="42" dur="500" fill="hold"/>
                                        <p:tgtEl>
                                          <p:spTgt spid="1459"/>
                                        </p:tgtEl>
                                        <p:attrNameLst>
                                          <p:attrName>ppt_y</p:attrName>
                                        </p:attrNameLst>
                                      </p:cBhvr>
                                      <p:tavLst>
                                        <p:tav tm="0">
                                          <p:val>
                                            <p:strVal val="1+#ppt_h/2"/>
                                          </p:val>
                                        </p:tav>
                                        <p:tav tm="100000">
                                          <p:val>
                                            <p:strVal val="#ppt_y"/>
                                          </p:val>
                                        </p:tav>
                                      </p:tavLst>
                                    </p:anim>
                                  </p:childTnLst>
                                </p:cTn>
                              </p:par>
                            </p:childTnLst>
                          </p:cTn>
                        </p:par>
                        <p:par>
                          <p:cTn id="43" fill="hold">
                            <p:stCondLst>
                              <p:cond delay="5100"/>
                            </p:stCondLst>
                            <p:childTnLst>
                              <p:par>
                                <p:cTn id="44" presetID="2" presetClass="entr" presetSubtype="4" fill="hold" grpId="0" nodeType="afterEffect">
                                  <p:stCondLst>
                                    <p:cond delay="100"/>
                                  </p:stCondLst>
                                  <p:childTnLst>
                                    <p:set>
                                      <p:cBhvr>
                                        <p:cTn id="45" dur="indefinite" fill="hold"/>
                                        <p:tgtEl>
                                          <p:spTgt spid="1460"/>
                                        </p:tgtEl>
                                        <p:attrNameLst>
                                          <p:attrName>style.visibility</p:attrName>
                                        </p:attrNameLst>
                                      </p:cBhvr>
                                      <p:to>
                                        <p:strVal val="visible"/>
                                      </p:to>
                                    </p:set>
                                    <p:anim calcmode="lin" valueType="num">
                                      <p:cBhvr>
                                        <p:cTn id="46" dur="500" fill="hold"/>
                                        <p:tgtEl>
                                          <p:spTgt spid="1460"/>
                                        </p:tgtEl>
                                        <p:attrNameLst>
                                          <p:attrName>ppt_x</p:attrName>
                                        </p:attrNameLst>
                                      </p:cBhvr>
                                      <p:tavLst>
                                        <p:tav tm="0">
                                          <p:val>
                                            <p:strVal val="#ppt_x"/>
                                          </p:val>
                                        </p:tav>
                                        <p:tav tm="100000">
                                          <p:val>
                                            <p:strVal val="#ppt_x"/>
                                          </p:val>
                                        </p:tav>
                                      </p:tavLst>
                                    </p:anim>
                                    <p:anim calcmode="lin" valueType="num">
                                      <p:cBhvr>
                                        <p:cTn id="47" dur="500" fill="hold"/>
                                        <p:tgtEl>
                                          <p:spTgt spid="1460"/>
                                        </p:tgtEl>
                                        <p:attrNameLst>
                                          <p:attrName>ppt_y</p:attrName>
                                        </p:attrNameLst>
                                      </p:cBhvr>
                                      <p:tavLst>
                                        <p:tav tm="0">
                                          <p:val>
                                            <p:strVal val="1+#ppt_h/2"/>
                                          </p:val>
                                        </p:tav>
                                        <p:tav tm="100000">
                                          <p:val>
                                            <p:strVal val="#ppt_y"/>
                                          </p:val>
                                        </p:tav>
                                      </p:tavLst>
                                    </p:anim>
                                  </p:childTnLst>
                                </p:cTn>
                              </p:par>
                            </p:childTnLst>
                          </p:cTn>
                        </p:par>
                        <p:par>
                          <p:cTn id="48" fill="hold">
                            <p:stCondLst>
                              <p:cond delay="5700"/>
                            </p:stCondLst>
                            <p:childTnLst>
                              <p:par>
                                <p:cTn id="49" presetID="2" presetClass="entr" presetSubtype="4" fill="hold" grpId="0" nodeType="afterEffect">
                                  <p:stCondLst>
                                    <p:cond delay="100"/>
                                  </p:stCondLst>
                                  <p:childTnLst>
                                    <p:set>
                                      <p:cBhvr>
                                        <p:cTn id="50" dur="indefinite" fill="hold"/>
                                        <p:tgtEl>
                                          <p:spTgt spid="1461"/>
                                        </p:tgtEl>
                                        <p:attrNameLst>
                                          <p:attrName>style.visibility</p:attrName>
                                        </p:attrNameLst>
                                      </p:cBhvr>
                                      <p:to>
                                        <p:strVal val="visible"/>
                                      </p:to>
                                    </p:set>
                                    <p:anim calcmode="lin" valueType="num">
                                      <p:cBhvr>
                                        <p:cTn id="51" dur="500" fill="hold"/>
                                        <p:tgtEl>
                                          <p:spTgt spid="1461"/>
                                        </p:tgtEl>
                                        <p:attrNameLst>
                                          <p:attrName>ppt_x</p:attrName>
                                        </p:attrNameLst>
                                      </p:cBhvr>
                                      <p:tavLst>
                                        <p:tav tm="0">
                                          <p:val>
                                            <p:strVal val="#ppt_x"/>
                                          </p:val>
                                        </p:tav>
                                        <p:tav tm="100000">
                                          <p:val>
                                            <p:strVal val="#ppt_x"/>
                                          </p:val>
                                        </p:tav>
                                      </p:tavLst>
                                    </p:anim>
                                    <p:anim calcmode="lin" valueType="num">
                                      <p:cBhvr>
                                        <p:cTn id="52" dur="500" fill="hold"/>
                                        <p:tgtEl>
                                          <p:spTgt spid="1461"/>
                                        </p:tgtEl>
                                        <p:attrNameLst>
                                          <p:attrName>ppt_y</p:attrName>
                                        </p:attrNameLst>
                                      </p:cBhvr>
                                      <p:tavLst>
                                        <p:tav tm="0">
                                          <p:val>
                                            <p:strVal val="1+#ppt_h/2"/>
                                          </p:val>
                                        </p:tav>
                                        <p:tav tm="100000">
                                          <p:val>
                                            <p:strVal val="#ppt_y"/>
                                          </p:val>
                                        </p:tav>
                                      </p:tavLst>
                                    </p:anim>
                                  </p:childTnLst>
                                </p:cTn>
                              </p:par>
                            </p:childTnLst>
                          </p:cTn>
                        </p:par>
                        <p:par>
                          <p:cTn id="53" fill="hold">
                            <p:stCondLst>
                              <p:cond delay="6300"/>
                            </p:stCondLst>
                            <p:childTnLst>
                              <p:par>
                                <p:cTn id="54" presetID="2" presetClass="entr" presetSubtype="4" fill="hold" grpId="0" nodeType="afterEffect">
                                  <p:stCondLst>
                                    <p:cond delay="100"/>
                                  </p:stCondLst>
                                  <p:childTnLst>
                                    <p:set>
                                      <p:cBhvr>
                                        <p:cTn id="55" dur="indefinite" fill="hold"/>
                                        <p:tgtEl>
                                          <p:spTgt spid="1462"/>
                                        </p:tgtEl>
                                        <p:attrNameLst>
                                          <p:attrName>style.visibility</p:attrName>
                                        </p:attrNameLst>
                                      </p:cBhvr>
                                      <p:to>
                                        <p:strVal val="visible"/>
                                      </p:to>
                                    </p:set>
                                    <p:anim calcmode="lin" valueType="num">
                                      <p:cBhvr>
                                        <p:cTn id="56" dur="500" fill="hold"/>
                                        <p:tgtEl>
                                          <p:spTgt spid="1462"/>
                                        </p:tgtEl>
                                        <p:attrNameLst>
                                          <p:attrName>ppt_x</p:attrName>
                                        </p:attrNameLst>
                                      </p:cBhvr>
                                      <p:tavLst>
                                        <p:tav tm="0">
                                          <p:val>
                                            <p:strVal val="#ppt_x"/>
                                          </p:val>
                                        </p:tav>
                                        <p:tav tm="100000">
                                          <p:val>
                                            <p:strVal val="#ppt_x"/>
                                          </p:val>
                                        </p:tav>
                                      </p:tavLst>
                                    </p:anim>
                                    <p:anim calcmode="lin" valueType="num">
                                      <p:cBhvr>
                                        <p:cTn id="57" dur="500" fill="hold"/>
                                        <p:tgtEl>
                                          <p:spTgt spid="1462"/>
                                        </p:tgtEl>
                                        <p:attrNameLst>
                                          <p:attrName>ppt_y</p:attrName>
                                        </p:attrNameLst>
                                      </p:cBhvr>
                                      <p:tavLst>
                                        <p:tav tm="0">
                                          <p:val>
                                            <p:strVal val="1+#ppt_h/2"/>
                                          </p:val>
                                        </p:tav>
                                        <p:tav tm="100000">
                                          <p:val>
                                            <p:strVal val="#ppt_y"/>
                                          </p:val>
                                        </p:tav>
                                      </p:tavLst>
                                    </p:anim>
                                  </p:childTnLst>
                                </p:cTn>
                              </p:par>
                            </p:childTnLst>
                          </p:cTn>
                        </p:par>
                        <p:par>
                          <p:cTn id="58" fill="hold">
                            <p:stCondLst>
                              <p:cond delay="6900"/>
                            </p:stCondLst>
                            <p:childTnLst>
                              <p:par>
                                <p:cTn id="59" presetID="2" presetClass="entr" presetSubtype="4" fill="hold" grpId="0" nodeType="afterEffect">
                                  <p:stCondLst>
                                    <p:cond delay="100"/>
                                  </p:stCondLst>
                                  <p:childTnLst>
                                    <p:set>
                                      <p:cBhvr>
                                        <p:cTn id="60" dur="indefinite" fill="hold"/>
                                        <p:tgtEl>
                                          <p:spTgt spid="1463"/>
                                        </p:tgtEl>
                                        <p:attrNameLst>
                                          <p:attrName>style.visibility</p:attrName>
                                        </p:attrNameLst>
                                      </p:cBhvr>
                                      <p:to>
                                        <p:strVal val="visible"/>
                                      </p:to>
                                    </p:set>
                                    <p:anim calcmode="lin" valueType="num">
                                      <p:cBhvr>
                                        <p:cTn id="61" dur="500" fill="hold"/>
                                        <p:tgtEl>
                                          <p:spTgt spid="1463"/>
                                        </p:tgtEl>
                                        <p:attrNameLst>
                                          <p:attrName>ppt_x</p:attrName>
                                        </p:attrNameLst>
                                      </p:cBhvr>
                                      <p:tavLst>
                                        <p:tav tm="0">
                                          <p:val>
                                            <p:strVal val="#ppt_x"/>
                                          </p:val>
                                        </p:tav>
                                        <p:tav tm="100000">
                                          <p:val>
                                            <p:strVal val="#ppt_x"/>
                                          </p:val>
                                        </p:tav>
                                      </p:tavLst>
                                    </p:anim>
                                    <p:anim calcmode="lin" valueType="num">
                                      <p:cBhvr>
                                        <p:cTn id="62" dur="500" fill="hold"/>
                                        <p:tgtEl>
                                          <p:spTgt spid="1463"/>
                                        </p:tgtEl>
                                        <p:attrNameLst>
                                          <p:attrName>ppt_y</p:attrName>
                                        </p:attrNameLst>
                                      </p:cBhvr>
                                      <p:tavLst>
                                        <p:tav tm="0">
                                          <p:val>
                                            <p:strVal val="1+#ppt_h/2"/>
                                          </p:val>
                                        </p:tav>
                                        <p:tav tm="100000">
                                          <p:val>
                                            <p:strVal val="#ppt_y"/>
                                          </p:val>
                                        </p:tav>
                                      </p:tavLst>
                                    </p:anim>
                                  </p:childTnLst>
                                </p:cTn>
                              </p:par>
                            </p:childTnLst>
                          </p:cTn>
                        </p:par>
                        <p:par>
                          <p:cTn id="63" fill="hold">
                            <p:stCondLst>
                              <p:cond delay="7500"/>
                            </p:stCondLst>
                            <p:childTnLst>
                              <p:par>
                                <p:cTn id="64" presetID="2" presetClass="entr" presetSubtype="4" fill="hold" grpId="0" nodeType="afterEffect">
                                  <p:stCondLst>
                                    <p:cond delay="100"/>
                                  </p:stCondLst>
                                  <p:childTnLst>
                                    <p:set>
                                      <p:cBhvr>
                                        <p:cTn id="65" dur="indefinite" fill="hold"/>
                                        <p:tgtEl>
                                          <p:spTgt spid="1464"/>
                                        </p:tgtEl>
                                        <p:attrNameLst>
                                          <p:attrName>style.visibility</p:attrName>
                                        </p:attrNameLst>
                                      </p:cBhvr>
                                      <p:to>
                                        <p:strVal val="visible"/>
                                      </p:to>
                                    </p:set>
                                    <p:anim calcmode="lin" valueType="num">
                                      <p:cBhvr>
                                        <p:cTn id="66" dur="500" fill="hold"/>
                                        <p:tgtEl>
                                          <p:spTgt spid="1464"/>
                                        </p:tgtEl>
                                        <p:attrNameLst>
                                          <p:attrName>ppt_x</p:attrName>
                                        </p:attrNameLst>
                                      </p:cBhvr>
                                      <p:tavLst>
                                        <p:tav tm="0">
                                          <p:val>
                                            <p:strVal val="#ppt_x"/>
                                          </p:val>
                                        </p:tav>
                                        <p:tav tm="100000">
                                          <p:val>
                                            <p:strVal val="#ppt_x"/>
                                          </p:val>
                                        </p:tav>
                                      </p:tavLst>
                                    </p:anim>
                                    <p:anim calcmode="lin" valueType="num">
                                      <p:cBhvr>
                                        <p:cTn id="67" dur="500" fill="hold"/>
                                        <p:tgtEl>
                                          <p:spTgt spid="1464"/>
                                        </p:tgtEl>
                                        <p:attrNameLst>
                                          <p:attrName>ppt_y</p:attrName>
                                        </p:attrNameLst>
                                      </p:cBhvr>
                                      <p:tavLst>
                                        <p:tav tm="0">
                                          <p:val>
                                            <p:strVal val="1+#ppt_h/2"/>
                                          </p:val>
                                        </p:tav>
                                        <p:tav tm="100000">
                                          <p:val>
                                            <p:strVal val="#ppt_y"/>
                                          </p:val>
                                        </p:tav>
                                      </p:tavLst>
                                    </p:anim>
                                  </p:childTnLst>
                                </p:cTn>
                              </p:par>
                            </p:childTnLst>
                          </p:cTn>
                        </p:par>
                        <p:par>
                          <p:cTn id="68" fill="hold">
                            <p:stCondLst>
                              <p:cond delay="8100"/>
                            </p:stCondLst>
                            <p:childTnLst>
                              <p:par>
                                <p:cTn id="69" presetID="2" presetClass="entr" presetSubtype="4" fill="hold" grpId="0" nodeType="afterEffect">
                                  <p:stCondLst>
                                    <p:cond delay="100"/>
                                  </p:stCondLst>
                                  <p:childTnLst>
                                    <p:set>
                                      <p:cBhvr>
                                        <p:cTn id="70" dur="indefinite" fill="hold"/>
                                        <p:tgtEl>
                                          <p:spTgt spid="1465"/>
                                        </p:tgtEl>
                                        <p:attrNameLst>
                                          <p:attrName>style.visibility</p:attrName>
                                        </p:attrNameLst>
                                      </p:cBhvr>
                                      <p:to>
                                        <p:strVal val="visible"/>
                                      </p:to>
                                    </p:set>
                                    <p:anim calcmode="lin" valueType="num">
                                      <p:cBhvr>
                                        <p:cTn id="71" dur="500" fill="hold"/>
                                        <p:tgtEl>
                                          <p:spTgt spid="1465"/>
                                        </p:tgtEl>
                                        <p:attrNameLst>
                                          <p:attrName>ppt_x</p:attrName>
                                        </p:attrNameLst>
                                      </p:cBhvr>
                                      <p:tavLst>
                                        <p:tav tm="0">
                                          <p:val>
                                            <p:strVal val="#ppt_x"/>
                                          </p:val>
                                        </p:tav>
                                        <p:tav tm="100000">
                                          <p:val>
                                            <p:strVal val="#ppt_x"/>
                                          </p:val>
                                        </p:tav>
                                      </p:tavLst>
                                    </p:anim>
                                    <p:anim calcmode="lin" valueType="num">
                                      <p:cBhvr>
                                        <p:cTn id="72" dur="500" fill="hold"/>
                                        <p:tgtEl>
                                          <p:spTgt spid="14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0" grpId="0" animBg="1" advAuto="0"/>
      <p:bldP spid="1453" grpId="0" animBg="1" advAuto="0"/>
      <p:bldP spid="1454" grpId="0" animBg="1" advAuto="0"/>
      <p:bldP spid="1455" grpId="0" animBg="1" advAuto="0"/>
      <p:bldP spid="1456" grpId="0" animBg="1" advAuto="0"/>
      <p:bldP spid="1457" grpId="0" animBg="1" advAuto="0"/>
      <p:bldP spid="1458" grpId="0" animBg="1" advAuto="0"/>
      <p:bldP spid="1459" grpId="0" animBg="1" advAuto="0"/>
      <p:bldP spid="1460" grpId="0" animBg="1" advAuto="0"/>
      <p:bldP spid="1461" grpId="0" animBg="1" advAuto="0"/>
      <p:bldP spid="1462" grpId="0" animBg="1" advAuto="0"/>
      <p:bldP spid="1463" grpId="0" animBg="1" advAuto="0"/>
      <p:bldP spid="1464" grpId="0" animBg="1" advAuto="0"/>
      <p:bldP spid="1465"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263551" y="3501528"/>
            <a:ext cx="1423472" cy="1163395"/>
          </a:xfrm>
          <a:prstGeom prst="rect">
            <a:avLst/>
          </a:prstGeom>
          <a:noFill/>
        </p:spPr>
        <p:txBody>
          <a:bodyPr wrap="square" rtlCol="0">
            <a:spAutoFit/>
          </a:bodyPr>
          <a:lstStyle/>
          <a:p>
            <a:pPr algn="ctr"/>
            <a:r>
              <a:rPr lang="en-US" altLang="zh-CN" sz="6960" dirty="0">
                <a:solidFill>
                  <a:schemeClr val="accent1"/>
                </a:solidFill>
                <a:cs typeface="+mn-ea"/>
                <a:sym typeface="+mn-lt"/>
              </a:rPr>
              <a:t>01</a:t>
            </a:r>
            <a:endParaRPr lang="zh-CN" altLang="en-US" sz="6960" dirty="0">
              <a:solidFill>
                <a:schemeClr val="accent1"/>
              </a:solidFill>
              <a:cs typeface="+mn-ea"/>
              <a:sym typeface="+mn-lt"/>
            </a:endParaRPr>
          </a:p>
        </p:txBody>
      </p:sp>
      <p:sp>
        <p:nvSpPr>
          <p:cNvPr id="17" name="文本框 16"/>
          <p:cNvSpPr txBox="1"/>
          <p:nvPr/>
        </p:nvSpPr>
        <p:spPr>
          <a:xfrm>
            <a:off x="4072230" y="3501528"/>
            <a:ext cx="1423472" cy="1163395"/>
          </a:xfrm>
          <a:prstGeom prst="rect">
            <a:avLst/>
          </a:prstGeom>
          <a:noFill/>
        </p:spPr>
        <p:txBody>
          <a:bodyPr wrap="square" rtlCol="0">
            <a:spAutoFit/>
          </a:bodyPr>
          <a:lstStyle/>
          <a:p>
            <a:pPr algn="ctr"/>
            <a:r>
              <a:rPr lang="en-US" altLang="zh-CN" sz="6960" dirty="0">
                <a:solidFill>
                  <a:schemeClr val="tx1">
                    <a:lumMod val="85000"/>
                    <a:lumOff val="15000"/>
                  </a:schemeClr>
                </a:solidFill>
                <a:cs typeface="+mn-ea"/>
                <a:sym typeface="+mn-lt"/>
              </a:rPr>
              <a:t>02</a:t>
            </a:r>
            <a:endParaRPr lang="zh-CN" altLang="en-US" sz="6960" dirty="0">
              <a:solidFill>
                <a:schemeClr val="tx1">
                  <a:lumMod val="85000"/>
                  <a:lumOff val="15000"/>
                </a:schemeClr>
              </a:solidFill>
              <a:cs typeface="+mn-ea"/>
              <a:sym typeface="+mn-lt"/>
            </a:endParaRPr>
          </a:p>
        </p:txBody>
      </p:sp>
      <p:sp>
        <p:nvSpPr>
          <p:cNvPr id="18" name="文本框 17"/>
          <p:cNvSpPr txBox="1"/>
          <p:nvPr/>
        </p:nvSpPr>
        <p:spPr>
          <a:xfrm>
            <a:off x="6880910" y="3501528"/>
            <a:ext cx="1423472" cy="1163395"/>
          </a:xfrm>
          <a:prstGeom prst="rect">
            <a:avLst/>
          </a:prstGeom>
          <a:noFill/>
        </p:spPr>
        <p:txBody>
          <a:bodyPr wrap="square" rtlCol="0">
            <a:spAutoFit/>
          </a:bodyPr>
          <a:lstStyle/>
          <a:p>
            <a:pPr algn="ctr"/>
            <a:r>
              <a:rPr lang="en-US" altLang="zh-CN" sz="6960" dirty="0">
                <a:solidFill>
                  <a:schemeClr val="accent1"/>
                </a:solidFill>
                <a:cs typeface="+mn-ea"/>
                <a:sym typeface="+mn-lt"/>
              </a:rPr>
              <a:t>03</a:t>
            </a:r>
            <a:endParaRPr lang="zh-CN" altLang="en-US" sz="6960" dirty="0">
              <a:solidFill>
                <a:schemeClr val="accent1"/>
              </a:solidFill>
              <a:cs typeface="+mn-ea"/>
              <a:sym typeface="+mn-lt"/>
            </a:endParaRPr>
          </a:p>
        </p:txBody>
      </p:sp>
      <p:sp>
        <p:nvSpPr>
          <p:cNvPr id="19" name="文本框 18"/>
          <p:cNvSpPr txBox="1"/>
          <p:nvPr/>
        </p:nvSpPr>
        <p:spPr>
          <a:xfrm>
            <a:off x="9689588" y="3501528"/>
            <a:ext cx="1423472" cy="1163395"/>
          </a:xfrm>
          <a:prstGeom prst="rect">
            <a:avLst/>
          </a:prstGeom>
          <a:noFill/>
        </p:spPr>
        <p:txBody>
          <a:bodyPr wrap="square" rtlCol="0">
            <a:spAutoFit/>
          </a:bodyPr>
          <a:lstStyle/>
          <a:p>
            <a:pPr algn="ctr"/>
            <a:r>
              <a:rPr lang="en-US" altLang="zh-CN" sz="6960" dirty="0">
                <a:solidFill>
                  <a:schemeClr val="tx1">
                    <a:lumMod val="85000"/>
                    <a:lumOff val="15000"/>
                  </a:schemeClr>
                </a:solidFill>
                <a:cs typeface="+mn-ea"/>
                <a:sym typeface="+mn-lt"/>
              </a:rPr>
              <a:t>04</a:t>
            </a:r>
            <a:endParaRPr lang="zh-CN" altLang="en-US" sz="6960" dirty="0">
              <a:solidFill>
                <a:schemeClr val="tx1">
                  <a:lumMod val="85000"/>
                  <a:lumOff val="15000"/>
                </a:schemeClr>
              </a:solidFill>
              <a:cs typeface="+mn-ea"/>
              <a:sym typeface="+mn-lt"/>
            </a:endParaRPr>
          </a:p>
        </p:txBody>
      </p:sp>
      <p:cxnSp>
        <p:nvCxnSpPr>
          <p:cNvPr id="21" name="直接连接符 20"/>
          <p:cNvCxnSpPr/>
          <p:nvPr/>
        </p:nvCxnSpPr>
        <p:spPr>
          <a:xfrm flipH="1">
            <a:off x="3214141" y="3593366"/>
            <a:ext cx="12424" cy="906891"/>
          </a:xfrm>
          <a:prstGeom prst="line">
            <a:avLst/>
          </a:prstGeom>
          <a:ln w="9525">
            <a:solidFill>
              <a:srgbClr val="6E6E6E"/>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724008" y="3593366"/>
            <a:ext cx="12424" cy="906891"/>
          </a:xfrm>
          <a:prstGeom prst="line">
            <a:avLst/>
          </a:prstGeom>
          <a:ln w="9525">
            <a:solidFill>
              <a:srgbClr val="6E6E6E"/>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182093" y="3593366"/>
            <a:ext cx="12424" cy="906891"/>
          </a:xfrm>
          <a:prstGeom prst="line">
            <a:avLst/>
          </a:prstGeom>
          <a:ln w="9525">
            <a:solidFill>
              <a:srgbClr val="6E6E6E"/>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9150773" y="3593366"/>
            <a:ext cx="12424" cy="906891"/>
          </a:xfrm>
          <a:prstGeom prst="line">
            <a:avLst/>
          </a:prstGeom>
          <a:ln w="9525">
            <a:solidFill>
              <a:srgbClr val="6E6E6E"/>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11768124" y="3593366"/>
            <a:ext cx="12424" cy="90689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0" y="0"/>
            <a:ext cx="12858750" cy="3400556"/>
          </a:xfrm>
          <a:prstGeom prst="rect">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矩形 21"/>
          <p:cNvSpPr/>
          <p:nvPr/>
        </p:nvSpPr>
        <p:spPr>
          <a:xfrm>
            <a:off x="1040728" y="4984477"/>
            <a:ext cx="1676847" cy="369332"/>
          </a:xfrm>
          <a:prstGeom prst="rect">
            <a:avLst/>
          </a:prstGeom>
        </p:spPr>
        <p:txBody>
          <a:bodyPr wrap="square">
            <a:spAutoFit/>
          </a:bodyPr>
          <a:lstStyle/>
          <a:p>
            <a:pPr algn="ctr"/>
            <a:r>
              <a:rPr lang="zh-CN" altLang="en-US" dirty="0">
                <a:solidFill>
                  <a:schemeClr val="accent1"/>
                </a:solidFill>
                <a:latin typeface="方正粗谭黑简体" panose="02000000000000000000" pitchFamily="2" charset="-122"/>
                <a:ea typeface="方正粗谭黑简体" panose="02000000000000000000" pitchFamily="2" charset="-122"/>
                <a:cs typeface="+mn-ea"/>
                <a:sym typeface="+mn-lt"/>
              </a:rPr>
              <a:t>相关标题文字</a:t>
            </a:r>
          </a:p>
        </p:txBody>
      </p:sp>
      <p:sp>
        <p:nvSpPr>
          <p:cNvPr id="23" name="文本框 22"/>
          <p:cNvSpPr txBox="1"/>
          <p:nvPr/>
        </p:nvSpPr>
        <p:spPr>
          <a:xfrm>
            <a:off x="506713" y="5353809"/>
            <a:ext cx="2744876" cy="923330"/>
          </a:xfrm>
          <a:prstGeom prst="rect">
            <a:avLst/>
          </a:prstGeom>
          <a:noFill/>
        </p:spPr>
        <p:txBody>
          <a:bodyPr wrap="square" rtlCol="0">
            <a:spAutoFit/>
          </a:bodyPr>
          <a:lstStyle/>
          <a:p>
            <a:pPr algn="just">
              <a:lnSpc>
                <a:spcPct val="150000"/>
              </a:lnSpc>
            </a:pPr>
            <a:r>
              <a:rPr lang="zh-CN" altLang="en-US" sz="1200" dirty="0">
                <a:solidFill>
                  <a:schemeClr val="accent1"/>
                </a:solidFill>
                <a:latin typeface="方正粗谭黑简体" panose="02000000000000000000" pitchFamily="2" charset="-122"/>
                <a:ea typeface="方正粗谭黑简体" panose="02000000000000000000" pitchFamily="2" charset="-122"/>
                <a:cs typeface="+mn-ea"/>
                <a:sym typeface="+mn-lt"/>
              </a:rPr>
              <a:t>请替换文字内容，点击添加相关标题文字，修改文字内容，也可以直接复制你的内容到此。</a:t>
            </a:r>
          </a:p>
        </p:txBody>
      </p:sp>
      <p:sp>
        <p:nvSpPr>
          <p:cNvPr id="36" name="矩形 35"/>
          <p:cNvSpPr/>
          <p:nvPr/>
        </p:nvSpPr>
        <p:spPr>
          <a:xfrm>
            <a:off x="3968656" y="4984477"/>
            <a:ext cx="1676847" cy="369332"/>
          </a:xfrm>
          <a:prstGeom prst="rect">
            <a:avLst/>
          </a:prstGeom>
        </p:spPr>
        <p:txBody>
          <a:bodyPr wrap="square">
            <a:spAutoFit/>
          </a:bodyPr>
          <a:lstStyle/>
          <a:p>
            <a:pPr algn="ctr"/>
            <a:r>
              <a:rPr lang="zh-CN" altLang="en-US" dirty="0">
                <a:solidFill>
                  <a:schemeClr val="tx1">
                    <a:lumMod val="85000"/>
                    <a:lumOff val="15000"/>
                  </a:schemeClr>
                </a:solidFill>
                <a:latin typeface="方正粗谭黑简体" panose="02000000000000000000" pitchFamily="2" charset="-122"/>
                <a:ea typeface="方正粗谭黑简体" panose="02000000000000000000" pitchFamily="2" charset="-122"/>
                <a:cs typeface="+mn-ea"/>
                <a:sym typeface="+mn-lt"/>
              </a:rPr>
              <a:t>相关标题文字</a:t>
            </a:r>
          </a:p>
        </p:txBody>
      </p:sp>
      <p:sp>
        <p:nvSpPr>
          <p:cNvPr id="37" name="文本框 36"/>
          <p:cNvSpPr txBox="1"/>
          <p:nvPr/>
        </p:nvSpPr>
        <p:spPr>
          <a:xfrm>
            <a:off x="3434641" y="5353809"/>
            <a:ext cx="2744876" cy="923330"/>
          </a:xfrm>
          <a:prstGeom prst="rect">
            <a:avLst/>
          </a:prstGeom>
          <a:noFill/>
        </p:spPr>
        <p:txBody>
          <a:bodyPr wrap="square" rtlCol="0">
            <a:spAutoFit/>
          </a:bodyPr>
          <a:lstStyle/>
          <a:p>
            <a:pPr algn="just">
              <a:lnSpc>
                <a:spcPct val="150000"/>
              </a:lnSpc>
            </a:pPr>
            <a:r>
              <a:rPr lang="zh-CN" altLang="en-US" sz="1200" dirty="0">
                <a:solidFill>
                  <a:schemeClr val="tx1">
                    <a:lumMod val="85000"/>
                    <a:lumOff val="15000"/>
                  </a:schemeClr>
                </a:solidFill>
                <a:latin typeface="方正粗谭黑简体" panose="02000000000000000000" pitchFamily="2" charset="-122"/>
                <a:ea typeface="方正粗谭黑简体" panose="02000000000000000000" pitchFamily="2" charset="-122"/>
                <a:cs typeface="+mn-ea"/>
                <a:sym typeface="+mn-lt"/>
              </a:rPr>
              <a:t>请替换文字内容，点击添加相关标题文字，修改文字内容，也可以直接复制你的内容到此。</a:t>
            </a:r>
          </a:p>
        </p:txBody>
      </p:sp>
      <p:sp>
        <p:nvSpPr>
          <p:cNvPr id="38" name="矩形 37"/>
          <p:cNvSpPr/>
          <p:nvPr/>
        </p:nvSpPr>
        <p:spPr>
          <a:xfrm>
            <a:off x="6868874" y="4984477"/>
            <a:ext cx="1676847" cy="369332"/>
          </a:xfrm>
          <a:prstGeom prst="rect">
            <a:avLst/>
          </a:prstGeom>
        </p:spPr>
        <p:txBody>
          <a:bodyPr wrap="square">
            <a:spAutoFit/>
          </a:bodyPr>
          <a:lstStyle/>
          <a:p>
            <a:pPr algn="ctr"/>
            <a:r>
              <a:rPr lang="zh-CN" altLang="en-US" dirty="0">
                <a:solidFill>
                  <a:schemeClr val="accent1"/>
                </a:solidFill>
                <a:latin typeface="方正粗谭黑简体" panose="02000000000000000000" pitchFamily="2" charset="-122"/>
                <a:ea typeface="方正粗谭黑简体" panose="02000000000000000000" pitchFamily="2" charset="-122"/>
                <a:cs typeface="+mn-ea"/>
                <a:sym typeface="+mn-lt"/>
              </a:rPr>
              <a:t>相关标题文字</a:t>
            </a:r>
          </a:p>
        </p:txBody>
      </p:sp>
      <p:sp>
        <p:nvSpPr>
          <p:cNvPr id="39" name="文本框 38"/>
          <p:cNvSpPr txBox="1"/>
          <p:nvPr/>
        </p:nvSpPr>
        <p:spPr>
          <a:xfrm>
            <a:off x="6334859" y="5353809"/>
            <a:ext cx="2744876" cy="923330"/>
          </a:xfrm>
          <a:prstGeom prst="rect">
            <a:avLst/>
          </a:prstGeom>
          <a:noFill/>
        </p:spPr>
        <p:txBody>
          <a:bodyPr wrap="square" rtlCol="0">
            <a:spAutoFit/>
          </a:bodyPr>
          <a:lstStyle/>
          <a:p>
            <a:pPr algn="just">
              <a:lnSpc>
                <a:spcPct val="150000"/>
              </a:lnSpc>
            </a:pPr>
            <a:r>
              <a:rPr lang="zh-CN" altLang="en-US" sz="1200" dirty="0">
                <a:solidFill>
                  <a:schemeClr val="accent1"/>
                </a:solidFill>
                <a:latin typeface="方正粗谭黑简体" panose="02000000000000000000" pitchFamily="2" charset="-122"/>
                <a:ea typeface="方正粗谭黑简体" panose="02000000000000000000" pitchFamily="2" charset="-122"/>
                <a:cs typeface="+mn-ea"/>
                <a:sym typeface="+mn-lt"/>
              </a:rPr>
              <a:t>请替换文字内容，点击添加相关标题文字，修改文字内容，也可以直接复制你的内容到此。</a:t>
            </a:r>
          </a:p>
        </p:txBody>
      </p:sp>
      <p:sp>
        <p:nvSpPr>
          <p:cNvPr id="40" name="矩形 39"/>
          <p:cNvSpPr/>
          <p:nvPr/>
        </p:nvSpPr>
        <p:spPr>
          <a:xfrm>
            <a:off x="9722911" y="4984477"/>
            <a:ext cx="1676847" cy="369332"/>
          </a:xfrm>
          <a:prstGeom prst="rect">
            <a:avLst/>
          </a:prstGeom>
        </p:spPr>
        <p:txBody>
          <a:bodyPr wrap="square">
            <a:spAutoFit/>
          </a:bodyPr>
          <a:lstStyle/>
          <a:p>
            <a:pPr algn="ctr"/>
            <a:r>
              <a:rPr lang="zh-CN" altLang="en-US" dirty="0">
                <a:solidFill>
                  <a:schemeClr val="tx1">
                    <a:lumMod val="85000"/>
                    <a:lumOff val="15000"/>
                  </a:schemeClr>
                </a:solidFill>
                <a:latin typeface="方正粗谭黑简体" panose="02000000000000000000" pitchFamily="2" charset="-122"/>
                <a:ea typeface="方正粗谭黑简体" panose="02000000000000000000" pitchFamily="2" charset="-122"/>
                <a:cs typeface="+mn-ea"/>
                <a:sym typeface="+mn-lt"/>
              </a:rPr>
              <a:t>相关标题文字</a:t>
            </a:r>
          </a:p>
        </p:txBody>
      </p:sp>
      <p:sp>
        <p:nvSpPr>
          <p:cNvPr id="41" name="文本框 40"/>
          <p:cNvSpPr txBox="1"/>
          <p:nvPr/>
        </p:nvSpPr>
        <p:spPr>
          <a:xfrm>
            <a:off x="9188896" y="5353809"/>
            <a:ext cx="2744876" cy="923330"/>
          </a:xfrm>
          <a:prstGeom prst="rect">
            <a:avLst/>
          </a:prstGeom>
          <a:noFill/>
        </p:spPr>
        <p:txBody>
          <a:bodyPr wrap="square" rtlCol="0">
            <a:spAutoFit/>
          </a:bodyPr>
          <a:lstStyle/>
          <a:p>
            <a:pPr algn="just">
              <a:lnSpc>
                <a:spcPct val="150000"/>
              </a:lnSpc>
            </a:pPr>
            <a:r>
              <a:rPr lang="zh-CN" altLang="en-US" sz="1200" dirty="0">
                <a:solidFill>
                  <a:schemeClr val="tx1">
                    <a:lumMod val="85000"/>
                    <a:lumOff val="15000"/>
                  </a:schemeClr>
                </a:solidFill>
                <a:latin typeface="方正粗谭黑简体" panose="02000000000000000000" pitchFamily="2" charset="-122"/>
                <a:ea typeface="方正粗谭黑简体" panose="02000000000000000000" pitchFamily="2" charset="-122"/>
                <a:cs typeface="+mn-ea"/>
                <a:sym typeface="+mn-lt"/>
              </a:rPr>
              <a:t>请替换文字内容，点击添加相关标题文字，修改文字内容，也可以直接复制你的内容到此。</a:t>
            </a:r>
          </a:p>
        </p:txBody>
      </p:sp>
      <p:sp>
        <p:nvSpPr>
          <p:cNvPr id="42" name="文本框 41"/>
          <p:cNvSpPr txBox="1"/>
          <p:nvPr/>
        </p:nvSpPr>
        <p:spPr>
          <a:xfrm>
            <a:off x="884238" y="156473"/>
            <a:ext cx="1483098" cy="871329"/>
          </a:xfrm>
          <a:prstGeom prst="rect">
            <a:avLst/>
          </a:prstGeom>
          <a:noFill/>
        </p:spPr>
        <p:txBody>
          <a:bodyPr wrap="none" rtlCol="0">
            <a:spAutoFit/>
          </a:bodyPr>
          <a:lstStyle/>
          <a:p>
            <a:r>
              <a:rPr lang="zh-CN" altLang="en-US" sz="5060" dirty="0">
                <a:solidFill>
                  <a:schemeClr val="accent1"/>
                </a:solidFill>
                <a:latin typeface="方正粗谭黑简体" panose="02000000000000000000" pitchFamily="2" charset="-122"/>
                <a:ea typeface="方正粗谭黑简体" panose="02000000000000000000" pitchFamily="2" charset="-122"/>
                <a:cs typeface="+mn-ea"/>
                <a:sym typeface="+mn-lt"/>
              </a:rPr>
              <a:t>目录</a:t>
            </a:r>
          </a:p>
        </p:txBody>
      </p:sp>
      <p:sp>
        <p:nvSpPr>
          <p:cNvPr id="43" name="文本框 42"/>
          <p:cNvSpPr txBox="1"/>
          <p:nvPr/>
        </p:nvSpPr>
        <p:spPr>
          <a:xfrm>
            <a:off x="365922" y="955612"/>
            <a:ext cx="2519730" cy="584775"/>
          </a:xfrm>
          <a:prstGeom prst="rect">
            <a:avLst/>
          </a:prstGeom>
          <a:noFill/>
        </p:spPr>
        <p:txBody>
          <a:bodyPr wrap="square" rtlCol="0">
            <a:spAutoFit/>
          </a:bodyPr>
          <a:lstStyle/>
          <a:p>
            <a:r>
              <a:rPr lang="en-US" altLang="zh-CN" sz="3200" dirty="0">
                <a:solidFill>
                  <a:schemeClr val="bg1"/>
                </a:solidFill>
                <a:cs typeface="+mn-ea"/>
                <a:sym typeface="+mn-lt"/>
              </a:rPr>
              <a:t>CONTENTS</a:t>
            </a: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30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childTnLst>
                                </p:cTn>
                              </p:par>
                              <p:par>
                                <p:cTn id="13" presetID="47"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1000"/>
                                        <p:tgtEl>
                                          <p:spTgt spid="24"/>
                                        </p:tgtEl>
                                      </p:cBhvr>
                                    </p:animEffect>
                                    <p:anim calcmode="lin" valueType="num">
                                      <p:cBhvr>
                                        <p:cTn id="16" dur="1000" fill="hold"/>
                                        <p:tgtEl>
                                          <p:spTgt spid="24"/>
                                        </p:tgtEl>
                                        <p:attrNameLst>
                                          <p:attrName>ppt_x</p:attrName>
                                        </p:attrNameLst>
                                      </p:cBhvr>
                                      <p:tavLst>
                                        <p:tav tm="0">
                                          <p:val>
                                            <p:strVal val="#ppt_x"/>
                                          </p:val>
                                        </p:tav>
                                        <p:tav tm="100000">
                                          <p:val>
                                            <p:strVal val="#ppt_x"/>
                                          </p:val>
                                        </p:tav>
                                      </p:tavLst>
                                    </p:anim>
                                    <p:anim calcmode="lin" valueType="num">
                                      <p:cBhvr>
                                        <p:cTn id="17" dur="1000" fill="hold"/>
                                        <p:tgtEl>
                                          <p:spTgt spid="24"/>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1000"/>
                                        <p:tgtEl>
                                          <p:spTgt spid="21"/>
                                        </p:tgtEl>
                                      </p:cBhvr>
                                    </p:animEffect>
                                    <p:anim calcmode="lin" valueType="num">
                                      <p:cBhvr>
                                        <p:cTn id="21" dur="1000" fill="hold"/>
                                        <p:tgtEl>
                                          <p:spTgt spid="21"/>
                                        </p:tgtEl>
                                        <p:attrNameLst>
                                          <p:attrName>ppt_x</p:attrName>
                                        </p:attrNameLst>
                                      </p:cBhvr>
                                      <p:tavLst>
                                        <p:tav tm="0">
                                          <p:val>
                                            <p:strVal val="#ppt_x"/>
                                          </p:val>
                                        </p:tav>
                                        <p:tav tm="100000">
                                          <p:val>
                                            <p:strVal val="#ppt_x"/>
                                          </p:val>
                                        </p:tav>
                                      </p:tavLst>
                                    </p:anim>
                                    <p:anim calcmode="lin" valueType="num">
                                      <p:cBhvr>
                                        <p:cTn id="22" dur="1000" fill="hold"/>
                                        <p:tgtEl>
                                          <p:spTgt spid="21"/>
                                        </p:tgtEl>
                                        <p:attrNameLst>
                                          <p:attrName>ppt_y</p:attrName>
                                        </p:attrNameLst>
                                      </p:cBhvr>
                                      <p:tavLst>
                                        <p:tav tm="0">
                                          <p:val>
                                            <p:strVal val="#ppt_y-.1"/>
                                          </p:val>
                                        </p:tav>
                                        <p:tav tm="100000">
                                          <p:val>
                                            <p:strVal val="#ppt_y"/>
                                          </p:val>
                                        </p:tav>
                                      </p:tavLst>
                                    </p:anim>
                                  </p:childTnLst>
                                </p:cTn>
                              </p:par>
                              <p:par>
                                <p:cTn id="23" presetID="47"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1000" fill="hold"/>
                                        <p:tgtEl>
                                          <p:spTgt spid="25"/>
                                        </p:tgtEl>
                                        <p:attrNameLst>
                                          <p:attrName>ppt_y</p:attrName>
                                        </p:attrNameLst>
                                      </p:cBhvr>
                                      <p:tavLst>
                                        <p:tav tm="0">
                                          <p:val>
                                            <p:strVal val="#ppt_y-.1"/>
                                          </p:val>
                                        </p:tav>
                                        <p:tav tm="100000">
                                          <p:val>
                                            <p:strVal val="#ppt_y"/>
                                          </p:val>
                                        </p:tav>
                                      </p:tavLst>
                                    </p:anim>
                                  </p:childTnLst>
                                </p:cTn>
                              </p:par>
                              <p:par>
                                <p:cTn id="28" presetID="47" presetClass="entr" presetSubtype="0" fill="hold"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1000"/>
                                        <p:tgtEl>
                                          <p:spTgt spid="26"/>
                                        </p:tgtEl>
                                      </p:cBhvr>
                                    </p:animEffect>
                                    <p:anim calcmode="lin" valueType="num">
                                      <p:cBhvr>
                                        <p:cTn id="31" dur="1000" fill="hold"/>
                                        <p:tgtEl>
                                          <p:spTgt spid="26"/>
                                        </p:tgtEl>
                                        <p:attrNameLst>
                                          <p:attrName>ppt_x</p:attrName>
                                        </p:attrNameLst>
                                      </p:cBhvr>
                                      <p:tavLst>
                                        <p:tav tm="0">
                                          <p:val>
                                            <p:strVal val="#ppt_x"/>
                                          </p:val>
                                        </p:tav>
                                        <p:tav tm="100000">
                                          <p:val>
                                            <p:strVal val="#ppt_x"/>
                                          </p:val>
                                        </p:tav>
                                      </p:tavLst>
                                    </p:anim>
                                    <p:anim calcmode="lin" valueType="num">
                                      <p:cBhvr>
                                        <p:cTn id="32" dur="1000" fill="hold"/>
                                        <p:tgtEl>
                                          <p:spTgt spid="26"/>
                                        </p:tgtEl>
                                        <p:attrNameLst>
                                          <p:attrName>ppt_y</p:attrName>
                                        </p:attrNameLst>
                                      </p:cBhvr>
                                      <p:tavLst>
                                        <p:tav tm="0">
                                          <p:val>
                                            <p:strVal val="#ppt_y-.1"/>
                                          </p:val>
                                        </p:tav>
                                        <p:tav tm="100000">
                                          <p:val>
                                            <p:strVal val="#ppt_y"/>
                                          </p:val>
                                        </p:tav>
                                      </p:tavLst>
                                    </p:anim>
                                  </p:childTnLst>
                                </p:cTn>
                              </p:par>
                              <p:par>
                                <p:cTn id="33" presetID="47" presetClass="entr" presetSubtype="0" fill="hold"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1000"/>
                                        <p:tgtEl>
                                          <p:spTgt spid="27"/>
                                        </p:tgtEl>
                                      </p:cBhvr>
                                    </p:animEffect>
                                    <p:anim calcmode="lin" valueType="num">
                                      <p:cBhvr>
                                        <p:cTn id="36" dur="1000" fill="hold"/>
                                        <p:tgtEl>
                                          <p:spTgt spid="27"/>
                                        </p:tgtEl>
                                        <p:attrNameLst>
                                          <p:attrName>ppt_x</p:attrName>
                                        </p:attrNameLst>
                                      </p:cBhvr>
                                      <p:tavLst>
                                        <p:tav tm="0">
                                          <p:val>
                                            <p:strVal val="#ppt_x"/>
                                          </p:val>
                                        </p:tav>
                                        <p:tav tm="100000">
                                          <p:val>
                                            <p:strVal val="#ppt_x"/>
                                          </p:val>
                                        </p:tav>
                                      </p:tavLst>
                                    </p:anim>
                                    <p:anim calcmode="lin" valueType="num">
                                      <p:cBhvr>
                                        <p:cTn id="37" dur="1000" fill="hold"/>
                                        <p:tgtEl>
                                          <p:spTgt spid="27"/>
                                        </p:tgtEl>
                                        <p:attrNameLst>
                                          <p:attrName>ppt_y</p:attrName>
                                        </p:attrNameLst>
                                      </p:cBhvr>
                                      <p:tavLst>
                                        <p:tav tm="0">
                                          <p:val>
                                            <p:strVal val="#ppt_y-.1"/>
                                          </p:val>
                                        </p:tav>
                                        <p:tav tm="100000">
                                          <p:val>
                                            <p:strVal val="#ppt_y"/>
                                          </p:val>
                                        </p:tav>
                                      </p:tavLst>
                                    </p:anim>
                                  </p:childTnLst>
                                </p:cTn>
                              </p:par>
                            </p:childTnLst>
                          </p:cTn>
                        </p:par>
                        <p:par>
                          <p:cTn id="38" fill="hold">
                            <p:stCondLst>
                              <p:cond delay="500"/>
                            </p:stCondLst>
                            <p:childTnLst>
                              <p:par>
                                <p:cTn id="39" presetID="45" presetClass="entr" presetSubtype="0"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2000"/>
                                        <p:tgtEl>
                                          <p:spTgt spid="16"/>
                                        </p:tgtEl>
                                      </p:cBhvr>
                                    </p:animEffect>
                                    <p:anim calcmode="lin" valueType="num">
                                      <p:cBhvr>
                                        <p:cTn id="42" dur="2000" fill="hold"/>
                                        <p:tgtEl>
                                          <p:spTgt spid="16"/>
                                        </p:tgtEl>
                                        <p:attrNameLst>
                                          <p:attrName>ppt_w</p:attrName>
                                        </p:attrNameLst>
                                      </p:cBhvr>
                                      <p:tavLst>
                                        <p:tav tm="0" fmla="#ppt_w*sin(2.5*pi*$)">
                                          <p:val>
                                            <p:fltVal val="0"/>
                                          </p:val>
                                        </p:tav>
                                        <p:tav tm="100000">
                                          <p:val>
                                            <p:fltVal val="1"/>
                                          </p:val>
                                        </p:tav>
                                      </p:tavLst>
                                    </p:anim>
                                    <p:anim calcmode="lin" valueType="num">
                                      <p:cBhvr>
                                        <p:cTn id="43" dur="2000" fill="hold"/>
                                        <p:tgtEl>
                                          <p:spTgt spid="16"/>
                                        </p:tgtEl>
                                        <p:attrNameLst>
                                          <p:attrName>ppt_h</p:attrName>
                                        </p:attrNameLst>
                                      </p:cBhvr>
                                      <p:tavLst>
                                        <p:tav tm="0">
                                          <p:val>
                                            <p:strVal val="#ppt_h"/>
                                          </p:val>
                                        </p:tav>
                                        <p:tav tm="100000">
                                          <p:val>
                                            <p:strVal val="#ppt_h"/>
                                          </p:val>
                                        </p:tav>
                                      </p:tavLst>
                                    </p:anim>
                                  </p:childTnLst>
                                </p:cTn>
                              </p:par>
                              <p:par>
                                <p:cTn id="44" presetID="45"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2000"/>
                                        <p:tgtEl>
                                          <p:spTgt spid="17"/>
                                        </p:tgtEl>
                                      </p:cBhvr>
                                    </p:animEffect>
                                    <p:anim calcmode="lin" valueType="num">
                                      <p:cBhvr>
                                        <p:cTn id="47" dur="2000" fill="hold"/>
                                        <p:tgtEl>
                                          <p:spTgt spid="17"/>
                                        </p:tgtEl>
                                        <p:attrNameLst>
                                          <p:attrName>ppt_w</p:attrName>
                                        </p:attrNameLst>
                                      </p:cBhvr>
                                      <p:tavLst>
                                        <p:tav tm="0" fmla="#ppt_w*sin(2.5*pi*$)">
                                          <p:val>
                                            <p:fltVal val="0"/>
                                          </p:val>
                                        </p:tav>
                                        <p:tav tm="100000">
                                          <p:val>
                                            <p:fltVal val="1"/>
                                          </p:val>
                                        </p:tav>
                                      </p:tavLst>
                                    </p:anim>
                                    <p:anim calcmode="lin" valueType="num">
                                      <p:cBhvr>
                                        <p:cTn id="48" dur="2000" fill="hold"/>
                                        <p:tgtEl>
                                          <p:spTgt spid="17"/>
                                        </p:tgtEl>
                                        <p:attrNameLst>
                                          <p:attrName>ppt_h</p:attrName>
                                        </p:attrNameLst>
                                      </p:cBhvr>
                                      <p:tavLst>
                                        <p:tav tm="0">
                                          <p:val>
                                            <p:strVal val="#ppt_h"/>
                                          </p:val>
                                        </p:tav>
                                        <p:tav tm="100000">
                                          <p:val>
                                            <p:strVal val="#ppt_h"/>
                                          </p:val>
                                        </p:tav>
                                      </p:tavLst>
                                    </p:anim>
                                  </p:childTnLst>
                                </p:cTn>
                              </p:par>
                              <p:par>
                                <p:cTn id="49" presetID="45" presetClass="entr" presetSubtype="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2000"/>
                                        <p:tgtEl>
                                          <p:spTgt spid="18"/>
                                        </p:tgtEl>
                                      </p:cBhvr>
                                    </p:animEffect>
                                    <p:anim calcmode="lin" valueType="num">
                                      <p:cBhvr>
                                        <p:cTn id="52" dur="2000" fill="hold"/>
                                        <p:tgtEl>
                                          <p:spTgt spid="18"/>
                                        </p:tgtEl>
                                        <p:attrNameLst>
                                          <p:attrName>ppt_w</p:attrName>
                                        </p:attrNameLst>
                                      </p:cBhvr>
                                      <p:tavLst>
                                        <p:tav tm="0" fmla="#ppt_w*sin(2.5*pi*$)">
                                          <p:val>
                                            <p:fltVal val="0"/>
                                          </p:val>
                                        </p:tav>
                                        <p:tav tm="100000">
                                          <p:val>
                                            <p:fltVal val="1"/>
                                          </p:val>
                                        </p:tav>
                                      </p:tavLst>
                                    </p:anim>
                                    <p:anim calcmode="lin" valueType="num">
                                      <p:cBhvr>
                                        <p:cTn id="53" dur="2000" fill="hold"/>
                                        <p:tgtEl>
                                          <p:spTgt spid="18"/>
                                        </p:tgtEl>
                                        <p:attrNameLst>
                                          <p:attrName>ppt_h</p:attrName>
                                        </p:attrNameLst>
                                      </p:cBhvr>
                                      <p:tavLst>
                                        <p:tav tm="0">
                                          <p:val>
                                            <p:strVal val="#ppt_h"/>
                                          </p:val>
                                        </p:tav>
                                        <p:tav tm="100000">
                                          <p:val>
                                            <p:strVal val="#ppt_h"/>
                                          </p:val>
                                        </p:tav>
                                      </p:tavLst>
                                    </p:anim>
                                  </p:childTnLst>
                                </p:cTn>
                              </p:par>
                              <p:par>
                                <p:cTn id="54" presetID="45" presetClass="entr" presetSubtype="0"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2000"/>
                                        <p:tgtEl>
                                          <p:spTgt spid="19"/>
                                        </p:tgtEl>
                                      </p:cBhvr>
                                    </p:animEffect>
                                    <p:anim calcmode="lin" valueType="num">
                                      <p:cBhvr>
                                        <p:cTn id="57" dur="2000" fill="hold"/>
                                        <p:tgtEl>
                                          <p:spTgt spid="19"/>
                                        </p:tgtEl>
                                        <p:attrNameLst>
                                          <p:attrName>ppt_w</p:attrName>
                                        </p:attrNameLst>
                                      </p:cBhvr>
                                      <p:tavLst>
                                        <p:tav tm="0" fmla="#ppt_w*sin(2.5*pi*$)">
                                          <p:val>
                                            <p:fltVal val="0"/>
                                          </p:val>
                                        </p:tav>
                                        <p:tav tm="100000">
                                          <p:val>
                                            <p:fltVal val="1"/>
                                          </p:val>
                                        </p:tav>
                                      </p:tavLst>
                                    </p:anim>
                                    <p:anim calcmode="lin" valueType="num">
                                      <p:cBhvr>
                                        <p:cTn id="58" dur="2000" fill="hold"/>
                                        <p:tgtEl>
                                          <p:spTgt spid="19"/>
                                        </p:tgtEl>
                                        <p:attrNameLst>
                                          <p:attrName>ppt_h</p:attrName>
                                        </p:attrNameLst>
                                      </p:cBhvr>
                                      <p:tavLst>
                                        <p:tav tm="0">
                                          <p:val>
                                            <p:strVal val="#ppt_h"/>
                                          </p:val>
                                        </p:tav>
                                        <p:tav tm="100000">
                                          <p:val>
                                            <p:strVal val="#ppt_h"/>
                                          </p:val>
                                        </p:tav>
                                      </p:tavLst>
                                    </p:anim>
                                  </p:childTnLst>
                                </p:cTn>
                              </p:par>
                              <p:par>
                                <p:cTn id="59" presetID="2" presetClass="entr" presetSubtype="4"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ppt_x"/>
                                          </p:val>
                                        </p:tav>
                                        <p:tav tm="100000">
                                          <p:val>
                                            <p:strVal val="#ppt_x"/>
                                          </p:val>
                                        </p:tav>
                                      </p:tavLst>
                                    </p:anim>
                                    <p:anim calcmode="lin" valueType="num">
                                      <p:cBhvr additive="base">
                                        <p:cTn id="62" dur="500" fill="hold"/>
                                        <p:tgtEl>
                                          <p:spTgt spid="23"/>
                                        </p:tgtEl>
                                        <p:attrNameLst>
                                          <p:attrName>ppt_y</p:attrName>
                                        </p:attrNameLst>
                                      </p:cBhvr>
                                      <p:tavLst>
                                        <p:tav tm="0">
                                          <p:val>
                                            <p:strVal val="1+#ppt_h/2"/>
                                          </p:val>
                                        </p:tav>
                                        <p:tav tm="100000">
                                          <p:val>
                                            <p:strVal val="#ppt_y"/>
                                          </p:val>
                                        </p:tav>
                                      </p:tavLst>
                                    </p:anim>
                                  </p:childTnLst>
                                </p:cTn>
                              </p:par>
                              <p:par>
                                <p:cTn id="63" presetID="23" presetClass="entr" presetSubtype="32" fill="hold" grpId="0" nodeType="withEffect">
                                  <p:stCondLst>
                                    <p:cond delay="500"/>
                                  </p:stCondLst>
                                  <p:childTnLst>
                                    <p:set>
                                      <p:cBhvr>
                                        <p:cTn id="64" dur="1" fill="hold">
                                          <p:stCondLst>
                                            <p:cond delay="0"/>
                                          </p:stCondLst>
                                        </p:cTn>
                                        <p:tgtEl>
                                          <p:spTgt spid="22"/>
                                        </p:tgtEl>
                                        <p:attrNameLst>
                                          <p:attrName>style.visibility</p:attrName>
                                        </p:attrNameLst>
                                      </p:cBhvr>
                                      <p:to>
                                        <p:strVal val="visible"/>
                                      </p:to>
                                    </p:set>
                                    <p:anim calcmode="lin" valueType="num">
                                      <p:cBhvr>
                                        <p:cTn id="65" dur="500" fill="hold"/>
                                        <p:tgtEl>
                                          <p:spTgt spid="22"/>
                                        </p:tgtEl>
                                        <p:attrNameLst>
                                          <p:attrName>ppt_w</p:attrName>
                                        </p:attrNameLst>
                                      </p:cBhvr>
                                      <p:tavLst>
                                        <p:tav tm="0">
                                          <p:val>
                                            <p:strVal val="4*#ppt_w"/>
                                          </p:val>
                                        </p:tav>
                                        <p:tav tm="100000">
                                          <p:val>
                                            <p:strVal val="#ppt_w"/>
                                          </p:val>
                                        </p:tav>
                                      </p:tavLst>
                                    </p:anim>
                                    <p:anim calcmode="lin" valueType="num">
                                      <p:cBhvr>
                                        <p:cTn id="66" dur="500" fill="hold"/>
                                        <p:tgtEl>
                                          <p:spTgt spid="22"/>
                                        </p:tgtEl>
                                        <p:attrNameLst>
                                          <p:attrName>ppt_h</p:attrName>
                                        </p:attrNameLst>
                                      </p:cBhvr>
                                      <p:tavLst>
                                        <p:tav tm="0">
                                          <p:val>
                                            <p:strVal val="4*#ppt_h"/>
                                          </p:val>
                                        </p:tav>
                                        <p:tav tm="100000">
                                          <p:val>
                                            <p:strVal val="#ppt_h"/>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additive="base">
                                        <p:cTn id="69" dur="500" fill="hold"/>
                                        <p:tgtEl>
                                          <p:spTgt spid="37"/>
                                        </p:tgtEl>
                                        <p:attrNameLst>
                                          <p:attrName>ppt_x</p:attrName>
                                        </p:attrNameLst>
                                      </p:cBhvr>
                                      <p:tavLst>
                                        <p:tav tm="0">
                                          <p:val>
                                            <p:strVal val="#ppt_x"/>
                                          </p:val>
                                        </p:tav>
                                        <p:tav tm="100000">
                                          <p:val>
                                            <p:strVal val="#ppt_x"/>
                                          </p:val>
                                        </p:tav>
                                      </p:tavLst>
                                    </p:anim>
                                    <p:anim calcmode="lin" valueType="num">
                                      <p:cBhvr additive="base">
                                        <p:cTn id="70" dur="500" fill="hold"/>
                                        <p:tgtEl>
                                          <p:spTgt spid="37"/>
                                        </p:tgtEl>
                                        <p:attrNameLst>
                                          <p:attrName>ppt_y</p:attrName>
                                        </p:attrNameLst>
                                      </p:cBhvr>
                                      <p:tavLst>
                                        <p:tav tm="0">
                                          <p:val>
                                            <p:strVal val="1+#ppt_h/2"/>
                                          </p:val>
                                        </p:tav>
                                        <p:tav tm="100000">
                                          <p:val>
                                            <p:strVal val="#ppt_y"/>
                                          </p:val>
                                        </p:tav>
                                      </p:tavLst>
                                    </p:anim>
                                  </p:childTnLst>
                                </p:cTn>
                              </p:par>
                              <p:par>
                                <p:cTn id="71" presetID="23" presetClass="entr" presetSubtype="32" fill="hold" grpId="0" nodeType="withEffect">
                                  <p:stCondLst>
                                    <p:cond delay="500"/>
                                  </p:stCondLst>
                                  <p:childTnLst>
                                    <p:set>
                                      <p:cBhvr>
                                        <p:cTn id="72" dur="1" fill="hold">
                                          <p:stCondLst>
                                            <p:cond delay="0"/>
                                          </p:stCondLst>
                                        </p:cTn>
                                        <p:tgtEl>
                                          <p:spTgt spid="36"/>
                                        </p:tgtEl>
                                        <p:attrNameLst>
                                          <p:attrName>style.visibility</p:attrName>
                                        </p:attrNameLst>
                                      </p:cBhvr>
                                      <p:to>
                                        <p:strVal val="visible"/>
                                      </p:to>
                                    </p:set>
                                    <p:anim calcmode="lin" valueType="num">
                                      <p:cBhvr>
                                        <p:cTn id="73" dur="500" fill="hold"/>
                                        <p:tgtEl>
                                          <p:spTgt spid="36"/>
                                        </p:tgtEl>
                                        <p:attrNameLst>
                                          <p:attrName>ppt_w</p:attrName>
                                        </p:attrNameLst>
                                      </p:cBhvr>
                                      <p:tavLst>
                                        <p:tav tm="0">
                                          <p:val>
                                            <p:strVal val="4*#ppt_w"/>
                                          </p:val>
                                        </p:tav>
                                        <p:tav tm="100000">
                                          <p:val>
                                            <p:strVal val="#ppt_w"/>
                                          </p:val>
                                        </p:tav>
                                      </p:tavLst>
                                    </p:anim>
                                    <p:anim calcmode="lin" valueType="num">
                                      <p:cBhvr>
                                        <p:cTn id="74" dur="500" fill="hold"/>
                                        <p:tgtEl>
                                          <p:spTgt spid="36"/>
                                        </p:tgtEl>
                                        <p:attrNameLst>
                                          <p:attrName>ppt_h</p:attrName>
                                        </p:attrNameLst>
                                      </p:cBhvr>
                                      <p:tavLst>
                                        <p:tav tm="0">
                                          <p:val>
                                            <p:strVal val="4*#ppt_h"/>
                                          </p:val>
                                        </p:tav>
                                        <p:tav tm="100000">
                                          <p:val>
                                            <p:strVal val="#ppt_h"/>
                                          </p:val>
                                        </p:tav>
                                      </p:tavLst>
                                    </p:anim>
                                  </p:childTnLst>
                                </p:cTn>
                              </p:par>
                              <p:par>
                                <p:cTn id="75" presetID="2" presetClass="entr" presetSubtype="4" fill="hold" grpId="0" nodeType="with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additive="base">
                                        <p:cTn id="77" dur="500" fill="hold"/>
                                        <p:tgtEl>
                                          <p:spTgt spid="39"/>
                                        </p:tgtEl>
                                        <p:attrNameLst>
                                          <p:attrName>ppt_x</p:attrName>
                                        </p:attrNameLst>
                                      </p:cBhvr>
                                      <p:tavLst>
                                        <p:tav tm="0">
                                          <p:val>
                                            <p:strVal val="#ppt_x"/>
                                          </p:val>
                                        </p:tav>
                                        <p:tav tm="100000">
                                          <p:val>
                                            <p:strVal val="#ppt_x"/>
                                          </p:val>
                                        </p:tav>
                                      </p:tavLst>
                                    </p:anim>
                                    <p:anim calcmode="lin" valueType="num">
                                      <p:cBhvr additive="base">
                                        <p:cTn id="78" dur="500" fill="hold"/>
                                        <p:tgtEl>
                                          <p:spTgt spid="39"/>
                                        </p:tgtEl>
                                        <p:attrNameLst>
                                          <p:attrName>ppt_y</p:attrName>
                                        </p:attrNameLst>
                                      </p:cBhvr>
                                      <p:tavLst>
                                        <p:tav tm="0">
                                          <p:val>
                                            <p:strVal val="1+#ppt_h/2"/>
                                          </p:val>
                                        </p:tav>
                                        <p:tav tm="100000">
                                          <p:val>
                                            <p:strVal val="#ppt_y"/>
                                          </p:val>
                                        </p:tav>
                                      </p:tavLst>
                                    </p:anim>
                                  </p:childTnLst>
                                </p:cTn>
                              </p:par>
                              <p:par>
                                <p:cTn id="79" presetID="23" presetClass="entr" presetSubtype="32" fill="hold" grpId="0" nodeType="withEffect">
                                  <p:stCondLst>
                                    <p:cond delay="500"/>
                                  </p:stCondLst>
                                  <p:childTnLst>
                                    <p:set>
                                      <p:cBhvr>
                                        <p:cTn id="80" dur="1" fill="hold">
                                          <p:stCondLst>
                                            <p:cond delay="0"/>
                                          </p:stCondLst>
                                        </p:cTn>
                                        <p:tgtEl>
                                          <p:spTgt spid="38"/>
                                        </p:tgtEl>
                                        <p:attrNameLst>
                                          <p:attrName>style.visibility</p:attrName>
                                        </p:attrNameLst>
                                      </p:cBhvr>
                                      <p:to>
                                        <p:strVal val="visible"/>
                                      </p:to>
                                    </p:set>
                                    <p:anim calcmode="lin" valueType="num">
                                      <p:cBhvr>
                                        <p:cTn id="81" dur="500" fill="hold"/>
                                        <p:tgtEl>
                                          <p:spTgt spid="38"/>
                                        </p:tgtEl>
                                        <p:attrNameLst>
                                          <p:attrName>ppt_w</p:attrName>
                                        </p:attrNameLst>
                                      </p:cBhvr>
                                      <p:tavLst>
                                        <p:tav tm="0">
                                          <p:val>
                                            <p:strVal val="4*#ppt_w"/>
                                          </p:val>
                                        </p:tav>
                                        <p:tav tm="100000">
                                          <p:val>
                                            <p:strVal val="#ppt_w"/>
                                          </p:val>
                                        </p:tav>
                                      </p:tavLst>
                                    </p:anim>
                                    <p:anim calcmode="lin" valueType="num">
                                      <p:cBhvr>
                                        <p:cTn id="82" dur="500" fill="hold"/>
                                        <p:tgtEl>
                                          <p:spTgt spid="38"/>
                                        </p:tgtEl>
                                        <p:attrNameLst>
                                          <p:attrName>ppt_h</p:attrName>
                                        </p:attrNameLst>
                                      </p:cBhvr>
                                      <p:tavLst>
                                        <p:tav tm="0">
                                          <p:val>
                                            <p:strVal val="4*#ppt_h"/>
                                          </p:val>
                                        </p:tav>
                                        <p:tav tm="100000">
                                          <p:val>
                                            <p:strVal val="#ppt_h"/>
                                          </p:val>
                                        </p:tav>
                                      </p:tavLst>
                                    </p:anim>
                                  </p:childTnLst>
                                </p:cTn>
                              </p:par>
                              <p:par>
                                <p:cTn id="83" presetID="2" presetClass="entr" presetSubtype="4" fill="hold" grpId="0" nodeType="withEffect">
                                  <p:stCondLst>
                                    <p:cond delay="0"/>
                                  </p:stCondLst>
                                  <p:childTnLst>
                                    <p:set>
                                      <p:cBhvr>
                                        <p:cTn id="84" dur="1" fill="hold">
                                          <p:stCondLst>
                                            <p:cond delay="0"/>
                                          </p:stCondLst>
                                        </p:cTn>
                                        <p:tgtEl>
                                          <p:spTgt spid="41"/>
                                        </p:tgtEl>
                                        <p:attrNameLst>
                                          <p:attrName>style.visibility</p:attrName>
                                        </p:attrNameLst>
                                      </p:cBhvr>
                                      <p:to>
                                        <p:strVal val="visible"/>
                                      </p:to>
                                    </p:set>
                                    <p:anim calcmode="lin" valueType="num">
                                      <p:cBhvr additive="base">
                                        <p:cTn id="85" dur="500" fill="hold"/>
                                        <p:tgtEl>
                                          <p:spTgt spid="41"/>
                                        </p:tgtEl>
                                        <p:attrNameLst>
                                          <p:attrName>ppt_x</p:attrName>
                                        </p:attrNameLst>
                                      </p:cBhvr>
                                      <p:tavLst>
                                        <p:tav tm="0">
                                          <p:val>
                                            <p:strVal val="#ppt_x"/>
                                          </p:val>
                                        </p:tav>
                                        <p:tav tm="100000">
                                          <p:val>
                                            <p:strVal val="#ppt_x"/>
                                          </p:val>
                                        </p:tav>
                                      </p:tavLst>
                                    </p:anim>
                                    <p:anim calcmode="lin" valueType="num">
                                      <p:cBhvr additive="base">
                                        <p:cTn id="86" dur="500" fill="hold"/>
                                        <p:tgtEl>
                                          <p:spTgt spid="41"/>
                                        </p:tgtEl>
                                        <p:attrNameLst>
                                          <p:attrName>ppt_y</p:attrName>
                                        </p:attrNameLst>
                                      </p:cBhvr>
                                      <p:tavLst>
                                        <p:tav tm="0">
                                          <p:val>
                                            <p:strVal val="1+#ppt_h/2"/>
                                          </p:val>
                                        </p:tav>
                                        <p:tav tm="100000">
                                          <p:val>
                                            <p:strVal val="#ppt_y"/>
                                          </p:val>
                                        </p:tav>
                                      </p:tavLst>
                                    </p:anim>
                                  </p:childTnLst>
                                </p:cTn>
                              </p:par>
                              <p:par>
                                <p:cTn id="87" presetID="23" presetClass="entr" presetSubtype="32" fill="hold" grpId="0" nodeType="withEffect">
                                  <p:stCondLst>
                                    <p:cond delay="500"/>
                                  </p:stCondLst>
                                  <p:childTnLst>
                                    <p:set>
                                      <p:cBhvr>
                                        <p:cTn id="88" dur="1" fill="hold">
                                          <p:stCondLst>
                                            <p:cond delay="0"/>
                                          </p:stCondLst>
                                        </p:cTn>
                                        <p:tgtEl>
                                          <p:spTgt spid="40"/>
                                        </p:tgtEl>
                                        <p:attrNameLst>
                                          <p:attrName>style.visibility</p:attrName>
                                        </p:attrNameLst>
                                      </p:cBhvr>
                                      <p:to>
                                        <p:strVal val="visible"/>
                                      </p:to>
                                    </p:set>
                                    <p:anim calcmode="lin" valueType="num">
                                      <p:cBhvr>
                                        <p:cTn id="89" dur="500" fill="hold"/>
                                        <p:tgtEl>
                                          <p:spTgt spid="40"/>
                                        </p:tgtEl>
                                        <p:attrNameLst>
                                          <p:attrName>ppt_w</p:attrName>
                                        </p:attrNameLst>
                                      </p:cBhvr>
                                      <p:tavLst>
                                        <p:tav tm="0">
                                          <p:val>
                                            <p:strVal val="4*#ppt_w"/>
                                          </p:val>
                                        </p:tav>
                                        <p:tav tm="100000">
                                          <p:val>
                                            <p:strVal val="#ppt_w"/>
                                          </p:val>
                                        </p:tav>
                                      </p:tavLst>
                                    </p:anim>
                                    <p:anim calcmode="lin" valueType="num">
                                      <p:cBhvr>
                                        <p:cTn id="90" dur="500" fill="hold"/>
                                        <p:tgtEl>
                                          <p:spTgt spid="40"/>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2" grpId="0"/>
      <p:bldP spid="23" grpId="0"/>
      <p:bldP spid="36" grpId="0"/>
      <p:bldP spid="37" grpId="0"/>
      <p:bldP spid="38" grpId="0"/>
      <p:bldP spid="39" grpId="0"/>
      <p:bldP spid="40" grpId="0"/>
      <p:bldP spid="41" grpId="0"/>
      <p:bldP spid="42" grpId="0"/>
      <p:bldP spid="4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51856" y="6579169"/>
            <a:ext cx="548358" cy="287130"/>
          </a:xfrm>
          <a:prstGeom prst="rect">
            <a:avLst/>
          </a:prstGeom>
          <a:noFill/>
        </p:spPr>
        <p:txBody>
          <a:bodyPr wrap="square" rtlCol="0">
            <a:spAutoFit/>
          </a:bodyPr>
          <a:lstStyle/>
          <a:p>
            <a:fld id="{F3C5028F-8D3B-45CC-A1ED-22F09E87F5E5}" type="slidenum">
              <a:rPr lang="id-ID" sz="1265">
                <a:solidFill>
                  <a:schemeClr val="bg1"/>
                </a:solidFill>
                <a:latin typeface="Arial" panose="020B0604020202020204" pitchFamily="34" charset="0"/>
                <a:sym typeface="Arial" panose="020B0604020202020204" pitchFamily="34" charset="0"/>
              </a:rPr>
              <a:t>20</a:t>
            </a:fld>
            <a:endParaRPr lang="id-ID" sz="1265" dirty="0">
              <a:solidFill>
                <a:schemeClr val="bg1"/>
              </a:solidFill>
              <a:latin typeface="Arial" panose="020B0604020202020204" pitchFamily="34" charset="0"/>
              <a:sym typeface="Arial" panose="020B0604020202020204" pitchFamily="34" charset="0"/>
            </a:endParaRPr>
          </a:p>
        </p:txBody>
      </p:sp>
      <p:sp>
        <p:nvSpPr>
          <p:cNvPr id="133" name="Rectangle 132"/>
          <p:cNvSpPr/>
          <p:nvPr/>
        </p:nvSpPr>
        <p:spPr bwMode="auto">
          <a:xfrm>
            <a:off x="1976808" y="2400885"/>
            <a:ext cx="2284516" cy="6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spcBef>
                <a:spcPts val="0"/>
              </a:spcBef>
              <a:spcAft>
                <a:spcPts val="0"/>
              </a:spcAft>
              <a:defRPr/>
            </a:pPr>
            <a:r>
              <a:rPr lang="en-US" sz="1160" dirty="0">
                <a:solidFill>
                  <a:schemeClr val="bg1">
                    <a:lumMod val="65000"/>
                  </a:schemeClr>
                </a:solidFill>
                <a:latin typeface="Arial" panose="020B0604020202020204" pitchFamily="34" charset="0"/>
                <a:ea typeface="Roboto" panose="02000000000000000000" pitchFamily="2" charset="0"/>
                <a:cs typeface="Lato Light" charset="0"/>
                <a:sym typeface="Arial" panose="020B0604020202020204" pitchFamily="34" charset="0"/>
              </a:rPr>
              <a:t>But also leap into electron typesetting, remaining essentially is simply dummy text.</a:t>
            </a:r>
          </a:p>
        </p:txBody>
      </p:sp>
      <p:sp>
        <p:nvSpPr>
          <p:cNvPr id="134" name="Rectangle 133"/>
          <p:cNvSpPr/>
          <p:nvPr/>
        </p:nvSpPr>
        <p:spPr bwMode="auto">
          <a:xfrm>
            <a:off x="1976808" y="2087878"/>
            <a:ext cx="1850858" cy="250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lnSpc>
                <a:spcPct val="80000"/>
              </a:lnSpc>
              <a:spcBef>
                <a:spcPts val="0"/>
              </a:spcBef>
              <a:spcAft>
                <a:spcPts val="0"/>
              </a:spcAft>
              <a:defRPr/>
            </a:pP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Lorem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a:t>
            </a: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Ipsum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is simply</a:t>
            </a:r>
          </a:p>
        </p:txBody>
      </p:sp>
      <p:sp>
        <p:nvSpPr>
          <p:cNvPr id="135" name="Rectangle 16"/>
          <p:cNvSpPr/>
          <p:nvPr/>
        </p:nvSpPr>
        <p:spPr bwMode="auto">
          <a:xfrm>
            <a:off x="1991876" y="3801053"/>
            <a:ext cx="2269447" cy="6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spcBef>
                <a:spcPts val="0"/>
              </a:spcBef>
              <a:spcAft>
                <a:spcPts val="0"/>
              </a:spcAft>
              <a:defRPr/>
            </a:pPr>
            <a:r>
              <a:rPr lang="en-US" sz="1160" dirty="0">
                <a:solidFill>
                  <a:schemeClr val="bg1">
                    <a:lumMod val="65000"/>
                  </a:schemeClr>
                </a:solidFill>
                <a:latin typeface="Arial" panose="020B0604020202020204" pitchFamily="34" charset="0"/>
                <a:ea typeface="Roboto" panose="02000000000000000000" pitchFamily="2" charset="0"/>
                <a:cs typeface="Lato Light" charset="0"/>
                <a:sym typeface="Arial" panose="020B0604020202020204" pitchFamily="34" charset="0"/>
              </a:rPr>
              <a:t>But also leap into electron typesetting, remaining essentially is simply dummy text.</a:t>
            </a:r>
          </a:p>
        </p:txBody>
      </p:sp>
      <p:sp>
        <p:nvSpPr>
          <p:cNvPr id="136" name="Rectangle 17"/>
          <p:cNvSpPr/>
          <p:nvPr/>
        </p:nvSpPr>
        <p:spPr bwMode="auto">
          <a:xfrm>
            <a:off x="1991876" y="3488046"/>
            <a:ext cx="1835792" cy="27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lnSpc>
                <a:spcPct val="80000"/>
              </a:lnSpc>
              <a:spcBef>
                <a:spcPts val="0"/>
              </a:spcBef>
              <a:spcAft>
                <a:spcPts val="0"/>
              </a:spcAft>
              <a:defRPr/>
            </a:pP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Lorem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a:t>
            </a: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Ipsum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is simply</a:t>
            </a:r>
          </a:p>
        </p:txBody>
      </p:sp>
      <p:sp>
        <p:nvSpPr>
          <p:cNvPr id="139" name="Rectangle 138"/>
          <p:cNvSpPr/>
          <p:nvPr/>
        </p:nvSpPr>
        <p:spPr bwMode="auto">
          <a:xfrm>
            <a:off x="5865404" y="2400885"/>
            <a:ext cx="2284516" cy="6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spcBef>
                <a:spcPts val="0"/>
              </a:spcBef>
              <a:spcAft>
                <a:spcPts val="0"/>
              </a:spcAft>
              <a:defRPr/>
            </a:pPr>
            <a:r>
              <a:rPr lang="en-US" sz="1160" dirty="0">
                <a:solidFill>
                  <a:schemeClr val="bg1">
                    <a:lumMod val="65000"/>
                  </a:schemeClr>
                </a:solidFill>
                <a:latin typeface="Arial" panose="020B0604020202020204" pitchFamily="34" charset="0"/>
                <a:ea typeface="Roboto" panose="02000000000000000000" pitchFamily="2" charset="0"/>
                <a:cs typeface="Lato Light" charset="0"/>
                <a:sym typeface="Arial" panose="020B0604020202020204" pitchFamily="34" charset="0"/>
              </a:rPr>
              <a:t>But also leap into electron typesetting, remaining essentially is simply dummy text.</a:t>
            </a:r>
          </a:p>
        </p:txBody>
      </p:sp>
      <p:sp>
        <p:nvSpPr>
          <p:cNvPr id="140" name="Rectangle 139"/>
          <p:cNvSpPr/>
          <p:nvPr/>
        </p:nvSpPr>
        <p:spPr bwMode="auto">
          <a:xfrm>
            <a:off x="5865404" y="2087878"/>
            <a:ext cx="1850858" cy="250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lnSpc>
                <a:spcPct val="80000"/>
              </a:lnSpc>
              <a:spcBef>
                <a:spcPts val="0"/>
              </a:spcBef>
              <a:spcAft>
                <a:spcPts val="0"/>
              </a:spcAft>
              <a:defRPr/>
            </a:pP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Lorem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a:t>
            </a: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Ipsum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is simply</a:t>
            </a:r>
          </a:p>
        </p:txBody>
      </p:sp>
      <p:sp>
        <p:nvSpPr>
          <p:cNvPr id="141" name="Rectangle 16"/>
          <p:cNvSpPr/>
          <p:nvPr/>
        </p:nvSpPr>
        <p:spPr bwMode="auto">
          <a:xfrm>
            <a:off x="5880473" y="3801053"/>
            <a:ext cx="2269447" cy="6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spcBef>
                <a:spcPts val="0"/>
              </a:spcBef>
              <a:spcAft>
                <a:spcPts val="0"/>
              </a:spcAft>
              <a:defRPr/>
            </a:pPr>
            <a:r>
              <a:rPr lang="en-US" sz="1160" dirty="0">
                <a:solidFill>
                  <a:schemeClr val="bg1">
                    <a:lumMod val="65000"/>
                  </a:schemeClr>
                </a:solidFill>
                <a:latin typeface="Arial" panose="020B0604020202020204" pitchFamily="34" charset="0"/>
                <a:ea typeface="Roboto" panose="02000000000000000000" pitchFamily="2" charset="0"/>
                <a:cs typeface="Lato Light" charset="0"/>
                <a:sym typeface="Arial" panose="020B0604020202020204" pitchFamily="34" charset="0"/>
              </a:rPr>
              <a:t>But also leap into electron typesetting, remaining essentially is simply dummy text.</a:t>
            </a:r>
          </a:p>
        </p:txBody>
      </p:sp>
      <p:sp>
        <p:nvSpPr>
          <p:cNvPr id="142" name="Rectangle 17"/>
          <p:cNvSpPr/>
          <p:nvPr/>
        </p:nvSpPr>
        <p:spPr bwMode="auto">
          <a:xfrm>
            <a:off x="5880473" y="3488046"/>
            <a:ext cx="1835792" cy="27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lnSpc>
                <a:spcPct val="80000"/>
              </a:lnSpc>
              <a:spcBef>
                <a:spcPts val="0"/>
              </a:spcBef>
              <a:spcAft>
                <a:spcPts val="0"/>
              </a:spcAft>
              <a:defRPr/>
            </a:pP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Lorem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a:t>
            </a: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Ipsum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is simply</a:t>
            </a:r>
          </a:p>
        </p:txBody>
      </p:sp>
      <p:sp>
        <p:nvSpPr>
          <p:cNvPr id="145" name="Rectangle 144"/>
          <p:cNvSpPr/>
          <p:nvPr/>
        </p:nvSpPr>
        <p:spPr bwMode="auto">
          <a:xfrm>
            <a:off x="9739607" y="2400885"/>
            <a:ext cx="2284516" cy="6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spcBef>
                <a:spcPts val="0"/>
              </a:spcBef>
              <a:spcAft>
                <a:spcPts val="0"/>
              </a:spcAft>
              <a:defRPr/>
            </a:pPr>
            <a:r>
              <a:rPr lang="en-US" sz="1160" dirty="0">
                <a:solidFill>
                  <a:schemeClr val="bg1">
                    <a:lumMod val="65000"/>
                  </a:schemeClr>
                </a:solidFill>
                <a:latin typeface="Arial" panose="020B0604020202020204" pitchFamily="34" charset="0"/>
                <a:ea typeface="Roboto" panose="02000000000000000000" pitchFamily="2" charset="0"/>
                <a:cs typeface="Lato Light" charset="0"/>
                <a:sym typeface="Arial" panose="020B0604020202020204" pitchFamily="34" charset="0"/>
              </a:rPr>
              <a:t>But also leap into electron typesetting, remaining essentially is simply dummy text.</a:t>
            </a:r>
          </a:p>
        </p:txBody>
      </p:sp>
      <p:sp>
        <p:nvSpPr>
          <p:cNvPr id="146" name="Rectangle 145"/>
          <p:cNvSpPr/>
          <p:nvPr/>
        </p:nvSpPr>
        <p:spPr bwMode="auto">
          <a:xfrm>
            <a:off x="9739608" y="2087878"/>
            <a:ext cx="1850858" cy="250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lnSpc>
                <a:spcPct val="80000"/>
              </a:lnSpc>
              <a:spcBef>
                <a:spcPts val="0"/>
              </a:spcBef>
              <a:spcAft>
                <a:spcPts val="0"/>
              </a:spcAft>
              <a:defRPr/>
            </a:pP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Lorem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a:t>
            </a: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Ipsum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is simply</a:t>
            </a:r>
          </a:p>
        </p:txBody>
      </p:sp>
      <p:sp>
        <p:nvSpPr>
          <p:cNvPr id="147" name="Rectangle 16"/>
          <p:cNvSpPr/>
          <p:nvPr/>
        </p:nvSpPr>
        <p:spPr bwMode="auto">
          <a:xfrm>
            <a:off x="9754676" y="3801053"/>
            <a:ext cx="2269447" cy="6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spcBef>
                <a:spcPts val="0"/>
              </a:spcBef>
              <a:spcAft>
                <a:spcPts val="0"/>
              </a:spcAft>
              <a:defRPr/>
            </a:pPr>
            <a:r>
              <a:rPr lang="en-US" sz="1160" dirty="0">
                <a:solidFill>
                  <a:schemeClr val="bg1">
                    <a:lumMod val="65000"/>
                  </a:schemeClr>
                </a:solidFill>
                <a:latin typeface="Arial" panose="020B0604020202020204" pitchFamily="34" charset="0"/>
                <a:ea typeface="Roboto" panose="02000000000000000000" pitchFamily="2" charset="0"/>
                <a:cs typeface="Lato Light" charset="0"/>
                <a:sym typeface="Arial" panose="020B0604020202020204" pitchFamily="34" charset="0"/>
              </a:rPr>
              <a:t>But also leap into electron typesetting, remaining essentially is simply dummy text.</a:t>
            </a:r>
          </a:p>
        </p:txBody>
      </p:sp>
      <p:sp>
        <p:nvSpPr>
          <p:cNvPr id="148" name="Rectangle 17"/>
          <p:cNvSpPr/>
          <p:nvPr/>
        </p:nvSpPr>
        <p:spPr bwMode="auto">
          <a:xfrm>
            <a:off x="9754676" y="3488046"/>
            <a:ext cx="1835792" cy="27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lnSpc>
                <a:spcPct val="80000"/>
              </a:lnSpc>
              <a:spcBef>
                <a:spcPts val="0"/>
              </a:spcBef>
              <a:spcAft>
                <a:spcPts val="0"/>
              </a:spcAft>
              <a:defRPr/>
            </a:pP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Lorem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a:t>
            </a: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Ipsum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is simply</a:t>
            </a:r>
          </a:p>
        </p:txBody>
      </p:sp>
      <p:sp>
        <p:nvSpPr>
          <p:cNvPr id="151" name="Rectangle 16"/>
          <p:cNvSpPr/>
          <p:nvPr/>
        </p:nvSpPr>
        <p:spPr bwMode="auto">
          <a:xfrm>
            <a:off x="1991876" y="5201222"/>
            <a:ext cx="2269447" cy="6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spcBef>
                <a:spcPts val="0"/>
              </a:spcBef>
              <a:spcAft>
                <a:spcPts val="0"/>
              </a:spcAft>
              <a:defRPr/>
            </a:pPr>
            <a:r>
              <a:rPr lang="en-US" sz="1160" dirty="0">
                <a:solidFill>
                  <a:schemeClr val="bg1">
                    <a:lumMod val="65000"/>
                  </a:schemeClr>
                </a:solidFill>
                <a:latin typeface="Arial" panose="020B0604020202020204" pitchFamily="34" charset="0"/>
                <a:ea typeface="Roboto" panose="02000000000000000000" pitchFamily="2" charset="0"/>
                <a:cs typeface="Lato Light" charset="0"/>
                <a:sym typeface="Arial" panose="020B0604020202020204" pitchFamily="34" charset="0"/>
              </a:rPr>
              <a:t>But also leap into electron typesetting, remaining essentially is simply dummy text.</a:t>
            </a:r>
          </a:p>
        </p:txBody>
      </p:sp>
      <p:sp>
        <p:nvSpPr>
          <p:cNvPr id="152" name="Rectangle 17"/>
          <p:cNvSpPr/>
          <p:nvPr/>
        </p:nvSpPr>
        <p:spPr bwMode="auto">
          <a:xfrm>
            <a:off x="1991876" y="4888214"/>
            <a:ext cx="1835792" cy="27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lnSpc>
                <a:spcPct val="80000"/>
              </a:lnSpc>
              <a:spcBef>
                <a:spcPts val="0"/>
              </a:spcBef>
              <a:spcAft>
                <a:spcPts val="0"/>
              </a:spcAft>
              <a:defRPr/>
            </a:pP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Lorem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a:t>
            </a: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Ipsum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is simply</a:t>
            </a:r>
          </a:p>
        </p:txBody>
      </p:sp>
      <p:sp>
        <p:nvSpPr>
          <p:cNvPr id="154" name="Rectangle 16"/>
          <p:cNvSpPr/>
          <p:nvPr/>
        </p:nvSpPr>
        <p:spPr bwMode="auto">
          <a:xfrm>
            <a:off x="5880473" y="5201222"/>
            <a:ext cx="2269447" cy="6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spcBef>
                <a:spcPts val="0"/>
              </a:spcBef>
              <a:spcAft>
                <a:spcPts val="0"/>
              </a:spcAft>
              <a:defRPr/>
            </a:pPr>
            <a:r>
              <a:rPr lang="en-US" sz="1160" dirty="0">
                <a:solidFill>
                  <a:schemeClr val="bg1">
                    <a:lumMod val="65000"/>
                  </a:schemeClr>
                </a:solidFill>
                <a:latin typeface="Arial" panose="020B0604020202020204" pitchFamily="34" charset="0"/>
                <a:ea typeface="Roboto" panose="02000000000000000000" pitchFamily="2" charset="0"/>
                <a:cs typeface="Lato Light" charset="0"/>
                <a:sym typeface="Arial" panose="020B0604020202020204" pitchFamily="34" charset="0"/>
              </a:rPr>
              <a:t>But also leap into electron typesetting, remaining essentially is simply dummy text.</a:t>
            </a:r>
          </a:p>
        </p:txBody>
      </p:sp>
      <p:sp>
        <p:nvSpPr>
          <p:cNvPr id="155" name="Rectangle 17"/>
          <p:cNvSpPr/>
          <p:nvPr/>
        </p:nvSpPr>
        <p:spPr bwMode="auto">
          <a:xfrm>
            <a:off x="5880473" y="4888214"/>
            <a:ext cx="1835792" cy="27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lnSpc>
                <a:spcPct val="80000"/>
              </a:lnSpc>
              <a:spcBef>
                <a:spcPts val="0"/>
              </a:spcBef>
              <a:spcAft>
                <a:spcPts val="0"/>
              </a:spcAft>
              <a:defRPr/>
            </a:pP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Lorem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a:t>
            </a: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Ipsum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is simply</a:t>
            </a:r>
          </a:p>
        </p:txBody>
      </p:sp>
      <p:sp>
        <p:nvSpPr>
          <p:cNvPr id="157" name="Rectangle 16"/>
          <p:cNvSpPr/>
          <p:nvPr/>
        </p:nvSpPr>
        <p:spPr bwMode="auto">
          <a:xfrm>
            <a:off x="9754676" y="5201222"/>
            <a:ext cx="2269447" cy="6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spcBef>
                <a:spcPts val="0"/>
              </a:spcBef>
              <a:spcAft>
                <a:spcPts val="0"/>
              </a:spcAft>
              <a:defRPr/>
            </a:pPr>
            <a:r>
              <a:rPr lang="en-US" sz="1160" dirty="0">
                <a:solidFill>
                  <a:schemeClr val="bg1">
                    <a:lumMod val="65000"/>
                  </a:schemeClr>
                </a:solidFill>
                <a:latin typeface="Arial" panose="020B0604020202020204" pitchFamily="34" charset="0"/>
                <a:ea typeface="Roboto" panose="02000000000000000000" pitchFamily="2" charset="0"/>
                <a:cs typeface="Lato Light" charset="0"/>
                <a:sym typeface="Arial" panose="020B0604020202020204" pitchFamily="34" charset="0"/>
              </a:rPr>
              <a:t>But also leap into electron typesetting, remaining essentially is simply dummy text.</a:t>
            </a:r>
          </a:p>
        </p:txBody>
      </p:sp>
      <p:sp>
        <p:nvSpPr>
          <p:cNvPr id="158" name="Rectangle 17"/>
          <p:cNvSpPr/>
          <p:nvPr/>
        </p:nvSpPr>
        <p:spPr bwMode="auto">
          <a:xfrm>
            <a:off x="9754676" y="4888214"/>
            <a:ext cx="1835792" cy="27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auto">
              <a:lnSpc>
                <a:spcPct val="80000"/>
              </a:lnSpc>
              <a:spcBef>
                <a:spcPts val="0"/>
              </a:spcBef>
              <a:spcAft>
                <a:spcPts val="0"/>
              </a:spcAft>
              <a:defRPr/>
            </a:pP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Lorem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a:t>
            </a:r>
            <a:r>
              <a:rPr lang="en-US" sz="1475" b="1" dirty="0" err="1">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Ipsum</a:t>
            </a:r>
            <a:r>
              <a:rPr lang="en-US" sz="1475" b="1" dirty="0">
                <a:solidFill>
                  <a:schemeClr val="bg1">
                    <a:lumMod val="50000"/>
                  </a:schemeClr>
                </a:solidFill>
                <a:latin typeface="Arial" panose="020B0604020202020204" pitchFamily="34" charset="0"/>
                <a:ea typeface="Roboto" panose="02000000000000000000" pitchFamily="2" charset="0"/>
                <a:cs typeface="Bebas Neue" charset="0"/>
                <a:sym typeface="Arial" panose="020B0604020202020204" pitchFamily="34" charset="0"/>
              </a:rPr>
              <a:t> is simply</a:t>
            </a:r>
          </a:p>
        </p:txBody>
      </p:sp>
      <p:grpSp>
        <p:nvGrpSpPr>
          <p:cNvPr id="169" name="Group 168"/>
          <p:cNvGrpSpPr/>
          <p:nvPr/>
        </p:nvGrpSpPr>
        <p:grpSpPr>
          <a:xfrm>
            <a:off x="926096" y="2163030"/>
            <a:ext cx="849207" cy="880805"/>
            <a:chOff x="877790" y="2050985"/>
            <a:chExt cx="805218" cy="835179"/>
          </a:xfrm>
        </p:grpSpPr>
        <p:sp>
          <p:nvSpPr>
            <p:cNvPr id="137" name="Flowchart: Document 136"/>
            <p:cNvSpPr>
              <a:spLocks noChangeAspect="1"/>
            </p:cNvSpPr>
            <p:nvPr/>
          </p:nvSpPr>
          <p:spPr>
            <a:xfrm>
              <a:off x="877790" y="2050985"/>
              <a:ext cx="805218" cy="835179"/>
            </a:xfrm>
            <a:prstGeom prst="flowChartDocument">
              <a:avLst/>
            </a:prstGeom>
            <a:noFill/>
            <a:ln w="2540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sp>
          <p:nvSpPr>
            <p:cNvPr id="160" name="Rectangle 159"/>
            <p:cNvSpPr/>
            <p:nvPr/>
          </p:nvSpPr>
          <p:spPr bwMode="auto">
            <a:xfrm>
              <a:off x="877790" y="2301055"/>
              <a:ext cx="805218" cy="31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70000"/>
                </a:lnSpc>
              </a:pPr>
              <a:r>
                <a:rPr lang="id-ID" altLang="id-ID" sz="2530" dirty="0">
                  <a:solidFill>
                    <a:schemeClr val="accent1"/>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rPr>
                <a:t>01</a:t>
              </a:r>
              <a:endParaRPr lang="en-US" altLang="id-ID" sz="2530" dirty="0">
                <a:solidFill>
                  <a:schemeClr val="accent1"/>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endParaRPr>
            </a:p>
          </p:txBody>
        </p:sp>
      </p:grpSp>
      <p:grpSp>
        <p:nvGrpSpPr>
          <p:cNvPr id="174" name="Group 173"/>
          <p:cNvGrpSpPr/>
          <p:nvPr/>
        </p:nvGrpSpPr>
        <p:grpSpPr>
          <a:xfrm>
            <a:off x="4814693" y="2163030"/>
            <a:ext cx="849207" cy="880805"/>
            <a:chOff x="4564958" y="2050985"/>
            <a:chExt cx="805218" cy="835179"/>
          </a:xfrm>
        </p:grpSpPr>
        <p:sp>
          <p:nvSpPr>
            <p:cNvPr id="143" name="Flowchart: Document 142"/>
            <p:cNvSpPr>
              <a:spLocks noChangeAspect="1"/>
            </p:cNvSpPr>
            <p:nvPr/>
          </p:nvSpPr>
          <p:spPr>
            <a:xfrm>
              <a:off x="4564958" y="2050985"/>
              <a:ext cx="805218" cy="835179"/>
            </a:xfrm>
            <a:prstGeom prst="flowChartDocument">
              <a:avLst/>
            </a:prstGeom>
            <a:noFill/>
            <a:ln w="254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sp>
          <p:nvSpPr>
            <p:cNvPr id="161" name="Rectangle 160"/>
            <p:cNvSpPr/>
            <p:nvPr/>
          </p:nvSpPr>
          <p:spPr bwMode="auto">
            <a:xfrm>
              <a:off x="4564958" y="2301055"/>
              <a:ext cx="805218" cy="31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70000"/>
                </a:lnSpc>
              </a:pPr>
              <a:r>
                <a:rPr lang="id-ID" altLang="id-ID" sz="2530" dirty="0">
                  <a:solidFill>
                    <a:schemeClr val="accent2"/>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rPr>
                <a:t>02</a:t>
              </a:r>
              <a:endParaRPr lang="en-US" altLang="id-ID" sz="2530" dirty="0">
                <a:solidFill>
                  <a:schemeClr val="accent2"/>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endParaRPr>
            </a:p>
          </p:txBody>
        </p:sp>
      </p:grpSp>
      <p:grpSp>
        <p:nvGrpSpPr>
          <p:cNvPr id="175" name="Group 174"/>
          <p:cNvGrpSpPr/>
          <p:nvPr/>
        </p:nvGrpSpPr>
        <p:grpSpPr>
          <a:xfrm>
            <a:off x="8688896" y="2163030"/>
            <a:ext cx="849207" cy="880805"/>
            <a:chOff x="8238478" y="2050985"/>
            <a:chExt cx="805218" cy="835179"/>
          </a:xfrm>
        </p:grpSpPr>
        <p:sp>
          <p:nvSpPr>
            <p:cNvPr id="149" name="Flowchart: Document 148"/>
            <p:cNvSpPr>
              <a:spLocks noChangeAspect="1"/>
            </p:cNvSpPr>
            <p:nvPr/>
          </p:nvSpPr>
          <p:spPr>
            <a:xfrm>
              <a:off x="8238478" y="2050985"/>
              <a:ext cx="805218" cy="835179"/>
            </a:xfrm>
            <a:prstGeom prst="flowChartDocument">
              <a:avLst/>
            </a:prstGeom>
            <a:noFill/>
            <a:ln w="254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sp>
          <p:nvSpPr>
            <p:cNvPr id="162" name="Rectangle 161"/>
            <p:cNvSpPr/>
            <p:nvPr/>
          </p:nvSpPr>
          <p:spPr bwMode="auto">
            <a:xfrm>
              <a:off x="8238478" y="2301055"/>
              <a:ext cx="805218" cy="31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70000"/>
                </a:lnSpc>
              </a:pPr>
              <a:r>
                <a:rPr lang="id-ID" altLang="id-ID" sz="2530" dirty="0">
                  <a:solidFill>
                    <a:schemeClr val="accent3"/>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rPr>
                <a:t>03</a:t>
              </a:r>
              <a:endParaRPr lang="en-US" altLang="id-ID" sz="2530" dirty="0">
                <a:solidFill>
                  <a:schemeClr val="accent3"/>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endParaRPr>
            </a:p>
          </p:txBody>
        </p:sp>
      </p:grpSp>
      <p:grpSp>
        <p:nvGrpSpPr>
          <p:cNvPr id="170" name="Group 169"/>
          <p:cNvGrpSpPr/>
          <p:nvPr/>
        </p:nvGrpSpPr>
        <p:grpSpPr>
          <a:xfrm>
            <a:off x="926096" y="3563198"/>
            <a:ext cx="849207" cy="880805"/>
            <a:chOff x="877790" y="3378625"/>
            <a:chExt cx="805218" cy="835179"/>
          </a:xfrm>
        </p:grpSpPr>
        <p:sp>
          <p:nvSpPr>
            <p:cNvPr id="138" name="Flowchart: Document 137"/>
            <p:cNvSpPr>
              <a:spLocks noChangeAspect="1"/>
            </p:cNvSpPr>
            <p:nvPr/>
          </p:nvSpPr>
          <p:spPr>
            <a:xfrm>
              <a:off x="877790" y="3378625"/>
              <a:ext cx="805218" cy="835179"/>
            </a:xfrm>
            <a:prstGeom prst="flowChartDocument">
              <a:avLst/>
            </a:prstGeom>
            <a:noFill/>
            <a:ln w="25400">
              <a:solidFill>
                <a:schemeClr val="accent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sp>
          <p:nvSpPr>
            <p:cNvPr id="163" name="Rectangle 162"/>
            <p:cNvSpPr/>
            <p:nvPr/>
          </p:nvSpPr>
          <p:spPr bwMode="auto">
            <a:xfrm>
              <a:off x="877790" y="3627695"/>
              <a:ext cx="805218" cy="31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70000"/>
                </a:lnSpc>
              </a:pPr>
              <a:r>
                <a:rPr lang="id-ID" altLang="id-ID" sz="2530" dirty="0">
                  <a:solidFill>
                    <a:schemeClr val="accent4"/>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rPr>
                <a:t>04</a:t>
              </a:r>
              <a:endParaRPr lang="en-US" altLang="id-ID" sz="2530" dirty="0">
                <a:solidFill>
                  <a:schemeClr val="accent4"/>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endParaRPr>
            </a:p>
          </p:txBody>
        </p:sp>
      </p:grpSp>
      <p:grpSp>
        <p:nvGrpSpPr>
          <p:cNvPr id="173" name="Group 172"/>
          <p:cNvGrpSpPr/>
          <p:nvPr/>
        </p:nvGrpSpPr>
        <p:grpSpPr>
          <a:xfrm>
            <a:off x="4814693" y="3563198"/>
            <a:ext cx="849207" cy="880805"/>
            <a:chOff x="4564958" y="3378625"/>
            <a:chExt cx="805218" cy="835179"/>
          </a:xfrm>
        </p:grpSpPr>
        <p:sp>
          <p:nvSpPr>
            <p:cNvPr id="144" name="Flowchart: Document 143"/>
            <p:cNvSpPr>
              <a:spLocks noChangeAspect="1"/>
            </p:cNvSpPr>
            <p:nvPr/>
          </p:nvSpPr>
          <p:spPr>
            <a:xfrm>
              <a:off x="4564958" y="3378625"/>
              <a:ext cx="805218" cy="835179"/>
            </a:xfrm>
            <a:prstGeom prst="flowChartDocument">
              <a:avLst/>
            </a:prstGeom>
            <a:noFill/>
            <a:ln w="25400">
              <a:solidFill>
                <a:schemeClr val="accent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sp>
          <p:nvSpPr>
            <p:cNvPr id="164" name="Rectangle 163"/>
            <p:cNvSpPr/>
            <p:nvPr/>
          </p:nvSpPr>
          <p:spPr bwMode="auto">
            <a:xfrm>
              <a:off x="4564958" y="3627695"/>
              <a:ext cx="805218" cy="31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70000"/>
                </a:lnSpc>
              </a:pPr>
              <a:r>
                <a:rPr lang="id-ID" altLang="id-ID" sz="2530" dirty="0">
                  <a:solidFill>
                    <a:schemeClr val="accent5"/>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rPr>
                <a:t>05</a:t>
              </a:r>
              <a:endParaRPr lang="en-US" altLang="id-ID" sz="2530" dirty="0">
                <a:solidFill>
                  <a:schemeClr val="accent5"/>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endParaRPr>
            </a:p>
          </p:txBody>
        </p:sp>
      </p:grpSp>
      <p:grpSp>
        <p:nvGrpSpPr>
          <p:cNvPr id="176" name="Group 175"/>
          <p:cNvGrpSpPr/>
          <p:nvPr/>
        </p:nvGrpSpPr>
        <p:grpSpPr>
          <a:xfrm>
            <a:off x="8688896" y="3563198"/>
            <a:ext cx="849207" cy="880805"/>
            <a:chOff x="8238478" y="3378625"/>
            <a:chExt cx="805218" cy="835179"/>
          </a:xfrm>
        </p:grpSpPr>
        <p:sp>
          <p:nvSpPr>
            <p:cNvPr id="150" name="Flowchart: Document 149"/>
            <p:cNvSpPr>
              <a:spLocks noChangeAspect="1"/>
            </p:cNvSpPr>
            <p:nvPr/>
          </p:nvSpPr>
          <p:spPr>
            <a:xfrm>
              <a:off x="8238478" y="3378625"/>
              <a:ext cx="805218" cy="835179"/>
            </a:xfrm>
            <a:prstGeom prst="flowChartDocument">
              <a:avLst/>
            </a:prstGeom>
            <a:noFill/>
            <a:ln w="254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sp>
          <p:nvSpPr>
            <p:cNvPr id="165" name="Rectangle 164"/>
            <p:cNvSpPr/>
            <p:nvPr/>
          </p:nvSpPr>
          <p:spPr bwMode="auto">
            <a:xfrm>
              <a:off x="8238478" y="3627695"/>
              <a:ext cx="805218" cy="31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70000"/>
                </a:lnSpc>
              </a:pPr>
              <a:r>
                <a:rPr lang="id-ID" altLang="id-ID" sz="2530" dirty="0">
                  <a:solidFill>
                    <a:schemeClr val="accent6"/>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rPr>
                <a:t>06</a:t>
              </a:r>
              <a:endParaRPr lang="en-US" altLang="id-ID" sz="2530" dirty="0">
                <a:solidFill>
                  <a:schemeClr val="accent6"/>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endParaRPr>
            </a:p>
          </p:txBody>
        </p:sp>
      </p:grpSp>
      <p:grpSp>
        <p:nvGrpSpPr>
          <p:cNvPr id="171" name="Group 170"/>
          <p:cNvGrpSpPr/>
          <p:nvPr/>
        </p:nvGrpSpPr>
        <p:grpSpPr>
          <a:xfrm>
            <a:off x="926096" y="4963367"/>
            <a:ext cx="849207" cy="880805"/>
            <a:chOff x="877790" y="4706265"/>
            <a:chExt cx="805218" cy="835179"/>
          </a:xfrm>
        </p:grpSpPr>
        <p:sp>
          <p:nvSpPr>
            <p:cNvPr id="153" name="Flowchart: Document 152"/>
            <p:cNvSpPr>
              <a:spLocks noChangeAspect="1"/>
            </p:cNvSpPr>
            <p:nvPr/>
          </p:nvSpPr>
          <p:spPr>
            <a:xfrm>
              <a:off x="877790" y="4706265"/>
              <a:ext cx="805218" cy="835179"/>
            </a:xfrm>
            <a:prstGeom prst="flowChartDocument">
              <a:avLst/>
            </a:prstGeom>
            <a:noFill/>
            <a:ln w="25400">
              <a:solidFill>
                <a:schemeClr val="accent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sp>
          <p:nvSpPr>
            <p:cNvPr id="166" name="Rectangle 165"/>
            <p:cNvSpPr/>
            <p:nvPr/>
          </p:nvSpPr>
          <p:spPr bwMode="auto">
            <a:xfrm>
              <a:off x="877790" y="4931799"/>
              <a:ext cx="805218" cy="31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70000"/>
                </a:lnSpc>
              </a:pPr>
              <a:r>
                <a:rPr lang="id-ID" altLang="id-ID" sz="2530" dirty="0">
                  <a:solidFill>
                    <a:schemeClr val="accent1">
                      <a:lumMod val="75000"/>
                    </a:schemeClr>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rPr>
                <a:t>07</a:t>
              </a:r>
              <a:endParaRPr lang="en-US" altLang="id-ID" sz="2530" dirty="0">
                <a:solidFill>
                  <a:schemeClr val="accent1">
                    <a:lumMod val="75000"/>
                  </a:schemeClr>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endParaRPr>
            </a:p>
          </p:txBody>
        </p:sp>
      </p:grpSp>
      <p:grpSp>
        <p:nvGrpSpPr>
          <p:cNvPr id="172" name="Group 171"/>
          <p:cNvGrpSpPr/>
          <p:nvPr/>
        </p:nvGrpSpPr>
        <p:grpSpPr>
          <a:xfrm>
            <a:off x="4814693" y="4963367"/>
            <a:ext cx="849207" cy="880805"/>
            <a:chOff x="4564958" y="4706265"/>
            <a:chExt cx="805218" cy="835179"/>
          </a:xfrm>
        </p:grpSpPr>
        <p:sp>
          <p:nvSpPr>
            <p:cNvPr id="156" name="Flowchart: Document 155"/>
            <p:cNvSpPr>
              <a:spLocks noChangeAspect="1"/>
            </p:cNvSpPr>
            <p:nvPr/>
          </p:nvSpPr>
          <p:spPr>
            <a:xfrm>
              <a:off x="4564958" y="4706265"/>
              <a:ext cx="805218" cy="835179"/>
            </a:xfrm>
            <a:prstGeom prst="flowChartDocument">
              <a:avLst/>
            </a:prstGeom>
            <a:noFill/>
            <a:ln w="25400">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sp>
          <p:nvSpPr>
            <p:cNvPr id="167" name="Rectangle 166"/>
            <p:cNvSpPr/>
            <p:nvPr/>
          </p:nvSpPr>
          <p:spPr bwMode="auto">
            <a:xfrm>
              <a:off x="4564958" y="4931799"/>
              <a:ext cx="805218" cy="31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70000"/>
                </a:lnSpc>
              </a:pPr>
              <a:r>
                <a:rPr lang="id-ID" altLang="id-ID" sz="2530" dirty="0">
                  <a:solidFill>
                    <a:schemeClr val="accent2">
                      <a:lumMod val="75000"/>
                    </a:schemeClr>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rPr>
                <a:t>08</a:t>
              </a:r>
              <a:endParaRPr lang="en-US" altLang="id-ID" sz="2530" dirty="0">
                <a:solidFill>
                  <a:schemeClr val="accent2">
                    <a:lumMod val="75000"/>
                  </a:schemeClr>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endParaRPr>
            </a:p>
          </p:txBody>
        </p:sp>
      </p:grpSp>
      <p:grpSp>
        <p:nvGrpSpPr>
          <p:cNvPr id="177" name="Group 176"/>
          <p:cNvGrpSpPr/>
          <p:nvPr/>
        </p:nvGrpSpPr>
        <p:grpSpPr>
          <a:xfrm>
            <a:off x="8688896" y="4963367"/>
            <a:ext cx="849207" cy="880805"/>
            <a:chOff x="8238478" y="4706265"/>
            <a:chExt cx="805218" cy="835179"/>
          </a:xfrm>
        </p:grpSpPr>
        <p:sp>
          <p:nvSpPr>
            <p:cNvPr id="159" name="Flowchart: Document 158"/>
            <p:cNvSpPr>
              <a:spLocks noChangeAspect="1"/>
            </p:cNvSpPr>
            <p:nvPr/>
          </p:nvSpPr>
          <p:spPr>
            <a:xfrm>
              <a:off x="8238478" y="4706265"/>
              <a:ext cx="805218" cy="835179"/>
            </a:xfrm>
            <a:prstGeom prst="flowChartDocument">
              <a:avLst/>
            </a:prstGeom>
            <a:noFill/>
            <a:ln w="25400">
              <a:solidFill>
                <a:schemeClr val="accent3">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sp>
          <p:nvSpPr>
            <p:cNvPr id="168" name="Rectangle 167"/>
            <p:cNvSpPr/>
            <p:nvPr/>
          </p:nvSpPr>
          <p:spPr bwMode="auto">
            <a:xfrm>
              <a:off x="8238478" y="4931799"/>
              <a:ext cx="805218" cy="31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70000"/>
                </a:lnSpc>
              </a:pPr>
              <a:r>
                <a:rPr lang="id-ID" altLang="id-ID" sz="2530" dirty="0">
                  <a:solidFill>
                    <a:schemeClr val="accent3">
                      <a:lumMod val="75000"/>
                    </a:schemeClr>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rPr>
                <a:t>09</a:t>
              </a:r>
              <a:endParaRPr lang="en-US" altLang="id-ID" sz="2530" dirty="0">
                <a:solidFill>
                  <a:schemeClr val="accent3">
                    <a:lumMod val="75000"/>
                  </a:schemeClr>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69"/>
                                        </p:tgtEl>
                                        <p:attrNameLst>
                                          <p:attrName>style.visibility</p:attrName>
                                        </p:attrNameLst>
                                      </p:cBhvr>
                                      <p:to>
                                        <p:strVal val="visible"/>
                                      </p:to>
                                    </p:set>
                                    <p:animEffect transition="in" filter="randombar(horizontal)">
                                      <p:cBhvr>
                                        <p:cTn id="7" dur="750"/>
                                        <p:tgtEl>
                                          <p:spTgt spid="169"/>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174"/>
                                        </p:tgtEl>
                                        <p:attrNameLst>
                                          <p:attrName>style.visibility</p:attrName>
                                        </p:attrNameLst>
                                      </p:cBhvr>
                                      <p:to>
                                        <p:strVal val="visible"/>
                                      </p:to>
                                    </p:set>
                                    <p:animEffect transition="in" filter="randombar(horizontal)">
                                      <p:cBhvr>
                                        <p:cTn id="11" dur="750"/>
                                        <p:tgtEl>
                                          <p:spTgt spid="174"/>
                                        </p:tgtEl>
                                      </p:cBhvr>
                                    </p:animEffect>
                                  </p:childTnLst>
                                </p:cTn>
                              </p:par>
                            </p:childTnLst>
                          </p:cTn>
                        </p:par>
                        <p:par>
                          <p:cTn id="12" fill="hold">
                            <p:stCondLst>
                              <p:cond delay="2000"/>
                            </p:stCondLst>
                            <p:childTnLst>
                              <p:par>
                                <p:cTn id="13" presetID="14" presetClass="entr" presetSubtype="10" fill="hold" nodeType="afterEffect">
                                  <p:stCondLst>
                                    <p:cond delay="0"/>
                                  </p:stCondLst>
                                  <p:childTnLst>
                                    <p:set>
                                      <p:cBhvr>
                                        <p:cTn id="14" dur="1" fill="hold">
                                          <p:stCondLst>
                                            <p:cond delay="0"/>
                                          </p:stCondLst>
                                        </p:cTn>
                                        <p:tgtEl>
                                          <p:spTgt spid="175"/>
                                        </p:tgtEl>
                                        <p:attrNameLst>
                                          <p:attrName>style.visibility</p:attrName>
                                        </p:attrNameLst>
                                      </p:cBhvr>
                                      <p:to>
                                        <p:strVal val="visible"/>
                                      </p:to>
                                    </p:set>
                                    <p:animEffect transition="in" filter="randombar(horizontal)">
                                      <p:cBhvr>
                                        <p:cTn id="15" dur="750"/>
                                        <p:tgtEl>
                                          <p:spTgt spid="175"/>
                                        </p:tgtEl>
                                      </p:cBhvr>
                                    </p:animEffect>
                                  </p:childTnLst>
                                </p:cTn>
                              </p:par>
                            </p:childTnLst>
                          </p:cTn>
                        </p:par>
                        <p:par>
                          <p:cTn id="16" fill="hold">
                            <p:stCondLst>
                              <p:cond delay="3000"/>
                            </p:stCondLst>
                            <p:childTnLst>
                              <p:par>
                                <p:cTn id="17" presetID="14" presetClass="entr" presetSubtype="10" fill="hold" nodeType="afterEffect">
                                  <p:stCondLst>
                                    <p:cond delay="0"/>
                                  </p:stCondLst>
                                  <p:childTnLst>
                                    <p:set>
                                      <p:cBhvr>
                                        <p:cTn id="18" dur="1" fill="hold">
                                          <p:stCondLst>
                                            <p:cond delay="0"/>
                                          </p:stCondLst>
                                        </p:cTn>
                                        <p:tgtEl>
                                          <p:spTgt spid="170"/>
                                        </p:tgtEl>
                                        <p:attrNameLst>
                                          <p:attrName>style.visibility</p:attrName>
                                        </p:attrNameLst>
                                      </p:cBhvr>
                                      <p:to>
                                        <p:strVal val="visible"/>
                                      </p:to>
                                    </p:set>
                                    <p:animEffect transition="in" filter="randombar(horizontal)">
                                      <p:cBhvr>
                                        <p:cTn id="19" dur="750"/>
                                        <p:tgtEl>
                                          <p:spTgt spid="170"/>
                                        </p:tgtEl>
                                      </p:cBhvr>
                                    </p:animEffect>
                                  </p:childTnLst>
                                </p:cTn>
                              </p:par>
                            </p:childTnLst>
                          </p:cTn>
                        </p:par>
                        <p:par>
                          <p:cTn id="20" fill="hold">
                            <p:stCondLst>
                              <p:cond delay="4000"/>
                            </p:stCondLst>
                            <p:childTnLst>
                              <p:par>
                                <p:cTn id="21" presetID="14" presetClass="entr" presetSubtype="10" fill="hold" nodeType="afterEffect">
                                  <p:stCondLst>
                                    <p:cond delay="0"/>
                                  </p:stCondLst>
                                  <p:childTnLst>
                                    <p:set>
                                      <p:cBhvr>
                                        <p:cTn id="22" dur="1" fill="hold">
                                          <p:stCondLst>
                                            <p:cond delay="0"/>
                                          </p:stCondLst>
                                        </p:cTn>
                                        <p:tgtEl>
                                          <p:spTgt spid="173"/>
                                        </p:tgtEl>
                                        <p:attrNameLst>
                                          <p:attrName>style.visibility</p:attrName>
                                        </p:attrNameLst>
                                      </p:cBhvr>
                                      <p:to>
                                        <p:strVal val="visible"/>
                                      </p:to>
                                    </p:set>
                                    <p:animEffect transition="in" filter="randombar(horizontal)">
                                      <p:cBhvr>
                                        <p:cTn id="23" dur="750"/>
                                        <p:tgtEl>
                                          <p:spTgt spid="173"/>
                                        </p:tgtEl>
                                      </p:cBhvr>
                                    </p:animEffect>
                                  </p:childTnLst>
                                </p:cTn>
                              </p:par>
                            </p:childTnLst>
                          </p:cTn>
                        </p:par>
                        <p:par>
                          <p:cTn id="24" fill="hold">
                            <p:stCondLst>
                              <p:cond delay="5000"/>
                            </p:stCondLst>
                            <p:childTnLst>
                              <p:par>
                                <p:cTn id="25" presetID="14" presetClass="entr" presetSubtype="10" fill="hold" nodeType="afterEffect">
                                  <p:stCondLst>
                                    <p:cond delay="0"/>
                                  </p:stCondLst>
                                  <p:childTnLst>
                                    <p:set>
                                      <p:cBhvr>
                                        <p:cTn id="26" dur="1" fill="hold">
                                          <p:stCondLst>
                                            <p:cond delay="0"/>
                                          </p:stCondLst>
                                        </p:cTn>
                                        <p:tgtEl>
                                          <p:spTgt spid="176"/>
                                        </p:tgtEl>
                                        <p:attrNameLst>
                                          <p:attrName>style.visibility</p:attrName>
                                        </p:attrNameLst>
                                      </p:cBhvr>
                                      <p:to>
                                        <p:strVal val="visible"/>
                                      </p:to>
                                    </p:set>
                                    <p:animEffect transition="in" filter="randombar(horizontal)">
                                      <p:cBhvr>
                                        <p:cTn id="27" dur="750"/>
                                        <p:tgtEl>
                                          <p:spTgt spid="176"/>
                                        </p:tgtEl>
                                      </p:cBhvr>
                                    </p:animEffect>
                                  </p:childTnLst>
                                </p:cTn>
                              </p:par>
                            </p:childTnLst>
                          </p:cTn>
                        </p:par>
                        <p:par>
                          <p:cTn id="28" fill="hold">
                            <p:stCondLst>
                              <p:cond delay="6000"/>
                            </p:stCondLst>
                            <p:childTnLst>
                              <p:par>
                                <p:cTn id="29" presetID="14" presetClass="entr" presetSubtype="10" fill="hold" nodeType="afterEffect">
                                  <p:stCondLst>
                                    <p:cond delay="0"/>
                                  </p:stCondLst>
                                  <p:childTnLst>
                                    <p:set>
                                      <p:cBhvr>
                                        <p:cTn id="30" dur="1" fill="hold">
                                          <p:stCondLst>
                                            <p:cond delay="0"/>
                                          </p:stCondLst>
                                        </p:cTn>
                                        <p:tgtEl>
                                          <p:spTgt spid="171"/>
                                        </p:tgtEl>
                                        <p:attrNameLst>
                                          <p:attrName>style.visibility</p:attrName>
                                        </p:attrNameLst>
                                      </p:cBhvr>
                                      <p:to>
                                        <p:strVal val="visible"/>
                                      </p:to>
                                    </p:set>
                                    <p:animEffect transition="in" filter="randombar(horizontal)">
                                      <p:cBhvr>
                                        <p:cTn id="31" dur="750"/>
                                        <p:tgtEl>
                                          <p:spTgt spid="171"/>
                                        </p:tgtEl>
                                      </p:cBhvr>
                                    </p:animEffect>
                                  </p:childTnLst>
                                </p:cTn>
                              </p:par>
                            </p:childTnLst>
                          </p:cTn>
                        </p:par>
                        <p:par>
                          <p:cTn id="32" fill="hold">
                            <p:stCondLst>
                              <p:cond delay="7000"/>
                            </p:stCondLst>
                            <p:childTnLst>
                              <p:par>
                                <p:cTn id="33" presetID="14" presetClass="entr" presetSubtype="10" fill="hold" nodeType="afterEffect">
                                  <p:stCondLst>
                                    <p:cond delay="0"/>
                                  </p:stCondLst>
                                  <p:childTnLst>
                                    <p:set>
                                      <p:cBhvr>
                                        <p:cTn id="34" dur="1" fill="hold">
                                          <p:stCondLst>
                                            <p:cond delay="0"/>
                                          </p:stCondLst>
                                        </p:cTn>
                                        <p:tgtEl>
                                          <p:spTgt spid="172"/>
                                        </p:tgtEl>
                                        <p:attrNameLst>
                                          <p:attrName>style.visibility</p:attrName>
                                        </p:attrNameLst>
                                      </p:cBhvr>
                                      <p:to>
                                        <p:strVal val="visible"/>
                                      </p:to>
                                    </p:set>
                                    <p:animEffect transition="in" filter="randombar(horizontal)">
                                      <p:cBhvr>
                                        <p:cTn id="35" dur="750"/>
                                        <p:tgtEl>
                                          <p:spTgt spid="172"/>
                                        </p:tgtEl>
                                      </p:cBhvr>
                                    </p:animEffect>
                                  </p:childTnLst>
                                </p:cTn>
                              </p:par>
                            </p:childTnLst>
                          </p:cTn>
                        </p:par>
                        <p:par>
                          <p:cTn id="36" fill="hold">
                            <p:stCondLst>
                              <p:cond delay="8000"/>
                            </p:stCondLst>
                            <p:childTnLst>
                              <p:par>
                                <p:cTn id="37" presetID="14" presetClass="entr" presetSubtype="10" fill="hold" nodeType="afterEffect">
                                  <p:stCondLst>
                                    <p:cond delay="0"/>
                                  </p:stCondLst>
                                  <p:childTnLst>
                                    <p:set>
                                      <p:cBhvr>
                                        <p:cTn id="38" dur="1" fill="hold">
                                          <p:stCondLst>
                                            <p:cond delay="0"/>
                                          </p:stCondLst>
                                        </p:cTn>
                                        <p:tgtEl>
                                          <p:spTgt spid="177"/>
                                        </p:tgtEl>
                                        <p:attrNameLst>
                                          <p:attrName>style.visibility</p:attrName>
                                        </p:attrNameLst>
                                      </p:cBhvr>
                                      <p:to>
                                        <p:strVal val="visible"/>
                                      </p:to>
                                    </p:set>
                                    <p:animEffect transition="in" filter="randombar(horizontal)">
                                      <p:cBhvr>
                                        <p:cTn id="39" dur="750"/>
                                        <p:tgtEl>
                                          <p:spTgt spid="177"/>
                                        </p:tgtEl>
                                      </p:cBhvr>
                                    </p:animEffect>
                                  </p:childTnLst>
                                </p:cTn>
                              </p:par>
                              <p:par>
                                <p:cTn id="40" presetID="10" presetClass="entr" presetSubtype="0" fill="hold" grpId="0" nodeType="withEffect">
                                  <p:stCondLst>
                                    <p:cond delay="750"/>
                                  </p:stCondLst>
                                  <p:childTnLst>
                                    <p:set>
                                      <p:cBhvr>
                                        <p:cTn id="41" dur="1" fill="hold">
                                          <p:stCondLst>
                                            <p:cond delay="0"/>
                                          </p:stCondLst>
                                        </p:cTn>
                                        <p:tgtEl>
                                          <p:spTgt spid="134"/>
                                        </p:tgtEl>
                                        <p:attrNameLst>
                                          <p:attrName>style.visibility</p:attrName>
                                        </p:attrNameLst>
                                      </p:cBhvr>
                                      <p:to>
                                        <p:strVal val="visible"/>
                                      </p:to>
                                    </p:set>
                                    <p:animEffect transition="in" filter="fade">
                                      <p:cBhvr>
                                        <p:cTn id="42" dur="500"/>
                                        <p:tgtEl>
                                          <p:spTgt spid="134"/>
                                        </p:tgtEl>
                                      </p:cBhvr>
                                    </p:animEffect>
                                  </p:childTnLst>
                                </p:cTn>
                              </p:par>
                              <p:par>
                                <p:cTn id="43" presetID="10" presetClass="entr" presetSubtype="0" fill="hold" grpId="0" nodeType="withEffect">
                                  <p:stCondLst>
                                    <p:cond delay="750"/>
                                  </p:stCondLst>
                                  <p:childTnLst>
                                    <p:set>
                                      <p:cBhvr>
                                        <p:cTn id="44" dur="1" fill="hold">
                                          <p:stCondLst>
                                            <p:cond delay="0"/>
                                          </p:stCondLst>
                                        </p:cTn>
                                        <p:tgtEl>
                                          <p:spTgt spid="140"/>
                                        </p:tgtEl>
                                        <p:attrNameLst>
                                          <p:attrName>style.visibility</p:attrName>
                                        </p:attrNameLst>
                                      </p:cBhvr>
                                      <p:to>
                                        <p:strVal val="visible"/>
                                      </p:to>
                                    </p:set>
                                    <p:animEffect transition="in" filter="fade">
                                      <p:cBhvr>
                                        <p:cTn id="45" dur="500"/>
                                        <p:tgtEl>
                                          <p:spTgt spid="140"/>
                                        </p:tgtEl>
                                      </p:cBhvr>
                                    </p:animEffect>
                                  </p:childTnLst>
                                </p:cTn>
                              </p:par>
                              <p:par>
                                <p:cTn id="46" presetID="10" presetClass="entr" presetSubtype="0" fill="hold" grpId="0" nodeType="withEffect">
                                  <p:stCondLst>
                                    <p:cond delay="750"/>
                                  </p:stCondLst>
                                  <p:childTnLst>
                                    <p:set>
                                      <p:cBhvr>
                                        <p:cTn id="47" dur="1" fill="hold">
                                          <p:stCondLst>
                                            <p:cond delay="0"/>
                                          </p:stCondLst>
                                        </p:cTn>
                                        <p:tgtEl>
                                          <p:spTgt spid="146"/>
                                        </p:tgtEl>
                                        <p:attrNameLst>
                                          <p:attrName>style.visibility</p:attrName>
                                        </p:attrNameLst>
                                      </p:cBhvr>
                                      <p:to>
                                        <p:strVal val="visible"/>
                                      </p:to>
                                    </p:set>
                                    <p:animEffect transition="in" filter="fade">
                                      <p:cBhvr>
                                        <p:cTn id="48" dur="500"/>
                                        <p:tgtEl>
                                          <p:spTgt spid="146"/>
                                        </p:tgtEl>
                                      </p:cBhvr>
                                    </p:animEffect>
                                  </p:childTnLst>
                                </p:cTn>
                              </p:par>
                              <p:par>
                                <p:cTn id="49" presetID="10" presetClass="entr" presetSubtype="0" fill="hold" grpId="0" nodeType="withEffect">
                                  <p:stCondLst>
                                    <p:cond delay="750"/>
                                  </p:stCondLst>
                                  <p:childTnLst>
                                    <p:set>
                                      <p:cBhvr>
                                        <p:cTn id="50" dur="1" fill="hold">
                                          <p:stCondLst>
                                            <p:cond delay="0"/>
                                          </p:stCondLst>
                                        </p:cTn>
                                        <p:tgtEl>
                                          <p:spTgt spid="136"/>
                                        </p:tgtEl>
                                        <p:attrNameLst>
                                          <p:attrName>style.visibility</p:attrName>
                                        </p:attrNameLst>
                                      </p:cBhvr>
                                      <p:to>
                                        <p:strVal val="visible"/>
                                      </p:to>
                                    </p:set>
                                    <p:animEffect transition="in" filter="fade">
                                      <p:cBhvr>
                                        <p:cTn id="51" dur="500"/>
                                        <p:tgtEl>
                                          <p:spTgt spid="136"/>
                                        </p:tgtEl>
                                      </p:cBhvr>
                                    </p:animEffect>
                                  </p:childTnLst>
                                </p:cTn>
                              </p:par>
                              <p:par>
                                <p:cTn id="52" presetID="10" presetClass="entr" presetSubtype="0" fill="hold" grpId="0" nodeType="withEffect">
                                  <p:stCondLst>
                                    <p:cond delay="750"/>
                                  </p:stCondLst>
                                  <p:childTnLst>
                                    <p:set>
                                      <p:cBhvr>
                                        <p:cTn id="53" dur="1" fill="hold">
                                          <p:stCondLst>
                                            <p:cond delay="0"/>
                                          </p:stCondLst>
                                        </p:cTn>
                                        <p:tgtEl>
                                          <p:spTgt spid="142"/>
                                        </p:tgtEl>
                                        <p:attrNameLst>
                                          <p:attrName>style.visibility</p:attrName>
                                        </p:attrNameLst>
                                      </p:cBhvr>
                                      <p:to>
                                        <p:strVal val="visible"/>
                                      </p:to>
                                    </p:set>
                                    <p:animEffect transition="in" filter="fade">
                                      <p:cBhvr>
                                        <p:cTn id="54" dur="500"/>
                                        <p:tgtEl>
                                          <p:spTgt spid="142"/>
                                        </p:tgtEl>
                                      </p:cBhvr>
                                    </p:animEffect>
                                  </p:childTnLst>
                                </p:cTn>
                              </p:par>
                              <p:par>
                                <p:cTn id="55" presetID="10" presetClass="entr" presetSubtype="0" fill="hold" grpId="0" nodeType="withEffect">
                                  <p:stCondLst>
                                    <p:cond delay="750"/>
                                  </p:stCondLst>
                                  <p:childTnLst>
                                    <p:set>
                                      <p:cBhvr>
                                        <p:cTn id="56" dur="1" fill="hold">
                                          <p:stCondLst>
                                            <p:cond delay="0"/>
                                          </p:stCondLst>
                                        </p:cTn>
                                        <p:tgtEl>
                                          <p:spTgt spid="148"/>
                                        </p:tgtEl>
                                        <p:attrNameLst>
                                          <p:attrName>style.visibility</p:attrName>
                                        </p:attrNameLst>
                                      </p:cBhvr>
                                      <p:to>
                                        <p:strVal val="visible"/>
                                      </p:to>
                                    </p:set>
                                    <p:animEffect transition="in" filter="fade">
                                      <p:cBhvr>
                                        <p:cTn id="57" dur="500"/>
                                        <p:tgtEl>
                                          <p:spTgt spid="148"/>
                                        </p:tgtEl>
                                      </p:cBhvr>
                                    </p:animEffect>
                                  </p:childTnLst>
                                </p:cTn>
                              </p:par>
                              <p:par>
                                <p:cTn id="58" presetID="10" presetClass="entr" presetSubtype="0" fill="hold" grpId="0" nodeType="withEffect">
                                  <p:stCondLst>
                                    <p:cond delay="750"/>
                                  </p:stCondLst>
                                  <p:childTnLst>
                                    <p:set>
                                      <p:cBhvr>
                                        <p:cTn id="59" dur="1" fill="hold">
                                          <p:stCondLst>
                                            <p:cond delay="0"/>
                                          </p:stCondLst>
                                        </p:cTn>
                                        <p:tgtEl>
                                          <p:spTgt spid="152"/>
                                        </p:tgtEl>
                                        <p:attrNameLst>
                                          <p:attrName>style.visibility</p:attrName>
                                        </p:attrNameLst>
                                      </p:cBhvr>
                                      <p:to>
                                        <p:strVal val="visible"/>
                                      </p:to>
                                    </p:set>
                                    <p:animEffect transition="in" filter="fade">
                                      <p:cBhvr>
                                        <p:cTn id="60" dur="500"/>
                                        <p:tgtEl>
                                          <p:spTgt spid="152"/>
                                        </p:tgtEl>
                                      </p:cBhvr>
                                    </p:animEffect>
                                  </p:childTnLst>
                                </p:cTn>
                              </p:par>
                              <p:par>
                                <p:cTn id="61" presetID="10" presetClass="entr" presetSubtype="0" fill="hold" grpId="0" nodeType="withEffect">
                                  <p:stCondLst>
                                    <p:cond delay="750"/>
                                  </p:stCondLst>
                                  <p:childTnLst>
                                    <p:set>
                                      <p:cBhvr>
                                        <p:cTn id="62" dur="1" fill="hold">
                                          <p:stCondLst>
                                            <p:cond delay="0"/>
                                          </p:stCondLst>
                                        </p:cTn>
                                        <p:tgtEl>
                                          <p:spTgt spid="155"/>
                                        </p:tgtEl>
                                        <p:attrNameLst>
                                          <p:attrName>style.visibility</p:attrName>
                                        </p:attrNameLst>
                                      </p:cBhvr>
                                      <p:to>
                                        <p:strVal val="visible"/>
                                      </p:to>
                                    </p:set>
                                    <p:animEffect transition="in" filter="fade">
                                      <p:cBhvr>
                                        <p:cTn id="63" dur="500"/>
                                        <p:tgtEl>
                                          <p:spTgt spid="155"/>
                                        </p:tgtEl>
                                      </p:cBhvr>
                                    </p:animEffect>
                                  </p:childTnLst>
                                </p:cTn>
                              </p:par>
                              <p:par>
                                <p:cTn id="64" presetID="10" presetClass="entr" presetSubtype="0" fill="hold" grpId="0" nodeType="withEffect">
                                  <p:stCondLst>
                                    <p:cond delay="750"/>
                                  </p:stCondLst>
                                  <p:childTnLst>
                                    <p:set>
                                      <p:cBhvr>
                                        <p:cTn id="65" dur="1" fill="hold">
                                          <p:stCondLst>
                                            <p:cond delay="0"/>
                                          </p:stCondLst>
                                        </p:cTn>
                                        <p:tgtEl>
                                          <p:spTgt spid="158"/>
                                        </p:tgtEl>
                                        <p:attrNameLst>
                                          <p:attrName>style.visibility</p:attrName>
                                        </p:attrNameLst>
                                      </p:cBhvr>
                                      <p:to>
                                        <p:strVal val="visible"/>
                                      </p:to>
                                    </p:set>
                                    <p:animEffect transition="in" filter="fade">
                                      <p:cBhvr>
                                        <p:cTn id="66" dur="500"/>
                                        <p:tgtEl>
                                          <p:spTgt spid="158"/>
                                        </p:tgtEl>
                                      </p:cBhvr>
                                    </p:animEffect>
                                  </p:childTnLst>
                                </p:cTn>
                              </p:par>
                            </p:childTnLst>
                          </p:cTn>
                        </p:par>
                        <p:par>
                          <p:cTn id="67" fill="hold">
                            <p:stCondLst>
                              <p:cond delay="9000"/>
                            </p:stCondLst>
                            <p:childTnLst>
                              <p:par>
                                <p:cTn id="68" presetID="22" presetClass="entr" presetSubtype="1" fill="hold" grpId="0" nodeType="afterEffect">
                                  <p:stCondLst>
                                    <p:cond delay="0"/>
                                  </p:stCondLst>
                                  <p:childTnLst>
                                    <p:set>
                                      <p:cBhvr>
                                        <p:cTn id="69" dur="1" fill="hold">
                                          <p:stCondLst>
                                            <p:cond delay="0"/>
                                          </p:stCondLst>
                                        </p:cTn>
                                        <p:tgtEl>
                                          <p:spTgt spid="133"/>
                                        </p:tgtEl>
                                        <p:attrNameLst>
                                          <p:attrName>style.visibility</p:attrName>
                                        </p:attrNameLst>
                                      </p:cBhvr>
                                      <p:to>
                                        <p:strVal val="visible"/>
                                      </p:to>
                                    </p:set>
                                    <p:animEffect transition="in" filter="wipe(up)">
                                      <p:cBhvr>
                                        <p:cTn id="70" dur="500"/>
                                        <p:tgtEl>
                                          <p:spTgt spid="133"/>
                                        </p:tgtEl>
                                      </p:cBhvr>
                                    </p:animEffect>
                                  </p:childTnLst>
                                </p:cTn>
                              </p:par>
                            </p:childTnLst>
                          </p:cTn>
                        </p:par>
                        <p:par>
                          <p:cTn id="71" fill="hold">
                            <p:stCondLst>
                              <p:cond delay="9500"/>
                            </p:stCondLst>
                            <p:childTnLst>
                              <p:par>
                                <p:cTn id="72" presetID="22" presetClass="entr" presetSubtype="1" fill="hold" grpId="0" nodeType="afterEffect">
                                  <p:stCondLst>
                                    <p:cond delay="0"/>
                                  </p:stCondLst>
                                  <p:childTnLst>
                                    <p:set>
                                      <p:cBhvr>
                                        <p:cTn id="73" dur="1" fill="hold">
                                          <p:stCondLst>
                                            <p:cond delay="0"/>
                                          </p:stCondLst>
                                        </p:cTn>
                                        <p:tgtEl>
                                          <p:spTgt spid="139"/>
                                        </p:tgtEl>
                                        <p:attrNameLst>
                                          <p:attrName>style.visibility</p:attrName>
                                        </p:attrNameLst>
                                      </p:cBhvr>
                                      <p:to>
                                        <p:strVal val="visible"/>
                                      </p:to>
                                    </p:set>
                                    <p:animEffect transition="in" filter="wipe(up)">
                                      <p:cBhvr>
                                        <p:cTn id="74" dur="500"/>
                                        <p:tgtEl>
                                          <p:spTgt spid="139"/>
                                        </p:tgtEl>
                                      </p:cBhvr>
                                    </p:animEffect>
                                  </p:childTnLst>
                                </p:cTn>
                              </p:par>
                            </p:childTnLst>
                          </p:cTn>
                        </p:par>
                        <p:par>
                          <p:cTn id="75" fill="hold">
                            <p:stCondLst>
                              <p:cond delay="10000"/>
                            </p:stCondLst>
                            <p:childTnLst>
                              <p:par>
                                <p:cTn id="76" presetID="22" presetClass="entr" presetSubtype="1" fill="hold" grpId="0" nodeType="afterEffect">
                                  <p:stCondLst>
                                    <p:cond delay="0"/>
                                  </p:stCondLst>
                                  <p:childTnLst>
                                    <p:set>
                                      <p:cBhvr>
                                        <p:cTn id="77" dur="1" fill="hold">
                                          <p:stCondLst>
                                            <p:cond delay="0"/>
                                          </p:stCondLst>
                                        </p:cTn>
                                        <p:tgtEl>
                                          <p:spTgt spid="145"/>
                                        </p:tgtEl>
                                        <p:attrNameLst>
                                          <p:attrName>style.visibility</p:attrName>
                                        </p:attrNameLst>
                                      </p:cBhvr>
                                      <p:to>
                                        <p:strVal val="visible"/>
                                      </p:to>
                                    </p:set>
                                    <p:animEffect transition="in" filter="wipe(up)">
                                      <p:cBhvr>
                                        <p:cTn id="78" dur="500"/>
                                        <p:tgtEl>
                                          <p:spTgt spid="145"/>
                                        </p:tgtEl>
                                      </p:cBhvr>
                                    </p:animEffect>
                                  </p:childTnLst>
                                </p:cTn>
                              </p:par>
                            </p:childTnLst>
                          </p:cTn>
                        </p:par>
                        <p:par>
                          <p:cTn id="79" fill="hold">
                            <p:stCondLst>
                              <p:cond delay="10500"/>
                            </p:stCondLst>
                            <p:childTnLst>
                              <p:par>
                                <p:cTn id="80" presetID="22" presetClass="entr" presetSubtype="1" fill="hold" grpId="0" nodeType="afterEffect">
                                  <p:stCondLst>
                                    <p:cond delay="0"/>
                                  </p:stCondLst>
                                  <p:childTnLst>
                                    <p:set>
                                      <p:cBhvr>
                                        <p:cTn id="81" dur="1" fill="hold">
                                          <p:stCondLst>
                                            <p:cond delay="0"/>
                                          </p:stCondLst>
                                        </p:cTn>
                                        <p:tgtEl>
                                          <p:spTgt spid="135"/>
                                        </p:tgtEl>
                                        <p:attrNameLst>
                                          <p:attrName>style.visibility</p:attrName>
                                        </p:attrNameLst>
                                      </p:cBhvr>
                                      <p:to>
                                        <p:strVal val="visible"/>
                                      </p:to>
                                    </p:set>
                                    <p:animEffect transition="in" filter="wipe(up)">
                                      <p:cBhvr>
                                        <p:cTn id="82" dur="500"/>
                                        <p:tgtEl>
                                          <p:spTgt spid="135"/>
                                        </p:tgtEl>
                                      </p:cBhvr>
                                    </p:animEffect>
                                  </p:childTnLst>
                                </p:cTn>
                              </p:par>
                            </p:childTnLst>
                          </p:cTn>
                        </p:par>
                        <p:par>
                          <p:cTn id="83" fill="hold">
                            <p:stCondLst>
                              <p:cond delay="11000"/>
                            </p:stCondLst>
                            <p:childTnLst>
                              <p:par>
                                <p:cTn id="84" presetID="22" presetClass="entr" presetSubtype="1" fill="hold" grpId="0" nodeType="afterEffect">
                                  <p:stCondLst>
                                    <p:cond delay="0"/>
                                  </p:stCondLst>
                                  <p:childTnLst>
                                    <p:set>
                                      <p:cBhvr>
                                        <p:cTn id="85" dur="1" fill="hold">
                                          <p:stCondLst>
                                            <p:cond delay="0"/>
                                          </p:stCondLst>
                                        </p:cTn>
                                        <p:tgtEl>
                                          <p:spTgt spid="141"/>
                                        </p:tgtEl>
                                        <p:attrNameLst>
                                          <p:attrName>style.visibility</p:attrName>
                                        </p:attrNameLst>
                                      </p:cBhvr>
                                      <p:to>
                                        <p:strVal val="visible"/>
                                      </p:to>
                                    </p:set>
                                    <p:animEffect transition="in" filter="wipe(up)">
                                      <p:cBhvr>
                                        <p:cTn id="86" dur="500"/>
                                        <p:tgtEl>
                                          <p:spTgt spid="141"/>
                                        </p:tgtEl>
                                      </p:cBhvr>
                                    </p:animEffect>
                                  </p:childTnLst>
                                </p:cTn>
                              </p:par>
                            </p:childTnLst>
                          </p:cTn>
                        </p:par>
                        <p:par>
                          <p:cTn id="87" fill="hold">
                            <p:stCondLst>
                              <p:cond delay="11500"/>
                            </p:stCondLst>
                            <p:childTnLst>
                              <p:par>
                                <p:cTn id="88" presetID="22" presetClass="entr" presetSubtype="1" fill="hold" grpId="0" nodeType="afterEffect">
                                  <p:stCondLst>
                                    <p:cond delay="0"/>
                                  </p:stCondLst>
                                  <p:childTnLst>
                                    <p:set>
                                      <p:cBhvr>
                                        <p:cTn id="89" dur="1" fill="hold">
                                          <p:stCondLst>
                                            <p:cond delay="0"/>
                                          </p:stCondLst>
                                        </p:cTn>
                                        <p:tgtEl>
                                          <p:spTgt spid="147"/>
                                        </p:tgtEl>
                                        <p:attrNameLst>
                                          <p:attrName>style.visibility</p:attrName>
                                        </p:attrNameLst>
                                      </p:cBhvr>
                                      <p:to>
                                        <p:strVal val="visible"/>
                                      </p:to>
                                    </p:set>
                                    <p:animEffect transition="in" filter="wipe(up)">
                                      <p:cBhvr>
                                        <p:cTn id="90" dur="500"/>
                                        <p:tgtEl>
                                          <p:spTgt spid="147"/>
                                        </p:tgtEl>
                                      </p:cBhvr>
                                    </p:animEffect>
                                  </p:childTnLst>
                                </p:cTn>
                              </p:par>
                            </p:childTnLst>
                          </p:cTn>
                        </p:par>
                        <p:par>
                          <p:cTn id="91" fill="hold">
                            <p:stCondLst>
                              <p:cond delay="12000"/>
                            </p:stCondLst>
                            <p:childTnLst>
                              <p:par>
                                <p:cTn id="92" presetID="22" presetClass="entr" presetSubtype="1" fill="hold" grpId="0" nodeType="afterEffect">
                                  <p:stCondLst>
                                    <p:cond delay="0"/>
                                  </p:stCondLst>
                                  <p:childTnLst>
                                    <p:set>
                                      <p:cBhvr>
                                        <p:cTn id="93" dur="1" fill="hold">
                                          <p:stCondLst>
                                            <p:cond delay="0"/>
                                          </p:stCondLst>
                                        </p:cTn>
                                        <p:tgtEl>
                                          <p:spTgt spid="151"/>
                                        </p:tgtEl>
                                        <p:attrNameLst>
                                          <p:attrName>style.visibility</p:attrName>
                                        </p:attrNameLst>
                                      </p:cBhvr>
                                      <p:to>
                                        <p:strVal val="visible"/>
                                      </p:to>
                                    </p:set>
                                    <p:animEffect transition="in" filter="wipe(up)">
                                      <p:cBhvr>
                                        <p:cTn id="94" dur="500"/>
                                        <p:tgtEl>
                                          <p:spTgt spid="151"/>
                                        </p:tgtEl>
                                      </p:cBhvr>
                                    </p:animEffect>
                                  </p:childTnLst>
                                </p:cTn>
                              </p:par>
                            </p:childTnLst>
                          </p:cTn>
                        </p:par>
                        <p:par>
                          <p:cTn id="95" fill="hold">
                            <p:stCondLst>
                              <p:cond delay="12500"/>
                            </p:stCondLst>
                            <p:childTnLst>
                              <p:par>
                                <p:cTn id="96" presetID="22" presetClass="entr" presetSubtype="1" fill="hold" grpId="0" nodeType="afterEffect">
                                  <p:stCondLst>
                                    <p:cond delay="0"/>
                                  </p:stCondLst>
                                  <p:childTnLst>
                                    <p:set>
                                      <p:cBhvr>
                                        <p:cTn id="97" dur="1" fill="hold">
                                          <p:stCondLst>
                                            <p:cond delay="0"/>
                                          </p:stCondLst>
                                        </p:cTn>
                                        <p:tgtEl>
                                          <p:spTgt spid="154"/>
                                        </p:tgtEl>
                                        <p:attrNameLst>
                                          <p:attrName>style.visibility</p:attrName>
                                        </p:attrNameLst>
                                      </p:cBhvr>
                                      <p:to>
                                        <p:strVal val="visible"/>
                                      </p:to>
                                    </p:set>
                                    <p:animEffect transition="in" filter="wipe(up)">
                                      <p:cBhvr>
                                        <p:cTn id="98" dur="500"/>
                                        <p:tgtEl>
                                          <p:spTgt spid="154"/>
                                        </p:tgtEl>
                                      </p:cBhvr>
                                    </p:animEffect>
                                  </p:childTnLst>
                                </p:cTn>
                              </p:par>
                            </p:childTnLst>
                          </p:cTn>
                        </p:par>
                        <p:par>
                          <p:cTn id="99" fill="hold">
                            <p:stCondLst>
                              <p:cond delay="13000"/>
                            </p:stCondLst>
                            <p:childTnLst>
                              <p:par>
                                <p:cTn id="100" presetID="22" presetClass="entr" presetSubtype="1" fill="hold" grpId="0" nodeType="afterEffect">
                                  <p:stCondLst>
                                    <p:cond delay="0"/>
                                  </p:stCondLst>
                                  <p:childTnLst>
                                    <p:set>
                                      <p:cBhvr>
                                        <p:cTn id="101" dur="1" fill="hold">
                                          <p:stCondLst>
                                            <p:cond delay="0"/>
                                          </p:stCondLst>
                                        </p:cTn>
                                        <p:tgtEl>
                                          <p:spTgt spid="157"/>
                                        </p:tgtEl>
                                        <p:attrNameLst>
                                          <p:attrName>style.visibility</p:attrName>
                                        </p:attrNameLst>
                                      </p:cBhvr>
                                      <p:to>
                                        <p:strVal val="visible"/>
                                      </p:to>
                                    </p:set>
                                    <p:animEffect transition="in" filter="wipe(up)">
                                      <p:cBhvr>
                                        <p:cTn id="102" dur="500"/>
                                        <p:tgtEl>
                                          <p:spTgt spid="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p:bldP spid="134" grpId="0"/>
      <p:bldP spid="135" grpId="0"/>
      <p:bldP spid="136" grpId="0"/>
      <p:bldP spid="139" grpId="0"/>
      <p:bldP spid="140" grpId="0"/>
      <p:bldP spid="141" grpId="0"/>
      <p:bldP spid="142" grpId="0"/>
      <p:bldP spid="145" grpId="0"/>
      <p:bldP spid="146" grpId="0"/>
      <p:bldP spid="147" grpId="0"/>
      <p:bldP spid="148" grpId="0"/>
      <p:bldP spid="151" grpId="0"/>
      <p:bldP spid="152" grpId="0"/>
      <p:bldP spid="154" grpId="0"/>
      <p:bldP spid="155" grpId="0"/>
      <p:bldP spid="157" grpId="0"/>
      <p:bldP spid="15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19385" y="2494330"/>
            <a:ext cx="4339650" cy="923330"/>
          </a:xfrm>
          <a:prstGeom prst="rect">
            <a:avLst/>
          </a:prstGeom>
          <a:noFill/>
        </p:spPr>
        <p:txBody>
          <a:bodyPr wrap="none" rtlCol="0">
            <a:spAutoFit/>
          </a:bodyPr>
          <a:lstStyle/>
          <a:p>
            <a:pPr marL="0" lvl="1"/>
            <a:r>
              <a:rPr lang="zh-CN" altLang="en-US" sz="5400" dirty="0">
                <a:solidFill>
                  <a:schemeClr val="accent1"/>
                </a:solidFill>
                <a:cs typeface="+mn-ea"/>
                <a:sym typeface="+mn-lt"/>
              </a:rPr>
              <a:t>相关标题文字</a:t>
            </a:r>
            <a:endParaRPr lang="zh-CN" altLang="en-US" sz="5060" b="1" spc="422" dirty="0">
              <a:solidFill>
                <a:schemeClr val="accent1"/>
              </a:solidFill>
              <a:cs typeface="+mn-ea"/>
              <a:sym typeface="+mn-lt"/>
            </a:endParaRPr>
          </a:p>
        </p:txBody>
      </p:sp>
      <p:cxnSp>
        <p:nvCxnSpPr>
          <p:cNvPr id="7" name="直接连接符 6"/>
          <p:cNvCxnSpPr/>
          <p:nvPr/>
        </p:nvCxnSpPr>
        <p:spPr>
          <a:xfrm flipV="1">
            <a:off x="5315639" y="1692601"/>
            <a:ext cx="0" cy="3712671"/>
          </a:xfrm>
          <a:prstGeom prst="line">
            <a:avLst/>
          </a:prstGeom>
          <a:ln w="63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文本框 9"/>
          <p:cNvSpPr txBox="1"/>
          <p:nvPr/>
        </p:nvSpPr>
        <p:spPr>
          <a:xfrm>
            <a:off x="5767399" y="3712993"/>
            <a:ext cx="1939531"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年度工作概述</a:t>
            </a:r>
          </a:p>
        </p:txBody>
      </p:sp>
      <p:sp>
        <p:nvSpPr>
          <p:cNvPr id="9" name="文本框 9"/>
          <p:cNvSpPr txBox="1"/>
          <p:nvPr/>
        </p:nvSpPr>
        <p:spPr>
          <a:xfrm>
            <a:off x="5767399" y="4170586"/>
            <a:ext cx="2102136"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成功项目展示</a:t>
            </a:r>
          </a:p>
        </p:txBody>
      </p:sp>
      <p:sp>
        <p:nvSpPr>
          <p:cNvPr id="10" name="文本框 9"/>
          <p:cNvSpPr txBox="1"/>
          <p:nvPr/>
        </p:nvSpPr>
        <p:spPr>
          <a:xfrm>
            <a:off x="5767400" y="4628812"/>
            <a:ext cx="1939528"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明年工作计划</a:t>
            </a:r>
          </a:p>
        </p:txBody>
      </p:sp>
      <p:sp>
        <p:nvSpPr>
          <p:cNvPr id="12" name="文本框 9"/>
          <p:cNvSpPr txBox="1"/>
          <p:nvPr/>
        </p:nvSpPr>
        <p:spPr>
          <a:xfrm>
            <a:off x="8162251" y="3717574"/>
            <a:ext cx="1939531"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工作完成情况</a:t>
            </a:r>
          </a:p>
        </p:txBody>
      </p:sp>
      <p:sp>
        <p:nvSpPr>
          <p:cNvPr id="13" name="文本框 9"/>
          <p:cNvSpPr txBox="1"/>
          <p:nvPr/>
        </p:nvSpPr>
        <p:spPr>
          <a:xfrm>
            <a:off x="8162254" y="4175800"/>
            <a:ext cx="1939528"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工作存在不足</a:t>
            </a:r>
          </a:p>
        </p:txBody>
      </p:sp>
      <p:sp>
        <p:nvSpPr>
          <p:cNvPr id="3" name="TextBox 2"/>
          <p:cNvSpPr txBox="1"/>
          <p:nvPr/>
        </p:nvSpPr>
        <p:spPr>
          <a:xfrm>
            <a:off x="3462430" y="4073159"/>
            <a:ext cx="1269470" cy="346249"/>
          </a:xfrm>
          <a:prstGeom prst="rect">
            <a:avLst/>
          </a:prstGeom>
          <a:noFill/>
        </p:spPr>
        <p:txBody>
          <a:bodyPr wrap="square" lIns="0" tIns="0" rIns="0" bIns="0" rtlCol="0">
            <a:spAutoFit/>
          </a:bodyPr>
          <a:lstStyle/>
          <a:p>
            <a:r>
              <a:rPr lang="en-US" altLang="zh-CN" sz="2250" dirty="0">
                <a:solidFill>
                  <a:schemeClr val="accent1"/>
                </a:solidFill>
                <a:cs typeface="+mn-ea"/>
                <a:sym typeface="+mn-lt"/>
              </a:rPr>
              <a:t>PART 04</a:t>
            </a:r>
            <a:endParaRPr lang="zh-CN" altLang="en-US" sz="2250" dirty="0">
              <a:solidFill>
                <a:schemeClr val="accent1"/>
              </a:solidFill>
              <a:cs typeface="+mn-ea"/>
              <a:sym typeface="+mn-lt"/>
            </a:endParaRPr>
          </a:p>
        </p:txBody>
      </p:sp>
      <p:grpSp>
        <p:nvGrpSpPr>
          <p:cNvPr id="33" name="组合 32"/>
          <p:cNvGrpSpPr/>
          <p:nvPr/>
        </p:nvGrpSpPr>
        <p:grpSpPr>
          <a:xfrm>
            <a:off x="3182438" y="2033997"/>
            <a:ext cx="1829454" cy="1829454"/>
            <a:chOff x="2262782" y="1446400"/>
            <a:chExt cx="1301106" cy="1301106"/>
          </a:xfrm>
        </p:grpSpPr>
        <p:sp>
          <p:nvSpPr>
            <p:cNvPr id="5" name="椭圆 4"/>
            <p:cNvSpPr/>
            <p:nvPr/>
          </p:nvSpPr>
          <p:spPr>
            <a:xfrm>
              <a:off x="2262782" y="1446400"/>
              <a:ext cx="1301106" cy="130110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KSO_Shape"/>
            <p:cNvSpPr/>
            <p:nvPr/>
          </p:nvSpPr>
          <p:spPr bwMode="auto">
            <a:xfrm>
              <a:off x="2523120" y="1821416"/>
              <a:ext cx="836342" cy="574285"/>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solidFill>
                  <a:srgbClr val="FFFFFF"/>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p:tgtEl>
                                          <p:spTgt spid="33"/>
                                        </p:tgtEl>
                                        <p:attrNameLst>
                                          <p:attrName>ppt_x</p:attrName>
                                        </p:attrNameLst>
                                      </p:cBhvr>
                                      <p:tavLst>
                                        <p:tav tm="0">
                                          <p:val>
                                            <p:strVal val="#ppt_x+#ppt_w*1.125000"/>
                                          </p:val>
                                        </p:tav>
                                        <p:tav tm="100000">
                                          <p:val>
                                            <p:strVal val="#ppt_x"/>
                                          </p:val>
                                        </p:tav>
                                      </p:tavLst>
                                    </p:anim>
                                    <p:animEffect transition="in" filter="wipe(left)">
                                      <p:cBhvr>
                                        <p:cTn id="12" dur="500"/>
                                        <p:tgtEl>
                                          <p:spTgt spid="33"/>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p:tgtEl>
                                          <p:spTgt spid="2"/>
                                        </p:tgtEl>
                                        <p:attrNameLst>
                                          <p:attrName>ppt_x</p:attrName>
                                        </p:attrNameLst>
                                      </p:cBhvr>
                                      <p:tavLst>
                                        <p:tav tm="0">
                                          <p:val>
                                            <p:strVal val="#ppt_x-#ppt_w*1.125000"/>
                                          </p:val>
                                        </p:tav>
                                        <p:tav tm="100000">
                                          <p:val>
                                            <p:strVal val="#ppt_x"/>
                                          </p:val>
                                        </p:tav>
                                      </p:tavLst>
                                    </p:anim>
                                    <p:animEffect transition="in" filter="wipe(right)">
                                      <p:cBhvr>
                                        <p:cTn id="16" dur="500"/>
                                        <p:tgtEl>
                                          <p:spTgt spid="2"/>
                                        </p:tgtEl>
                                      </p:cBhvr>
                                    </p:animEffect>
                                  </p:childTnLst>
                                </p:cTn>
                              </p:par>
                            </p:childTnLst>
                          </p:cTn>
                        </p:par>
                        <p:par>
                          <p:cTn id="17" fill="hold">
                            <p:stCondLst>
                              <p:cond delay="1000"/>
                            </p:stCondLst>
                            <p:childTnLst>
                              <p:par>
                                <p:cTn id="18" presetID="47" presetClass="entr" presetSubtype="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anim calcmode="lin" valueType="num">
                                      <p:cBhvr>
                                        <p:cTn id="21" dur="500" fill="hold"/>
                                        <p:tgtEl>
                                          <p:spTgt spid="3"/>
                                        </p:tgtEl>
                                        <p:attrNameLst>
                                          <p:attrName>ppt_x</p:attrName>
                                        </p:attrNameLst>
                                      </p:cBhvr>
                                      <p:tavLst>
                                        <p:tav tm="0">
                                          <p:val>
                                            <p:strVal val="#ppt_x"/>
                                          </p:val>
                                        </p:tav>
                                        <p:tav tm="100000">
                                          <p:val>
                                            <p:strVal val="#ppt_x"/>
                                          </p:val>
                                        </p:tav>
                                      </p:tavLst>
                                    </p:anim>
                                    <p:anim calcmode="lin" valueType="num">
                                      <p:cBhvr>
                                        <p:cTn id="22" dur="500" fill="hold"/>
                                        <p:tgtEl>
                                          <p:spTgt spid="3"/>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20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40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20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40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2" grpId="0"/>
      <p:bldP spid="13"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51856" y="6579169"/>
            <a:ext cx="548358" cy="287130"/>
          </a:xfrm>
          <a:prstGeom prst="rect">
            <a:avLst/>
          </a:prstGeom>
          <a:noFill/>
        </p:spPr>
        <p:txBody>
          <a:bodyPr wrap="square" rtlCol="0">
            <a:spAutoFit/>
          </a:bodyPr>
          <a:lstStyle/>
          <a:p>
            <a:fld id="{F3C5028F-8D3B-45CC-A1ED-22F09E87F5E5}" type="slidenum">
              <a:rPr lang="id-ID" sz="1265">
                <a:solidFill>
                  <a:schemeClr val="bg1"/>
                </a:solidFill>
                <a:latin typeface="Arial" panose="020B0604020202020204" pitchFamily="34" charset="0"/>
                <a:sym typeface="Arial" panose="020B0604020202020204" pitchFamily="34" charset="0"/>
              </a:rPr>
              <a:t>22</a:t>
            </a:fld>
            <a:endParaRPr lang="id-ID" sz="1265" dirty="0">
              <a:solidFill>
                <a:schemeClr val="bg1"/>
              </a:solidFill>
              <a:latin typeface="Arial" panose="020B0604020202020204" pitchFamily="34" charset="0"/>
              <a:sym typeface="Arial" panose="020B0604020202020204" pitchFamily="34" charset="0"/>
            </a:endParaRPr>
          </a:p>
        </p:txBody>
      </p:sp>
      <p:grpSp>
        <p:nvGrpSpPr>
          <p:cNvPr id="6" name="Group 5"/>
          <p:cNvGrpSpPr>
            <a:grpSpLocks noChangeAspect="1"/>
          </p:cNvGrpSpPr>
          <p:nvPr/>
        </p:nvGrpSpPr>
        <p:grpSpPr>
          <a:xfrm>
            <a:off x="1041241" y="2778355"/>
            <a:ext cx="1518667" cy="1518667"/>
            <a:chOff x="5385173" y="1917525"/>
            <a:chExt cx="1440000" cy="1440000"/>
          </a:xfrm>
        </p:grpSpPr>
        <p:sp>
          <p:nvSpPr>
            <p:cNvPr id="7" name="Oval 6"/>
            <p:cNvSpPr>
              <a:spLocks noChangeAspect="1"/>
            </p:cNvSpPr>
            <p:nvPr/>
          </p:nvSpPr>
          <p:spPr>
            <a:xfrm>
              <a:off x="5385173" y="1917525"/>
              <a:ext cx="1440000" cy="1440000"/>
            </a:xfrm>
            <a:prstGeom prst="ellipse">
              <a:avLst/>
            </a:prstGeom>
            <a:solidFill>
              <a:schemeClr val="accent1">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sp>
          <p:nvSpPr>
            <p:cNvPr id="8" name="Oval 7"/>
            <p:cNvSpPr/>
            <p:nvPr/>
          </p:nvSpPr>
          <p:spPr>
            <a:xfrm>
              <a:off x="5475173" y="2007525"/>
              <a:ext cx="1260000" cy="1260000"/>
            </a:xfrm>
            <a:prstGeom prst="ellipse">
              <a:avLst/>
            </a:prstGeom>
            <a:blipFill dpi="0" rotWithShape="1">
              <a:blip r:embed="rId3" cstate="email"/>
              <a:srcRect/>
              <a:stretch>
                <a:fillRect/>
              </a:stretch>
            </a:bli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grpSp>
      <p:cxnSp>
        <p:nvCxnSpPr>
          <p:cNvPr id="9" name="Straight Connector 8"/>
          <p:cNvCxnSpPr/>
          <p:nvPr/>
        </p:nvCxnSpPr>
        <p:spPr>
          <a:xfrm rot="5400000">
            <a:off x="3328989" y="2823024"/>
            <a:ext cx="0" cy="1394225"/>
          </a:xfrm>
          <a:prstGeom prst="line">
            <a:avLst/>
          </a:prstGeom>
          <a:ln w="19050">
            <a:solidFill>
              <a:schemeClr val="accent1"/>
            </a:solidFill>
            <a:prstDash val="sysDash"/>
            <a:headEnd type="triangle"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0" name="Group 9"/>
          <p:cNvGrpSpPr>
            <a:grpSpLocks noChangeAspect="1"/>
          </p:cNvGrpSpPr>
          <p:nvPr/>
        </p:nvGrpSpPr>
        <p:grpSpPr>
          <a:xfrm>
            <a:off x="4127594" y="2870114"/>
            <a:ext cx="1328833" cy="1328833"/>
            <a:chOff x="5385173" y="1917525"/>
            <a:chExt cx="1440000" cy="1440000"/>
          </a:xfrm>
        </p:grpSpPr>
        <p:sp>
          <p:nvSpPr>
            <p:cNvPr id="11" name="Oval 10"/>
            <p:cNvSpPr>
              <a:spLocks noChangeAspect="1"/>
            </p:cNvSpPr>
            <p:nvPr/>
          </p:nvSpPr>
          <p:spPr>
            <a:xfrm>
              <a:off x="5385173" y="1917525"/>
              <a:ext cx="1440000" cy="1440000"/>
            </a:xfrm>
            <a:prstGeom prst="ellipse">
              <a:avLst/>
            </a:prstGeom>
            <a:solidFill>
              <a:schemeClr val="accent2">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sp>
          <p:nvSpPr>
            <p:cNvPr id="12" name="Oval 11"/>
            <p:cNvSpPr/>
            <p:nvPr/>
          </p:nvSpPr>
          <p:spPr>
            <a:xfrm>
              <a:off x="5475173" y="2007525"/>
              <a:ext cx="1260000" cy="1260000"/>
            </a:xfrm>
            <a:prstGeom prst="ellipse">
              <a:avLst/>
            </a:prstGeom>
            <a:blipFill dpi="0" rotWithShape="1">
              <a:blip r:embed="rId4" cstate="email"/>
              <a:srcRect/>
              <a:stretch>
                <a:fillRect/>
              </a:stretch>
            </a:bli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grpSp>
      <p:cxnSp>
        <p:nvCxnSpPr>
          <p:cNvPr id="13" name="Straight Connector 12"/>
          <p:cNvCxnSpPr/>
          <p:nvPr/>
        </p:nvCxnSpPr>
        <p:spPr>
          <a:xfrm rot="5400000">
            <a:off x="6304611" y="2741820"/>
            <a:ext cx="0" cy="1556633"/>
          </a:xfrm>
          <a:prstGeom prst="line">
            <a:avLst/>
          </a:prstGeom>
          <a:ln w="19050">
            <a:solidFill>
              <a:schemeClr val="accent2"/>
            </a:solidFill>
            <a:prstDash val="sysDash"/>
            <a:headEnd type="triangle"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4" name="Group 13"/>
          <p:cNvGrpSpPr>
            <a:grpSpLocks noChangeAspect="1"/>
          </p:cNvGrpSpPr>
          <p:nvPr/>
        </p:nvGrpSpPr>
        <p:grpSpPr>
          <a:xfrm>
            <a:off x="7167189" y="2976895"/>
            <a:ext cx="1139000" cy="1139000"/>
            <a:chOff x="5385173" y="1917525"/>
            <a:chExt cx="1440000" cy="1440000"/>
          </a:xfrm>
        </p:grpSpPr>
        <p:sp>
          <p:nvSpPr>
            <p:cNvPr id="15" name="Oval 14"/>
            <p:cNvSpPr>
              <a:spLocks noChangeAspect="1"/>
            </p:cNvSpPr>
            <p:nvPr/>
          </p:nvSpPr>
          <p:spPr>
            <a:xfrm>
              <a:off x="5385173" y="1917525"/>
              <a:ext cx="1440000" cy="1440000"/>
            </a:xfrm>
            <a:prstGeom prst="ellipse">
              <a:avLst/>
            </a:prstGeom>
            <a:solidFill>
              <a:schemeClr val="accent3">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sp>
          <p:nvSpPr>
            <p:cNvPr id="16" name="Oval 15"/>
            <p:cNvSpPr/>
            <p:nvPr/>
          </p:nvSpPr>
          <p:spPr>
            <a:xfrm>
              <a:off x="5475173" y="2007525"/>
              <a:ext cx="1260000" cy="1260000"/>
            </a:xfrm>
            <a:prstGeom prst="ellipse">
              <a:avLst/>
            </a:prstGeom>
            <a:blipFill dpi="0" rotWithShape="1">
              <a:blip r:embed="rId5" cstate="email"/>
              <a:srcRect/>
              <a:stretch>
                <a:fillRect/>
              </a:stretch>
            </a:bli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grpSp>
      <p:cxnSp>
        <p:nvCxnSpPr>
          <p:cNvPr id="17" name="Straight Connector 16"/>
          <p:cNvCxnSpPr/>
          <p:nvPr/>
        </p:nvCxnSpPr>
        <p:spPr>
          <a:xfrm rot="5400000">
            <a:off x="9239204" y="2646903"/>
            <a:ext cx="0" cy="1746467"/>
          </a:xfrm>
          <a:prstGeom prst="line">
            <a:avLst/>
          </a:prstGeom>
          <a:ln w="19050">
            <a:solidFill>
              <a:schemeClr val="accent3"/>
            </a:solidFill>
            <a:prstDash val="sysDash"/>
            <a:headEnd type="triangle"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8" name="Group 17"/>
          <p:cNvGrpSpPr>
            <a:grpSpLocks noChangeAspect="1"/>
          </p:cNvGrpSpPr>
          <p:nvPr/>
        </p:nvGrpSpPr>
        <p:grpSpPr>
          <a:xfrm>
            <a:off x="10201006" y="3045553"/>
            <a:ext cx="949167" cy="949167"/>
            <a:chOff x="5385173" y="1917525"/>
            <a:chExt cx="1440000" cy="1440000"/>
          </a:xfrm>
        </p:grpSpPr>
        <p:sp>
          <p:nvSpPr>
            <p:cNvPr id="19" name="Oval 18"/>
            <p:cNvSpPr>
              <a:spLocks noChangeAspect="1"/>
            </p:cNvSpPr>
            <p:nvPr/>
          </p:nvSpPr>
          <p:spPr>
            <a:xfrm>
              <a:off x="5385173" y="1917525"/>
              <a:ext cx="1440000" cy="1440000"/>
            </a:xfrm>
            <a:prstGeom prst="ellipse">
              <a:avLst/>
            </a:prstGeom>
            <a:solidFill>
              <a:schemeClr val="accent4">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sp>
          <p:nvSpPr>
            <p:cNvPr id="20" name="Oval 19"/>
            <p:cNvSpPr/>
            <p:nvPr/>
          </p:nvSpPr>
          <p:spPr>
            <a:xfrm>
              <a:off x="5475173" y="2007525"/>
              <a:ext cx="1260000" cy="1260000"/>
            </a:xfrm>
            <a:prstGeom prst="ellipse">
              <a:avLst/>
            </a:prstGeom>
            <a:blipFill dpi="0" rotWithShape="1">
              <a:blip r:embed="rId6" cstate="email"/>
              <a:srcRect/>
              <a:stretch>
                <a:fillRect/>
              </a:stretch>
            </a:bli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Arial" panose="020B0604020202020204" pitchFamily="34" charset="0"/>
                <a:sym typeface="Arial" panose="020B0604020202020204" pitchFamily="34" charset="0"/>
              </a:endParaRPr>
            </a:p>
          </p:txBody>
        </p:sp>
      </p:grpSp>
      <p:cxnSp>
        <p:nvCxnSpPr>
          <p:cNvPr id="21" name="Straight Connector 20"/>
          <p:cNvCxnSpPr/>
          <p:nvPr/>
        </p:nvCxnSpPr>
        <p:spPr>
          <a:xfrm rot="5400000">
            <a:off x="12100298" y="2646903"/>
            <a:ext cx="0" cy="1746467"/>
          </a:xfrm>
          <a:prstGeom prst="line">
            <a:avLst/>
          </a:prstGeom>
          <a:ln w="19050">
            <a:solidFill>
              <a:schemeClr val="accent4"/>
            </a:solidFill>
            <a:prstDash val="sysDash"/>
            <a:headEnd type="triangle" w="med" len="med"/>
            <a:tailEnd type="oval" w="med" len="med"/>
          </a:ln>
        </p:spPr>
        <p:style>
          <a:lnRef idx="1">
            <a:schemeClr val="accent1"/>
          </a:lnRef>
          <a:fillRef idx="0">
            <a:schemeClr val="accent1"/>
          </a:fillRef>
          <a:effectRef idx="0">
            <a:schemeClr val="accent1"/>
          </a:effectRef>
          <a:fontRef idx="minor">
            <a:schemeClr val="tx1"/>
          </a:fontRef>
        </p:style>
      </p:cxnSp>
      <p:sp>
        <p:nvSpPr>
          <p:cNvPr id="22" name="Content Placeholder 7"/>
          <p:cNvSpPr txBox="1">
            <a:spLocks noChangeAspect="1"/>
          </p:cNvSpPr>
          <p:nvPr/>
        </p:nvSpPr>
        <p:spPr>
          <a:xfrm>
            <a:off x="1161009" y="4391939"/>
            <a:ext cx="1279131" cy="720754"/>
          </a:xfrm>
          <a:prstGeom prst="rect">
            <a:avLst/>
          </a:prstGeom>
        </p:spPr>
        <p:txBody>
          <a:bodyPr vert="horz" wrap="square" lIns="96435" tIns="48218" rIns="96435" bIns="48218"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id-ID" sz="1265" b="1" dirty="0">
                <a:solidFill>
                  <a:schemeClr val="accent1"/>
                </a:solidFill>
                <a:latin typeface="Arial" panose="020B0604020202020204" pitchFamily="34" charset="0"/>
                <a:ea typeface="Roboto" panose="02000000000000000000" pitchFamily="2" charset="0"/>
                <a:sym typeface="Arial" panose="020B0604020202020204" pitchFamily="34" charset="0"/>
              </a:rPr>
              <a:t>Jhony S. Mayo</a:t>
            </a:r>
          </a:p>
          <a:p>
            <a:pPr marL="0" indent="0" algn="ctr">
              <a:buNone/>
            </a:pPr>
            <a:r>
              <a:rPr lang="id-ID" sz="1265" b="1"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rPr>
              <a:t>MANAGER</a:t>
            </a:r>
            <a:endParaRPr lang="en-US" sz="1265" b="1"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endParaRPr>
          </a:p>
        </p:txBody>
      </p:sp>
      <p:sp>
        <p:nvSpPr>
          <p:cNvPr id="23" name="Content Placeholder 7"/>
          <p:cNvSpPr txBox="1">
            <a:spLocks noChangeAspect="1"/>
          </p:cNvSpPr>
          <p:nvPr/>
        </p:nvSpPr>
        <p:spPr>
          <a:xfrm>
            <a:off x="4152445" y="4391939"/>
            <a:ext cx="1279131" cy="525957"/>
          </a:xfrm>
          <a:prstGeom prst="rect">
            <a:avLst/>
          </a:prstGeom>
        </p:spPr>
        <p:txBody>
          <a:bodyPr vert="horz" wrap="square" lIns="96435" tIns="48218" rIns="96435" bIns="48218"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id-ID" sz="1265" b="1" dirty="0">
                <a:solidFill>
                  <a:schemeClr val="accent2"/>
                </a:solidFill>
                <a:latin typeface="Arial" panose="020B0604020202020204" pitchFamily="34" charset="0"/>
                <a:ea typeface="Roboto" panose="02000000000000000000" pitchFamily="2" charset="0"/>
                <a:sym typeface="Arial" panose="020B0604020202020204" pitchFamily="34" charset="0"/>
              </a:rPr>
              <a:t>Leontin Carso</a:t>
            </a:r>
          </a:p>
          <a:p>
            <a:pPr marL="0" indent="0" algn="ctr">
              <a:buNone/>
            </a:pPr>
            <a:r>
              <a:rPr lang="id-ID" sz="1265" b="1"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rPr>
              <a:t>MARKETING</a:t>
            </a:r>
            <a:endParaRPr lang="en-US" sz="1265" b="1"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endParaRPr>
          </a:p>
        </p:txBody>
      </p:sp>
      <p:sp>
        <p:nvSpPr>
          <p:cNvPr id="24" name="Content Placeholder 7"/>
          <p:cNvSpPr txBox="1">
            <a:spLocks noChangeAspect="1"/>
          </p:cNvSpPr>
          <p:nvPr/>
        </p:nvSpPr>
        <p:spPr>
          <a:xfrm>
            <a:off x="7046237" y="4391939"/>
            <a:ext cx="1380903" cy="720754"/>
          </a:xfrm>
          <a:prstGeom prst="rect">
            <a:avLst/>
          </a:prstGeom>
        </p:spPr>
        <p:txBody>
          <a:bodyPr vert="horz" wrap="square" lIns="96435" tIns="48218" rIns="96435" bIns="48218"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id-ID" sz="1265" b="1" dirty="0">
                <a:solidFill>
                  <a:schemeClr val="accent3"/>
                </a:solidFill>
                <a:latin typeface="Arial" panose="020B0604020202020204" pitchFamily="34" charset="0"/>
                <a:ea typeface="Roboto" panose="02000000000000000000" pitchFamily="2" charset="0"/>
                <a:sym typeface="Arial" panose="020B0604020202020204" pitchFamily="34" charset="0"/>
              </a:rPr>
              <a:t>Thomas A. Esso</a:t>
            </a:r>
          </a:p>
          <a:p>
            <a:pPr marL="0" indent="0" algn="ctr">
              <a:buNone/>
            </a:pPr>
            <a:r>
              <a:rPr lang="id-ID" sz="1265" b="1"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rPr>
              <a:t>SALESMAN</a:t>
            </a:r>
            <a:endParaRPr lang="en-US" sz="1265" b="1"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endParaRPr>
          </a:p>
        </p:txBody>
      </p:sp>
      <p:sp>
        <p:nvSpPr>
          <p:cNvPr id="25" name="Content Placeholder 7"/>
          <p:cNvSpPr txBox="1">
            <a:spLocks noChangeAspect="1"/>
          </p:cNvSpPr>
          <p:nvPr/>
        </p:nvSpPr>
        <p:spPr>
          <a:xfrm>
            <a:off x="10036024" y="4391939"/>
            <a:ext cx="1279131" cy="720754"/>
          </a:xfrm>
          <a:prstGeom prst="rect">
            <a:avLst/>
          </a:prstGeom>
        </p:spPr>
        <p:txBody>
          <a:bodyPr vert="horz" wrap="square" lIns="96435" tIns="48218" rIns="96435" bIns="48218" rtlCol="0">
            <a:spAutoFit/>
          </a:bodyPr>
          <a:lst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id-ID" sz="1265" b="1" dirty="0">
                <a:solidFill>
                  <a:schemeClr val="accent4"/>
                </a:solidFill>
                <a:latin typeface="Arial" panose="020B0604020202020204" pitchFamily="34" charset="0"/>
                <a:ea typeface="Roboto" panose="02000000000000000000" pitchFamily="2" charset="0"/>
                <a:sym typeface="Arial" panose="020B0604020202020204" pitchFamily="34" charset="0"/>
              </a:rPr>
              <a:t>Shardan Soller</a:t>
            </a:r>
          </a:p>
          <a:p>
            <a:pPr marL="0" indent="0" algn="ctr">
              <a:buNone/>
            </a:pPr>
            <a:r>
              <a:rPr lang="id-ID" sz="1265" b="1"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rPr>
              <a:t>DELIVERY</a:t>
            </a:r>
            <a:endParaRPr lang="en-US" sz="1265" b="1"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endParaRPr>
          </a:p>
        </p:txBody>
      </p:sp>
      <p:grpSp>
        <p:nvGrpSpPr>
          <p:cNvPr id="26" name="Group 25"/>
          <p:cNvGrpSpPr>
            <a:grpSpLocks noChangeAspect="1"/>
          </p:cNvGrpSpPr>
          <p:nvPr/>
        </p:nvGrpSpPr>
        <p:grpSpPr>
          <a:xfrm>
            <a:off x="1136159" y="5012708"/>
            <a:ext cx="1276767" cy="251477"/>
            <a:chOff x="5516605" y="5734353"/>
            <a:chExt cx="1395170" cy="274797"/>
          </a:xfrm>
        </p:grpSpPr>
        <p:sp>
          <p:nvSpPr>
            <p:cNvPr id="27" name="Oval 26"/>
            <p:cNvSpPr>
              <a:spLocks noChangeAspect="1"/>
            </p:cNvSpPr>
            <p:nvPr/>
          </p:nvSpPr>
          <p:spPr>
            <a:xfrm>
              <a:off x="5516605" y="5748729"/>
              <a:ext cx="252000" cy="252000"/>
            </a:xfrm>
            <a:prstGeom prst="ellipse">
              <a:avLst/>
            </a:prstGeom>
            <a:solidFill>
              <a:schemeClr val="accent1"/>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28" name="Oval 27"/>
            <p:cNvSpPr>
              <a:spLocks noChangeAspect="1"/>
            </p:cNvSpPr>
            <p:nvPr/>
          </p:nvSpPr>
          <p:spPr>
            <a:xfrm>
              <a:off x="5800092" y="5748729"/>
              <a:ext cx="252000" cy="252000"/>
            </a:xfrm>
            <a:prstGeom prst="ellipse">
              <a:avLst/>
            </a:prstGeom>
            <a:solidFill>
              <a:schemeClr val="accent2"/>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29" name="Oval 28"/>
            <p:cNvSpPr>
              <a:spLocks noChangeAspect="1"/>
            </p:cNvSpPr>
            <p:nvPr/>
          </p:nvSpPr>
          <p:spPr>
            <a:xfrm>
              <a:off x="6088038" y="5748729"/>
              <a:ext cx="252000" cy="252000"/>
            </a:xfrm>
            <a:prstGeom prst="ellipse">
              <a:avLst/>
            </a:prstGeom>
            <a:solidFill>
              <a:schemeClr val="accent3"/>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30" name="Oval 29"/>
            <p:cNvSpPr>
              <a:spLocks noChangeAspect="1"/>
            </p:cNvSpPr>
            <p:nvPr/>
          </p:nvSpPr>
          <p:spPr>
            <a:xfrm>
              <a:off x="6375984" y="5748729"/>
              <a:ext cx="252000" cy="252000"/>
            </a:xfrm>
            <a:prstGeom prst="ellipse">
              <a:avLst/>
            </a:prstGeom>
            <a:solidFill>
              <a:schemeClr val="accent4"/>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31" name="Oval 30"/>
            <p:cNvSpPr>
              <a:spLocks noChangeAspect="1"/>
            </p:cNvSpPr>
            <p:nvPr/>
          </p:nvSpPr>
          <p:spPr>
            <a:xfrm>
              <a:off x="6659775" y="5748729"/>
              <a:ext cx="252000" cy="252000"/>
            </a:xfrm>
            <a:prstGeom prst="ellipse">
              <a:avLst/>
            </a:prstGeom>
            <a:solidFill>
              <a:schemeClr val="accent5"/>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32" name="TextBox 31"/>
            <p:cNvSpPr txBox="1"/>
            <p:nvPr/>
          </p:nvSpPr>
          <p:spPr>
            <a:xfrm>
              <a:off x="5516606" y="5748643"/>
              <a:ext cx="263754" cy="260507"/>
            </a:xfrm>
            <a:prstGeom prst="rect">
              <a:avLst/>
            </a:prstGeom>
            <a:noFill/>
          </p:spPr>
          <p:txBody>
            <a:bodyPr wrap="square" rtlCol="0">
              <a:spAutoFit/>
            </a:bodyPr>
            <a:lstStyle/>
            <a:p>
              <a:pPr algn="ctr"/>
              <a:r>
                <a:rPr lang="id-ID" sz="950" dirty="0">
                  <a:solidFill>
                    <a:schemeClr val="bg1"/>
                  </a:solidFill>
                  <a:latin typeface="Arial" panose="020B0604020202020204" pitchFamily="34" charset="0"/>
                  <a:sym typeface="Arial" panose="020B0604020202020204" pitchFamily="34" charset="0"/>
                </a:rPr>
                <a:t></a:t>
              </a:r>
            </a:p>
          </p:txBody>
        </p:sp>
        <p:sp>
          <p:nvSpPr>
            <p:cNvPr id="33" name="TextBox 32"/>
            <p:cNvSpPr txBox="1"/>
            <p:nvPr/>
          </p:nvSpPr>
          <p:spPr>
            <a:xfrm>
              <a:off x="5809700" y="5734353"/>
              <a:ext cx="251999" cy="260507"/>
            </a:xfrm>
            <a:prstGeom prst="rect">
              <a:avLst/>
            </a:prstGeom>
            <a:noFill/>
          </p:spPr>
          <p:txBody>
            <a:bodyPr wrap="square" rtlCol="0">
              <a:spAutoFit/>
            </a:bodyPr>
            <a:lstStyle/>
            <a:p>
              <a:pPr algn="ctr"/>
              <a:r>
                <a:rPr lang="id-ID" sz="950" dirty="0">
                  <a:solidFill>
                    <a:schemeClr val="bg1"/>
                  </a:solidFill>
                  <a:latin typeface="Arial" panose="020B0604020202020204" pitchFamily="34" charset="0"/>
                  <a:sym typeface="Arial" panose="020B0604020202020204" pitchFamily="34" charset="0"/>
                </a:rPr>
                <a:t></a:t>
              </a:r>
            </a:p>
          </p:txBody>
        </p:sp>
        <p:sp>
          <p:nvSpPr>
            <p:cNvPr id="34" name="TextBox 33"/>
            <p:cNvSpPr txBox="1"/>
            <p:nvPr/>
          </p:nvSpPr>
          <p:spPr>
            <a:xfrm>
              <a:off x="6114079" y="5763156"/>
              <a:ext cx="240245" cy="242849"/>
            </a:xfrm>
            <a:prstGeom prst="rect">
              <a:avLst/>
            </a:prstGeom>
            <a:noFill/>
          </p:spPr>
          <p:txBody>
            <a:bodyPr wrap="square" rtlCol="0">
              <a:spAutoFit/>
            </a:bodyPr>
            <a:lstStyle/>
            <a:p>
              <a:pPr algn="ctr"/>
              <a:r>
                <a:rPr lang="id-ID" sz="845" dirty="0">
                  <a:solidFill>
                    <a:schemeClr val="bg1"/>
                  </a:solidFill>
                  <a:latin typeface="Arial" panose="020B0604020202020204" pitchFamily="34" charset="0"/>
                  <a:sym typeface="Arial" panose="020B0604020202020204" pitchFamily="34" charset="0"/>
                </a:rPr>
                <a:t></a:t>
              </a:r>
              <a:endParaRPr lang="id-ID" sz="950" dirty="0">
                <a:solidFill>
                  <a:schemeClr val="bg1"/>
                </a:solidFill>
                <a:latin typeface="Arial" panose="020B0604020202020204" pitchFamily="34" charset="0"/>
                <a:sym typeface="Arial" panose="020B0604020202020204" pitchFamily="34" charset="0"/>
              </a:endParaRPr>
            </a:p>
          </p:txBody>
        </p:sp>
        <p:sp>
          <p:nvSpPr>
            <p:cNvPr id="35" name="TextBox 34"/>
            <p:cNvSpPr txBox="1"/>
            <p:nvPr/>
          </p:nvSpPr>
          <p:spPr>
            <a:xfrm>
              <a:off x="6371829" y="5739120"/>
              <a:ext cx="256155" cy="242849"/>
            </a:xfrm>
            <a:prstGeom prst="rect">
              <a:avLst/>
            </a:prstGeom>
            <a:noFill/>
          </p:spPr>
          <p:txBody>
            <a:bodyPr wrap="square" rtlCol="0">
              <a:spAutoFit/>
            </a:bodyPr>
            <a:lstStyle/>
            <a:p>
              <a:pPr algn="ctr"/>
              <a:r>
                <a:rPr lang="id-ID" sz="845" dirty="0">
                  <a:solidFill>
                    <a:schemeClr val="bg1"/>
                  </a:solidFill>
                  <a:latin typeface="Arial" panose="020B0604020202020204" pitchFamily="34" charset="0"/>
                  <a:sym typeface="Arial" panose="020B0604020202020204" pitchFamily="34" charset="0"/>
                </a:rPr>
                <a:t></a:t>
              </a:r>
              <a:endParaRPr lang="id-ID" sz="950" dirty="0">
                <a:solidFill>
                  <a:schemeClr val="bg1"/>
                </a:solidFill>
                <a:latin typeface="Arial" panose="020B0604020202020204" pitchFamily="34" charset="0"/>
                <a:sym typeface="Arial" panose="020B0604020202020204" pitchFamily="34" charset="0"/>
              </a:endParaRPr>
            </a:p>
          </p:txBody>
        </p:sp>
        <p:sp>
          <p:nvSpPr>
            <p:cNvPr id="36" name="TextBox 35"/>
            <p:cNvSpPr txBox="1"/>
            <p:nvPr/>
          </p:nvSpPr>
          <p:spPr>
            <a:xfrm>
              <a:off x="6657545" y="5748640"/>
              <a:ext cx="254230" cy="260507"/>
            </a:xfrm>
            <a:prstGeom prst="rect">
              <a:avLst/>
            </a:prstGeom>
            <a:noFill/>
          </p:spPr>
          <p:txBody>
            <a:bodyPr wrap="square" rtlCol="0">
              <a:spAutoFit/>
            </a:bodyPr>
            <a:lstStyle/>
            <a:p>
              <a:pPr algn="ctr"/>
              <a:r>
                <a:rPr lang="id-ID" sz="950" dirty="0">
                  <a:solidFill>
                    <a:schemeClr val="bg1"/>
                  </a:solidFill>
                  <a:latin typeface="Arial" panose="020B0604020202020204" pitchFamily="34" charset="0"/>
                  <a:sym typeface="Arial" panose="020B0604020202020204" pitchFamily="34" charset="0"/>
                </a:rPr>
                <a:t></a:t>
              </a:r>
            </a:p>
          </p:txBody>
        </p:sp>
      </p:grpSp>
      <p:grpSp>
        <p:nvGrpSpPr>
          <p:cNvPr id="37" name="Group 36"/>
          <p:cNvGrpSpPr>
            <a:grpSpLocks noChangeAspect="1"/>
          </p:cNvGrpSpPr>
          <p:nvPr/>
        </p:nvGrpSpPr>
        <p:grpSpPr>
          <a:xfrm>
            <a:off x="4154810" y="5012911"/>
            <a:ext cx="1276767" cy="251477"/>
            <a:chOff x="5516605" y="5734353"/>
            <a:chExt cx="1395170" cy="274797"/>
          </a:xfrm>
        </p:grpSpPr>
        <p:sp>
          <p:nvSpPr>
            <p:cNvPr id="38" name="Oval 37"/>
            <p:cNvSpPr>
              <a:spLocks noChangeAspect="1"/>
            </p:cNvSpPr>
            <p:nvPr/>
          </p:nvSpPr>
          <p:spPr>
            <a:xfrm>
              <a:off x="5516605" y="5748729"/>
              <a:ext cx="252000" cy="252000"/>
            </a:xfrm>
            <a:prstGeom prst="ellipse">
              <a:avLst/>
            </a:prstGeom>
            <a:solidFill>
              <a:schemeClr val="accent1"/>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39" name="Oval 38"/>
            <p:cNvSpPr>
              <a:spLocks noChangeAspect="1"/>
            </p:cNvSpPr>
            <p:nvPr/>
          </p:nvSpPr>
          <p:spPr>
            <a:xfrm>
              <a:off x="5800092" y="5748729"/>
              <a:ext cx="252000" cy="252000"/>
            </a:xfrm>
            <a:prstGeom prst="ellipse">
              <a:avLst/>
            </a:prstGeom>
            <a:solidFill>
              <a:schemeClr val="accent2"/>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40" name="Oval 39"/>
            <p:cNvSpPr>
              <a:spLocks noChangeAspect="1"/>
            </p:cNvSpPr>
            <p:nvPr/>
          </p:nvSpPr>
          <p:spPr>
            <a:xfrm>
              <a:off x="6088038" y="5748729"/>
              <a:ext cx="252000" cy="252000"/>
            </a:xfrm>
            <a:prstGeom prst="ellipse">
              <a:avLst/>
            </a:prstGeom>
            <a:solidFill>
              <a:schemeClr val="accent3"/>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41" name="Oval 40"/>
            <p:cNvSpPr>
              <a:spLocks noChangeAspect="1"/>
            </p:cNvSpPr>
            <p:nvPr/>
          </p:nvSpPr>
          <p:spPr>
            <a:xfrm>
              <a:off x="6375984" y="5748729"/>
              <a:ext cx="252000" cy="252000"/>
            </a:xfrm>
            <a:prstGeom prst="ellipse">
              <a:avLst/>
            </a:prstGeom>
            <a:solidFill>
              <a:schemeClr val="accent4"/>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42" name="Oval 41"/>
            <p:cNvSpPr>
              <a:spLocks noChangeAspect="1"/>
            </p:cNvSpPr>
            <p:nvPr/>
          </p:nvSpPr>
          <p:spPr>
            <a:xfrm>
              <a:off x="6659775" y="5748729"/>
              <a:ext cx="252000" cy="252000"/>
            </a:xfrm>
            <a:prstGeom prst="ellipse">
              <a:avLst/>
            </a:prstGeom>
            <a:solidFill>
              <a:schemeClr val="accent5"/>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43" name="TextBox 42"/>
            <p:cNvSpPr txBox="1"/>
            <p:nvPr/>
          </p:nvSpPr>
          <p:spPr>
            <a:xfrm>
              <a:off x="5516606" y="5748643"/>
              <a:ext cx="263754" cy="260507"/>
            </a:xfrm>
            <a:prstGeom prst="rect">
              <a:avLst/>
            </a:prstGeom>
            <a:noFill/>
          </p:spPr>
          <p:txBody>
            <a:bodyPr wrap="square" rtlCol="0">
              <a:spAutoFit/>
            </a:bodyPr>
            <a:lstStyle/>
            <a:p>
              <a:pPr algn="ctr"/>
              <a:r>
                <a:rPr lang="id-ID" sz="950" dirty="0">
                  <a:solidFill>
                    <a:schemeClr val="bg1"/>
                  </a:solidFill>
                  <a:latin typeface="Arial" panose="020B0604020202020204" pitchFamily="34" charset="0"/>
                  <a:sym typeface="Arial" panose="020B0604020202020204" pitchFamily="34" charset="0"/>
                </a:rPr>
                <a:t></a:t>
              </a:r>
            </a:p>
          </p:txBody>
        </p:sp>
        <p:sp>
          <p:nvSpPr>
            <p:cNvPr id="44" name="TextBox 43"/>
            <p:cNvSpPr txBox="1"/>
            <p:nvPr/>
          </p:nvSpPr>
          <p:spPr>
            <a:xfrm>
              <a:off x="5809700" y="5734353"/>
              <a:ext cx="251999" cy="260507"/>
            </a:xfrm>
            <a:prstGeom prst="rect">
              <a:avLst/>
            </a:prstGeom>
            <a:noFill/>
          </p:spPr>
          <p:txBody>
            <a:bodyPr wrap="square" rtlCol="0">
              <a:spAutoFit/>
            </a:bodyPr>
            <a:lstStyle/>
            <a:p>
              <a:pPr algn="ctr"/>
              <a:r>
                <a:rPr lang="id-ID" sz="950" dirty="0">
                  <a:solidFill>
                    <a:schemeClr val="bg1"/>
                  </a:solidFill>
                  <a:latin typeface="Arial" panose="020B0604020202020204" pitchFamily="34" charset="0"/>
                  <a:sym typeface="Arial" panose="020B0604020202020204" pitchFamily="34" charset="0"/>
                </a:rPr>
                <a:t></a:t>
              </a:r>
            </a:p>
          </p:txBody>
        </p:sp>
        <p:sp>
          <p:nvSpPr>
            <p:cNvPr id="45" name="TextBox 44"/>
            <p:cNvSpPr txBox="1"/>
            <p:nvPr/>
          </p:nvSpPr>
          <p:spPr>
            <a:xfrm>
              <a:off x="6114079" y="5763156"/>
              <a:ext cx="240245" cy="242849"/>
            </a:xfrm>
            <a:prstGeom prst="rect">
              <a:avLst/>
            </a:prstGeom>
            <a:noFill/>
          </p:spPr>
          <p:txBody>
            <a:bodyPr wrap="square" rtlCol="0">
              <a:spAutoFit/>
            </a:bodyPr>
            <a:lstStyle/>
            <a:p>
              <a:pPr algn="ctr"/>
              <a:r>
                <a:rPr lang="id-ID" sz="845" dirty="0">
                  <a:solidFill>
                    <a:schemeClr val="bg1"/>
                  </a:solidFill>
                  <a:latin typeface="Arial" panose="020B0604020202020204" pitchFamily="34" charset="0"/>
                  <a:sym typeface="Arial" panose="020B0604020202020204" pitchFamily="34" charset="0"/>
                </a:rPr>
                <a:t></a:t>
              </a:r>
              <a:endParaRPr lang="id-ID" sz="950" dirty="0">
                <a:solidFill>
                  <a:schemeClr val="bg1"/>
                </a:solidFill>
                <a:latin typeface="Arial" panose="020B0604020202020204" pitchFamily="34" charset="0"/>
                <a:sym typeface="Arial" panose="020B0604020202020204" pitchFamily="34" charset="0"/>
              </a:endParaRPr>
            </a:p>
          </p:txBody>
        </p:sp>
        <p:sp>
          <p:nvSpPr>
            <p:cNvPr id="46" name="TextBox 45"/>
            <p:cNvSpPr txBox="1"/>
            <p:nvPr/>
          </p:nvSpPr>
          <p:spPr>
            <a:xfrm>
              <a:off x="6371829" y="5739120"/>
              <a:ext cx="256155" cy="242849"/>
            </a:xfrm>
            <a:prstGeom prst="rect">
              <a:avLst/>
            </a:prstGeom>
            <a:noFill/>
          </p:spPr>
          <p:txBody>
            <a:bodyPr wrap="square" rtlCol="0">
              <a:spAutoFit/>
            </a:bodyPr>
            <a:lstStyle/>
            <a:p>
              <a:pPr algn="ctr"/>
              <a:r>
                <a:rPr lang="id-ID" sz="845" dirty="0">
                  <a:solidFill>
                    <a:schemeClr val="bg1"/>
                  </a:solidFill>
                  <a:latin typeface="Arial" panose="020B0604020202020204" pitchFamily="34" charset="0"/>
                  <a:sym typeface="Arial" panose="020B0604020202020204" pitchFamily="34" charset="0"/>
                </a:rPr>
                <a:t></a:t>
              </a:r>
              <a:endParaRPr lang="id-ID" sz="950" dirty="0">
                <a:solidFill>
                  <a:schemeClr val="bg1"/>
                </a:solidFill>
                <a:latin typeface="Arial" panose="020B0604020202020204" pitchFamily="34" charset="0"/>
                <a:sym typeface="Arial" panose="020B0604020202020204" pitchFamily="34" charset="0"/>
              </a:endParaRPr>
            </a:p>
          </p:txBody>
        </p:sp>
        <p:sp>
          <p:nvSpPr>
            <p:cNvPr id="47" name="TextBox 46"/>
            <p:cNvSpPr txBox="1"/>
            <p:nvPr/>
          </p:nvSpPr>
          <p:spPr>
            <a:xfrm>
              <a:off x="6657545" y="5748640"/>
              <a:ext cx="254230" cy="260507"/>
            </a:xfrm>
            <a:prstGeom prst="rect">
              <a:avLst/>
            </a:prstGeom>
            <a:noFill/>
          </p:spPr>
          <p:txBody>
            <a:bodyPr wrap="square" rtlCol="0">
              <a:spAutoFit/>
            </a:bodyPr>
            <a:lstStyle/>
            <a:p>
              <a:pPr algn="ctr"/>
              <a:r>
                <a:rPr lang="id-ID" sz="950" dirty="0">
                  <a:solidFill>
                    <a:schemeClr val="bg1"/>
                  </a:solidFill>
                  <a:latin typeface="Arial" panose="020B0604020202020204" pitchFamily="34" charset="0"/>
                  <a:sym typeface="Arial" panose="020B0604020202020204" pitchFamily="34" charset="0"/>
                </a:rPr>
                <a:t></a:t>
              </a:r>
            </a:p>
          </p:txBody>
        </p:sp>
      </p:grpSp>
      <p:grpSp>
        <p:nvGrpSpPr>
          <p:cNvPr id="48" name="Group 47"/>
          <p:cNvGrpSpPr>
            <a:grpSpLocks noChangeAspect="1"/>
          </p:cNvGrpSpPr>
          <p:nvPr/>
        </p:nvGrpSpPr>
        <p:grpSpPr>
          <a:xfrm>
            <a:off x="7098305" y="5015201"/>
            <a:ext cx="1276767" cy="251477"/>
            <a:chOff x="5516605" y="5734353"/>
            <a:chExt cx="1395170" cy="274797"/>
          </a:xfrm>
        </p:grpSpPr>
        <p:sp>
          <p:nvSpPr>
            <p:cNvPr id="49" name="Oval 48"/>
            <p:cNvSpPr>
              <a:spLocks noChangeAspect="1"/>
            </p:cNvSpPr>
            <p:nvPr/>
          </p:nvSpPr>
          <p:spPr>
            <a:xfrm>
              <a:off x="5516605" y="5748729"/>
              <a:ext cx="252000" cy="252000"/>
            </a:xfrm>
            <a:prstGeom prst="ellipse">
              <a:avLst/>
            </a:prstGeom>
            <a:solidFill>
              <a:schemeClr val="accent1"/>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50" name="Oval 49"/>
            <p:cNvSpPr>
              <a:spLocks noChangeAspect="1"/>
            </p:cNvSpPr>
            <p:nvPr/>
          </p:nvSpPr>
          <p:spPr>
            <a:xfrm>
              <a:off x="5800092" y="5748729"/>
              <a:ext cx="252000" cy="252000"/>
            </a:xfrm>
            <a:prstGeom prst="ellipse">
              <a:avLst/>
            </a:prstGeom>
            <a:solidFill>
              <a:schemeClr val="accent2"/>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51" name="Oval 50"/>
            <p:cNvSpPr>
              <a:spLocks noChangeAspect="1"/>
            </p:cNvSpPr>
            <p:nvPr/>
          </p:nvSpPr>
          <p:spPr>
            <a:xfrm>
              <a:off x="6088038" y="5748729"/>
              <a:ext cx="252000" cy="252000"/>
            </a:xfrm>
            <a:prstGeom prst="ellipse">
              <a:avLst/>
            </a:prstGeom>
            <a:solidFill>
              <a:schemeClr val="accent3"/>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52" name="Oval 51"/>
            <p:cNvSpPr>
              <a:spLocks noChangeAspect="1"/>
            </p:cNvSpPr>
            <p:nvPr/>
          </p:nvSpPr>
          <p:spPr>
            <a:xfrm>
              <a:off x="6375984" y="5748729"/>
              <a:ext cx="252000" cy="252000"/>
            </a:xfrm>
            <a:prstGeom prst="ellipse">
              <a:avLst/>
            </a:prstGeom>
            <a:solidFill>
              <a:schemeClr val="accent4"/>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53" name="Oval 52"/>
            <p:cNvSpPr>
              <a:spLocks noChangeAspect="1"/>
            </p:cNvSpPr>
            <p:nvPr/>
          </p:nvSpPr>
          <p:spPr>
            <a:xfrm>
              <a:off x="6659775" y="5748729"/>
              <a:ext cx="252000" cy="252000"/>
            </a:xfrm>
            <a:prstGeom prst="ellipse">
              <a:avLst/>
            </a:prstGeom>
            <a:solidFill>
              <a:schemeClr val="accent5"/>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54" name="TextBox 53"/>
            <p:cNvSpPr txBox="1"/>
            <p:nvPr/>
          </p:nvSpPr>
          <p:spPr>
            <a:xfrm>
              <a:off x="5516606" y="5748643"/>
              <a:ext cx="263754" cy="260507"/>
            </a:xfrm>
            <a:prstGeom prst="rect">
              <a:avLst/>
            </a:prstGeom>
            <a:noFill/>
          </p:spPr>
          <p:txBody>
            <a:bodyPr wrap="square" rtlCol="0">
              <a:spAutoFit/>
            </a:bodyPr>
            <a:lstStyle/>
            <a:p>
              <a:pPr algn="ctr"/>
              <a:r>
                <a:rPr lang="id-ID" sz="950" dirty="0">
                  <a:solidFill>
                    <a:schemeClr val="bg1"/>
                  </a:solidFill>
                  <a:latin typeface="Arial" panose="020B0604020202020204" pitchFamily="34" charset="0"/>
                  <a:sym typeface="Arial" panose="020B0604020202020204" pitchFamily="34" charset="0"/>
                </a:rPr>
                <a:t></a:t>
              </a:r>
            </a:p>
          </p:txBody>
        </p:sp>
        <p:sp>
          <p:nvSpPr>
            <p:cNvPr id="55" name="TextBox 54"/>
            <p:cNvSpPr txBox="1"/>
            <p:nvPr/>
          </p:nvSpPr>
          <p:spPr>
            <a:xfrm>
              <a:off x="5809700" y="5734353"/>
              <a:ext cx="251999" cy="260507"/>
            </a:xfrm>
            <a:prstGeom prst="rect">
              <a:avLst/>
            </a:prstGeom>
            <a:noFill/>
          </p:spPr>
          <p:txBody>
            <a:bodyPr wrap="square" rtlCol="0">
              <a:spAutoFit/>
            </a:bodyPr>
            <a:lstStyle/>
            <a:p>
              <a:pPr algn="ctr"/>
              <a:r>
                <a:rPr lang="id-ID" sz="950" dirty="0">
                  <a:solidFill>
                    <a:schemeClr val="bg1"/>
                  </a:solidFill>
                  <a:latin typeface="Arial" panose="020B0604020202020204" pitchFamily="34" charset="0"/>
                  <a:sym typeface="Arial" panose="020B0604020202020204" pitchFamily="34" charset="0"/>
                </a:rPr>
                <a:t></a:t>
              </a:r>
            </a:p>
          </p:txBody>
        </p:sp>
        <p:sp>
          <p:nvSpPr>
            <p:cNvPr id="56" name="TextBox 55"/>
            <p:cNvSpPr txBox="1"/>
            <p:nvPr/>
          </p:nvSpPr>
          <p:spPr>
            <a:xfrm>
              <a:off x="6114079" y="5763156"/>
              <a:ext cx="240245" cy="242849"/>
            </a:xfrm>
            <a:prstGeom prst="rect">
              <a:avLst/>
            </a:prstGeom>
            <a:noFill/>
          </p:spPr>
          <p:txBody>
            <a:bodyPr wrap="square" rtlCol="0">
              <a:spAutoFit/>
            </a:bodyPr>
            <a:lstStyle/>
            <a:p>
              <a:pPr algn="ctr"/>
              <a:r>
                <a:rPr lang="id-ID" sz="845" dirty="0">
                  <a:solidFill>
                    <a:schemeClr val="bg1"/>
                  </a:solidFill>
                  <a:latin typeface="Arial" panose="020B0604020202020204" pitchFamily="34" charset="0"/>
                  <a:sym typeface="Arial" panose="020B0604020202020204" pitchFamily="34" charset="0"/>
                </a:rPr>
                <a:t></a:t>
              </a:r>
              <a:endParaRPr lang="id-ID" sz="950" dirty="0">
                <a:solidFill>
                  <a:schemeClr val="bg1"/>
                </a:solidFill>
                <a:latin typeface="Arial" panose="020B0604020202020204" pitchFamily="34" charset="0"/>
                <a:sym typeface="Arial" panose="020B0604020202020204" pitchFamily="34" charset="0"/>
              </a:endParaRPr>
            </a:p>
          </p:txBody>
        </p:sp>
        <p:sp>
          <p:nvSpPr>
            <p:cNvPr id="57" name="TextBox 56"/>
            <p:cNvSpPr txBox="1"/>
            <p:nvPr/>
          </p:nvSpPr>
          <p:spPr>
            <a:xfrm>
              <a:off x="6371829" y="5739120"/>
              <a:ext cx="256155" cy="242849"/>
            </a:xfrm>
            <a:prstGeom prst="rect">
              <a:avLst/>
            </a:prstGeom>
            <a:noFill/>
          </p:spPr>
          <p:txBody>
            <a:bodyPr wrap="square" rtlCol="0">
              <a:spAutoFit/>
            </a:bodyPr>
            <a:lstStyle/>
            <a:p>
              <a:pPr algn="ctr"/>
              <a:r>
                <a:rPr lang="id-ID" sz="845" dirty="0">
                  <a:solidFill>
                    <a:schemeClr val="bg1"/>
                  </a:solidFill>
                  <a:latin typeface="Arial" panose="020B0604020202020204" pitchFamily="34" charset="0"/>
                  <a:sym typeface="Arial" panose="020B0604020202020204" pitchFamily="34" charset="0"/>
                </a:rPr>
                <a:t></a:t>
              </a:r>
              <a:endParaRPr lang="id-ID" sz="950" dirty="0">
                <a:solidFill>
                  <a:schemeClr val="bg1"/>
                </a:solidFill>
                <a:latin typeface="Arial" panose="020B0604020202020204" pitchFamily="34" charset="0"/>
                <a:sym typeface="Arial" panose="020B0604020202020204" pitchFamily="34" charset="0"/>
              </a:endParaRPr>
            </a:p>
          </p:txBody>
        </p:sp>
        <p:sp>
          <p:nvSpPr>
            <p:cNvPr id="58" name="TextBox 57"/>
            <p:cNvSpPr txBox="1"/>
            <p:nvPr/>
          </p:nvSpPr>
          <p:spPr>
            <a:xfrm>
              <a:off x="6657545" y="5748640"/>
              <a:ext cx="254230" cy="260507"/>
            </a:xfrm>
            <a:prstGeom prst="rect">
              <a:avLst/>
            </a:prstGeom>
            <a:noFill/>
          </p:spPr>
          <p:txBody>
            <a:bodyPr wrap="square" rtlCol="0">
              <a:spAutoFit/>
            </a:bodyPr>
            <a:lstStyle/>
            <a:p>
              <a:pPr algn="ctr"/>
              <a:r>
                <a:rPr lang="id-ID" sz="950" dirty="0">
                  <a:solidFill>
                    <a:schemeClr val="bg1"/>
                  </a:solidFill>
                  <a:latin typeface="Arial" panose="020B0604020202020204" pitchFamily="34" charset="0"/>
                  <a:sym typeface="Arial" panose="020B0604020202020204" pitchFamily="34" charset="0"/>
                </a:rPr>
                <a:t></a:t>
              </a:r>
            </a:p>
          </p:txBody>
        </p:sp>
      </p:grpSp>
      <p:grpSp>
        <p:nvGrpSpPr>
          <p:cNvPr id="59" name="Group 58"/>
          <p:cNvGrpSpPr>
            <a:grpSpLocks noChangeAspect="1"/>
          </p:cNvGrpSpPr>
          <p:nvPr/>
        </p:nvGrpSpPr>
        <p:grpSpPr>
          <a:xfrm>
            <a:off x="10046416" y="5012911"/>
            <a:ext cx="1276767" cy="251477"/>
            <a:chOff x="5516605" y="5734353"/>
            <a:chExt cx="1395170" cy="274797"/>
          </a:xfrm>
        </p:grpSpPr>
        <p:sp>
          <p:nvSpPr>
            <p:cNvPr id="60" name="Oval 59"/>
            <p:cNvSpPr>
              <a:spLocks noChangeAspect="1"/>
            </p:cNvSpPr>
            <p:nvPr/>
          </p:nvSpPr>
          <p:spPr>
            <a:xfrm>
              <a:off x="5516605" y="5748729"/>
              <a:ext cx="252000" cy="252000"/>
            </a:xfrm>
            <a:prstGeom prst="ellipse">
              <a:avLst/>
            </a:prstGeom>
            <a:solidFill>
              <a:schemeClr val="accent1"/>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61" name="Oval 60"/>
            <p:cNvSpPr>
              <a:spLocks noChangeAspect="1"/>
            </p:cNvSpPr>
            <p:nvPr/>
          </p:nvSpPr>
          <p:spPr>
            <a:xfrm>
              <a:off x="5800092" y="5748729"/>
              <a:ext cx="252000" cy="252000"/>
            </a:xfrm>
            <a:prstGeom prst="ellipse">
              <a:avLst/>
            </a:prstGeom>
            <a:solidFill>
              <a:schemeClr val="accent2"/>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62" name="Oval 61"/>
            <p:cNvSpPr>
              <a:spLocks noChangeAspect="1"/>
            </p:cNvSpPr>
            <p:nvPr/>
          </p:nvSpPr>
          <p:spPr>
            <a:xfrm>
              <a:off x="6088038" y="5748729"/>
              <a:ext cx="252000" cy="252000"/>
            </a:xfrm>
            <a:prstGeom prst="ellipse">
              <a:avLst/>
            </a:prstGeom>
            <a:solidFill>
              <a:schemeClr val="accent3"/>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63" name="Oval 62"/>
            <p:cNvSpPr>
              <a:spLocks noChangeAspect="1"/>
            </p:cNvSpPr>
            <p:nvPr/>
          </p:nvSpPr>
          <p:spPr>
            <a:xfrm>
              <a:off x="6375984" y="5748729"/>
              <a:ext cx="252000" cy="252000"/>
            </a:xfrm>
            <a:prstGeom prst="ellipse">
              <a:avLst/>
            </a:prstGeom>
            <a:solidFill>
              <a:schemeClr val="accent4"/>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64" name="Oval 63"/>
            <p:cNvSpPr>
              <a:spLocks noChangeAspect="1"/>
            </p:cNvSpPr>
            <p:nvPr/>
          </p:nvSpPr>
          <p:spPr>
            <a:xfrm>
              <a:off x="6659775" y="5748729"/>
              <a:ext cx="252000" cy="252000"/>
            </a:xfrm>
            <a:prstGeom prst="ellipse">
              <a:avLst/>
            </a:prstGeom>
            <a:solidFill>
              <a:schemeClr val="accent5"/>
            </a:solid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65">
                <a:latin typeface="Arial" panose="020B0604020202020204" pitchFamily="34" charset="0"/>
                <a:sym typeface="Arial" panose="020B0604020202020204" pitchFamily="34" charset="0"/>
              </a:endParaRPr>
            </a:p>
          </p:txBody>
        </p:sp>
        <p:sp>
          <p:nvSpPr>
            <p:cNvPr id="65" name="TextBox 64"/>
            <p:cNvSpPr txBox="1"/>
            <p:nvPr/>
          </p:nvSpPr>
          <p:spPr>
            <a:xfrm>
              <a:off x="5516606" y="5748643"/>
              <a:ext cx="263754" cy="260507"/>
            </a:xfrm>
            <a:prstGeom prst="rect">
              <a:avLst/>
            </a:prstGeom>
            <a:noFill/>
          </p:spPr>
          <p:txBody>
            <a:bodyPr wrap="square" rtlCol="0">
              <a:spAutoFit/>
            </a:bodyPr>
            <a:lstStyle/>
            <a:p>
              <a:pPr algn="ctr"/>
              <a:r>
                <a:rPr lang="id-ID" sz="950" dirty="0">
                  <a:solidFill>
                    <a:schemeClr val="bg1"/>
                  </a:solidFill>
                  <a:latin typeface="Arial" panose="020B0604020202020204" pitchFamily="34" charset="0"/>
                  <a:sym typeface="Arial" panose="020B0604020202020204" pitchFamily="34" charset="0"/>
                </a:rPr>
                <a:t></a:t>
              </a:r>
            </a:p>
          </p:txBody>
        </p:sp>
        <p:sp>
          <p:nvSpPr>
            <p:cNvPr id="66" name="TextBox 65"/>
            <p:cNvSpPr txBox="1"/>
            <p:nvPr/>
          </p:nvSpPr>
          <p:spPr>
            <a:xfrm>
              <a:off x="5809700" y="5734353"/>
              <a:ext cx="251999" cy="260507"/>
            </a:xfrm>
            <a:prstGeom prst="rect">
              <a:avLst/>
            </a:prstGeom>
            <a:noFill/>
          </p:spPr>
          <p:txBody>
            <a:bodyPr wrap="square" rtlCol="0">
              <a:spAutoFit/>
            </a:bodyPr>
            <a:lstStyle/>
            <a:p>
              <a:pPr algn="ctr"/>
              <a:r>
                <a:rPr lang="id-ID" sz="950" dirty="0">
                  <a:solidFill>
                    <a:schemeClr val="bg1"/>
                  </a:solidFill>
                  <a:latin typeface="Arial" panose="020B0604020202020204" pitchFamily="34" charset="0"/>
                  <a:sym typeface="Arial" panose="020B0604020202020204" pitchFamily="34" charset="0"/>
                </a:rPr>
                <a:t></a:t>
              </a:r>
            </a:p>
          </p:txBody>
        </p:sp>
        <p:sp>
          <p:nvSpPr>
            <p:cNvPr id="67" name="TextBox 66"/>
            <p:cNvSpPr txBox="1"/>
            <p:nvPr/>
          </p:nvSpPr>
          <p:spPr>
            <a:xfrm>
              <a:off x="6114079" y="5763156"/>
              <a:ext cx="240245" cy="242849"/>
            </a:xfrm>
            <a:prstGeom prst="rect">
              <a:avLst/>
            </a:prstGeom>
            <a:noFill/>
          </p:spPr>
          <p:txBody>
            <a:bodyPr wrap="square" rtlCol="0">
              <a:spAutoFit/>
            </a:bodyPr>
            <a:lstStyle/>
            <a:p>
              <a:pPr algn="ctr"/>
              <a:r>
                <a:rPr lang="id-ID" sz="845" dirty="0">
                  <a:solidFill>
                    <a:schemeClr val="bg1"/>
                  </a:solidFill>
                  <a:latin typeface="Arial" panose="020B0604020202020204" pitchFamily="34" charset="0"/>
                  <a:sym typeface="Arial" panose="020B0604020202020204" pitchFamily="34" charset="0"/>
                </a:rPr>
                <a:t></a:t>
              </a:r>
              <a:endParaRPr lang="id-ID" sz="950" dirty="0">
                <a:solidFill>
                  <a:schemeClr val="bg1"/>
                </a:solidFill>
                <a:latin typeface="Arial" panose="020B0604020202020204" pitchFamily="34" charset="0"/>
                <a:sym typeface="Arial" panose="020B0604020202020204" pitchFamily="34" charset="0"/>
              </a:endParaRPr>
            </a:p>
          </p:txBody>
        </p:sp>
        <p:sp>
          <p:nvSpPr>
            <p:cNvPr id="68" name="TextBox 67"/>
            <p:cNvSpPr txBox="1"/>
            <p:nvPr/>
          </p:nvSpPr>
          <p:spPr>
            <a:xfrm>
              <a:off x="6371829" y="5739120"/>
              <a:ext cx="256155" cy="242849"/>
            </a:xfrm>
            <a:prstGeom prst="rect">
              <a:avLst/>
            </a:prstGeom>
            <a:noFill/>
          </p:spPr>
          <p:txBody>
            <a:bodyPr wrap="square" rtlCol="0">
              <a:spAutoFit/>
            </a:bodyPr>
            <a:lstStyle/>
            <a:p>
              <a:pPr algn="ctr"/>
              <a:r>
                <a:rPr lang="id-ID" sz="845" dirty="0">
                  <a:solidFill>
                    <a:schemeClr val="bg1"/>
                  </a:solidFill>
                  <a:latin typeface="Arial" panose="020B0604020202020204" pitchFamily="34" charset="0"/>
                  <a:sym typeface="Arial" panose="020B0604020202020204" pitchFamily="34" charset="0"/>
                </a:rPr>
                <a:t></a:t>
              </a:r>
              <a:endParaRPr lang="id-ID" sz="950" dirty="0">
                <a:solidFill>
                  <a:schemeClr val="bg1"/>
                </a:solidFill>
                <a:latin typeface="Arial" panose="020B0604020202020204" pitchFamily="34" charset="0"/>
                <a:sym typeface="Arial" panose="020B0604020202020204" pitchFamily="34" charset="0"/>
              </a:endParaRPr>
            </a:p>
          </p:txBody>
        </p:sp>
        <p:sp>
          <p:nvSpPr>
            <p:cNvPr id="69" name="TextBox 68"/>
            <p:cNvSpPr txBox="1"/>
            <p:nvPr/>
          </p:nvSpPr>
          <p:spPr>
            <a:xfrm>
              <a:off x="6657545" y="5748640"/>
              <a:ext cx="254230" cy="260507"/>
            </a:xfrm>
            <a:prstGeom prst="rect">
              <a:avLst/>
            </a:prstGeom>
            <a:noFill/>
          </p:spPr>
          <p:txBody>
            <a:bodyPr wrap="square" rtlCol="0">
              <a:spAutoFit/>
            </a:bodyPr>
            <a:lstStyle/>
            <a:p>
              <a:pPr algn="ctr"/>
              <a:r>
                <a:rPr lang="id-ID" sz="950" dirty="0">
                  <a:solidFill>
                    <a:schemeClr val="bg1"/>
                  </a:solidFill>
                  <a:latin typeface="Arial" panose="020B0604020202020204" pitchFamily="34" charset="0"/>
                  <a:sym typeface="Arial" panose="020B0604020202020204" pitchFamily="34" charset="0"/>
                </a:rPr>
                <a:t></a:t>
              </a:r>
            </a:p>
          </p:txBody>
        </p:sp>
      </p:gr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1000"/>
                                        <p:tgtEl>
                                          <p:spTgt spid="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750"/>
                                        <p:tgtEl>
                                          <p:spTgt spid="22"/>
                                        </p:tgtEl>
                                      </p:cBhvr>
                                    </p:animEffect>
                                  </p:childTnLst>
                                </p:cTn>
                              </p:par>
                            </p:childTnLst>
                          </p:cTn>
                        </p:par>
                        <p:par>
                          <p:cTn id="12" fill="hold">
                            <p:stCondLst>
                              <p:cond delay="2000"/>
                            </p:stCondLst>
                            <p:childTnLst>
                              <p:par>
                                <p:cTn id="13" presetID="53" presetClass="entr" presetSubtype="16"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ppt_w</p:attrName>
                                        </p:attrNameLst>
                                      </p:cBhvr>
                                      <p:tavLst>
                                        <p:tav tm="0">
                                          <p:val>
                                            <p:fltVal val="0"/>
                                          </p:val>
                                        </p:tav>
                                        <p:tav tm="100000">
                                          <p:val>
                                            <p:strVal val="#ppt_w"/>
                                          </p:val>
                                        </p:tav>
                                      </p:tavLst>
                                    </p:anim>
                                    <p:anim calcmode="lin" valueType="num">
                                      <p:cBhvr>
                                        <p:cTn id="16" dur="500" fill="hold"/>
                                        <p:tgtEl>
                                          <p:spTgt spid="26"/>
                                        </p:tgtEl>
                                        <p:attrNameLst>
                                          <p:attrName>ppt_h</p:attrName>
                                        </p:attrNameLst>
                                      </p:cBhvr>
                                      <p:tavLst>
                                        <p:tav tm="0">
                                          <p:val>
                                            <p:fltVal val="0"/>
                                          </p:val>
                                        </p:tav>
                                        <p:tav tm="100000">
                                          <p:val>
                                            <p:strVal val="#ppt_h"/>
                                          </p:val>
                                        </p:tav>
                                      </p:tavLst>
                                    </p:anim>
                                    <p:animEffect transition="in" filter="fade">
                                      <p:cBhvr>
                                        <p:cTn id="17" dur="500"/>
                                        <p:tgtEl>
                                          <p:spTgt spid="26"/>
                                        </p:tgtEl>
                                      </p:cBhvr>
                                    </p:animEffect>
                                  </p:childTnLst>
                                </p:cTn>
                              </p:par>
                            </p:childTnLst>
                          </p:cTn>
                        </p:par>
                        <p:par>
                          <p:cTn id="18" fill="hold">
                            <p:stCondLst>
                              <p:cond delay="2500"/>
                            </p:stCondLst>
                            <p:childTnLst>
                              <p:par>
                                <p:cTn id="19" presetID="22" presetClass="entr" presetSubtype="8"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1000"/>
                                        <p:tgtEl>
                                          <p:spTgt spid="9"/>
                                        </p:tgtEl>
                                      </p:cBhvr>
                                    </p:animEffect>
                                  </p:childTnLst>
                                </p:cTn>
                              </p:par>
                            </p:childTnLst>
                          </p:cTn>
                        </p:par>
                        <p:par>
                          <p:cTn id="22" fill="hold">
                            <p:stCondLst>
                              <p:cond delay="3500"/>
                            </p:stCondLst>
                            <p:childTnLst>
                              <p:par>
                                <p:cTn id="23" presetID="16" presetClass="entr" presetSubtype="37"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outVertical)">
                                      <p:cBhvr>
                                        <p:cTn id="25" dur="1000"/>
                                        <p:tgtEl>
                                          <p:spTgt spid="10"/>
                                        </p:tgtEl>
                                      </p:cBhvr>
                                    </p:animEffect>
                                  </p:childTnLst>
                                </p:cTn>
                              </p:par>
                            </p:childTnLst>
                          </p:cTn>
                        </p:par>
                        <p:par>
                          <p:cTn id="26" fill="hold">
                            <p:stCondLst>
                              <p:cond delay="4500"/>
                            </p:stCondLst>
                            <p:childTnLst>
                              <p:par>
                                <p:cTn id="27" presetID="10" presetClass="entr" presetSubtype="0"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750"/>
                                        <p:tgtEl>
                                          <p:spTgt spid="23"/>
                                        </p:tgtEl>
                                      </p:cBhvr>
                                    </p:animEffect>
                                  </p:childTnLst>
                                </p:cTn>
                              </p:par>
                            </p:childTnLst>
                          </p:cTn>
                        </p:par>
                        <p:par>
                          <p:cTn id="30" fill="hold">
                            <p:stCondLst>
                              <p:cond delay="5500"/>
                            </p:stCondLst>
                            <p:childTnLst>
                              <p:par>
                                <p:cTn id="31" presetID="53" presetClass="entr" presetSubtype="16" fill="hold" nodeType="afterEffect">
                                  <p:stCondLst>
                                    <p:cond delay="0"/>
                                  </p:stCondLst>
                                  <p:childTnLst>
                                    <p:set>
                                      <p:cBhvr>
                                        <p:cTn id="32" dur="1" fill="hold">
                                          <p:stCondLst>
                                            <p:cond delay="0"/>
                                          </p:stCondLst>
                                        </p:cTn>
                                        <p:tgtEl>
                                          <p:spTgt spid="37"/>
                                        </p:tgtEl>
                                        <p:attrNameLst>
                                          <p:attrName>style.visibility</p:attrName>
                                        </p:attrNameLst>
                                      </p:cBhvr>
                                      <p:to>
                                        <p:strVal val="visible"/>
                                      </p:to>
                                    </p:set>
                                    <p:anim calcmode="lin" valueType="num">
                                      <p:cBhvr>
                                        <p:cTn id="33" dur="500" fill="hold"/>
                                        <p:tgtEl>
                                          <p:spTgt spid="37"/>
                                        </p:tgtEl>
                                        <p:attrNameLst>
                                          <p:attrName>ppt_w</p:attrName>
                                        </p:attrNameLst>
                                      </p:cBhvr>
                                      <p:tavLst>
                                        <p:tav tm="0">
                                          <p:val>
                                            <p:fltVal val="0"/>
                                          </p:val>
                                        </p:tav>
                                        <p:tav tm="100000">
                                          <p:val>
                                            <p:strVal val="#ppt_w"/>
                                          </p:val>
                                        </p:tav>
                                      </p:tavLst>
                                    </p:anim>
                                    <p:anim calcmode="lin" valueType="num">
                                      <p:cBhvr>
                                        <p:cTn id="34" dur="500" fill="hold"/>
                                        <p:tgtEl>
                                          <p:spTgt spid="37"/>
                                        </p:tgtEl>
                                        <p:attrNameLst>
                                          <p:attrName>ppt_h</p:attrName>
                                        </p:attrNameLst>
                                      </p:cBhvr>
                                      <p:tavLst>
                                        <p:tav tm="0">
                                          <p:val>
                                            <p:fltVal val="0"/>
                                          </p:val>
                                        </p:tav>
                                        <p:tav tm="100000">
                                          <p:val>
                                            <p:strVal val="#ppt_h"/>
                                          </p:val>
                                        </p:tav>
                                      </p:tavLst>
                                    </p:anim>
                                    <p:animEffect transition="in" filter="fade">
                                      <p:cBhvr>
                                        <p:cTn id="35" dur="500"/>
                                        <p:tgtEl>
                                          <p:spTgt spid="37"/>
                                        </p:tgtEl>
                                      </p:cBhvr>
                                    </p:animEffect>
                                  </p:childTnLst>
                                </p:cTn>
                              </p:par>
                            </p:childTnLst>
                          </p:cTn>
                        </p:par>
                        <p:par>
                          <p:cTn id="36" fill="hold">
                            <p:stCondLst>
                              <p:cond delay="6000"/>
                            </p:stCondLst>
                            <p:childTnLst>
                              <p:par>
                                <p:cTn id="37" presetID="22" presetClass="entr" presetSubtype="8" fill="hold"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left)">
                                      <p:cBhvr>
                                        <p:cTn id="39" dur="1000"/>
                                        <p:tgtEl>
                                          <p:spTgt spid="13"/>
                                        </p:tgtEl>
                                      </p:cBhvr>
                                    </p:animEffect>
                                  </p:childTnLst>
                                </p:cTn>
                              </p:par>
                            </p:childTnLst>
                          </p:cTn>
                        </p:par>
                        <p:par>
                          <p:cTn id="40" fill="hold">
                            <p:stCondLst>
                              <p:cond delay="7000"/>
                            </p:stCondLst>
                            <p:childTnLst>
                              <p:par>
                                <p:cTn id="41" presetID="16" presetClass="entr" presetSubtype="37"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arn(outVertical)">
                                      <p:cBhvr>
                                        <p:cTn id="43" dur="1000"/>
                                        <p:tgtEl>
                                          <p:spTgt spid="14"/>
                                        </p:tgtEl>
                                      </p:cBhvr>
                                    </p:animEffect>
                                  </p:childTnLst>
                                </p:cTn>
                              </p:par>
                            </p:childTnLst>
                          </p:cTn>
                        </p:par>
                        <p:par>
                          <p:cTn id="44" fill="hold">
                            <p:stCondLst>
                              <p:cond delay="8000"/>
                            </p:stCondLst>
                            <p:childTnLst>
                              <p:par>
                                <p:cTn id="45" presetID="10"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750"/>
                                        <p:tgtEl>
                                          <p:spTgt spid="24"/>
                                        </p:tgtEl>
                                      </p:cBhvr>
                                    </p:animEffect>
                                  </p:childTnLst>
                                </p:cTn>
                              </p:par>
                            </p:childTnLst>
                          </p:cTn>
                        </p:par>
                        <p:par>
                          <p:cTn id="48" fill="hold">
                            <p:stCondLst>
                              <p:cond delay="9000"/>
                            </p:stCondLst>
                            <p:childTnLst>
                              <p:par>
                                <p:cTn id="49" presetID="53" presetClass="entr" presetSubtype="16" fill="hold"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childTnLst>
                                </p:cTn>
                              </p:par>
                            </p:childTnLst>
                          </p:cTn>
                        </p:par>
                        <p:par>
                          <p:cTn id="54" fill="hold">
                            <p:stCondLst>
                              <p:cond delay="9500"/>
                            </p:stCondLst>
                            <p:childTnLst>
                              <p:par>
                                <p:cTn id="55" presetID="22" presetClass="entr" presetSubtype="8"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left)">
                                      <p:cBhvr>
                                        <p:cTn id="57" dur="1000"/>
                                        <p:tgtEl>
                                          <p:spTgt spid="17"/>
                                        </p:tgtEl>
                                      </p:cBhvr>
                                    </p:animEffect>
                                  </p:childTnLst>
                                </p:cTn>
                              </p:par>
                            </p:childTnLst>
                          </p:cTn>
                        </p:par>
                        <p:par>
                          <p:cTn id="58" fill="hold">
                            <p:stCondLst>
                              <p:cond delay="10500"/>
                            </p:stCondLst>
                            <p:childTnLst>
                              <p:par>
                                <p:cTn id="59" presetID="16" presetClass="entr" presetSubtype="37" fill="hold" nodeType="after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barn(outVertical)">
                                      <p:cBhvr>
                                        <p:cTn id="61" dur="1000"/>
                                        <p:tgtEl>
                                          <p:spTgt spid="18"/>
                                        </p:tgtEl>
                                      </p:cBhvr>
                                    </p:animEffect>
                                  </p:childTnLst>
                                </p:cTn>
                              </p:par>
                            </p:childTnLst>
                          </p:cTn>
                        </p:par>
                        <p:par>
                          <p:cTn id="62" fill="hold">
                            <p:stCondLst>
                              <p:cond delay="11500"/>
                            </p:stCondLst>
                            <p:childTnLst>
                              <p:par>
                                <p:cTn id="63" presetID="10" presetClass="entr" presetSubtype="0"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750"/>
                                        <p:tgtEl>
                                          <p:spTgt spid="25"/>
                                        </p:tgtEl>
                                      </p:cBhvr>
                                    </p:animEffect>
                                  </p:childTnLst>
                                </p:cTn>
                              </p:par>
                            </p:childTnLst>
                          </p:cTn>
                        </p:par>
                        <p:par>
                          <p:cTn id="66" fill="hold">
                            <p:stCondLst>
                              <p:cond delay="12500"/>
                            </p:stCondLst>
                            <p:childTnLst>
                              <p:par>
                                <p:cTn id="67" presetID="53" presetClass="entr" presetSubtype="16" fill="hold" nodeType="afterEffect">
                                  <p:stCondLst>
                                    <p:cond delay="0"/>
                                  </p:stCondLst>
                                  <p:childTnLst>
                                    <p:set>
                                      <p:cBhvr>
                                        <p:cTn id="68" dur="1" fill="hold">
                                          <p:stCondLst>
                                            <p:cond delay="0"/>
                                          </p:stCondLst>
                                        </p:cTn>
                                        <p:tgtEl>
                                          <p:spTgt spid="59"/>
                                        </p:tgtEl>
                                        <p:attrNameLst>
                                          <p:attrName>style.visibility</p:attrName>
                                        </p:attrNameLst>
                                      </p:cBhvr>
                                      <p:to>
                                        <p:strVal val="visible"/>
                                      </p:to>
                                    </p:set>
                                    <p:anim calcmode="lin" valueType="num">
                                      <p:cBhvr>
                                        <p:cTn id="69" dur="500" fill="hold"/>
                                        <p:tgtEl>
                                          <p:spTgt spid="59"/>
                                        </p:tgtEl>
                                        <p:attrNameLst>
                                          <p:attrName>ppt_w</p:attrName>
                                        </p:attrNameLst>
                                      </p:cBhvr>
                                      <p:tavLst>
                                        <p:tav tm="0">
                                          <p:val>
                                            <p:fltVal val="0"/>
                                          </p:val>
                                        </p:tav>
                                        <p:tav tm="100000">
                                          <p:val>
                                            <p:strVal val="#ppt_w"/>
                                          </p:val>
                                        </p:tav>
                                      </p:tavLst>
                                    </p:anim>
                                    <p:anim calcmode="lin" valueType="num">
                                      <p:cBhvr>
                                        <p:cTn id="70" dur="500" fill="hold"/>
                                        <p:tgtEl>
                                          <p:spTgt spid="59"/>
                                        </p:tgtEl>
                                        <p:attrNameLst>
                                          <p:attrName>ppt_h</p:attrName>
                                        </p:attrNameLst>
                                      </p:cBhvr>
                                      <p:tavLst>
                                        <p:tav tm="0">
                                          <p:val>
                                            <p:fltVal val="0"/>
                                          </p:val>
                                        </p:tav>
                                        <p:tav tm="100000">
                                          <p:val>
                                            <p:strVal val="#ppt_h"/>
                                          </p:val>
                                        </p:tav>
                                      </p:tavLst>
                                    </p:anim>
                                    <p:animEffect transition="in" filter="fade">
                                      <p:cBhvr>
                                        <p:cTn id="71" dur="500"/>
                                        <p:tgtEl>
                                          <p:spTgt spid="59"/>
                                        </p:tgtEl>
                                      </p:cBhvr>
                                    </p:animEffect>
                                  </p:childTnLst>
                                </p:cTn>
                              </p:par>
                            </p:childTnLst>
                          </p:cTn>
                        </p:par>
                        <p:par>
                          <p:cTn id="72" fill="hold">
                            <p:stCondLst>
                              <p:cond delay="13000"/>
                            </p:stCondLst>
                            <p:childTnLst>
                              <p:par>
                                <p:cTn id="73" presetID="22" presetClass="entr" presetSubtype="8" fill="hold" nodeType="after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wipe(left)">
                                      <p:cBhvr>
                                        <p:cTn id="75"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51856" y="6579169"/>
            <a:ext cx="548358" cy="287130"/>
          </a:xfrm>
          <a:prstGeom prst="rect">
            <a:avLst/>
          </a:prstGeom>
          <a:noFill/>
        </p:spPr>
        <p:txBody>
          <a:bodyPr wrap="square" rtlCol="0">
            <a:spAutoFit/>
          </a:bodyPr>
          <a:lstStyle/>
          <a:p>
            <a:fld id="{F3C5028F-8D3B-45CC-A1ED-22F09E87F5E5}" type="slidenum">
              <a:rPr lang="id-ID" sz="1265">
                <a:solidFill>
                  <a:schemeClr val="bg1"/>
                </a:solidFill>
                <a:latin typeface="Arial" panose="020B0604020202020204" pitchFamily="34" charset="0"/>
                <a:sym typeface="Arial" panose="020B0604020202020204" pitchFamily="34" charset="0"/>
              </a:rPr>
              <a:t>23</a:t>
            </a:fld>
            <a:endParaRPr lang="id-ID" sz="1265" dirty="0">
              <a:solidFill>
                <a:schemeClr val="bg1"/>
              </a:solidFill>
              <a:latin typeface="Arial" panose="020B0604020202020204" pitchFamily="34" charset="0"/>
              <a:sym typeface="Arial" panose="020B0604020202020204" pitchFamily="34" charset="0"/>
            </a:endParaRPr>
          </a:p>
        </p:txBody>
      </p:sp>
      <p:sp>
        <p:nvSpPr>
          <p:cNvPr id="31" name="Content Placeholder 2"/>
          <p:cNvSpPr txBox="1"/>
          <p:nvPr/>
        </p:nvSpPr>
        <p:spPr>
          <a:xfrm>
            <a:off x="777593" y="5283295"/>
            <a:ext cx="11255586" cy="1256955"/>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150000"/>
              </a:lnSpc>
            </a:pPr>
            <a:r>
              <a:rPr lang="en-US" sz="1265"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rPr>
              <a:t>Lorem Ipsum has been the industry's standard dummy text ever since the 1500s</a:t>
            </a:r>
            <a:r>
              <a:rPr lang="id-ID" sz="1265"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rPr>
              <a:t>. Fusce som libero topi sombrero bikinan meksiko</a:t>
            </a:r>
            <a:r>
              <a:rPr lang="en-US" sz="1265"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rPr>
              <a:t> when an unknown printer took a galley of type and scrambled it to make a type specimen book. It has survived not only five centuries, but also the leap into electronic typesetting</a:t>
            </a:r>
            <a:r>
              <a:rPr lang="id-ID" sz="1265"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rPr>
              <a:t>. Fusce som libero topi sombrero bikinan meksiko</a:t>
            </a:r>
            <a:r>
              <a:rPr lang="en-US" sz="1265"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rPr>
              <a:t> when an unknown printer took a galley of type and scrambled it to make a type specimen book. It has survived not only five centuries, but also the leap into electronic typesetting</a:t>
            </a:r>
            <a:endParaRPr lang="id-ID" sz="1265"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endParaRPr>
          </a:p>
          <a:p>
            <a:pPr algn="ctr">
              <a:lnSpc>
                <a:spcPct val="150000"/>
              </a:lnSpc>
            </a:pPr>
            <a:endParaRPr lang="id-ID" sz="1265"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endParaRPr>
          </a:p>
        </p:txBody>
      </p:sp>
      <p:grpSp>
        <p:nvGrpSpPr>
          <p:cNvPr id="2" name="Group 1"/>
          <p:cNvGrpSpPr/>
          <p:nvPr/>
        </p:nvGrpSpPr>
        <p:grpSpPr>
          <a:xfrm>
            <a:off x="828705" y="2437068"/>
            <a:ext cx="10763138" cy="1564782"/>
            <a:chOff x="785443" y="2078815"/>
            <a:chExt cx="10205609" cy="1483727"/>
          </a:xfrm>
        </p:grpSpPr>
        <p:sp>
          <p:nvSpPr>
            <p:cNvPr id="7" name="Freeform 6"/>
            <p:cNvSpPr/>
            <p:nvPr/>
          </p:nvSpPr>
          <p:spPr>
            <a:xfrm rot="1879903">
              <a:off x="1159092" y="2818015"/>
              <a:ext cx="2165988" cy="744527"/>
            </a:xfrm>
            <a:custGeom>
              <a:avLst/>
              <a:gdLst>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0" h="21600">
                  <a:moveTo>
                    <a:pt x="3475" y="0"/>
                  </a:moveTo>
                  <a:lnTo>
                    <a:pt x="18125" y="0"/>
                  </a:lnTo>
                  <a:cubicBezTo>
                    <a:pt x="20044" y="0"/>
                    <a:pt x="21600" y="4835"/>
                    <a:pt x="21600" y="10800"/>
                  </a:cubicBezTo>
                  <a:cubicBezTo>
                    <a:pt x="21600" y="16765"/>
                    <a:pt x="20044" y="21600"/>
                    <a:pt x="18125" y="21600"/>
                  </a:cubicBezTo>
                  <a:lnTo>
                    <a:pt x="3475" y="21600"/>
                  </a:lnTo>
                  <a:cubicBezTo>
                    <a:pt x="1556" y="21600"/>
                    <a:pt x="0" y="16765"/>
                    <a:pt x="0" y="10800"/>
                  </a:cubicBezTo>
                  <a:cubicBezTo>
                    <a:pt x="0" y="4835"/>
                    <a:pt x="1556" y="0"/>
                    <a:pt x="3475" y="0"/>
                  </a:cubicBezTo>
                  <a:close/>
                </a:path>
              </a:pathLst>
            </a:cu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lin ang="10800000" scaled="1"/>
              <a:tileRect/>
            </a:gradFill>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13939" tIns="128495" rIns="296250" bIns="128495" numCol="1" spcCol="1270" anchor="ctr" anchorCtr="0">
              <a:noAutofit/>
            </a:bodyPr>
            <a:lstStyle/>
            <a:p>
              <a:pPr marL="180975" lvl="1" indent="-180975" defTabSz="749935">
                <a:lnSpc>
                  <a:spcPct val="90000"/>
                </a:lnSpc>
                <a:spcAft>
                  <a:spcPct val="15000"/>
                </a:spcAft>
                <a:buChar char="•"/>
              </a:pPr>
              <a:endParaRPr lang="id-ID" sz="1685">
                <a:solidFill>
                  <a:schemeClr val="bg1">
                    <a:lumMod val="65000"/>
                  </a:schemeClr>
                </a:solidFill>
                <a:latin typeface="Arial" panose="020B0604020202020204" pitchFamily="34" charset="0"/>
                <a:sym typeface="Arial" panose="020B0604020202020204" pitchFamily="34" charset="0"/>
              </a:endParaRPr>
            </a:p>
            <a:p>
              <a:pPr marL="180975" lvl="1" indent="-180975" defTabSz="749935">
                <a:lnSpc>
                  <a:spcPct val="90000"/>
                </a:lnSpc>
                <a:spcAft>
                  <a:spcPct val="15000"/>
                </a:spcAft>
                <a:buChar char="•"/>
              </a:pPr>
              <a:endParaRPr lang="id-ID" sz="1685">
                <a:solidFill>
                  <a:schemeClr val="bg1">
                    <a:lumMod val="65000"/>
                  </a:schemeClr>
                </a:solidFill>
                <a:latin typeface="Arial" panose="020B0604020202020204" pitchFamily="34" charset="0"/>
                <a:sym typeface="Arial" panose="020B0604020202020204" pitchFamily="34" charset="0"/>
              </a:endParaRPr>
            </a:p>
          </p:txBody>
        </p:sp>
        <p:sp>
          <p:nvSpPr>
            <p:cNvPr id="8" name="Freeform 7"/>
            <p:cNvSpPr/>
            <p:nvPr/>
          </p:nvSpPr>
          <p:spPr>
            <a:xfrm>
              <a:off x="785443" y="2078815"/>
              <a:ext cx="1152002" cy="1152002"/>
            </a:xfrm>
            <a:custGeom>
              <a:avLst/>
              <a:gdLst>
                <a:gd name="connsiteX0" fmla="*/ 0 w 1152002"/>
                <a:gd name="connsiteY0" fmla="*/ 576001 h 1152002"/>
                <a:gd name="connsiteX1" fmla="*/ 576001 w 1152002"/>
                <a:gd name="connsiteY1" fmla="*/ 0 h 1152002"/>
                <a:gd name="connsiteX2" fmla="*/ 1152002 w 1152002"/>
                <a:gd name="connsiteY2" fmla="*/ 576001 h 1152002"/>
                <a:gd name="connsiteX3" fmla="*/ 576001 w 1152002"/>
                <a:gd name="connsiteY3" fmla="*/ 1152002 h 1152002"/>
                <a:gd name="connsiteX4" fmla="*/ 0 w 1152002"/>
                <a:gd name="connsiteY4" fmla="*/ 576001 h 11520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2002" h="1152002">
                  <a:moveTo>
                    <a:pt x="0" y="576001"/>
                  </a:moveTo>
                  <a:cubicBezTo>
                    <a:pt x="0" y="257884"/>
                    <a:pt x="257884" y="0"/>
                    <a:pt x="576001" y="0"/>
                  </a:cubicBezTo>
                  <a:cubicBezTo>
                    <a:pt x="894118" y="0"/>
                    <a:pt x="1152002" y="257884"/>
                    <a:pt x="1152002" y="576001"/>
                  </a:cubicBezTo>
                  <a:cubicBezTo>
                    <a:pt x="1152002" y="894118"/>
                    <a:pt x="894118" y="1152002"/>
                    <a:pt x="576001" y="1152002"/>
                  </a:cubicBezTo>
                  <a:cubicBezTo>
                    <a:pt x="257884" y="1152002"/>
                    <a:pt x="0" y="894118"/>
                    <a:pt x="0" y="576001"/>
                  </a:cubicBezTo>
                  <a:close/>
                </a:path>
              </a:pathLst>
            </a:custGeom>
            <a:solidFill>
              <a:schemeClr val="accent1"/>
            </a:solidFill>
            <a:ln w="38100">
              <a:solidFill>
                <a:schemeClr val="bg1"/>
              </a:solid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96005" tIns="196005" rIns="196005" bIns="196005" numCol="1" spcCol="1270" anchor="ctr" anchorCtr="0">
              <a:noAutofit/>
            </a:bodyPr>
            <a:lstStyle/>
            <a:p>
              <a:pPr algn="ctr" defTabSz="1265555">
                <a:lnSpc>
                  <a:spcPct val="90000"/>
                </a:lnSpc>
                <a:spcAft>
                  <a:spcPct val="35000"/>
                </a:spcAft>
              </a:pPr>
              <a:endParaRPr lang="id-ID" sz="2845">
                <a:solidFill>
                  <a:schemeClr val="bg1">
                    <a:lumMod val="65000"/>
                  </a:schemeClr>
                </a:solidFill>
                <a:latin typeface="Arial" panose="020B0604020202020204" pitchFamily="34" charset="0"/>
                <a:sym typeface="Arial" panose="020B0604020202020204" pitchFamily="34" charset="0"/>
              </a:endParaRPr>
            </a:p>
          </p:txBody>
        </p:sp>
        <p:sp>
          <p:nvSpPr>
            <p:cNvPr id="9" name="Freeform 8"/>
            <p:cNvSpPr/>
            <p:nvPr/>
          </p:nvSpPr>
          <p:spPr>
            <a:xfrm rot="1879903">
              <a:off x="3779816" y="2818015"/>
              <a:ext cx="2165988" cy="744527"/>
            </a:xfrm>
            <a:custGeom>
              <a:avLst/>
              <a:gdLst>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0" h="21600">
                  <a:moveTo>
                    <a:pt x="3475" y="0"/>
                  </a:moveTo>
                  <a:lnTo>
                    <a:pt x="18125" y="0"/>
                  </a:lnTo>
                  <a:cubicBezTo>
                    <a:pt x="20044" y="0"/>
                    <a:pt x="21600" y="4835"/>
                    <a:pt x="21600" y="10800"/>
                  </a:cubicBezTo>
                  <a:cubicBezTo>
                    <a:pt x="21600" y="16765"/>
                    <a:pt x="20044" y="21600"/>
                    <a:pt x="18125" y="21600"/>
                  </a:cubicBezTo>
                  <a:lnTo>
                    <a:pt x="3475" y="21600"/>
                  </a:lnTo>
                  <a:cubicBezTo>
                    <a:pt x="1556" y="21600"/>
                    <a:pt x="0" y="16765"/>
                    <a:pt x="0" y="10800"/>
                  </a:cubicBezTo>
                  <a:cubicBezTo>
                    <a:pt x="0" y="4835"/>
                    <a:pt x="1556" y="0"/>
                    <a:pt x="3475" y="0"/>
                  </a:cubicBezTo>
                  <a:close/>
                </a:path>
              </a:pathLst>
            </a:cu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lin ang="10800000" scaled="1"/>
              <a:tileRect/>
            </a:gradFill>
          </p:spPr>
          <p:style>
            <a:lnRef idx="2">
              <a:schemeClr val="accent3">
                <a:tint val="40000"/>
                <a:alpha val="90000"/>
                <a:hueOff val="230682"/>
                <a:satOff val="33626"/>
                <a:lumOff val="2509"/>
                <a:alphaOff val="0"/>
              </a:schemeClr>
            </a:lnRef>
            <a:fillRef idx="1">
              <a:schemeClr val="accent3">
                <a:tint val="40000"/>
                <a:alpha val="90000"/>
                <a:hueOff val="230682"/>
                <a:satOff val="33626"/>
                <a:lumOff val="2509"/>
                <a:alphaOff val="0"/>
              </a:schemeClr>
            </a:fillRef>
            <a:effectRef idx="0">
              <a:schemeClr val="accent3">
                <a:tint val="40000"/>
                <a:alpha val="90000"/>
                <a:hueOff val="230682"/>
                <a:satOff val="33626"/>
                <a:lumOff val="2509"/>
                <a:alphaOff val="0"/>
              </a:schemeClr>
            </a:effectRef>
            <a:fontRef idx="minor">
              <a:schemeClr val="dk1">
                <a:hueOff val="0"/>
                <a:satOff val="0"/>
                <a:lumOff val="0"/>
                <a:alphaOff val="0"/>
              </a:schemeClr>
            </a:fontRef>
          </p:style>
          <p:txBody>
            <a:bodyPr spcFirstLastPara="0" vert="horz" wrap="square" lIns="613939" tIns="128495" rIns="296250" bIns="128495" numCol="1" spcCol="1270" anchor="ctr" anchorCtr="0">
              <a:noAutofit/>
            </a:bodyPr>
            <a:lstStyle/>
            <a:p>
              <a:pPr marL="180975" lvl="1" indent="-180975" defTabSz="749935">
                <a:lnSpc>
                  <a:spcPct val="90000"/>
                </a:lnSpc>
                <a:spcAft>
                  <a:spcPct val="15000"/>
                </a:spcAft>
                <a:buChar char="•"/>
              </a:pPr>
              <a:endParaRPr lang="id-ID" sz="1685" dirty="0">
                <a:solidFill>
                  <a:schemeClr val="bg1">
                    <a:lumMod val="65000"/>
                  </a:schemeClr>
                </a:solidFill>
                <a:latin typeface="Arial" panose="020B0604020202020204" pitchFamily="34" charset="0"/>
                <a:sym typeface="Arial" panose="020B0604020202020204" pitchFamily="34" charset="0"/>
              </a:endParaRPr>
            </a:p>
            <a:p>
              <a:pPr marL="180975" lvl="1" indent="-180975" defTabSz="749935">
                <a:lnSpc>
                  <a:spcPct val="90000"/>
                </a:lnSpc>
                <a:spcAft>
                  <a:spcPct val="15000"/>
                </a:spcAft>
                <a:buChar char="•"/>
              </a:pPr>
              <a:endParaRPr lang="id-ID" sz="1685">
                <a:solidFill>
                  <a:schemeClr val="bg1">
                    <a:lumMod val="65000"/>
                  </a:schemeClr>
                </a:solidFill>
                <a:latin typeface="Arial" panose="020B0604020202020204" pitchFamily="34" charset="0"/>
                <a:sym typeface="Arial" panose="020B0604020202020204" pitchFamily="34" charset="0"/>
              </a:endParaRPr>
            </a:p>
          </p:txBody>
        </p:sp>
        <p:sp>
          <p:nvSpPr>
            <p:cNvPr id="10" name="Freeform 9"/>
            <p:cNvSpPr/>
            <p:nvPr/>
          </p:nvSpPr>
          <p:spPr>
            <a:xfrm>
              <a:off x="3406167" y="2078815"/>
              <a:ext cx="1152002" cy="1152002"/>
            </a:xfrm>
            <a:custGeom>
              <a:avLst/>
              <a:gdLst>
                <a:gd name="connsiteX0" fmla="*/ 0 w 1152002"/>
                <a:gd name="connsiteY0" fmla="*/ 576001 h 1152002"/>
                <a:gd name="connsiteX1" fmla="*/ 576001 w 1152002"/>
                <a:gd name="connsiteY1" fmla="*/ 0 h 1152002"/>
                <a:gd name="connsiteX2" fmla="*/ 1152002 w 1152002"/>
                <a:gd name="connsiteY2" fmla="*/ 576001 h 1152002"/>
                <a:gd name="connsiteX3" fmla="*/ 576001 w 1152002"/>
                <a:gd name="connsiteY3" fmla="*/ 1152002 h 1152002"/>
                <a:gd name="connsiteX4" fmla="*/ 0 w 1152002"/>
                <a:gd name="connsiteY4" fmla="*/ 576001 h 11520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2002" h="1152002">
                  <a:moveTo>
                    <a:pt x="0" y="576001"/>
                  </a:moveTo>
                  <a:cubicBezTo>
                    <a:pt x="0" y="257884"/>
                    <a:pt x="257884" y="0"/>
                    <a:pt x="576001" y="0"/>
                  </a:cubicBezTo>
                  <a:cubicBezTo>
                    <a:pt x="894118" y="0"/>
                    <a:pt x="1152002" y="257884"/>
                    <a:pt x="1152002" y="576001"/>
                  </a:cubicBezTo>
                  <a:cubicBezTo>
                    <a:pt x="1152002" y="894118"/>
                    <a:pt x="894118" y="1152002"/>
                    <a:pt x="576001" y="1152002"/>
                  </a:cubicBezTo>
                  <a:cubicBezTo>
                    <a:pt x="257884" y="1152002"/>
                    <a:pt x="0" y="894118"/>
                    <a:pt x="0" y="576001"/>
                  </a:cubicBezTo>
                  <a:close/>
                </a:path>
              </a:pathLst>
            </a:custGeom>
            <a:solidFill>
              <a:schemeClr val="accent2"/>
            </a:solidFill>
            <a:ln w="38100">
              <a:solidFill>
                <a:schemeClr val="bg1"/>
              </a:solidFill>
            </a:ln>
          </p:spPr>
          <p:style>
            <a:lnRef idx="2">
              <a:schemeClr val="lt1">
                <a:hueOff val="0"/>
                <a:satOff val="0"/>
                <a:lumOff val="0"/>
                <a:alphaOff val="0"/>
              </a:schemeClr>
            </a:lnRef>
            <a:fillRef idx="1">
              <a:schemeClr val="accent3">
                <a:hueOff val="337438"/>
                <a:satOff val="17272"/>
                <a:lumOff val="7255"/>
                <a:alphaOff val="0"/>
              </a:schemeClr>
            </a:fillRef>
            <a:effectRef idx="0">
              <a:schemeClr val="accent3">
                <a:hueOff val="337438"/>
                <a:satOff val="17272"/>
                <a:lumOff val="7255"/>
                <a:alphaOff val="0"/>
              </a:schemeClr>
            </a:effectRef>
            <a:fontRef idx="minor">
              <a:schemeClr val="lt1"/>
            </a:fontRef>
          </p:style>
          <p:txBody>
            <a:bodyPr spcFirstLastPara="0" vert="horz" wrap="square" lIns="196005" tIns="196005" rIns="196005" bIns="196005" numCol="1" spcCol="1270" anchor="ctr" anchorCtr="0">
              <a:noAutofit/>
            </a:bodyPr>
            <a:lstStyle/>
            <a:p>
              <a:pPr algn="ctr" defTabSz="1265555">
                <a:lnSpc>
                  <a:spcPct val="90000"/>
                </a:lnSpc>
                <a:spcAft>
                  <a:spcPct val="35000"/>
                </a:spcAft>
              </a:pPr>
              <a:endParaRPr lang="id-ID" sz="2845">
                <a:solidFill>
                  <a:schemeClr val="bg1">
                    <a:lumMod val="65000"/>
                  </a:schemeClr>
                </a:solidFill>
                <a:latin typeface="Arial" panose="020B0604020202020204" pitchFamily="34" charset="0"/>
                <a:sym typeface="Arial" panose="020B0604020202020204" pitchFamily="34" charset="0"/>
              </a:endParaRPr>
            </a:p>
          </p:txBody>
        </p:sp>
        <p:sp>
          <p:nvSpPr>
            <p:cNvPr id="11" name="Freeform 10"/>
            <p:cNvSpPr/>
            <p:nvPr/>
          </p:nvSpPr>
          <p:spPr>
            <a:xfrm rot="1879903">
              <a:off x="6302441" y="2818015"/>
              <a:ext cx="2165988" cy="744527"/>
            </a:xfrm>
            <a:custGeom>
              <a:avLst/>
              <a:gdLst>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0" h="21600">
                  <a:moveTo>
                    <a:pt x="3475" y="0"/>
                  </a:moveTo>
                  <a:lnTo>
                    <a:pt x="18125" y="0"/>
                  </a:lnTo>
                  <a:cubicBezTo>
                    <a:pt x="20044" y="0"/>
                    <a:pt x="21600" y="4835"/>
                    <a:pt x="21600" y="10800"/>
                  </a:cubicBezTo>
                  <a:cubicBezTo>
                    <a:pt x="21600" y="16765"/>
                    <a:pt x="20044" y="21600"/>
                    <a:pt x="18125" y="21600"/>
                  </a:cubicBezTo>
                  <a:lnTo>
                    <a:pt x="3475" y="21600"/>
                  </a:lnTo>
                  <a:cubicBezTo>
                    <a:pt x="1556" y="21600"/>
                    <a:pt x="0" y="16765"/>
                    <a:pt x="0" y="10800"/>
                  </a:cubicBezTo>
                  <a:cubicBezTo>
                    <a:pt x="0" y="4835"/>
                    <a:pt x="1556" y="0"/>
                    <a:pt x="3475"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lin ang="10800000" scaled="1"/>
              <a:tileRect/>
            </a:gradFill>
          </p:spPr>
          <p:style>
            <a:lnRef idx="2">
              <a:schemeClr val="accent3">
                <a:tint val="40000"/>
                <a:alpha val="90000"/>
                <a:hueOff val="461364"/>
                <a:satOff val="67252"/>
                <a:lumOff val="5018"/>
                <a:alphaOff val="0"/>
              </a:schemeClr>
            </a:lnRef>
            <a:fillRef idx="1">
              <a:schemeClr val="accent3">
                <a:tint val="40000"/>
                <a:alpha val="90000"/>
                <a:hueOff val="461364"/>
                <a:satOff val="67252"/>
                <a:lumOff val="5018"/>
                <a:alphaOff val="0"/>
              </a:schemeClr>
            </a:fillRef>
            <a:effectRef idx="0">
              <a:schemeClr val="accent3">
                <a:tint val="40000"/>
                <a:alpha val="90000"/>
                <a:hueOff val="461364"/>
                <a:satOff val="67252"/>
                <a:lumOff val="5018"/>
                <a:alphaOff val="0"/>
              </a:schemeClr>
            </a:effectRef>
            <a:fontRef idx="minor">
              <a:schemeClr val="dk1">
                <a:hueOff val="0"/>
                <a:satOff val="0"/>
                <a:lumOff val="0"/>
                <a:alphaOff val="0"/>
              </a:schemeClr>
            </a:fontRef>
          </p:style>
          <p:txBody>
            <a:bodyPr spcFirstLastPara="0" vert="horz" wrap="square" lIns="613939" tIns="128495" rIns="296250" bIns="128495" numCol="1" spcCol="1270" anchor="ctr" anchorCtr="0">
              <a:noAutofit/>
            </a:bodyPr>
            <a:lstStyle/>
            <a:p>
              <a:pPr marL="180975" lvl="1" indent="-180975" defTabSz="749935">
                <a:lnSpc>
                  <a:spcPct val="90000"/>
                </a:lnSpc>
                <a:spcAft>
                  <a:spcPct val="15000"/>
                </a:spcAft>
                <a:buChar char="•"/>
              </a:pPr>
              <a:endParaRPr lang="id-ID" sz="1685">
                <a:solidFill>
                  <a:schemeClr val="bg1">
                    <a:lumMod val="65000"/>
                  </a:schemeClr>
                </a:solidFill>
                <a:latin typeface="Arial" panose="020B0604020202020204" pitchFamily="34" charset="0"/>
                <a:sym typeface="Arial" panose="020B0604020202020204" pitchFamily="34" charset="0"/>
              </a:endParaRPr>
            </a:p>
            <a:p>
              <a:pPr marL="180975" lvl="1" indent="-180975" defTabSz="749935">
                <a:lnSpc>
                  <a:spcPct val="90000"/>
                </a:lnSpc>
                <a:spcAft>
                  <a:spcPct val="15000"/>
                </a:spcAft>
                <a:buChar char="•"/>
              </a:pPr>
              <a:endParaRPr lang="id-ID" sz="1685">
                <a:solidFill>
                  <a:schemeClr val="bg1">
                    <a:lumMod val="65000"/>
                  </a:schemeClr>
                </a:solidFill>
                <a:latin typeface="Arial" panose="020B0604020202020204" pitchFamily="34" charset="0"/>
                <a:sym typeface="Arial" panose="020B0604020202020204" pitchFamily="34" charset="0"/>
              </a:endParaRPr>
            </a:p>
          </p:txBody>
        </p:sp>
        <p:sp>
          <p:nvSpPr>
            <p:cNvPr id="12" name="Freeform 11"/>
            <p:cNvSpPr/>
            <p:nvPr/>
          </p:nvSpPr>
          <p:spPr>
            <a:xfrm>
              <a:off x="6026892" y="2078815"/>
              <a:ext cx="1152002" cy="1152002"/>
            </a:xfrm>
            <a:custGeom>
              <a:avLst/>
              <a:gdLst>
                <a:gd name="connsiteX0" fmla="*/ 0 w 1152002"/>
                <a:gd name="connsiteY0" fmla="*/ 576001 h 1152002"/>
                <a:gd name="connsiteX1" fmla="*/ 576001 w 1152002"/>
                <a:gd name="connsiteY1" fmla="*/ 0 h 1152002"/>
                <a:gd name="connsiteX2" fmla="*/ 1152002 w 1152002"/>
                <a:gd name="connsiteY2" fmla="*/ 576001 h 1152002"/>
                <a:gd name="connsiteX3" fmla="*/ 576001 w 1152002"/>
                <a:gd name="connsiteY3" fmla="*/ 1152002 h 1152002"/>
                <a:gd name="connsiteX4" fmla="*/ 0 w 1152002"/>
                <a:gd name="connsiteY4" fmla="*/ 576001 h 11520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2002" h="1152002">
                  <a:moveTo>
                    <a:pt x="0" y="576001"/>
                  </a:moveTo>
                  <a:cubicBezTo>
                    <a:pt x="0" y="257884"/>
                    <a:pt x="257884" y="0"/>
                    <a:pt x="576001" y="0"/>
                  </a:cubicBezTo>
                  <a:cubicBezTo>
                    <a:pt x="894118" y="0"/>
                    <a:pt x="1152002" y="257884"/>
                    <a:pt x="1152002" y="576001"/>
                  </a:cubicBezTo>
                  <a:cubicBezTo>
                    <a:pt x="1152002" y="894118"/>
                    <a:pt x="894118" y="1152002"/>
                    <a:pt x="576001" y="1152002"/>
                  </a:cubicBezTo>
                  <a:cubicBezTo>
                    <a:pt x="257884" y="1152002"/>
                    <a:pt x="0" y="894118"/>
                    <a:pt x="0" y="576001"/>
                  </a:cubicBezTo>
                  <a:close/>
                </a:path>
              </a:pathLst>
            </a:custGeom>
            <a:solidFill>
              <a:schemeClr val="accent3"/>
            </a:solidFill>
            <a:ln w="38100">
              <a:solidFill>
                <a:schemeClr val="bg1"/>
              </a:solidFill>
            </a:ln>
          </p:spPr>
          <p:style>
            <a:lnRef idx="2">
              <a:schemeClr val="lt1">
                <a:hueOff val="0"/>
                <a:satOff val="0"/>
                <a:lumOff val="0"/>
                <a:alphaOff val="0"/>
              </a:schemeClr>
            </a:lnRef>
            <a:fillRef idx="1">
              <a:schemeClr val="accent3">
                <a:hueOff val="674876"/>
                <a:satOff val="34544"/>
                <a:lumOff val="14510"/>
                <a:alphaOff val="0"/>
              </a:schemeClr>
            </a:fillRef>
            <a:effectRef idx="0">
              <a:schemeClr val="accent3">
                <a:hueOff val="674876"/>
                <a:satOff val="34544"/>
                <a:lumOff val="14510"/>
                <a:alphaOff val="0"/>
              </a:schemeClr>
            </a:effectRef>
            <a:fontRef idx="minor">
              <a:schemeClr val="lt1"/>
            </a:fontRef>
          </p:style>
          <p:txBody>
            <a:bodyPr spcFirstLastPara="0" vert="horz" wrap="square" lIns="196005" tIns="196005" rIns="196005" bIns="196005" numCol="1" spcCol="1270" anchor="ctr" anchorCtr="0">
              <a:noAutofit/>
            </a:bodyPr>
            <a:lstStyle/>
            <a:p>
              <a:pPr algn="ctr" defTabSz="1265555">
                <a:lnSpc>
                  <a:spcPct val="90000"/>
                </a:lnSpc>
                <a:spcAft>
                  <a:spcPct val="35000"/>
                </a:spcAft>
              </a:pPr>
              <a:endParaRPr lang="id-ID" sz="2845">
                <a:solidFill>
                  <a:schemeClr val="bg1">
                    <a:lumMod val="65000"/>
                  </a:schemeClr>
                </a:solidFill>
                <a:latin typeface="Arial" panose="020B0604020202020204" pitchFamily="34" charset="0"/>
                <a:sym typeface="Arial" panose="020B0604020202020204" pitchFamily="34" charset="0"/>
              </a:endParaRPr>
            </a:p>
          </p:txBody>
        </p:sp>
        <p:sp>
          <p:nvSpPr>
            <p:cNvPr id="13" name="Freeform 39"/>
            <p:cNvSpPr>
              <a:spLocks noChangeAspect="1" noEditPoints="1"/>
            </p:cNvSpPr>
            <p:nvPr/>
          </p:nvSpPr>
          <p:spPr bwMode="auto">
            <a:xfrm>
              <a:off x="1201950" y="2441790"/>
              <a:ext cx="323026" cy="426051"/>
            </a:xfrm>
            <a:custGeom>
              <a:avLst/>
              <a:gdLst>
                <a:gd name="T0" fmla="*/ 256 w 256"/>
                <a:gd name="T1" fmla="*/ 48 h 336"/>
                <a:gd name="T2" fmla="*/ 208 w 256"/>
                <a:gd name="T3" fmla="*/ 0 h 336"/>
                <a:gd name="T4" fmla="*/ 160 w 256"/>
                <a:gd name="T5" fmla="*/ 48 h 336"/>
                <a:gd name="T6" fmla="*/ 188 w 256"/>
                <a:gd name="T7" fmla="*/ 92 h 336"/>
                <a:gd name="T8" fmla="*/ 122 w 256"/>
                <a:gd name="T9" fmla="*/ 150 h 336"/>
                <a:gd name="T10" fmla="*/ 67 w 256"/>
                <a:gd name="T11" fmla="*/ 174 h 336"/>
                <a:gd name="T12" fmla="*/ 67 w 256"/>
                <a:gd name="T13" fmla="*/ 92 h 336"/>
                <a:gd name="T14" fmla="*/ 96 w 256"/>
                <a:gd name="T15" fmla="*/ 48 h 336"/>
                <a:gd name="T16" fmla="*/ 48 w 256"/>
                <a:gd name="T17" fmla="*/ 0 h 336"/>
                <a:gd name="T18" fmla="*/ 0 w 256"/>
                <a:gd name="T19" fmla="*/ 48 h 336"/>
                <a:gd name="T20" fmla="*/ 29 w 256"/>
                <a:gd name="T21" fmla="*/ 92 h 336"/>
                <a:gd name="T22" fmla="*/ 29 w 256"/>
                <a:gd name="T23" fmla="*/ 244 h 336"/>
                <a:gd name="T24" fmla="*/ 0 w 256"/>
                <a:gd name="T25" fmla="*/ 288 h 336"/>
                <a:gd name="T26" fmla="*/ 48 w 256"/>
                <a:gd name="T27" fmla="*/ 336 h 336"/>
                <a:gd name="T28" fmla="*/ 96 w 256"/>
                <a:gd name="T29" fmla="*/ 288 h 336"/>
                <a:gd name="T30" fmla="*/ 68 w 256"/>
                <a:gd name="T31" fmla="*/ 244 h 336"/>
                <a:gd name="T32" fmla="*/ 133 w 256"/>
                <a:gd name="T33" fmla="*/ 186 h 336"/>
                <a:gd name="T34" fmla="*/ 226 w 256"/>
                <a:gd name="T35" fmla="*/ 92 h 336"/>
                <a:gd name="T36" fmla="*/ 256 w 256"/>
                <a:gd name="T37" fmla="*/ 48 h 336"/>
                <a:gd name="T38" fmla="*/ 20 w 256"/>
                <a:gd name="T39" fmla="*/ 48 h 336"/>
                <a:gd name="T40" fmla="*/ 48 w 256"/>
                <a:gd name="T41" fmla="*/ 20 h 336"/>
                <a:gd name="T42" fmla="*/ 75 w 256"/>
                <a:gd name="T43" fmla="*/ 48 h 336"/>
                <a:gd name="T44" fmla="*/ 48 w 256"/>
                <a:gd name="T45" fmla="*/ 76 h 336"/>
                <a:gd name="T46" fmla="*/ 20 w 256"/>
                <a:gd name="T47" fmla="*/ 48 h 336"/>
                <a:gd name="T48" fmla="*/ 48 w 256"/>
                <a:gd name="T49" fmla="*/ 316 h 336"/>
                <a:gd name="T50" fmla="*/ 20 w 256"/>
                <a:gd name="T51" fmla="*/ 288 h 336"/>
                <a:gd name="T52" fmla="*/ 48 w 256"/>
                <a:gd name="T53" fmla="*/ 260 h 336"/>
                <a:gd name="T54" fmla="*/ 75 w 256"/>
                <a:gd name="T55" fmla="*/ 288 h 336"/>
                <a:gd name="T56" fmla="*/ 48 w 256"/>
                <a:gd name="T57" fmla="*/ 316 h 336"/>
                <a:gd name="T58" fmla="*/ 208 w 256"/>
                <a:gd name="T59" fmla="*/ 76 h 336"/>
                <a:gd name="T60" fmla="*/ 180 w 256"/>
                <a:gd name="T61" fmla="*/ 48 h 336"/>
                <a:gd name="T62" fmla="*/ 208 w 256"/>
                <a:gd name="T63" fmla="*/ 20 h 336"/>
                <a:gd name="T64" fmla="*/ 235 w 256"/>
                <a:gd name="T65" fmla="*/ 48 h 336"/>
                <a:gd name="T66" fmla="*/ 208 w 256"/>
                <a:gd name="T67" fmla="*/ 7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6" h="336">
                  <a:moveTo>
                    <a:pt x="256" y="48"/>
                  </a:moveTo>
                  <a:cubicBezTo>
                    <a:pt x="256" y="21"/>
                    <a:pt x="234" y="0"/>
                    <a:pt x="208" y="0"/>
                  </a:cubicBezTo>
                  <a:cubicBezTo>
                    <a:pt x="181" y="0"/>
                    <a:pt x="160" y="21"/>
                    <a:pt x="160" y="48"/>
                  </a:cubicBezTo>
                  <a:cubicBezTo>
                    <a:pt x="160" y="67"/>
                    <a:pt x="171" y="84"/>
                    <a:pt x="188" y="92"/>
                  </a:cubicBezTo>
                  <a:cubicBezTo>
                    <a:pt x="183" y="131"/>
                    <a:pt x="158" y="138"/>
                    <a:pt x="122" y="150"/>
                  </a:cubicBezTo>
                  <a:cubicBezTo>
                    <a:pt x="105" y="155"/>
                    <a:pt x="84" y="162"/>
                    <a:pt x="67" y="174"/>
                  </a:cubicBezTo>
                  <a:cubicBezTo>
                    <a:pt x="67" y="92"/>
                    <a:pt x="67" y="92"/>
                    <a:pt x="67" y="92"/>
                  </a:cubicBezTo>
                  <a:cubicBezTo>
                    <a:pt x="84" y="85"/>
                    <a:pt x="96" y="68"/>
                    <a:pt x="96" y="48"/>
                  </a:cubicBezTo>
                  <a:cubicBezTo>
                    <a:pt x="96" y="21"/>
                    <a:pt x="74" y="0"/>
                    <a:pt x="48" y="0"/>
                  </a:cubicBezTo>
                  <a:cubicBezTo>
                    <a:pt x="21" y="0"/>
                    <a:pt x="0" y="21"/>
                    <a:pt x="0" y="48"/>
                  </a:cubicBezTo>
                  <a:cubicBezTo>
                    <a:pt x="0" y="68"/>
                    <a:pt x="12" y="85"/>
                    <a:pt x="29" y="92"/>
                  </a:cubicBezTo>
                  <a:cubicBezTo>
                    <a:pt x="29" y="244"/>
                    <a:pt x="29" y="244"/>
                    <a:pt x="29" y="244"/>
                  </a:cubicBezTo>
                  <a:cubicBezTo>
                    <a:pt x="12" y="251"/>
                    <a:pt x="0" y="268"/>
                    <a:pt x="0" y="288"/>
                  </a:cubicBezTo>
                  <a:cubicBezTo>
                    <a:pt x="0" y="314"/>
                    <a:pt x="21" y="336"/>
                    <a:pt x="48" y="336"/>
                  </a:cubicBezTo>
                  <a:cubicBezTo>
                    <a:pt x="74" y="336"/>
                    <a:pt x="96" y="314"/>
                    <a:pt x="96" y="288"/>
                  </a:cubicBezTo>
                  <a:cubicBezTo>
                    <a:pt x="96" y="268"/>
                    <a:pt x="84" y="252"/>
                    <a:pt x="68" y="244"/>
                  </a:cubicBezTo>
                  <a:cubicBezTo>
                    <a:pt x="72" y="205"/>
                    <a:pt x="97" y="197"/>
                    <a:pt x="133" y="186"/>
                  </a:cubicBezTo>
                  <a:cubicBezTo>
                    <a:pt x="170" y="175"/>
                    <a:pt x="220" y="159"/>
                    <a:pt x="226" y="92"/>
                  </a:cubicBezTo>
                  <a:cubicBezTo>
                    <a:pt x="244" y="85"/>
                    <a:pt x="256" y="68"/>
                    <a:pt x="256" y="48"/>
                  </a:cubicBezTo>
                  <a:close/>
                  <a:moveTo>
                    <a:pt x="20" y="48"/>
                  </a:moveTo>
                  <a:cubicBezTo>
                    <a:pt x="20" y="33"/>
                    <a:pt x="32" y="20"/>
                    <a:pt x="48" y="20"/>
                  </a:cubicBezTo>
                  <a:cubicBezTo>
                    <a:pt x="63" y="20"/>
                    <a:pt x="75" y="33"/>
                    <a:pt x="75" y="48"/>
                  </a:cubicBezTo>
                  <a:cubicBezTo>
                    <a:pt x="75" y="63"/>
                    <a:pt x="63" y="76"/>
                    <a:pt x="48" y="76"/>
                  </a:cubicBezTo>
                  <a:cubicBezTo>
                    <a:pt x="32" y="76"/>
                    <a:pt x="20" y="63"/>
                    <a:pt x="20" y="48"/>
                  </a:cubicBezTo>
                  <a:close/>
                  <a:moveTo>
                    <a:pt x="48" y="316"/>
                  </a:moveTo>
                  <a:cubicBezTo>
                    <a:pt x="32" y="316"/>
                    <a:pt x="20" y="303"/>
                    <a:pt x="20" y="288"/>
                  </a:cubicBezTo>
                  <a:cubicBezTo>
                    <a:pt x="20" y="273"/>
                    <a:pt x="32" y="260"/>
                    <a:pt x="48" y="260"/>
                  </a:cubicBezTo>
                  <a:cubicBezTo>
                    <a:pt x="63" y="260"/>
                    <a:pt x="75" y="273"/>
                    <a:pt x="75" y="288"/>
                  </a:cubicBezTo>
                  <a:cubicBezTo>
                    <a:pt x="75" y="303"/>
                    <a:pt x="63" y="316"/>
                    <a:pt x="48" y="316"/>
                  </a:cubicBezTo>
                  <a:close/>
                  <a:moveTo>
                    <a:pt x="208" y="76"/>
                  </a:moveTo>
                  <a:cubicBezTo>
                    <a:pt x="192" y="76"/>
                    <a:pt x="180" y="63"/>
                    <a:pt x="180" y="48"/>
                  </a:cubicBezTo>
                  <a:cubicBezTo>
                    <a:pt x="180" y="33"/>
                    <a:pt x="192" y="20"/>
                    <a:pt x="208" y="20"/>
                  </a:cubicBezTo>
                  <a:cubicBezTo>
                    <a:pt x="223" y="20"/>
                    <a:pt x="235" y="33"/>
                    <a:pt x="235" y="48"/>
                  </a:cubicBezTo>
                  <a:cubicBezTo>
                    <a:pt x="235" y="63"/>
                    <a:pt x="223" y="76"/>
                    <a:pt x="208" y="76"/>
                  </a:cubicBezTo>
                  <a:close/>
                </a:path>
              </a:pathLst>
            </a:custGeom>
            <a:solidFill>
              <a:schemeClr val="bg1"/>
            </a:solidFill>
            <a:ln>
              <a:noFill/>
            </a:ln>
          </p:spPr>
          <p:txBody>
            <a:bodyPr vert="horz" wrap="square" lIns="96435" tIns="48218" rIns="96435" bIns="48218" numCol="1" anchor="t" anchorCtr="0" compatLnSpc="1"/>
            <a:lstStyle/>
            <a:p>
              <a:endParaRPr lang="en-US" dirty="0">
                <a:solidFill>
                  <a:schemeClr val="bg1">
                    <a:lumMod val="65000"/>
                  </a:schemeClr>
                </a:solidFill>
                <a:latin typeface="Arial" panose="020B0604020202020204" pitchFamily="34" charset="0"/>
                <a:sym typeface="Arial" panose="020B0604020202020204" pitchFamily="34" charset="0"/>
              </a:endParaRPr>
            </a:p>
          </p:txBody>
        </p:sp>
        <p:sp>
          <p:nvSpPr>
            <p:cNvPr id="14" name="Freeform 13"/>
            <p:cNvSpPr/>
            <p:nvPr/>
          </p:nvSpPr>
          <p:spPr>
            <a:xfrm rot="1879903">
              <a:off x="1910798" y="3109303"/>
              <a:ext cx="982150" cy="380315"/>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8217" tIns="-1" rIns="0" bIns="0" numCol="1" spcCol="1270" anchor="ctr" anchorCtr="0">
              <a:noAutofit/>
            </a:bodyPr>
            <a:lstStyle/>
            <a:p>
              <a:pPr defTabSz="843915">
                <a:lnSpc>
                  <a:spcPct val="90000"/>
                </a:lnSpc>
                <a:spcAft>
                  <a:spcPct val="35000"/>
                </a:spcAft>
              </a:pPr>
              <a:r>
                <a:rPr lang="id-ID" sz="1685" dirty="0">
                  <a:solidFill>
                    <a:schemeClr val="bg1"/>
                  </a:solidFill>
                  <a:latin typeface="Arial" panose="020B0604020202020204" pitchFamily="34" charset="0"/>
                  <a:ea typeface="Roboto" panose="02000000000000000000" pitchFamily="2" charset="0"/>
                  <a:sym typeface="Arial" panose="020B0604020202020204" pitchFamily="34" charset="0"/>
                </a:rPr>
                <a:t>Share</a:t>
              </a:r>
            </a:p>
          </p:txBody>
        </p:sp>
        <p:sp>
          <p:nvSpPr>
            <p:cNvPr id="15" name="Freeform 29"/>
            <p:cNvSpPr>
              <a:spLocks noChangeAspect="1" noEditPoints="1"/>
            </p:cNvSpPr>
            <p:nvPr/>
          </p:nvSpPr>
          <p:spPr bwMode="auto">
            <a:xfrm>
              <a:off x="3777167" y="2414102"/>
              <a:ext cx="410001" cy="426051"/>
            </a:xfrm>
            <a:custGeom>
              <a:avLst/>
              <a:gdLst>
                <a:gd name="T0" fmla="*/ 320 w 357"/>
                <a:gd name="T1" fmla="*/ 129 h 371"/>
                <a:gd name="T2" fmla="*/ 212 w 357"/>
                <a:gd name="T3" fmla="*/ 10 h 371"/>
                <a:gd name="T4" fmla="*/ 23 w 357"/>
                <a:gd name="T5" fmla="*/ 201 h 371"/>
                <a:gd name="T6" fmla="*/ 7 w 357"/>
                <a:gd name="T7" fmla="*/ 257 h 371"/>
                <a:gd name="T8" fmla="*/ 59 w 357"/>
                <a:gd name="T9" fmla="*/ 285 h 371"/>
                <a:gd name="T10" fmla="*/ 74 w 357"/>
                <a:gd name="T11" fmla="*/ 280 h 371"/>
                <a:gd name="T12" fmla="*/ 106 w 357"/>
                <a:gd name="T13" fmla="*/ 299 h 371"/>
                <a:gd name="T14" fmla="*/ 129 w 357"/>
                <a:gd name="T15" fmla="*/ 352 h 371"/>
                <a:gd name="T16" fmla="*/ 151 w 357"/>
                <a:gd name="T17" fmla="*/ 368 h 371"/>
                <a:gd name="T18" fmla="*/ 192 w 357"/>
                <a:gd name="T19" fmla="*/ 353 h 371"/>
                <a:gd name="T20" fmla="*/ 201 w 357"/>
                <a:gd name="T21" fmla="*/ 334 h 371"/>
                <a:gd name="T22" fmla="*/ 181 w 357"/>
                <a:gd name="T23" fmla="*/ 317 h 371"/>
                <a:gd name="T24" fmla="*/ 162 w 357"/>
                <a:gd name="T25" fmla="*/ 274 h 371"/>
                <a:gd name="T26" fmla="*/ 182 w 357"/>
                <a:gd name="T27" fmla="*/ 252 h 371"/>
                <a:gd name="T28" fmla="*/ 331 w 357"/>
                <a:gd name="T29" fmla="*/ 288 h 371"/>
                <a:gd name="T30" fmla="*/ 320 w 357"/>
                <a:gd name="T31" fmla="*/ 129 h 371"/>
                <a:gd name="T32" fmla="*/ 309 w 357"/>
                <a:gd name="T33" fmla="*/ 249 h 371"/>
                <a:gd name="T34" fmla="*/ 240 w 357"/>
                <a:gd name="T35" fmla="*/ 164 h 371"/>
                <a:gd name="T36" fmla="*/ 225 w 357"/>
                <a:gd name="T37" fmla="*/ 52 h 371"/>
                <a:gd name="T38" fmla="*/ 292 w 357"/>
                <a:gd name="T39" fmla="*/ 143 h 371"/>
                <a:gd name="T40" fmla="*/ 309 w 357"/>
                <a:gd name="T41" fmla="*/ 24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7" h="371">
                  <a:moveTo>
                    <a:pt x="320" y="129"/>
                  </a:moveTo>
                  <a:cubicBezTo>
                    <a:pt x="289" y="56"/>
                    <a:pt x="238" y="0"/>
                    <a:pt x="212" y="10"/>
                  </a:cubicBezTo>
                  <a:cubicBezTo>
                    <a:pt x="168" y="28"/>
                    <a:pt x="238" y="113"/>
                    <a:pt x="23" y="201"/>
                  </a:cubicBezTo>
                  <a:cubicBezTo>
                    <a:pt x="4" y="208"/>
                    <a:pt x="0" y="239"/>
                    <a:pt x="7" y="257"/>
                  </a:cubicBezTo>
                  <a:cubicBezTo>
                    <a:pt x="15" y="275"/>
                    <a:pt x="41" y="293"/>
                    <a:pt x="59" y="285"/>
                  </a:cubicBezTo>
                  <a:cubicBezTo>
                    <a:pt x="62" y="284"/>
                    <a:pt x="74" y="280"/>
                    <a:pt x="74" y="280"/>
                  </a:cubicBezTo>
                  <a:cubicBezTo>
                    <a:pt x="87" y="298"/>
                    <a:pt x="101" y="287"/>
                    <a:pt x="106" y="299"/>
                  </a:cubicBezTo>
                  <a:cubicBezTo>
                    <a:pt x="112" y="312"/>
                    <a:pt x="125" y="342"/>
                    <a:pt x="129" y="352"/>
                  </a:cubicBezTo>
                  <a:cubicBezTo>
                    <a:pt x="134" y="362"/>
                    <a:pt x="144" y="371"/>
                    <a:pt x="151" y="368"/>
                  </a:cubicBezTo>
                  <a:cubicBezTo>
                    <a:pt x="158" y="366"/>
                    <a:pt x="182" y="356"/>
                    <a:pt x="192" y="353"/>
                  </a:cubicBezTo>
                  <a:cubicBezTo>
                    <a:pt x="201" y="349"/>
                    <a:pt x="203" y="341"/>
                    <a:pt x="201" y="334"/>
                  </a:cubicBezTo>
                  <a:cubicBezTo>
                    <a:pt x="197" y="327"/>
                    <a:pt x="185" y="325"/>
                    <a:pt x="181" y="317"/>
                  </a:cubicBezTo>
                  <a:cubicBezTo>
                    <a:pt x="178" y="309"/>
                    <a:pt x="166" y="282"/>
                    <a:pt x="162" y="274"/>
                  </a:cubicBezTo>
                  <a:cubicBezTo>
                    <a:pt x="158" y="262"/>
                    <a:pt x="168" y="253"/>
                    <a:pt x="182" y="252"/>
                  </a:cubicBezTo>
                  <a:cubicBezTo>
                    <a:pt x="280" y="241"/>
                    <a:pt x="298" y="302"/>
                    <a:pt x="331" y="288"/>
                  </a:cubicBezTo>
                  <a:cubicBezTo>
                    <a:pt x="357" y="278"/>
                    <a:pt x="352" y="203"/>
                    <a:pt x="320" y="129"/>
                  </a:cubicBezTo>
                  <a:close/>
                  <a:moveTo>
                    <a:pt x="309" y="249"/>
                  </a:moveTo>
                  <a:cubicBezTo>
                    <a:pt x="303" y="251"/>
                    <a:pt x="265" y="221"/>
                    <a:pt x="240" y="164"/>
                  </a:cubicBezTo>
                  <a:cubicBezTo>
                    <a:pt x="216" y="106"/>
                    <a:pt x="219" y="54"/>
                    <a:pt x="225" y="52"/>
                  </a:cubicBezTo>
                  <a:cubicBezTo>
                    <a:pt x="230" y="49"/>
                    <a:pt x="268" y="86"/>
                    <a:pt x="292" y="143"/>
                  </a:cubicBezTo>
                  <a:cubicBezTo>
                    <a:pt x="317" y="201"/>
                    <a:pt x="315" y="247"/>
                    <a:pt x="309" y="249"/>
                  </a:cubicBezTo>
                  <a:close/>
                </a:path>
              </a:pathLst>
            </a:custGeom>
            <a:solidFill>
              <a:schemeClr val="bg1"/>
            </a:solidFill>
            <a:ln>
              <a:noFill/>
            </a:ln>
          </p:spPr>
          <p:txBody>
            <a:bodyPr vert="horz" wrap="square" lIns="96435" tIns="48218" rIns="96435" bIns="48218" numCol="1" anchor="t" anchorCtr="0" compatLnSpc="1"/>
            <a:lstStyle/>
            <a:p>
              <a:endParaRPr lang="en-US" dirty="0">
                <a:solidFill>
                  <a:schemeClr val="bg1">
                    <a:lumMod val="65000"/>
                  </a:schemeClr>
                </a:solidFill>
                <a:latin typeface="Arial" panose="020B0604020202020204" pitchFamily="34" charset="0"/>
                <a:sym typeface="Arial" panose="020B0604020202020204" pitchFamily="34" charset="0"/>
              </a:endParaRPr>
            </a:p>
          </p:txBody>
        </p:sp>
        <p:sp>
          <p:nvSpPr>
            <p:cNvPr id="16" name="Freeform 15"/>
            <p:cNvSpPr/>
            <p:nvPr/>
          </p:nvSpPr>
          <p:spPr>
            <a:xfrm rot="1879903">
              <a:off x="4578515" y="3112737"/>
              <a:ext cx="982150" cy="380315"/>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8217" tIns="-1" rIns="0" bIns="0" numCol="1" spcCol="1270" anchor="ctr" anchorCtr="0">
              <a:noAutofit/>
            </a:bodyPr>
            <a:lstStyle/>
            <a:p>
              <a:pPr defTabSz="843915">
                <a:lnSpc>
                  <a:spcPct val="90000"/>
                </a:lnSpc>
                <a:spcAft>
                  <a:spcPct val="35000"/>
                </a:spcAft>
              </a:pPr>
              <a:r>
                <a:rPr lang="id-ID" sz="1685" dirty="0">
                  <a:solidFill>
                    <a:schemeClr val="bg1"/>
                  </a:solidFill>
                  <a:latin typeface="Arial" panose="020B0604020202020204" pitchFamily="34" charset="0"/>
                  <a:ea typeface="Roboto" panose="02000000000000000000" pitchFamily="2" charset="0"/>
                  <a:sym typeface="Arial" panose="020B0604020202020204" pitchFamily="34" charset="0"/>
                </a:rPr>
                <a:t>Contest</a:t>
              </a:r>
            </a:p>
          </p:txBody>
        </p:sp>
        <p:sp>
          <p:nvSpPr>
            <p:cNvPr id="17" name="Freeform 54"/>
            <p:cNvSpPr>
              <a:spLocks noChangeAspect="1" noEditPoints="1"/>
            </p:cNvSpPr>
            <p:nvPr/>
          </p:nvSpPr>
          <p:spPr bwMode="auto">
            <a:xfrm>
              <a:off x="6375898" y="2403319"/>
              <a:ext cx="453989" cy="456378"/>
            </a:xfrm>
            <a:custGeom>
              <a:avLst/>
              <a:gdLst>
                <a:gd name="T0" fmla="*/ 381 w 402"/>
                <a:gd name="T1" fmla="*/ 10 h 404"/>
                <a:gd name="T2" fmla="*/ 365 w 402"/>
                <a:gd name="T3" fmla="*/ 3 h 404"/>
                <a:gd name="T4" fmla="*/ 358 w 402"/>
                <a:gd name="T5" fmla="*/ 18 h 404"/>
                <a:gd name="T6" fmla="*/ 312 w 402"/>
                <a:gd name="T7" fmla="*/ 133 h 404"/>
                <a:gd name="T8" fmla="*/ 301 w 402"/>
                <a:gd name="T9" fmla="*/ 116 h 404"/>
                <a:gd name="T10" fmla="*/ 282 w 402"/>
                <a:gd name="T11" fmla="*/ 106 h 404"/>
                <a:gd name="T12" fmla="*/ 219 w 402"/>
                <a:gd name="T13" fmla="*/ 107 h 404"/>
                <a:gd name="T14" fmla="*/ 197 w 402"/>
                <a:gd name="T15" fmla="*/ 113 h 404"/>
                <a:gd name="T16" fmla="*/ 11 w 402"/>
                <a:gd name="T17" fmla="*/ 245 h 404"/>
                <a:gd name="T18" fmla="*/ 6 w 402"/>
                <a:gd name="T19" fmla="*/ 273 h 404"/>
                <a:gd name="T20" fmla="*/ 91 w 402"/>
                <a:gd name="T21" fmla="*/ 395 h 404"/>
                <a:gd name="T22" fmla="*/ 116 w 402"/>
                <a:gd name="T23" fmla="*/ 397 h 404"/>
                <a:gd name="T24" fmla="*/ 302 w 402"/>
                <a:gd name="T25" fmla="*/ 265 h 404"/>
                <a:gd name="T26" fmla="*/ 316 w 402"/>
                <a:gd name="T27" fmla="*/ 247 h 404"/>
                <a:gd name="T28" fmla="*/ 336 w 402"/>
                <a:gd name="T29" fmla="*/ 184 h 404"/>
                <a:gd name="T30" fmla="*/ 333 w 402"/>
                <a:gd name="T31" fmla="*/ 163 h 404"/>
                <a:gd name="T32" fmla="*/ 326 w 402"/>
                <a:gd name="T33" fmla="*/ 153 h 404"/>
                <a:gd name="T34" fmla="*/ 381 w 402"/>
                <a:gd name="T35" fmla="*/ 10 h 404"/>
                <a:gd name="T36" fmla="*/ 294 w 402"/>
                <a:gd name="T37" fmla="*/ 197 h 404"/>
                <a:gd name="T38" fmla="*/ 250 w 402"/>
                <a:gd name="T39" fmla="*/ 189 h 404"/>
                <a:gd name="T40" fmla="*/ 258 w 402"/>
                <a:gd name="T41" fmla="*/ 144 h 404"/>
                <a:gd name="T42" fmla="*/ 295 w 402"/>
                <a:gd name="T43" fmla="*/ 145 h 404"/>
                <a:gd name="T44" fmla="*/ 285 w 402"/>
                <a:gd name="T45" fmla="*/ 150 h 404"/>
                <a:gd name="T46" fmla="*/ 279 w 402"/>
                <a:gd name="T47" fmla="*/ 166 h 404"/>
                <a:gd name="T48" fmla="*/ 290 w 402"/>
                <a:gd name="T49" fmla="*/ 173 h 404"/>
                <a:gd name="T50" fmla="*/ 295 w 402"/>
                <a:gd name="T51" fmla="*/ 172 h 404"/>
                <a:gd name="T52" fmla="*/ 307 w 402"/>
                <a:gd name="T53" fmla="*/ 165 h 404"/>
                <a:gd name="T54" fmla="*/ 294 w 402"/>
                <a:gd name="T55" fmla="*/ 197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2" h="404">
                  <a:moveTo>
                    <a:pt x="381" y="10"/>
                  </a:moveTo>
                  <a:cubicBezTo>
                    <a:pt x="378" y="4"/>
                    <a:pt x="372" y="0"/>
                    <a:pt x="365" y="3"/>
                  </a:cubicBezTo>
                  <a:cubicBezTo>
                    <a:pt x="359" y="5"/>
                    <a:pt x="356" y="12"/>
                    <a:pt x="358" y="18"/>
                  </a:cubicBezTo>
                  <a:cubicBezTo>
                    <a:pt x="376" y="71"/>
                    <a:pt x="340" y="111"/>
                    <a:pt x="312" y="133"/>
                  </a:cubicBezTo>
                  <a:cubicBezTo>
                    <a:pt x="301" y="116"/>
                    <a:pt x="301" y="116"/>
                    <a:pt x="301" y="116"/>
                  </a:cubicBezTo>
                  <a:cubicBezTo>
                    <a:pt x="297" y="111"/>
                    <a:pt x="289" y="106"/>
                    <a:pt x="282" y="106"/>
                  </a:cubicBezTo>
                  <a:cubicBezTo>
                    <a:pt x="219" y="107"/>
                    <a:pt x="219" y="107"/>
                    <a:pt x="219" y="107"/>
                  </a:cubicBezTo>
                  <a:cubicBezTo>
                    <a:pt x="212" y="106"/>
                    <a:pt x="203" y="109"/>
                    <a:pt x="197" y="113"/>
                  </a:cubicBezTo>
                  <a:cubicBezTo>
                    <a:pt x="11" y="245"/>
                    <a:pt x="11" y="245"/>
                    <a:pt x="11" y="245"/>
                  </a:cubicBezTo>
                  <a:cubicBezTo>
                    <a:pt x="2" y="251"/>
                    <a:pt x="0" y="264"/>
                    <a:pt x="6" y="273"/>
                  </a:cubicBezTo>
                  <a:cubicBezTo>
                    <a:pt x="91" y="395"/>
                    <a:pt x="91" y="395"/>
                    <a:pt x="91" y="395"/>
                  </a:cubicBezTo>
                  <a:cubicBezTo>
                    <a:pt x="97" y="404"/>
                    <a:pt x="107" y="403"/>
                    <a:pt x="116" y="397"/>
                  </a:cubicBezTo>
                  <a:cubicBezTo>
                    <a:pt x="302" y="265"/>
                    <a:pt x="302" y="265"/>
                    <a:pt x="302" y="265"/>
                  </a:cubicBezTo>
                  <a:cubicBezTo>
                    <a:pt x="308" y="261"/>
                    <a:pt x="314" y="253"/>
                    <a:pt x="316" y="247"/>
                  </a:cubicBezTo>
                  <a:cubicBezTo>
                    <a:pt x="336" y="184"/>
                    <a:pt x="336" y="184"/>
                    <a:pt x="336" y="184"/>
                  </a:cubicBezTo>
                  <a:cubicBezTo>
                    <a:pt x="338" y="178"/>
                    <a:pt x="337" y="168"/>
                    <a:pt x="333" y="163"/>
                  </a:cubicBezTo>
                  <a:cubicBezTo>
                    <a:pt x="326" y="153"/>
                    <a:pt x="326" y="153"/>
                    <a:pt x="326" y="153"/>
                  </a:cubicBezTo>
                  <a:cubicBezTo>
                    <a:pt x="363" y="124"/>
                    <a:pt x="402" y="73"/>
                    <a:pt x="381" y="10"/>
                  </a:cubicBezTo>
                  <a:close/>
                  <a:moveTo>
                    <a:pt x="294" y="197"/>
                  </a:moveTo>
                  <a:cubicBezTo>
                    <a:pt x="280" y="207"/>
                    <a:pt x="260" y="204"/>
                    <a:pt x="250" y="189"/>
                  </a:cubicBezTo>
                  <a:cubicBezTo>
                    <a:pt x="240" y="175"/>
                    <a:pt x="243" y="155"/>
                    <a:pt x="258" y="144"/>
                  </a:cubicBezTo>
                  <a:cubicBezTo>
                    <a:pt x="269" y="136"/>
                    <a:pt x="284" y="137"/>
                    <a:pt x="295" y="145"/>
                  </a:cubicBezTo>
                  <a:cubicBezTo>
                    <a:pt x="289" y="148"/>
                    <a:pt x="285" y="150"/>
                    <a:pt x="285" y="150"/>
                  </a:cubicBezTo>
                  <a:cubicBezTo>
                    <a:pt x="279" y="153"/>
                    <a:pt x="276" y="160"/>
                    <a:pt x="279" y="166"/>
                  </a:cubicBezTo>
                  <a:cubicBezTo>
                    <a:pt x="281" y="171"/>
                    <a:pt x="285" y="173"/>
                    <a:pt x="290" y="173"/>
                  </a:cubicBezTo>
                  <a:cubicBezTo>
                    <a:pt x="292" y="173"/>
                    <a:pt x="293" y="173"/>
                    <a:pt x="295" y="172"/>
                  </a:cubicBezTo>
                  <a:cubicBezTo>
                    <a:pt x="299" y="170"/>
                    <a:pt x="303" y="168"/>
                    <a:pt x="307" y="165"/>
                  </a:cubicBezTo>
                  <a:cubicBezTo>
                    <a:pt x="309" y="177"/>
                    <a:pt x="304" y="190"/>
                    <a:pt x="294" y="197"/>
                  </a:cubicBezTo>
                  <a:close/>
                </a:path>
              </a:pathLst>
            </a:custGeom>
            <a:solidFill>
              <a:schemeClr val="bg1"/>
            </a:solidFill>
            <a:ln>
              <a:noFill/>
            </a:ln>
          </p:spPr>
          <p:txBody>
            <a:bodyPr vert="horz" wrap="square" lIns="96435" tIns="48218" rIns="96435" bIns="48218" numCol="1" anchor="t" anchorCtr="0" compatLnSpc="1"/>
            <a:lstStyle/>
            <a:p>
              <a:endParaRPr lang="en-US" dirty="0">
                <a:solidFill>
                  <a:schemeClr val="bg1">
                    <a:lumMod val="65000"/>
                  </a:schemeClr>
                </a:solidFill>
                <a:latin typeface="Arial" panose="020B0604020202020204" pitchFamily="34" charset="0"/>
                <a:sym typeface="Arial" panose="020B0604020202020204" pitchFamily="34" charset="0"/>
              </a:endParaRPr>
            </a:p>
          </p:txBody>
        </p:sp>
        <p:sp>
          <p:nvSpPr>
            <p:cNvPr id="18" name="Freeform 17"/>
            <p:cNvSpPr/>
            <p:nvPr/>
          </p:nvSpPr>
          <p:spPr>
            <a:xfrm rot="1879903">
              <a:off x="7177645" y="3150247"/>
              <a:ext cx="982150" cy="380315"/>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8217" tIns="-1" rIns="0" bIns="0" numCol="1" spcCol="1270" anchor="ctr" anchorCtr="0">
              <a:noAutofit/>
            </a:bodyPr>
            <a:lstStyle/>
            <a:p>
              <a:pPr defTabSz="843915">
                <a:lnSpc>
                  <a:spcPct val="90000"/>
                </a:lnSpc>
                <a:spcAft>
                  <a:spcPct val="35000"/>
                </a:spcAft>
              </a:pPr>
              <a:r>
                <a:rPr lang="id-ID" sz="1685" dirty="0">
                  <a:solidFill>
                    <a:schemeClr val="bg1"/>
                  </a:solidFill>
                  <a:latin typeface="Arial" panose="020B0604020202020204" pitchFamily="34" charset="0"/>
                  <a:ea typeface="Roboto" panose="02000000000000000000" pitchFamily="2" charset="0"/>
                  <a:sym typeface="Arial" panose="020B0604020202020204" pitchFamily="34" charset="0"/>
                </a:rPr>
                <a:t>On Going</a:t>
              </a:r>
            </a:p>
          </p:txBody>
        </p:sp>
        <p:sp>
          <p:nvSpPr>
            <p:cNvPr id="32" name="Freeform 31"/>
            <p:cNvSpPr/>
            <p:nvPr/>
          </p:nvSpPr>
          <p:spPr>
            <a:xfrm rot="1879903">
              <a:off x="8825064" y="2818015"/>
              <a:ext cx="2165988" cy="744527"/>
            </a:xfrm>
            <a:custGeom>
              <a:avLst/>
              <a:gdLst>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0" h="21600">
                  <a:moveTo>
                    <a:pt x="3475" y="0"/>
                  </a:moveTo>
                  <a:lnTo>
                    <a:pt x="18125" y="0"/>
                  </a:lnTo>
                  <a:cubicBezTo>
                    <a:pt x="20044" y="0"/>
                    <a:pt x="21600" y="4835"/>
                    <a:pt x="21600" y="10800"/>
                  </a:cubicBezTo>
                  <a:cubicBezTo>
                    <a:pt x="21600" y="16765"/>
                    <a:pt x="20044" y="21600"/>
                    <a:pt x="18125" y="21600"/>
                  </a:cubicBezTo>
                  <a:lnTo>
                    <a:pt x="3475" y="21600"/>
                  </a:lnTo>
                  <a:cubicBezTo>
                    <a:pt x="1556" y="21600"/>
                    <a:pt x="0" y="16765"/>
                    <a:pt x="0" y="10800"/>
                  </a:cubicBezTo>
                  <a:cubicBezTo>
                    <a:pt x="0" y="4835"/>
                    <a:pt x="1556" y="0"/>
                    <a:pt x="3475" y="0"/>
                  </a:cubicBezTo>
                  <a:close/>
                </a:path>
              </a:pathLst>
            </a:cu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lin ang="10800000" scaled="1"/>
              <a:tileRect/>
            </a:gradFill>
          </p:spPr>
          <p:style>
            <a:lnRef idx="2">
              <a:schemeClr val="accent3">
                <a:tint val="40000"/>
                <a:alpha val="90000"/>
                <a:hueOff val="461364"/>
                <a:satOff val="67252"/>
                <a:lumOff val="5018"/>
                <a:alphaOff val="0"/>
              </a:schemeClr>
            </a:lnRef>
            <a:fillRef idx="1">
              <a:schemeClr val="accent3">
                <a:tint val="40000"/>
                <a:alpha val="90000"/>
                <a:hueOff val="461364"/>
                <a:satOff val="67252"/>
                <a:lumOff val="5018"/>
                <a:alphaOff val="0"/>
              </a:schemeClr>
            </a:fillRef>
            <a:effectRef idx="0">
              <a:schemeClr val="accent3">
                <a:tint val="40000"/>
                <a:alpha val="90000"/>
                <a:hueOff val="461364"/>
                <a:satOff val="67252"/>
                <a:lumOff val="5018"/>
                <a:alphaOff val="0"/>
              </a:schemeClr>
            </a:effectRef>
            <a:fontRef idx="minor">
              <a:schemeClr val="dk1">
                <a:hueOff val="0"/>
                <a:satOff val="0"/>
                <a:lumOff val="0"/>
                <a:alphaOff val="0"/>
              </a:schemeClr>
            </a:fontRef>
          </p:style>
          <p:txBody>
            <a:bodyPr spcFirstLastPara="0" vert="horz" wrap="square" lIns="613939" tIns="128495" rIns="296250" bIns="128495" numCol="1" spcCol="1270" anchor="ctr" anchorCtr="0">
              <a:noAutofit/>
            </a:bodyPr>
            <a:lstStyle/>
            <a:p>
              <a:pPr marL="180975" lvl="1" indent="-180975" defTabSz="749935">
                <a:lnSpc>
                  <a:spcPct val="90000"/>
                </a:lnSpc>
                <a:spcAft>
                  <a:spcPct val="15000"/>
                </a:spcAft>
                <a:buChar char="•"/>
              </a:pPr>
              <a:endParaRPr lang="id-ID" sz="1685">
                <a:solidFill>
                  <a:schemeClr val="bg1">
                    <a:lumMod val="65000"/>
                  </a:schemeClr>
                </a:solidFill>
                <a:latin typeface="Arial" panose="020B0604020202020204" pitchFamily="34" charset="0"/>
                <a:sym typeface="Arial" panose="020B0604020202020204" pitchFamily="34" charset="0"/>
              </a:endParaRPr>
            </a:p>
            <a:p>
              <a:pPr marL="180975" lvl="1" indent="-180975" defTabSz="749935">
                <a:lnSpc>
                  <a:spcPct val="90000"/>
                </a:lnSpc>
                <a:spcAft>
                  <a:spcPct val="15000"/>
                </a:spcAft>
                <a:buChar char="•"/>
              </a:pPr>
              <a:endParaRPr lang="id-ID" sz="1685">
                <a:solidFill>
                  <a:schemeClr val="bg1">
                    <a:lumMod val="65000"/>
                  </a:schemeClr>
                </a:solidFill>
                <a:latin typeface="Arial" panose="020B0604020202020204" pitchFamily="34" charset="0"/>
                <a:sym typeface="Arial" panose="020B0604020202020204" pitchFamily="34" charset="0"/>
              </a:endParaRPr>
            </a:p>
          </p:txBody>
        </p:sp>
        <p:sp>
          <p:nvSpPr>
            <p:cNvPr id="33" name="Freeform 32"/>
            <p:cNvSpPr/>
            <p:nvPr/>
          </p:nvSpPr>
          <p:spPr>
            <a:xfrm>
              <a:off x="8549515" y="2078815"/>
              <a:ext cx="1152002" cy="1152002"/>
            </a:xfrm>
            <a:custGeom>
              <a:avLst/>
              <a:gdLst>
                <a:gd name="connsiteX0" fmla="*/ 0 w 1152002"/>
                <a:gd name="connsiteY0" fmla="*/ 576001 h 1152002"/>
                <a:gd name="connsiteX1" fmla="*/ 576001 w 1152002"/>
                <a:gd name="connsiteY1" fmla="*/ 0 h 1152002"/>
                <a:gd name="connsiteX2" fmla="*/ 1152002 w 1152002"/>
                <a:gd name="connsiteY2" fmla="*/ 576001 h 1152002"/>
                <a:gd name="connsiteX3" fmla="*/ 576001 w 1152002"/>
                <a:gd name="connsiteY3" fmla="*/ 1152002 h 1152002"/>
                <a:gd name="connsiteX4" fmla="*/ 0 w 1152002"/>
                <a:gd name="connsiteY4" fmla="*/ 576001 h 11520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2002" h="1152002">
                  <a:moveTo>
                    <a:pt x="0" y="576001"/>
                  </a:moveTo>
                  <a:cubicBezTo>
                    <a:pt x="0" y="257884"/>
                    <a:pt x="257884" y="0"/>
                    <a:pt x="576001" y="0"/>
                  </a:cubicBezTo>
                  <a:cubicBezTo>
                    <a:pt x="894118" y="0"/>
                    <a:pt x="1152002" y="257884"/>
                    <a:pt x="1152002" y="576001"/>
                  </a:cubicBezTo>
                  <a:cubicBezTo>
                    <a:pt x="1152002" y="894118"/>
                    <a:pt x="894118" y="1152002"/>
                    <a:pt x="576001" y="1152002"/>
                  </a:cubicBezTo>
                  <a:cubicBezTo>
                    <a:pt x="257884" y="1152002"/>
                    <a:pt x="0" y="894118"/>
                    <a:pt x="0" y="576001"/>
                  </a:cubicBezTo>
                  <a:close/>
                </a:path>
              </a:pathLst>
            </a:custGeom>
            <a:solidFill>
              <a:schemeClr val="accent4"/>
            </a:solidFill>
            <a:ln w="38100">
              <a:solidFill>
                <a:schemeClr val="bg1"/>
              </a:solidFill>
            </a:ln>
          </p:spPr>
          <p:style>
            <a:lnRef idx="2">
              <a:schemeClr val="lt1">
                <a:hueOff val="0"/>
                <a:satOff val="0"/>
                <a:lumOff val="0"/>
                <a:alphaOff val="0"/>
              </a:schemeClr>
            </a:lnRef>
            <a:fillRef idx="1">
              <a:schemeClr val="accent3">
                <a:hueOff val="674876"/>
                <a:satOff val="34544"/>
                <a:lumOff val="14510"/>
                <a:alphaOff val="0"/>
              </a:schemeClr>
            </a:fillRef>
            <a:effectRef idx="0">
              <a:schemeClr val="accent3">
                <a:hueOff val="674876"/>
                <a:satOff val="34544"/>
                <a:lumOff val="14510"/>
                <a:alphaOff val="0"/>
              </a:schemeClr>
            </a:effectRef>
            <a:fontRef idx="minor">
              <a:schemeClr val="lt1"/>
            </a:fontRef>
          </p:style>
          <p:txBody>
            <a:bodyPr spcFirstLastPara="0" vert="horz" wrap="square" lIns="196005" tIns="196005" rIns="196005" bIns="196005" numCol="1" spcCol="1270" anchor="ctr" anchorCtr="0">
              <a:noAutofit/>
            </a:bodyPr>
            <a:lstStyle/>
            <a:p>
              <a:pPr algn="ctr" defTabSz="1265555">
                <a:lnSpc>
                  <a:spcPct val="90000"/>
                </a:lnSpc>
                <a:spcAft>
                  <a:spcPct val="35000"/>
                </a:spcAft>
              </a:pPr>
              <a:endParaRPr lang="id-ID" sz="2845">
                <a:solidFill>
                  <a:schemeClr val="bg1">
                    <a:lumMod val="65000"/>
                  </a:schemeClr>
                </a:solidFill>
                <a:latin typeface="Arial" panose="020B0604020202020204" pitchFamily="34" charset="0"/>
                <a:sym typeface="Arial" panose="020B0604020202020204" pitchFamily="34" charset="0"/>
              </a:endParaRPr>
            </a:p>
          </p:txBody>
        </p:sp>
        <p:sp>
          <p:nvSpPr>
            <p:cNvPr id="35" name="Freeform 34"/>
            <p:cNvSpPr/>
            <p:nvPr/>
          </p:nvSpPr>
          <p:spPr>
            <a:xfrm rot="1879903">
              <a:off x="9700268" y="3150247"/>
              <a:ext cx="982150" cy="380315"/>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8217" tIns="-1" rIns="0" bIns="0" numCol="1" spcCol="1270" anchor="ctr" anchorCtr="0">
              <a:noAutofit/>
            </a:bodyPr>
            <a:lstStyle/>
            <a:p>
              <a:pPr defTabSz="843915">
                <a:lnSpc>
                  <a:spcPct val="90000"/>
                </a:lnSpc>
                <a:spcAft>
                  <a:spcPct val="35000"/>
                </a:spcAft>
              </a:pPr>
              <a:r>
                <a:rPr lang="id-ID" sz="1685" dirty="0">
                  <a:solidFill>
                    <a:schemeClr val="bg1"/>
                  </a:solidFill>
                  <a:latin typeface="Arial" panose="020B0604020202020204" pitchFamily="34" charset="0"/>
                  <a:ea typeface="Roboto" panose="02000000000000000000" pitchFamily="2" charset="0"/>
                  <a:sym typeface="Arial" panose="020B0604020202020204" pitchFamily="34" charset="0"/>
                </a:rPr>
                <a:t>Concept</a:t>
              </a:r>
            </a:p>
          </p:txBody>
        </p:sp>
        <p:sp>
          <p:nvSpPr>
            <p:cNvPr id="36" name="Freeform 11"/>
            <p:cNvSpPr>
              <a:spLocks noChangeAspect="1" noEditPoints="1"/>
            </p:cNvSpPr>
            <p:nvPr/>
          </p:nvSpPr>
          <p:spPr bwMode="auto">
            <a:xfrm>
              <a:off x="8891516" y="2421362"/>
              <a:ext cx="468000" cy="468000"/>
            </a:xfrm>
            <a:custGeom>
              <a:avLst/>
              <a:gdLst>
                <a:gd name="T0" fmla="*/ 360 w 400"/>
                <a:gd name="T1" fmla="*/ 184 h 400"/>
                <a:gd name="T2" fmla="*/ 360 w 400"/>
                <a:gd name="T3" fmla="*/ 216 h 400"/>
                <a:gd name="T4" fmla="*/ 400 w 400"/>
                <a:gd name="T5" fmla="*/ 200 h 400"/>
                <a:gd name="T6" fmla="*/ 200 w 400"/>
                <a:gd name="T7" fmla="*/ 90 h 400"/>
                <a:gd name="T8" fmla="*/ 200 w 400"/>
                <a:gd name="T9" fmla="*/ 310 h 400"/>
                <a:gd name="T10" fmla="*/ 200 w 400"/>
                <a:gd name="T11" fmla="*/ 90 h 400"/>
                <a:gd name="T12" fmla="*/ 120 w 400"/>
                <a:gd name="T13" fmla="*/ 200 h 400"/>
                <a:gd name="T14" fmla="*/ 280 w 400"/>
                <a:gd name="T15" fmla="*/ 200 h 400"/>
                <a:gd name="T16" fmla="*/ 59 w 400"/>
                <a:gd name="T17" fmla="*/ 200 h 400"/>
                <a:gd name="T18" fmla="*/ 20 w 400"/>
                <a:gd name="T19" fmla="*/ 184 h 400"/>
                <a:gd name="T20" fmla="*/ 20 w 400"/>
                <a:gd name="T21" fmla="*/ 216 h 400"/>
                <a:gd name="T22" fmla="*/ 59 w 400"/>
                <a:gd name="T23" fmla="*/ 200 h 400"/>
                <a:gd name="T24" fmla="*/ 216 w 400"/>
                <a:gd name="T25" fmla="*/ 40 h 400"/>
                <a:gd name="T26" fmla="*/ 200 w 400"/>
                <a:gd name="T27" fmla="*/ 0 h 400"/>
                <a:gd name="T28" fmla="*/ 184 w 400"/>
                <a:gd name="T29" fmla="*/ 40 h 400"/>
                <a:gd name="T30" fmla="*/ 200 w 400"/>
                <a:gd name="T31" fmla="*/ 340 h 400"/>
                <a:gd name="T32" fmla="*/ 184 w 400"/>
                <a:gd name="T33" fmla="*/ 380 h 400"/>
                <a:gd name="T34" fmla="*/ 216 w 400"/>
                <a:gd name="T35" fmla="*/ 380 h 400"/>
                <a:gd name="T36" fmla="*/ 200 w 400"/>
                <a:gd name="T37" fmla="*/ 340 h 400"/>
                <a:gd name="T38" fmla="*/ 350 w 400"/>
                <a:gd name="T39" fmla="*/ 50 h 400"/>
                <a:gd name="T40" fmla="*/ 310 w 400"/>
                <a:gd name="T41" fmla="*/ 67 h 400"/>
                <a:gd name="T42" fmla="*/ 333 w 400"/>
                <a:gd name="T43" fmla="*/ 89 h 400"/>
                <a:gd name="T44" fmla="*/ 66 w 400"/>
                <a:gd name="T45" fmla="*/ 311 h 400"/>
                <a:gd name="T46" fmla="*/ 50 w 400"/>
                <a:gd name="T47" fmla="*/ 350 h 400"/>
                <a:gd name="T48" fmla="*/ 89 w 400"/>
                <a:gd name="T49" fmla="*/ 333 h 400"/>
                <a:gd name="T50" fmla="*/ 66 w 400"/>
                <a:gd name="T51" fmla="*/ 311 h 400"/>
                <a:gd name="T52" fmla="*/ 50 w 400"/>
                <a:gd name="T53" fmla="*/ 50 h 400"/>
                <a:gd name="T54" fmla="*/ 66 w 400"/>
                <a:gd name="T55" fmla="*/ 89 h 400"/>
                <a:gd name="T56" fmla="*/ 89 w 400"/>
                <a:gd name="T57" fmla="*/ 67 h 400"/>
                <a:gd name="T58" fmla="*/ 310 w 400"/>
                <a:gd name="T59" fmla="*/ 333 h 400"/>
                <a:gd name="T60" fmla="*/ 350 w 400"/>
                <a:gd name="T61" fmla="*/ 350 h 400"/>
                <a:gd name="T62" fmla="*/ 333 w 400"/>
                <a:gd name="T63" fmla="*/ 311 h 400"/>
                <a:gd name="T64" fmla="*/ 310 w 400"/>
                <a:gd name="T65" fmla="*/ 33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chemeClr val="bg1"/>
            </a:solidFill>
            <a:ln>
              <a:noFill/>
            </a:ln>
          </p:spPr>
          <p:txBody>
            <a:bodyPr vert="horz" wrap="square" lIns="96435" tIns="48218" rIns="96435" bIns="48218" numCol="1" anchor="t" anchorCtr="0" compatLnSpc="1"/>
            <a:lstStyle/>
            <a:p>
              <a:endParaRPr lang="en-US" dirty="0">
                <a:latin typeface="Arial" panose="020B0604020202020204" pitchFamily="34" charset="0"/>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1000"/>
                                        <p:tgtEl>
                                          <p:spTgt spid="31"/>
                                        </p:tgtEl>
                                      </p:cBhvr>
                                    </p:animEffect>
                                    <p:anim calcmode="lin" valueType="num">
                                      <p:cBhvr>
                                        <p:cTn id="14" dur="1000" fill="hold"/>
                                        <p:tgtEl>
                                          <p:spTgt spid="31"/>
                                        </p:tgtEl>
                                        <p:attrNameLst>
                                          <p:attrName>ppt_x</p:attrName>
                                        </p:attrNameLst>
                                      </p:cBhvr>
                                      <p:tavLst>
                                        <p:tav tm="0">
                                          <p:val>
                                            <p:strVal val="#ppt_x"/>
                                          </p:val>
                                        </p:tav>
                                        <p:tav tm="100000">
                                          <p:val>
                                            <p:strVal val="#ppt_x"/>
                                          </p:val>
                                        </p:tav>
                                      </p:tavLst>
                                    </p:anim>
                                    <p:anim calcmode="lin" valueType="num">
                                      <p:cBhvr>
                                        <p:cTn id="15"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079076" y="1730559"/>
            <a:ext cx="6714810" cy="3268079"/>
            <a:chOff x="2919246" y="1640916"/>
            <a:chExt cx="6366984" cy="3098793"/>
          </a:xfrm>
        </p:grpSpPr>
        <p:sp>
          <p:nvSpPr>
            <p:cNvPr id="7" name="Freeform 5"/>
            <p:cNvSpPr/>
            <p:nvPr/>
          </p:nvSpPr>
          <p:spPr bwMode="auto">
            <a:xfrm rot="8100000">
              <a:off x="3961875" y="2342796"/>
              <a:ext cx="4306888" cy="1758950"/>
            </a:xfrm>
            <a:custGeom>
              <a:avLst/>
              <a:gdLst>
                <a:gd name="T0" fmla="*/ 0 w 1298"/>
                <a:gd name="T1" fmla="*/ 0 h 530"/>
                <a:gd name="T2" fmla="*/ 627 w 1298"/>
                <a:gd name="T3" fmla="*/ 413 h 530"/>
                <a:gd name="T4" fmla="*/ 627 w 1298"/>
                <a:gd name="T5" fmla="*/ 412 h 530"/>
                <a:gd name="T6" fmla="*/ 1058 w 1298"/>
                <a:gd name="T7" fmla="*/ 412 h 530"/>
                <a:gd name="T8" fmla="*/ 1058 w 1298"/>
                <a:gd name="T9" fmla="*/ 412 h 530"/>
                <a:gd name="T10" fmla="*/ 1059 w 1298"/>
                <a:gd name="T11" fmla="*/ 412 h 530"/>
                <a:gd name="T12" fmla="*/ 1298 w 1298"/>
                <a:gd name="T13" fmla="*/ 530 h 530"/>
                <a:gd name="T14" fmla="*/ 670 w 1298"/>
                <a:gd name="T15" fmla="*/ 117 h 530"/>
                <a:gd name="T16" fmla="*/ 670 w 1298"/>
                <a:gd name="T17" fmla="*/ 117 h 530"/>
                <a:gd name="T18" fmla="*/ 239 w 1298"/>
                <a:gd name="T19" fmla="*/ 117 h 530"/>
                <a:gd name="T20" fmla="*/ 239 w 1298"/>
                <a:gd name="T21" fmla="*/ 117 h 530"/>
                <a:gd name="T22" fmla="*/ 238 w 1298"/>
                <a:gd name="T23" fmla="*/ 117 h 530"/>
                <a:gd name="T24" fmla="*/ 0 w 1298"/>
                <a:gd name="T25" fmla="*/ 0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8" h="530">
                  <a:moveTo>
                    <a:pt x="0" y="0"/>
                  </a:moveTo>
                  <a:cubicBezTo>
                    <a:pt x="105" y="243"/>
                    <a:pt x="346" y="413"/>
                    <a:pt x="627" y="413"/>
                  </a:cubicBezTo>
                  <a:cubicBezTo>
                    <a:pt x="627" y="412"/>
                    <a:pt x="627" y="412"/>
                    <a:pt x="627" y="412"/>
                  </a:cubicBezTo>
                  <a:cubicBezTo>
                    <a:pt x="1058" y="412"/>
                    <a:pt x="1058" y="412"/>
                    <a:pt x="1058" y="412"/>
                  </a:cubicBezTo>
                  <a:cubicBezTo>
                    <a:pt x="1058" y="412"/>
                    <a:pt x="1058" y="412"/>
                    <a:pt x="1058" y="412"/>
                  </a:cubicBezTo>
                  <a:cubicBezTo>
                    <a:pt x="1058" y="412"/>
                    <a:pt x="1059" y="412"/>
                    <a:pt x="1059" y="412"/>
                  </a:cubicBezTo>
                  <a:cubicBezTo>
                    <a:pt x="1156" y="412"/>
                    <a:pt x="1242" y="458"/>
                    <a:pt x="1298" y="530"/>
                  </a:cubicBezTo>
                  <a:cubicBezTo>
                    <a:pt x="1192" y="287"/>
                    <a:pt x="951" y="117"/>
                    <a:pt x="670" y="117"/>
                  </a:cubicBezTo>
                  <a:cubicBezTo>
                    <a:pt x="670" y="117"/>
                    <a:pt x="670" y="117"/>
                    <a:pt x="670" y="117"/>
                  </a:cubicBezTo>
                  <a:cubicBezTo>
                    <a:pt x="239" y="117"/>
                    <a:pt x="239" y="117"/>
                    <a:pt x="239" y="117"/>
                  </a:cubicBezTo>
                  <a:cubicBezTo>
                    <a:pt x="239" y="117"/>
                    <a:pt x="239" y="117"/>
                    <a:pt x="239" y="117"/>
                  </a:cubicBezTo>
                  <a:cubicBezTo>
                    <a:pt x="239" y="117"/>
                    <a:pt x="239" y="117"/>
                    <a:pt x="238" y="117"/>
                  </a:cubicBezTo>
                  <a:cubicBezTo>
                    <a:pt x="141" y="117"/>
                    <a:pt x="55" y="71"/>
                    <a:pt x="0"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Arial" panose="020B0604020202020204" pitchFamily="34" charset="0"/>
                <a:sym typeface="Arial" panose="020B0604020202020204" pitchFamily="34" charset="0"/>
              </a:endParaRPr>
            </a:p>
          </p:txBody>
        </p:sp>
        <p:sp>
          <p:nvSpPr>
            <p:cNvPr id="8" name="Freeform 6"/>
            <p:cNvSpPr/>
            <p:nvPr/>
          </p:nvSpPr>
          <p:spPr bwMode="auto">
            <a:xfrm rot="8100000">
              <a:off x="2919246" y="1640916"/>
              <a:ext cx="982663" cy="2979738"/>
            </a:xfrm>
            <a:custGeom>
              <a:avLst/>
              <a:gdLst>
                <a:gd name="T0" fmla="*/ 239 w 296"/>
                <a:gd name="T1" fmla="*/ 117 h 898"/>
                <a:gd name="T2" fmla="*/ 296 w 296"/>
                <a:gd name="T3" fmla="*/ 388 h 898"/>
                <a:gd name="T4" fmla="*/ 296 w 296"/>
                <a:gd name="T5" fmla="*/ 751 h 898"/>
                <a:gd name="T6" fmla="*/ 148 w 296"/>
                <a:gd name="T7" fmla="*/ 898 h 898"/>
                <a:gd name="T8" fmla="*/ 0 w 296"/>
                <a:gd name="T9" fmla="*/ 751 h 898"/>
                <a:gd name="T10" fmla="*/ 0 w 296"/>
                <a:gd name="T11" fmla="*/ 697 h 898"/>
                <a:gd name="T12" fmla="*/ 0 w 296"/>
                <a:gd name="T13" fmla="*/ 388 h 898"/>
                <a:gd name="T14" fmla="*/ 0 w 296"/>
                <a:gd name="T15" fmla="*/ 0 h 898"/>
                <a:gd name="T16" fmla="*/ 1 w 296"/>
                <a:gd name="T17" fmla="*/ 0 h 898"/>
                <a:gd name="T18" fmla="*/ 239 w 296"/>
                <a:gd name="T19" fmla="*/ 117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6" h="898">
                  <a:moveTo>
                    <a:pt x="239" y="117"/>
                  </a:moveTo>
                  <a:cubicBezTo>
                    <a:pt x="275" y="200"/>
                    <a:pt x="296" y="292"/>
                    <a:pt x="296" y="388"/>
                  </a:cubicBezTo>
                  <a:cubicBezTo>
                    <a:pt x="296" y="751"/>
                    <a:pt x="296" y="751"/>
                    <a:pt x="296" y="751"/>
                  </a:cubicBezTo>
                  <a:cubicBezTo>
                    <a:pt x="296" y="832"/>
                    <a:pt x="229" y="898"/>
                    <a:pt x="148" y="898"/>
                  </a:cubicBezTo>
                  <a:cubicBezTo>
                    <a:pt x="66" y="898"/>
                    <a:pt x="0" y="832"/>
                    <a:pt x="0" y="751"/>
                  </a:cubicBezTo>
                  <a:cubicBezTo>
                    <a:pt x="0" y="697"/>
                    <a:pt x="0" y="697"/>
                    <a:pt x="0" y="697"/>
                  </a:cubicBezTo>
                  <a:cubicBezTo>
                    <a:pt x="0" y="388"/>
                    <a:pt x="0" y="388"/>
                    <a:pt x="0" y="388"/>
                  </a:cubicBezTo>
                  <a:cubicBezTo>
                    <a:pt x="0" y="0"/>
                    <a:pt x="0" y="0"/>
                    <a:pt x="0" y="0"/>
                  </a:cubicBezTo>
                  <a:cubicBezTo>
                    <a:pt x="1" y="0"/>
                    <a:pt x="1" y="0"/>
                    <a:pt x="1" y="0"/>
                  </a:cubicBezTo>
                  <a:cubicBezTo>
                    <a:pt x="98" y="0"/>
                    <a:pt x="184" y="46"/>
                    <a:pt x="239" y="1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Arial" panose="020B0604020202020204" pitchFamily="34" charset="0"/>
                <a:sym typeface="Arial" panose="020B0604020202020204" pitchFamily="34" charset="0"/>
              </a:endParaRPr>
            </a:p>
          </p:txBody>
        </p:sp>
        <p:sp>
          <p:nvSpPr>
            <p:cNvPr id="9" name="Freeform 7"/>
            <p:cNvSpPr/>
            <p:nvPr/>
          </p:nvSpPr>
          <p:spPr bwMode="auto">
            <a:xfrm rot="8100000">
              <a:off x="4215992" y="3530966"/>
              <a:ext cx="1184275" cy="1184275"/>
            </a:xfrm>
            <a:custGeom>
              <a:avLst/>
              <a:gdLst>
                <a:gd name="T0" fmla="*/ 0 w 357"/>
                <a:gd name="T1" fmla="*/ 0 h 357"/>
                <a:gd name="T2" fmla="*/ 357 w 357"/>
                <a:gd name="T3" fmla="*/ 357 h 357"/>
                <a:gd name="T4" fmla="*/ 118 w 357"/>
                <a:gd name="T5" fmla="*/ 239 h 357"/>
                <a:gd name="T6" fmla="*/ 0 w 357"/>
                <a:gd name="T7" fmla="*/ 0 h 357"/>
              </a:gdLst>
              <a:ahLst/>
              <a:cxnLst>
                <a:cxn ang="0">
                  <a:pos x="T0" y="T1"/>
                </a:cxn>
                <a:cxn ang="0">
                  <a:pos x="T2" y="T3"/>
                </a:cxn>
                <a:cxn ang="0">
                  <a:pos x="T4" y="T5"/>
                </a:cxn>
                <a:cxn ang="0">
                  <a:pos x="T6" y="T7"/>
                </a:cxn>
              </a:cxnLst>
              <a:rect l="0" t="0" r="r" b="b"/>
              <a:pathLst>
                <a:path w="357" h="357">
                  <a:moveTo>
                    <a:pt x="0" y="0"/>
                  </a:moveTo>
                  <a:cubicBezTo>
                    <a:pt x="159" y="69"/>
                    <a:pt x="287" y="197"/>
                    <a:pt x="357" y="357"/>
                  </a:cubicBezTo>
                  <a:cubicBezTo>
                    <a:pt x="301" y="285"/>
                    <a:pt x="215" y="239"/>
                    <a:pt x="118" y="239"/>
                  </a:cubicBezTo>
                  <a:cubicBezTo>
                    <a:pt x="118" y="142"/>
                    <a:pt x="71" y="55"/>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Arial" panose="020B0604020202020204" pitchFamily="34" charset="0"/>
                <a:sym typeface="Arial" panose="020B0604020202020204" pitchFamily="34" charset="0"/>
              </a:endParaRPr>
            </a:p>
          </p:txBody>
        </p:sp>
        <p:sp>
          <p:nvSpPr>
            <p:cNvPr id="10" name="Freeform 8"/>
            <p:cNvSpPr/>
            <p:nvPr/>
          </p:nvSpPr>
          <p:spPr bwMode="auto">
            <a:xfrm rot="8100000">
              <a:off x="8306742" y="1836171"/>
              <a:ext cx="979488" cy="2903538"/>
            </a:xfrm>
            <a:custGeom>
              <a:avLst/>
              <a:gdLst>
                <a:gd name="T0" fmla="*/ 56 w 295"/>
                <a:gd name="T1" fmla="*/ 758 h 875"/>
                <a:gd name="T2" fmla="*/ 0 w 295"/>
                <a:gd name="T3" fmla="*/ 487 h 875"/>
                <a:gd name="T4" fmla="*/ 0 w 295"/>
                <a:gd name="T5" fmla="*/ 147 h 875"/>
                <a:gd name="T6" fmla="*/ 147 w 295"/>
                <a:gd name="T7" fmla="*/ 0 h 875"/>
                <a:gd name="T8" fmla="*/ 295 w 295"/>
                <a:gd name="T9" fmla="*/ 147 h 875"/>
                <a:gd name="T10" fmla="*/ 295 w 295"/>
                <a:gd name="T11" fmla="*/ 201 h 875"/>
                <a:gd name="T12" fmla="*/ 295 w 295"/>
                <a:gd name="T13" fmla="*/ 487 h 875"/>
                <a:gd name="T14" fmla="*/ 295 w 295"/>
                <a:gd name="T15" fmla="*/ 875 h 875"/>
                <a:gd name="T16" fmla="*/ 294 w 295"/>
                <a:gd name="T17" fmla="*/ 875 h 875"/>
                <a:gd name="T18" fmla="*/ 56 w 295"/>
                <a:gd name="T19" fmla="*/ 758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5" h="875">
                  <a:moveTo>
                    <a:pt x="56" y="758"/>
                  </a:moveTo>
                  <a:cubicBezTo>
                    <a:pt x="20" y="675"/>
                    <a:pt x="0" y="584"/>
                    <a:pt x="0" y="487"/>
                  </a:cubicBezTo>
                  <a:cubicBezTo>
                    <a:pt x="0" y="147"/>
                    <a:pt x="0" y="147"/>
                    <a:pt x="0" y="147"/>
                  </a:cubicBezTo>
                  <a:cubicBezTo>
                    <a:pt x="0" y="66"/>
                    <a:pt x="66" y="0"/>
                    <a:pt x="147" y="0"/>
                  </a:cubicBezTo>
                  <a:cubicBezTo>
                    <a:pt x="229" y="0"/>
                    <a:pt x="295" y="66"/>
                    <a:pt x="295" y="147"/>
                  </a:cubicBezTo>
                  <a:cubicBezTo>
                    <a:pt x="295" y="201"/>
                    <a:pt x="295" y="201"/>
                    <a:pt x="295" y="201"/>
                  </a:cubicBezTo>
                  <a:cubicBezTo>
                    <a:pt x="295" y="487"/>
                    <a:pt x="295" y="487"/>
                    <a:pt x="295" y="487"/>
                  </a:cubicBezTo>
                  <a:cubicBezTo>
                    <a:pt x="295" y="875"/>
                    <a:pt x="295" y="875"/>
                    <a:pt x="295" y="875"/>
                  </a:cubicBezTo>
                  <a:cubicBezTo>
                    <a:pt x="294" y="875"/>
                    <a:pt x="294" y="875"/>
                    <a:pt x="294" y="875"/>
                  </a:cubicBezTo>
                  <a:cubicBezTo>
                    <a:pt x="197" y="875"/>
                    <a:pt x="111" y="830"/>
                    <a:pt x="56" y="758"/>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Arial" panose="020B0604020202020204" pitchFamily="34" charset="0"/>
                <a:sym typeface="Arial" panose="020B0604020202020204" pitchFamily="34" charset="0"/>
              </a:endParaRPr>
            </a:p>
          </p:txBody>
        </p:sp>
        <p:sp>
          <p:nvSpPr>
            <p:cNvPr id="11" name="Freeform 9"/>
            <p:cNvSpPr/>
            <p:nvPr/>
          </p:nvSpPr>
          <p:spPr bwMode="auto">
            <a:xfrm rot="8100000">
              <a:off x="6830369" y="1729302"/>
              <a:ext cx="1184275" cy="1184275"/>
            </a:xfrm>
            <a:custGeom>
              <a:avLst/>
              <a:gdLst>
                <a:gd name="T0" fmla="*/ 357 w 357"/>
                <a:gd name="T1" fmla="*/ 357 h 357"/>
                <a:gd name="T2" fmla="*/ 0 w 357"/>
                <a:gd name="T3" fmla="*/ 0 h 357"/>
                <a:gd name="T4" fmla="*/ 238 w 357"/>
                <a:gd name="T5" fmla="*/ 117 h 357"/>
                <a:gd name="T6" fmla="*/ 357 w 357"/>
                <a:gd name="T7" fmla="*/ 357 h 357"/>
              </a:gdLst>
              <a:ahLst/>
              <a:cxnLst>
                <a:cxn ang="0">
                  <a:pos x="T0" y="T1"/>
                </a:cxn>
                <a:cxn ang="0">
                  <a:pos x="T2" y="T3"/>
                </a:cxn>
                <a:cxn ang="0">
                  <a:pos x="T4" y="T5"/>
                </a:cxn>
                <a:cxn ang="0">
                  <a:pos x="T6" y="T7"/>
                </a:cxn>
              </a:cxnLst>
              <a:rect l="0" t="0" r="r" b="b"/>
              <a:pathLst>
                <a:path w="357" h="357">
                  <a:moveTo>
                    <a:pt x="357" y="357"/>
                  </a:moveTo>
                  <a:cubicBezTo>
                    <a:pt x="197" y="288"/>
                    <a:pt x="69" y="160"/>
                    <a:pt x="0" y="0"/>
                  </a:cubicBezTo>
                  <a:cubicBezTo>
                    <a:pt x="55" y="71"/>
                    <a:pt x="141" y="117"/>
                    <a:pt x="238" y="117"/>
                  </a:cubicBezTo>
                  <a:cubicBezTo>
                    <a:pt x="238" y="215"/>
                    <a:pt x="285" y="302"/>
                    <a:pt x="357" y="357"/>
                  </a:cubicBez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Arial" panose="020B0604020202020204" pitchFamily="34" charset="0"/>
                <a:sym typeface="Arial" panose="020B0604020202020204" pitchFamily="34" charset="0"/>
              </a:endParaRPr>
            </a:p>
          </p:txBody>
        </p:sp>
      </p:grpSp>
      <p:grpSp>
        <p:nvGrpSpPr>
          <p:cNvPr id="33" name="Group 32"/>
          <p:cNvGrpSpPr/>
          <p:nvPr/>
        </p:nvGrpSpPr>
        <p:grpSpPr>
          <a:xfrm>
            <a:off x="2029541" y="1096437"/>
            <a:ext cx="8780601" cy="4542172"/>
            <a:chOff x="1924076" y="1039642"/>
            <a:chExt cx="8325767" cy="4306888"/>
          </a:xfrm>
        </p:grpSpPr>
        <p:sp>
          <p:nvSpPr>
            <p:cNvPr id="12" name="Freeform 10"/>
            <p:cNvSpPr/>
            <p:nvPr/>
          </p:nvSpPr>
          <p:spPr bwMode="auto">
            <a:xfrm rot="8100000">
              <a:off x="5238553" y="1039642"/>
              <a:ext cx="1755775" cy="4306888"/>
            </a:xfrm>
            <a:custGeom>
              <a:avLst/>
              <a:gdLst>
                <a:gd name="T0" fmla="*/ 0 w 529"/>
                <a:gd name="T1" fmla="*/ 0 h 1298"/>
                <a:gd name="T2" fmla="*/ 412 w 529"/>
                <a:gd name="T3" fmla="*/ 628 h 1298"/>
                <a:gd name="T4" fmla="*/ 412 w 529"/>
                <a:gd name="T5" fmla="*/ 628 h 1298"/>
                <a:gd name="T6" fmla="*/ 412 w 529"/>
                <a:gd name="T7" fmla="*/ 1059 h 1298"/>
                <a:gd name="T8" fmla="*/ 412 w 529"/>
                <a:gd name="T9" fmla="*/ 1059 h 1298"/>
                <a:gd name="T10" fmla="*/ 412 w 529"/>
                <a:gd name="T11" fmla="*/ 1059 h 1298"/>
                <a:gd name="T12" fmla="*/ 529 w 529"/>
                <a:gd name="T13" fmla="*/ 1298 h 1298"/>
                <a:gd name="T14" fmla="*/ 116 w 529"/>
                <a:gd name="T15" fmla="*/ 671 h 1298"/>
                <a:gd name="T16" fmla="*/ 117 w 529"/>
                <a:gd name="T17" fmla="*/ 671 h 1298"/>
                <a:gd name="T18" fmla="*/ 117 w 529"/>
                <a:gd name="T19" fmla="*/ 240 h 1298"/>
                <a:gd name="T20" fmla="*/ 117 w 529"/>
                <a:gd name="T21" fmla="*/ 240 h 1298"/>
                <a:gd name="T22" fmla="*/ 117 w 529"/>
                <a:gd name="T23" fmla="*/ 239 h 1298"/>
                <a:gd name="T24" fmla="*/ 0 w 529"/>
                <a:gd name="T25" fmla="*/ 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9" h="1298">
                  <a:moveTo>
                    <a:pt x="0" y="0"/>
                  </a:moveTo>
                  <a:cubicBezTo>
                    <a:pt x="242" y="105"/>
                    <a:pt x="412" y="347"/>
                    <a:pt x="412" y="628"/>
                  </a:cubicBezTo>
                  <a:cubicBezTo>
                    <a:pt x="412" y="628"/>
                    <a:pt x="412" y="628"/>
                    <a:pt x="412" y="628"/>
                  </a:cubicBezTo>
                  <a:cubicBezTo>
                    <a:pt x="412" y="1059"/>
                    <a:pt x="412" y="1059"/>
                    <a:pt x="412" y="1059"/>
                  </a:cubicBezTo>
                  <a:cubicBezTo>
                    <a:pt x="412" y="1059"/>
                    <a:pt x="412" y="1059"/>
                    <a:pt x="412" y="1059"/>
                  </a:cubicBezTo>
                  <a:cubicBezTo>
                    <a:pt x="412" y="1059"/>
                    <a:pt x="412" y="1059"/>
                    <a:pt x="412" y="1059"/>
                  </a:cubicBezTo>
                  <a:cubicBezTo>
                    <a:pt x="412" y="1157"/>
                    <a:pt x="458" y="1243"/>
                    <a:pt x="529" y="1298"/>
                  </a:cubicBezTo>
                  <a:cubicBezTo>
                    <a:pt x="286" y="1193"/>
                    <a:pt x="116" y="952"/>
                    <a:pt x="116" y="671"/>
                  </a:cubicBezTo>
                  <a:cubicBezTo>
                    <a:pt x="117" y="671"/>
                    <a:pt x="117" y="671"/>
                    <a:pt x="117" y="671"/>
                  </a:cubicBezTo>
                  <a:cubicBezTo>
                    <a:pt x="117" y="240"/>
                    <a:pt x="117" y="240"/>
                    <a:pt x="117" y="240"/>
                  </a:cubicBezTo>
                  <a:cubicBezTo>
                    <a:pt x="117" y="240"/>
                    <a:pt x="117" y="240"/>
                    <a:pt x="117" y="240"/>
                  </a:cubicBezTo>
                  <a:cubicBezTo>
                    <a:pt x="117" y="240"/>
                    <a:pt x="117" y="239"/>
                    <a:pt x="117" y="239"/>
                  </a:cubicBezTo>
                  <a:cubicBezTo>
                    <a:pt x="117" y="142"/>
                    <a:pt x="71" y="56"/>
                    <a:pt x="0" y="0"/>
                  </a:cubicBez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Arial" panose="020B0604020202020204" pitchFamily="34" charset="0"/>
                <a:sym typeface="Arial" panose="020B0604020202020204" pitchFamily="34" charset="0"/>
              </a:endParaRPr>
            </a:p>
          </p:txBody>
        </p:sp>
        <p:sp>
          <p:nvSpPr>
            <p:cNvPr id="14" name="Freeform 12"/>
            <p:cNvSpPr/>
            <p:nvPr/>
          </p:nvSpPr>
          <p:spPr bwMode="auto">
            <a:xfrm rot="8100000">
              <a:off x="1924076" y="2794828"/>
              <a:ext cx="2979738" cy="979488"/>
            </a:xfrm>
            <a:custGeom>
              <a:avLst/>
              <a:gdLst>
                <a:gd name="T0" fmla="*/ 117 w 898"/>
                <a:gd name="T1" fmla="*/ 239 h 295"/>
                <a:gd name="T2" fmla="*/ 388 w 898"/>
                <a:gd name="T3" fmla="*/ 295 h 295"/>
                <a:gd name="T4" fmla="*/ 750 w 898"/>
                <a:gd name="T5" fmla="*/ 295 h 295"/>
                <a:gd name="T6" fmla="*/ 898 w 898"/>
                <a:gd name="T7" fmla="*/ 148 h 295"/>
                <a:gd name="T8" fmla="*/ 750 w 898"/>
                <a:gd name="T9" fmla="*/ 0 h 295"/>
                <a:gd name="T10" fmla="*/ 696 w 898"/>
                <a:gd name="T11" fmla="*/ 0 h 295"/>
                <a:gd name="T12" fmla="*/ 388 w 898"/>
                <a:gd name="T13" fmla="*/ 0 h 295"/>
                <a:gd name="T14" fmla="*/ 0 w 898"/>
                <a:gd name="T15" fmla="*/ 0 h 295"/>
                <a:gd name="T16" fmla="*/ 0 w 898"/>
                <a:gd name="T17" fmla="*/ 0 h 295"/>
                <a:gd name="T18" fmla="*/ 117 w 898"/>
                <a:gd name="T19" fmla="*/ 2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8" h="295">
                  <a:moveTo>
                    <a:pt x="117" y="239"/>
                  </a:moveTo>
                  <a:cubicBezTo>
                    <a:pt x="200" y="275"/>
                    <a:pt x="292" y="295"/>
                    <a:pt x="388" y="295"/>
                  </a:cubicBezTo>
                  <a:cubicBezTo>
                    <a:pt x="750" y="295"/>
                    <a:pt x="750" y="295"/>
                    <a:pt x="750" y="295"/>
                  </a:cubicBezTo>
                  <a:cubicBezTo>
                    <a:pt x="832" y="295"/>
                    <a:pt x="898" y="229"/>
                    <a:pt x="898" y="148"/>
                  </a:cubicBezTo>
                  <a:cubicBezTo>
                    <a:pt x="898" y="66"/>
                    <a:pt x="832" y="0"/>
                    <a:pt x="750" y="0"/>
                  </a:cubicBezTo>
                  <a:cubicBezTo>
                    <a:pt x="696" y="0"/>
                    <a:pt x="696" y="0"/>
                    <a:pt x="696" y="0"/>
                  </a:cubicBezTo>
                  <a:cubicBezTo>
                    <a:pt x="388" y="0"/>
                    <a:pt x="388" y="0"/>
                    <a:pt x="388" y="0"/>
                  </a:cubicBezTo>
                  <a:cubicBezTo>
                    <a:pt x="0" y="0"/>
                    <a:pt x="0" y="0"/>
                    <a:pt x="0" y="0"/>
                  </a:cubicBezTo>
                  <a:cubicBezTo>
                    <a:pt x="0" y="0"/>
                    <a:pt x="0" y="0"/>
                    <a:pt x="0" y="0"/>
                  </a:cubicBezTo>
                  <a:cubicBezTo>
                    <a:pt x="0" y="97"/>
                    <a:pt x="46" y="184"/>
                    <a:pt x="117" y="239"/>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Arial" panose="020B0604020202020204" pitchFamily="34" charset="0"/>
                <a:sym typeface="Arial" panose="020B0604020202020204" pitchFamily="34" charset="0"/>
              </a:endParaRPr>
            </a:p>
          </p:txBody>
        </p:sp>
        <p:sp>
          <p:nvSpPr>
            <p:cNvPr id="16" name="Freeform 14"/>
            <p:cNvSpPr/>
            <p:nvPr/>
          </p:nvSpPr>
          <p:spPr bwMode="auto">
            <a:xfrm rot="8100000">
              <a:off x="4218237" y="1698993"/>
              <a:ext cx="1184275" cy="1184275"/>
            </a:xfrm>
            <a:custGeom>
              <a:avLst/>
              <a:gdLst>
                <a:gd name="T0" fmla="*/ 0 w 357"/>
                <a:gd name="T1" fmla="*/ 0 h 357"/>
                <a:gd name="T2" fmla="*/ 357 w 357"/>
                <a:gd name="T3" fmla="*/ 357 h 357"/>
                <a:gd name="T4" fmla="*/ 240 w 357"/>
                <a:gd name="T5" fmla="*/ 118 h 357"/>
                <a:gd name="T6" fmla="*/ 0 w 357"/>
                <a:gd name="T7" fmla="*/ 0 h 357"/>
              </a:gdLst>
              <a:ahLst/>
              <a:cxnLst>
                <a:cxn ang="0">
                  <a:pos x="T0" y="T1"/>
                </a:cxn>
                <a:cxn ang="0">
                  <a:pos x="T2" y="T3"/>
                </a:cxn>
                <a:cxn ang="0">
                  <a:pos x="T4" y="T5"/>
                </a:cxn>
                <a:cxn ang="0">
                  <a:pos x="T6" y="T7"/>
                </a:cxn>
              </a:cxnLst>
              <a:rect l="0" t="0" r="r" b="b"/>
              <a:pathLst>
                <a:path w="357" h="357">
                  <a:moveTo>
                    <a:pt x="0" y="0"/>
                  </a:moveTo>
                  <a:cubicBezTo>
                    <a:pt x="69" y="160"/>
                    <a:pt x="197" y="288"/>
                    <a:pt x="357" y="357"/>
                  </a:cubicBezTo>
                  <a:cubicBezTo>
                    <a:pt x="286" y="302"/>
                    <a:pt x="240" y="216"/>
                    <a:pt x="240" y="118"/>
                  </a:cubicBezTo>
                  <a:cubicBezTo>
                    <a:pt x="142" y="118"/>
                    <a:pt x="55" y="72"/>
                    <a:pt x="0" y="0"/>
                  </a:cubicBez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Arial" panose="020B0604020202020204" pitchFamily="34" charset="0"/>
                <a:sym typeface="Arial" panose="020B0604020202020204" pitchFamily="34" charset="0"/>
              </a:endParaRPr>
            </a:p>
          </p:txBody>
        </p:sp>
        <p:sp>
          <p:nvSpPr>
            <p:cNvPr id="17" name="Freeform 15"/>
            <p:cNvSpPr/>
            <p:nvPr/>
          </p:nvSpPr>
          <p:spPr bwMode="auto">
            <a:xfrm rot="8100000">
              <a:off x="7343130" y="2634963"/>
              <a:ext cx="2906713" cy="982663"/>
            </a:xfrm>
            <a:custGeom>
              <a:avLst/>
              <a:gdLst>
                <a:gd name="T0" fmla="*/ 759 w 876"/>
                <a:gd name="T1" fmla="*/ 57 h 296"/>
                <a:gd name="T2" fmla="*/ 488 w 876"/>
                <a:gd name="T3" fmla="*/ 0 h 296"/>
                <a:gd name="T4" fmla="*/ 148 w 876"/>
                <a:gd name="T5" fmla="*/ 0 h 296"/>
                <a:gd name="T6" fmla="*/ 0 w 876"/>
                <a:gd name="T7" fmla="*/ 148 h 296"/>
                <a:gd name="T8" fmla="*/ 148 w 876"/>
                <a:gd name="T9" fmla="*/ 296 h 296"/>
                <a:gd name="T10" fmla="*/ 202 w 876"/>
                <a:gd name="T11" fmla="*/ 296 h 296"/>
                <a:gd name="T12" fmla="*/ 488 w 876"/>
                <a:gd name="T13" fmla="*/ 296 h 296"/>
                <a:gd name="T14" fmla="*/ 876 w 876"/>
                <a:gd name="T15" fmla="*/ 296 h 296"/>
                <a:gd name="T16" fmla="*/ 876 w 876"/>
                <a:gd name="T17" fmla="*/ 295 h 296"/>
                <a:gd name="T18" fmla="*/ 759 w 876"/>
                <a:gd name="T19" fmla="*/ 57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6" h="296">
                  <a:moveTo>
                    <a:pt x="759" y="57"/>
                  </a:moveTo>
                  <a:cubicBezTo>
                    <a:pt x="676" y="20"/>
                    <a:pt x="584" y="0"/>
                    <a:pt x="488" y="0"/>
                  </a:cubicBezTo>
                  <a:cubicBezTo>
                    <a:pt x="148" y="0"/>
                    <a:pt x="148" y="0"/>
                    <a:pt x="148" y="0"/>
                  </a:cubicBezTo>
                  <a:cubicBezTo>
                    <a:pt x="66" y="0"/>
                    <a:pt x="0" y="66"/>
                    <a:pt x="0" y="148"/>
                  </a:cubicBezTo>
                  <a:cubicBezTo>
                    <a:pt x="0" y="230"/>
                    <a:pt x="66" y="296"/>
                    <a:pt x="148" y="296"/>
                  </a:cubicBezTo>
                  <a:cubicBezTo>
                    <a:pt x="202" y="296"/>
                    <a:pt x="202" y="296"/>
                    <a:pt x="202" y="296"/>
                  </a:cubicBezTo>
                  <a:cubicBezTo>
                    <a:pt x="488" y="296"/>
                    <a:pt x="488" y="296"/>
                    <a:pt x="488" y="296"/>
                  </a:cubicBezTo>
                  <a:cubicBezTo>
                    <a:pt x="876" y="296"/>
                    <a:pt x="876" y="296"/>
                    <a:pt x="876" y="296"/>
                  </a:cubicBezTo>
                  <a:cubicBezTo>
                    <a:pt x="876" y="295"/>
                    <a:pt x="876" y="295"/>
                    <a:pt x="876" y="295"/>
                  </a:cubicBezTo>
                  <a:cubicBezTo>
                    <a:pt x="876" y="198"/>
                    <a:pt x="830" y="112"/>
                    <a:pt x="759" y="57"/>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Arial" panose="020B0604020202020204" pitchFamily="34" charset="0"/>
                <a:sym typeface="Arial" panose="020B0604020202020204" pitchFamily="34" charset="0"/>
              </a:endParaRPr>
            </a:p>
          </p:txBody>
        </p:sp>
        <p:sp>
          <p:nvSpPr>
            <p:cNvPr id="19" name="Freeform 17"/>
            <p:cNvSpPr/>
            <p:nvPr/>
          </p:nvSpPr>
          <p:spPr bwMode="auto">
            <a:xfrm rot="8100000">
              <a:off x="6833079" y="3501780"/>
              <a:ext cx="1181100" cy="1184275"/>
            </a:xfrm>
            <a:custGeom>
              <a:avLst/>
              <a:gdLst>
                <a:gd name="T0" fmla="*/ 356 w 356"/>
                <a:gd name="T1" fmla="*/ 357 h 357"/>
                <a:gd name="T2" fmla="*/ 0 w 356"/>
                <a:gd name="T3" fmla="*/ 0 h 357"/>
                <a:gd name="T4" fmla="*/ 117 w 356"/>
                <a:gd name="T5" fmla="*/ 239 h 357"/>
                <a:gd name="T6" fmla="*/ 356 w 356"/>
                <a:gd name="T7" fmla="*/ 357 h 357"/>
              </a:gdLst>
              <a:ahLst/>
              <a:cxnLst>
                <a:cxn ang="0">
                  <a:pos x="T0" y="T1"/>
                </a:cxn>
                <a:cxn ang="0">
                  <a:pos x="T2" y="T3"/>
                </a:cxn>
                <a:cxn ang="0">
                  <a:pos x="T4" y="T5"/>
                </a:cxn>
                <a:cxn ang="0">
                  <a:pos x="T6" y="T7"/>
                </a:cxn>
              </a:cxnLst>
              <a:rect l="0" t="0" r="r" b="b"/>
              <a:pathLst>
                <a:path w="356" h="357">
                  <a:moveTo>
                    <a:pt x="356" y="357"/>
                  </a:moveTo>
                  <a:cubicBezTo>
                    <a:pt x="287" y="198"/>
                    <a:pt x="159" y="70"/>
                    <a:pt x="0" y="0"/>
                  </a:cubicBezTo>
                  <a:cubicBezTo>
                    <a:pt x="71" y="56"/>
                    <a:pt x="117" y="142"/>
                    <a:pt x="117" y="239"/>
                  </a:cubicBezTo>
                  <a:cubicBezTo>
                    <a:pt x="214" y="239"/>
                    <a:pt x="301" y="285"/>
                    <a:pt x="356" y="357"/>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Arial" panose="020B0604020202020204" pitchFamily="34" charset="0"/>
                <a:sym typeface="Arial" panose="020B0604020202020204" pitchFamily="34" charset="0"/>
              </a:endParaRPr>
            </a:p>
          </p:txBody>
        </p:sp>
      </p:grpSp>
      <p:sp>
        <p:nvSpPr>
          <p:cNvPr id="4" name="TextBox 3"/>
          <p:cNvSpPr txBox="1"/>
          <p:nvPr/>
        </p:nvSpPr>
        <p:spPr>
          <a:xfrm>
            <a:off x="12451856" y="6579169"/>
            <a:ext cx="548358" cy="287130"/>
          </a:xfrm>
          <a:prstGeom prst="rect">
            <a:avLst/>
          </a:prstGeom>
          <a:noFill/>
        </p:spPr>
        <p:txBody>
          <a:bodyPr wrap="square" rtlCol="0">
            <a:spAutoFit/>
          </a:bodyPr>
          <a:lstStyle/>
          <a:p>
            <a:fld id="{F3C5028F-8D3B-45CC-A1ED-22F09E87F5E5}" type="slidenum">
              <a:rPr lang="id-ID" sz="1265">
                <a:solidFill>
                  <a:schemeClr val="bg1"/>
                </a:solidFill>
                <a:latin typeface="Arial" panose="020B0604020202020204" pitchFamily="34" charset="0"/>
                <a:sym typeface="Arial" panose="020B0604020202020204" pitchFamily="34" charset="0"/>
              </a:rPr>
              <a:t>24</a:t>
            </a:fld>
            <a:endParaRPr lang="id-ID" sz="1265" dirty="0">
              <a:solidFill>
                <a:schemeClr val="bg1"/>
              </a:solidFill>
              <a:latin typeface="Arial" panose="020B0604020202020204" pitchFamily="34" charset="0"/>
              <a:sym typeface="Arial" panose="020B0604020202020204" pitchFamily="34" charset="0"/>
            </a:endParaRPr>
          </a:p>
        </p:txBody>
      </p:sp>
      <p:sp>
        <p:nvSpPr>
          <p:cNvPr id="13" name="Freeform 11"/>
          <p:cNvSpPr/>
          <p:nvPr/>
        </p:nvSpPr>
        <p:spPr bwMode="auto">
          <a:xfrm rot="8100000">
            <a:off x="5949579" y="2863802"/>
            <a:ext cx="1034671" cy="1034671"/>
          </a:xfrm>
          <a:custGeom>
            <a:avLst/>
            <a:gdLst>
              <a:gd name="T0" fmla="*/ 133 w 296"/>
              <a:gd name="T1" fmla="*/ 295 h 296"/>
              <a:gd name="T2" fmla="*/ 296 w 296"/>
              <a:gd name="T3" fmla="*/ 295 h 296"/>
              <a:gd name="T4" fmla="*/ 296 w 296"/>
              <a:gd name="T5" fmla="*/ 133 h 296"/>
              <a:gd name="T6" fmla="*/ 296 w 296"/>
              <a:gd name="T7" fmla="*/ 133 h 296"/>
              <a:gd name="T8" fmla="*/ 285 w 296"/>
              <a:gd name="T9" fmla="*/ 9 h 296"/>
              <a:gd name="T10" fmla="*/ 176 w 296"/>
              <a:gd name="T11" fmla="*/ 0 h 296"/>
              <a:gd name="T12" fmla="*/ 176 w 296"/>
              <a:gd name="T13" fmla="*/ 0 h 296"/>
              <a:gd name="T14" fmla="*/ 1 w 296"/>
              <a:gd name="T15" fmla="*/ 0 h 296"/>
              <a:gd name="T16" fmla="*/ 1 w 296"/>
              <a:gd name="T17" fmla="*/ 176 h 296"/>
              <a:gd name="T18" fmla="*/ 0 w 296"/>
              <a:gd name="T19" fmla="*/ 176 h 296"/>
              <a:gd name="T20" fmla="*/ 9 w 296"/>
              <a:gd name="T21" fmla="*/ 284 h 296"/>
              <a:gd name="T22" fmla="*/ 133 w 296"/>
              <a:gd name="T23" fmla="*/ 296 h 296"/>
              <a:gd name="T24" fmla="*/ 133 w 296"/>
              <a:gd name="T25" fmla="*/ 295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6" h="296">
                <a:moveTo>
                  <a:pt x="133" y="295"/>
                </a:moveTo>
                <a:cubicBezTo>
                  <a:pt x="296" y="295"/>
                  <a:pt x="296" y="295"/>
                  <a:pt x="296" y="295"/>
                </a:cubicBezTo>
                <a:cubicBezTo>
                  <a:pt x="296" y="133"/>
                  <a:pt x="296" y="133"/>
                  <a:pt x="296" y="133"/>
                </a:cubicBezTo>
                <a:cubicBezTo>
                  <a:pt x="296" y="133"/>
                  <a:pt x="296" y="133"/>
                  <a:pt x="296" y="133"/>
                </a:cubicBezTo>
                <a:cubicBezTo>
                  <a:pt x="296" y="90"/>
                  <a:pt x="292" y="49"/>
                  <a:pt x="285" y="9"/>
                </a:cubicBezTo>
                <a:cubicBezTo>
                  <a:pt x="249" y="3"/>
                  <a:pt x="213" y="0"/>
                  <a:pt x="176" y="0"/>
                </a:cubicBezTo>
                <a:cubicBezTo>
                  <a:pt x="176" y="0"/>
                  <a:pt x="176" y="0"/>
                  <a:pt x="176" y="0"/>
                </a:cubicBezTo>
                <a:cubicBezTo>
                  <a:pt x="1" y="0"/>
                  <a:pt x="1" y="0"/>
                  <a:pt x="1" y="0"/>
                </a:cubicBezTo>
                <a:cubicBezTo>
                  <a:pt x="1" y="176"/>
                  <a:pt x="1" y="176"/>
                  <a:pt x="1" y="176"/>
                </a:cubicBezTo>
                <a:cubicBezTo>
                  <a:pt x="0" y="176"/>
                  <a:pt x="0" y="176"/>
                  <a:pt x="0" y="176"/>
                </a:cubicBezTo>
                <a:cubicBezTo>
                  <a:pt x="0" y="213"/>
                  <a:pt x="3" y="249"/>
                  <a:pt x="9" y="284"/>
                </a:cubicBezTo>
                <a:cubicBezTo>
                  <a:pt x="49" y="292"/>
                  <a:pt x="91" y="296"/>
                  <a:pt x="133" y="296"/>
                </a:cubicBezTo>
                <a:lnTo>
                  <a:pt x="133" y="295"/>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Arial" panose="020B0604020202020204" pitchFamily="34" charset="0"/>
              <a:sym typeface="Arial" panose="020B0604020202020204" pitchFamily="34" charset="0"/>
            </a:endParaRPr>
          </a:p>
        </p:txBody>
      </p:sp>
      <p:sp>
        <p:nvSpPr>
          <p:cNvPr id="15" name="Freeform 13"/>
          <p:cNvSpPr/>
          <p:nvPr/>
        </p:nvSpPr>
        <p:spPr bwMode="auto">
          <a:xfrm rot="8100000">
            <a:off x="3164314" y="2865822"/>
            <a:ext cx="1036346" cy="1032997"/>
          </a:xfrm>
          <a:custGeom>
            <a:avLst/>
            <a:gdLst>
              <a:gd name="T0" fmla="*/ 296 w 296"/>
              <a:gd name="T1" fmla="*/ 123 h 295"/>
              <a:gd name="T2" fmla="*/ 284 w 296"/>
              <a:gd name="T3" fmla="*/ 0 h 295"/>
              <a:gd name="T4" fmla="*/ 123 w 296"/>
              <a:gd name="T5" fmla="*/ 0 h 295"/>
              <a:gd name="T6" fmla="*/ 0 w 296"/>
              <a:gd name="T7" fmla="*/ 0 h 295"/>
              <a:gd name="T8" fmla="*/ 0 w 296"/>
              <a:gd name="T9" fmla="*/ 123 h 295"/>
              <a:gd name="T10" fmla="*/ 0 w 296"/>
              <a:gd name="T11" fmla="*/ 284 h 295"/>
              <a:gd name="T12" fmla="*/ 123 w 296"/>
              <a:gd name="T13" fmla="*/ 295 h 295"/>
              <a:gd name="T14" fmla="*/ 296 w 296"/>
              <a:gd name="T15" fmla="*/ 295 h 295"/>
              <a:gd name="T16" fmla="*/ 296 w 296"/>
              <a:gd name="T17" fmla="*/ 12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6" h="295">
                <a:moveTo>
                  <a:pt x="296" y="123"/>
                </a:moveTo>
                <a:cubicBezTo>
                  <a:pt x="296" y="81"/>
                  <a:pt x="292" y="40"/>
                  <a:pt x="284" y="0"/>
                </a:cubicBezTo>
                <a:cubicBezTo>
                  <a:pt x="123" y="0"/>
                  <a:pt x="123" y="0"/>
                  <a:pt x="123" y="0"/>
                </a:cubicBezTo>
                <a:cubicBezTo>
                  <a:pt x="0" y="0"/>
                  <a:pt x="0" y="0"/>
                  <a:pt x="0" y="0"/>
                </a:cubicBezTo>
                <a:cubicBezTo>
                  <a:pt x="0" y="123"/>
                  <a:pt x="0" y="123"/>
                  <a:pt x="0" y="123"/>
                </a:cubicBezTo>
                <a:cubicBezTo>
                  <a:pt x="0" y="284"/>
                  <a:pt x="0" y="284"/>
                  <a:pt x="0" y="284"/>
                </a:cubicBezTo>
                <a:cubicBezTo>
                  <a:pt x="40" y="291"/>
                  <a:pt x="81" y="295"/>
                  <a:pt x="123" y="295"/>
                </a:cubicBezTo>
                <a:cubicBezTo>
                  <a:pt x="296" y="295"/>
                  <a:pt x="296" y="295"/>
                  <a:pt x="296" y="295"/>
                </a:cubicBezTo>
                <a:lnTo>
                  <a:pt x="296" y="12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Arial" panose="020B0604020202020204" pitchFamily="34" charset="0"/>
              <a:sym typeface="Arial" panose="020B0604020202020204" pitchFamily="34" charset="0"/>
            </a:endParaRPr>
          </a:p>
        </p:txBody>
      </p:sp>
      <p:sp>
        <p:nvSpPr>
          <p:cNvPr id="18" name="Freeform 16"/>
          <p:cNvSpPr/>
          <p:nvPr/>
        </p:nvSpPr>
        <p:spPr bwMode="auto">
          <a:xfrm rot="8100000">
            <a:off x="8675652" y="2864149"/>
            <a:ext cx="1032997" cy="1036346"/>
          </a:xfrm>
          <a:custGeom>
            <a:avLst/>
            <a:gdLst>
              <a:gd name="T0" fmla="*/ 295 w 295"/>
              <a:gd name="T1" fmla="*/ 163 h 296"/>
              <a:gd name="T2" fmla="*/ 295 w 295"/>
              <a:gd name="T3" fmla="*/ 13 h 296"/>
              <a:gd name="T4" fmla="*/ 163 w 295"/>
              <a:gd name="T5" fmla="*/ 0 h 296"/>
              <a:gd name="T6" fmla="*/ 0 w 295"/>
              <a:gd name="T7" fmla="*/ 0 h 296"/>
              <a:gd name="T8" fmla="*/ 0 w 295"/>
              <a:gd name="T9" fmla="*/ 163 h 296"/>
              <a:gd name="T10" fmla="*/ 13 w 295"/>
              <a:gd name="T11" fmla="*/ 296 h 296"/>
              <a:gd name="T12" fmla="*/ 163 w 295"/>
              <a:gd name="T13" fmla="*/ 296 h 296"/>
              <a:gd name="T14" fmla="*/ 295 w 295"/>
              <a:gd name="T15" fmla="*/ 296 h 296"/>
              <a:gd name="T16" fmla="*/ 295 w 295"/>
              <a:gd name="T17" fmla="*/ 163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296">
                <a:moveTo>
                  <a:pt x="295" y="163"/>
                </a:moveTo>
                <a:cubicBezTo>
                  <a:pt x="295" y="13"/>
                  <a:pt x="295" y="13"/>
                  <a:pt x="295" y="13"/>
                </a:cubicBezTo>
                <a:cubicBezTo>
                  <a:pt x="252" y="5"/>
                  <a:pt x="208" y="0"/>
                  <a:pt x="163" y="0"/>
                </a:cubicBezTo>
                <a:cubicBezTo>
                  <a:pt x="0" y="0"/>
                  <a:pt x="0" y="0"/>
                  <a:pt x="0" y="0"/>
                </a:cubicBezTo>
                <a:cubicBezTo>
                  <a:pt x="0" y="163"/>
                  <a:pt x="0" y="163"/>
                  <a:pt x="0" y="163"/>
                </a:cubicBezTo>
                <a:cubicBezTo>
                  <a:pt x="0" y="209"/>
                  <a:pt x="4" y="253"/>
                  <a:pt x="13" y="296"/>
                </a:cubicBezTo>
                <a:cubicBezTo>
                  <a:pt x="163" y="296"/>
                  <a:pt x="163" y="296"/>
                  <a:pt x="163" y="296"/>
                </a:cubicBezTo>
                <a:cubicBezTo>
                  <a:pt x="295" y="296"/>
                  <a:pt x="295" y="296"/>
                  <a:pt x="295" y="296"/>
                </a:cubicBezTo>
                <a:lnTo>
                  <a:pt x="295" y="163"/>
                </a:ln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latin typeface="Arial" panose="020B0604020202020204" pitchFamily="34" charset="0"/>
              <a:sym typeface="Arial" panose="020B0604020202020204" pitchFamily="34" charset="0"/>
            </a:endParaRPr>
          </a:p>
        </p:txBody>
      </p:sp>
      <p:grpSp>
        <p:nvGrpSpPr>
          <p:cNvPr id="20" name="Group 19"/>
          <p:cNvGrpSpPr/>
          <p:nvPr/>
        </p:nvGrpSpPr>
        <p:grpSpPr>
          <a:xfrm>
            <a:off x="3425052" y="2945028"/>
            <a:ext cx="520302" cy="592476"/>
            <a:chOff x="-17462" y="-3175"/>
            <a:chExt cx="4600575" cy="5238750"/>
          </a:xfrm>
          <a:solidFill>
            <a:schemeClr val="bg1"/>
          </a:solidFill>
        </p:grpSpPr>
        <p:sp>
          <p:nvSpPr>
            <p:cNvPr id="21" name="Freeform 20"/>
            <p:cNvSpPr>
              <a:spLocks noEditPoints="1"/>
            </p:cNvSpPr>
            <p:nvPr/>
          </p:nvSpPr>
          <p:spPr bwMode="auto">
            <a:xfrm>
              <a:off x="-17462" y="-3175"/>
              <a:ext cx="4600575" cy="5238750"/>
            </a:xfrm>
            <a:custGeom>
              <a:avLst/>
              <a:gdLst>
                <a:gd name="T0" fmla="*/ 899 w 1224"/>
                <a:gd name="T1" fmla="*/ 44 h 1394"/>
                <a:gd name="T2" fmla="*/ 318 w 1224"/>
                <a:gd name="T3" fmla="*/ 92 h 1394"/>
                <a:gd name="T4" fmla="*/ 105 w 1224"/>
                <a:gd name="T5" fmla="*/ 367 h 1394"/>
                <a:gd name="T6" fmla="*/ 105 w 1224"/>
                <a:gd name="T7" fmla="*/ 538 h 1394"/>
                <a:gd name="T8" fmla="*/ 109 w 1224"/>
                <a:gd name="T9" fmla="*/ 554 h 1394"/>
                <a:gd name="T10" fmla="*/ 60 w 1224"/>
                <a:gd name="T11" fmla="*/ 631 h 1394"/>
                <a:gd name="T12" fmla="*/ 22 w 1224"/>
                <a:gd name="T13" fmla="*/ 686 h 1394"/>
                <a:gd name="T14" fmla="*/ 22 w 1224"/>
                <a:gd name="T15" fmla="*/ 687 h 1394"/>
                <a:gd name="T16" fmla="*/ 56 w 1224"/>
                <a:gd name="T17" fmla="*/ 841 h 1394"/>
                <a:gd name="T18" fmla="*/ 77 w 1224"/>
                <a:gd name="T19" fmla="*/ 914 h 1394"/>
                <a:gd name="T20" fmla="*/ 116 w 1224"/>
                <a:gd name="T21" fmla="*/ 1011 h 1394"/>
                <a:gd name="T22" fmla="*/ 116 w 1224"/>
                <a:gd name="T23" fmla="*/ 1080 h 1394"/>
                <a:gd name="T24" fmla="*/ 263 w 1224"/>
                <a:gd name="T25" fmla="*/ 1204 h 1394"/>
                <a:gd name="T26" fmla="*/ 380 w 1224"/>
                <a:gd name="T27" fmla="*/ 1292 h 1394"/>
                <a:gd name="T28" fmla="*/ 962 w 1224"/>
                <a:gd name="T29" fmla="*/ 1394 h 1394"/>
                <a:gd name="T30" fmla="*/ 1068 w 1224"/>
                <a:gd name="T31" fmla="*/ 1268 h 1394"/>
                <a:gd name="T32" fmla="*/ 1034 w 1224"/>
                <a:gd name="T33" fmla="*/ 991 h 1394"/>
                <a:gd name="T34" fmla="*/ 1209 w 1224"/>
                <a:gd name="T35" fmla="*/ 649 h 1394"/>
                <a:gd name="T36" fmla="*/ 1099 w 1224"/>
                <a:gd name="T37" fmla="*/ 184 h 1394"/>
                <a:gd name="T38" fmla="*/ 976 w 1224"/>
                <a:gd name="T39" fmla="*/ 943 h 1394"/>
                <a:gd name="T40" fmla="*/ 994 w 1224"/>
                <a:gd name="T41" fmla="*/ 1281 h 1394"/>
                <a:gd name="T42" fmla="*/ 962 w 1224"/>
                <a:gd name="T43" fmla="*/ 1319 h 1394"/>
                <a:gd name="T44" fmla="*/ 455 w 1224"/>
                <a:gd name="T45" fmla="*/ 1288 h 1394"/>
                <a:gd name="T46" fmla="*/ 405 w 1224"/>
                <a:gd name="T47" fmla="*/ 1098 h 1394"/>
                <a:gd name="T48" fmla="*/ 263 w 1224"/>
                <a:gd name="T49" fmla="*/ 1129 h 1394"/>
                <a:gd name="T50" fmla="*/ 157 w 1224"/>
                <a:gd name="T51" fmla="*/ 940 h 1394"/>
                <a:gd name="T52" fmla="*/ 171 w 1224"/>
                <a:gd name="T53" fmla="*/ 884 h 1394"/>
                <a:gd name="T54" fmla="*/ 134 w 1224"/>
                <a:gd name="T55" fmla="*/ 864 h 1394"/>
                <a:gd name="T56" fmla="*/ 146 w 1224"/>
                <a:gd name="T57" fmla="*/ 807 h 1394"/>
                <a:gd name="T58" fmla="*/ 101 w 1224"/>
                <a:gd name="T59" fmla="*/ 781 h 1394"/>
                <a:gd name="T60" fmla="*/ 85 w 1224"/>
                <a:gd name="T61" fmla="*/ 727 h 1394"/>
                <a:gd name="T62" fmla="*/ 174 w 1224"/>
                <a:gd name="T63" fmla="*/ 594 h 1394"/>
                <a:gd name="T64" fmla="*/ 178 w 1224"/>
                <a:gd name="T65" fmla="*/ 522 h 1394"/>
                <a:gd name="T66" fmla="*/ 177 w 1224"/>
                <a:gd name="T67" fmla="*/ 386 h 1394"/>
                <a:gd name="T68" fmla="*/ 1135 w 1224"/>
                <a:gd name="T69" fmla="*/ 638 h 1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4" h="1394">
                  <a:moveTo>
                    <a:pt x="1099" y="184"/>
                  </a:moveTo>
                  <a:cubicBezTo>
                    <a:pt x="1047" y="122"/>
                    <a:pt x="979" y="75"/>
                    <a:pt x="899" y="44"/>
                  </a:cubicBezTo>
                  <a:cubicBezTo>
                    <a:pt x="827" y="15"/>
                    <a:pt x="745" y="0"/>
                    <a:pt x="662" y="0"/>
                  </a:cubicBezTo>
                  <a:cubicBezTo>
                    <a:pt x="538" y="0"/>
                    <a:pt x="417" y="33"/>
                    <a:pt x="318" y="92"/>
                  </a:cubicBezTo>
                  <a:cubicBezTo>
                    <a:pt x="265" y="123"/>
                    <a:pt x="221" y="162"/>
                    <a:pt x="185" y="206"/>
                  </a:cubicBezTo>
                  <a:cubicBezTo>
                    <a:pt x="146" y="255"/>
                    <a:pt x="119" y="309"/>
                    <a:pt x="105" y="367"/>
                  </a:cubicBezTo>
                  <a:cubicBezTo>
                    <a:pt x="92" y="417"/>
                    <a:pt x="91" y="475"/>
                    <a:pt x="101" y="522"/>
                  </a:cubicBezTo>
                  <a:cubicBezTo>
                    <a:pt x="105" y="538"/>
                    <a:pt x="105" y="538"/>
                    <a:pt x="105" y="538"/>
                  </a:cubicBezTo>
                  <a:cubicBezTo>
                    <a:pt x="106" y="543"/>
                    <a:pt x="107" y="548"/>
                    <a:pt x="109" y="551"/>
                  </a:cubicBezTo>
                  <a:cubicBezTo>
                    <a:pt x="109" y="552"/>
                    <a:pt x="109" y="553"/>
                    <a:pt x="109" y="554"/>
                  </a:cubicBezTo>
                  <a:cubicBezTo>
                    <a:pt x="106" y="561"/>
                    <a:pt x="106" y="561"/>
                    <a:pt x="106" y="561"/>
                  </a:cubicBezTo>
                  <a:cubicBezTo>
                    <a:pt x="95" y="584"/>
                    <a:pt x="78" y="607"/>
                    <a:pt x="60" y="631"/>
                  </a:cubicBezTo>
                  <a:cubicBezTo>
                    <a:pt x="48" y="649"/>
                    <a:pt x="35" y="667"/>
                    <a:pt x="22" y="686"/>
                  </a:cubicBezTo>
                  <a:cubicBezTo>
                    <a:pt x="22" y="686"/>
                    <a:pt x="22" y="686"/>
                    <a:pt x="22" y="686"/>
                  </a:cubicBezTo>
                  <a:cubicBezTo>
                    <a:pt x="22" y="686"/>
                    <a:pt x="22" y="686"/>
                    <a:pt x="22" y="686"/>
                  </a:cubicBezTo>
                  <a:cubicBezTo>
                    <a:pt x="22" y="687"/>
                    <a:pt x="22" y="687"/>
                    <a:pt x="22" y="687"/>
                  </a:cubicBezTo>
                  <a:cubicBezTo>
                    <a:pt x="4" y="715"/>
                    <a:pt x="0" y="748"/>
                    <a:pt x="9" y="779"/>
                  </a:cubicBezTo>
                  <a:cubicBezTo>
                    <a:pt x="17" y="805"/>
                    <a:pt x="34" y="827"/>
                    <a:pt x="56" y="841"/>
                  </a:cubicBezTo>
                  <a:cubicBezTo>
                    <a:pt x="55" y="860"/>
                    <a:pt x="58" y="880"/>
                    <a:pt x="67" y="897"/>
                  </a:cubicBezTo>
                  <a:cubicBezTo>
                    <a:pt x="70" y="903"/>
                    <a:pt x="73" y="909"/>
                    <a:pt x="77" y="914"/>
                  </a:cubicBezTo>
                  <a:cubicBezTo>
                    <a:pt x="75" y="938"/>
                    <a:pt x="81" y="964"/>
                    <a:pt x="97" y="984"/>
                  </a:cubicBezTo>
                  <a:cubicBezTo>
                    <a:pt x="116" y="1011"/>
                    <a:pt x="116" y="1011"/>
                    <a:pt x="116" y="1011"/>
                  </a:cubicBezTo>
                  <a:cubicBezTo>
                    <a:pt x="116" y="1014"/>
                    <a:pt x="116" y="1019"/>
                    <a:pt x="116" y="1022"/>
                  </a:cubicBezTo>
                  <a:cubicBezTo>
                    <a:pt x="115" y="1038"/>
                    <a:pt x="113" y="1059"/>
                    <a:pt x="116" y="1080"/>
                  </a:cubicBezTo>
                  <a:cubicBezTo>
                    <a:pt x="120" y="1113"/>
                    <a:pt x="131" y="1140"/>
                    <a:pt x="151" y="1161"/>
                  </a:cubicBezTo>
                  <a:cubicBezTo>
                    <a:pt x="178" y="1189"/>
                    <a:pt x="216" y="1204"/>
                    <a:pt x="263" y="1204"/>
                  </a:cubicBezTo>
                  <a:cubicBezTo>
                    <a:pt x="294" y="1204"/>
                    <a:pt x="330" y="1198"/>
                    <a:pt x="373" y="1186"/>
                  </a:cubicBezTo>
                  <a:cubicBezTo>
                    <a:pt x="375" y="1213"/>
                    <a:pt x="378" y="1247"/>
                    <a:pt x="380" y="1292"/>
                  </a:cubicBezTo>
                  <a:cubicBezTo>
                    <a:pt x="383" y="1349"/>
                    <a:pt x="430" y="1394"/>
                    <a:pt x="488" y="1394"/>
                  </a:cubicBezTo>
                  <a:cubicBezTo>
                    <a:pt x="962" y="1394"/>
                    <a:pt x="962" y="1394"/>
                    <a:pt x="962" y="1394"/>
                  </a:cubicBezTo>
                  <a:cubicBezTo>
                    <a:pt x="994" y="1394"/>
                    <a:pt x="1024" y="1380"/>
                    <a:pt x="1045" y="1356"/>
                  </a:cubicBezTo>
                  <a:cubicBezTo>
                    <a:pt x="1065" y="1331"/>
                    <a:pt x="1074" y="1299"/>
                    <a:pt x="1068" y="1268"/>
                  </a:cubicBezTo>
                  <a:cubicBezTo>
                    <a:pt x="1025" y="1025"/>
                    <a:pt x="1025" y="1025"/>
                    <a:pt x="1025" y="1025"/>
                  </a:cubicBezTo>
                  <a:cubicBezTo>
                    <a:pt x="1023" y="1013"/>
                    <a:pt x="1026" y="1001"/>
                    <a:pt x="1034" y="991"/>
                  </a:cubicBezTo>
                  <a:cubicBezTo>
                    <a:pt x="1068" y="950"/>
                    <a:pt x="1108" y="901"/>
                    <a:pt x="1141" y="843"/>
                  </a:cubicBezTo>
                  <a:cubicBezTo>
                    <a:pt x="1177" y="780"/>
                    <a:pt x="1199" y="717"/>
                    <a:pt x="1209" y="649"/>
                  </a:cubicBezTo>
                  <a:cubicBezTo>
                    <a:pt x="1224" y="553"/>
                    <a:pt x="1221" y="464"/>
                    <a:pt x="1201" y="384"/>
                  </a:cubicBezTo>
                  <a:cubicBezTo>
                    <a:pt x="1182" y="308"/>
                    <a:pt x="1148" y="240"/>
                    <a:pt x="1099" y="184"/>
                  </a:cubicBezTo>
                  <a:close/>
                  <a:moveTo>
                    <a:pt x="1135" y="638"/>
                  </a:moveTo>
                  <a:cubicBezTo>
                    <a:pt x="1116" y="765"/>
                    <a:pt x="1049" y="857"/>
                    <a:pt x="976" y="943"/>
                  </a:cubicBezTo>
                  <a:cubicBezTo>
                    <a:pt x="954" y="969"/>
                    <a:pt x="945" y="1004"/>
                    <a:pt x="951" y="1038"/>
                  </a:cubicBezTo>
                  <a:cubicBezTo>
                    <a:pt x="994" y="1281"/>
                    <a:pt x="994" y="1281"/>
                    <a:pt x="994" y="1281"/>
                  </a:cubicBezTo>
                  <a:cubicBezTo>
                    <a:pt x="996" y="1290"/>
                    <a:pt x="993" y="1300"/>
                    <a:pt x="987" y="1308"/>
                  </a:cubicBezTo>
                  <a:cubicBezTo>
                    <a:pt x="981" y="1315"/>
                    <a:pt x="972" y="1319"/>
                    <a:pt x="962" y="1319"/>
                  </a:cubicBezTo>
                  <a:cubicBezTo>
                    <a:pt x="488" y="1319"/>
                    <a:pt x="488" y="1319"/>
                    <a:pt x="488" y="1319"/>
                  </a:cubicBezTo>
                  <a:cubicBezTo>
                    <a:pt x="470" y="1319"/>
                    <a:pt x="456" y="1306"/>
                    <a:pt x="455" y="1288"/>
                  </a:cubicBezTo>
                  <a:cubicBezTo>
                    <a:pt x="451" y="1206"/>
                    <a:pt x="446" y="1155"/>
                    <a:pt x="443" y="1127"/>
                  </a:cubicBezTo>
                  <a:cubicBezTo>
                    <a:pt x="441" y="1114"/>
                    <a:pt x="423" y="1098"/>
                    <a:pt x="405" y="1098"/>
                  </a:cubicBezTo>
                  <a:cubicBezTo>
                    <a:pt x="401" y="1098"/>
                    <a:pt x="398" y="1099"/>
                    <a:pt x="395" y="1100"/>
                  </a:cubicBezTo>
                  <a:cubicBezTo>
                    <a:pt x="336" y="1120"/>
                    <a:pt x="294" y="1129"/>
                    <a:pt x="263" y="1129"/>
                  </a:cubicBezTo>
                  <a:cubicBezTo>
                    <a:pt x="148" y="1129"/>
                    <a:pt x="208" y="1009"/>
                    <a:pt x="186" y="979"/>
                  </a:cubicBezTo>
                  <a:cubicBezTo>
                    <a:pt x="157" y="940"/>
                    <a:pt x="157" y="940"/>
                    <a:pt x="157" y="940"/>
                  </a:cubicBezTo>
                  <a:cubicBezTo>
                    <a:pt x="150" y="930"/>
                    <a:pt x="150" y="917"/>
                    <a:pt x="156" y="907"/>
                  </a:cubicBezTo>
                  <a:cubicBezTo>
                    <a:pt x="171" y="884"/>
                    <a:pt x="171" y="884"/>
                    <a:pt x="171" y="884"/>
                  </a:cubicBezTo>
                  <a:cubicBezTo>
                    <a:pt x="152" y="879"/>
                    <a:pt x="152" y="879"/>
                    <a:pt x="152" y="879"/>
                  </a:cubicBezTo>
                  <a:cubicBezTo>
                    <a:pt x="144" y="877"/>
                    <a:pt x="138" y="871"/>
                    <a:pt x="134" y="864"/>
                  </a:cubicBezTo>
                  <a:cubicBezTo>
                    <a:pt x="130" y="857"/>
                    <a:pt x="130" y="848"/>
                    <a:pt x="133" y="841"/>
                  </a:cubicBezTo>
                  <a:cubicBezTo>
                    <a:pt x="146" y="807"/>
                    <a:pt x="146" y="807"/>
                    <a:pt x="146" y="807"/>
                  </a:cubicBezTo>
                  <a:cubicBezTo>
                    <a:pt x="148" y="804"/>
                    <a:pt x="146" y="801"/>
                    <a:pt x="143" y="799"/>
                  </a:cubicBezTo>
                  <a:cubicBezTo>
                    <a:pt x="101" y="781"/>
                    <a:pt x="101" y="781"/>
                    <a:pt x="101" y="781"/>
                  </a:cubicBezTo>
                  <a:cubicBezTo>
                    <a:pt x="92" y="776"/>
                    <a:pt x="84" y="768"/>
                    <a:pt x="81" y="758"/>
                  </a:cubicBezTo>
                  <a:cubicBezTo>
                    <a:pt x="78" y="747"/>
                    <a:pt x="80" y="736"/>
                    <a:pt x="85" y="727"/>
                  </a:cubicBezTo>
                  <a:cubicBezTo>
                    <a:pt x="86" y="726"/>
                    <a:pt x="86" y="726"/>
                    <a:pt x="86" y="726"/>
                  </a:cubicBezTo>
                  <a:cubicBezTo>
                    <a:pt x="114" y="681"/>
                    <a:pt x="150" y="641"/>
                    <a:pt x="174" y="594"/>
                  </a:cubicBezTo>
                  <a:cubicBezTo>
                    <a:pt x="184" y="573"/>
                    <a:pt x="184" y="573"/>
                    <a:pt x="184" y="573"/>
                  </a:cubicBezTo>
                  <a:cubicBezTo>
                    <a:pt x="191" y="559"/>
                    <a:pt x="182" y="537"/>
                    <a:pt x="178" y="522"/>
                  </a:cubicBezTo>
                  <a:cubicBezTo>
                    <a:pt x="175" y="505"/>
                    <a:pt x="175" y="505"/>
                    <a:pt x="175" y="505"/>
                  </a:cubicBezTo>
                  <a:cubicBezTo>
                    <a:pt x="166" y="468"/>
                    <a:pt x="168" y="422"/>
                    <a:pt x="177" y="386"/>
                  </a:cubicBezTo>
                  <a:cubicBezTo>
                    <a:pt x="227" y="187"/>
                    <a:pt x="445" y="75"/>
                    <a:pt x="662" y="75"/>
                  </a:cubicBezTo>
                  <a:cubicBezTo>
                    <a:pt x="929" y="75"/>
                    <a:pt x="1195" y="247"/>
                    <a:pt x="1135" y="638"/>
                  </a:cubicBezTo>
                  <a:close/>
                </a:path>
              </a:pathLst>
            </a:custGeom>
            <a:grpFill/>
            <a:ln>
              <a:noFill/>
            </a:ln>
          </p:spPr>
          <p:txBody>
            <a:bodyPr vert="horz" wrap="square" lIns="96435" tIns="48218" rIns="96435" bIns="48218" numCol="1" anchor="t" anchorCtr="0" compatLnSpc="1"/>
            <a:lstStyle/>
            <a:p>
              <a:endParaRPr lang="id-ID">
                <a:latin typeface="Arial" panose="020B0604020202020204" pitchFamily="34" charset="0"/>
                <a:sym typeface="Arial" panose="020B0604020202020204" pitchFamily="34" charset="0"/>
              </a:endParaRPr>
            </a:p>
          </p:txBody>
        </p:sp>
        <p:sp>
          <p:nvSpPr>
            <p:cNvPr id="22" name="Freeform 21"/>
            <p:cNvSpPr/>
            <p:nvPr/>
          </p:nvSpPr>
          <p:spPr bwMode="auto">
            <a:xfrm>
              <a:off x="866776" y="496888"/>
              <a:ext cx="3243263" cy="2638425"/>
            </a:xfrm>
            <a:custGeom>
              <a:avLst/>
              <a:gdLst>
                <a:gd name="T0" fmla="*/ 571 w 863"/>
                <a:gd name="T1" fmla="*/ 31 h 702"/>
                <a:gd name="T2" fmla="*/ 506 w 863"/>
                <a:gd name="T3" fmla="*/ 7 h 702"/>
                <a:gd name="T4" fmla="*/ 463 w 863"/>
                <a:gd name="T5" fmla="*/ 16 h 702"/>
                <a:gd name="T6" fmla="*/ 416 w 863"/>
                <a:gd name="T7" fmla="*/ 0 h 702"/>
                <a:gd name="T8" fmla="*/ 378 w 863"/>
                <a:gd name="T9" fmla="*/ 10 h 702"/>
                <a:gd name="T10" fmla="*/ 348 w 863"/>
                <a:gd name="T11" fmla="*/ 7 h 702"/>
                <a:gd name="T12" fmla="*/ 262 w 863"/>
                <a:gd name="T13" fmla="*/ 36 h 702"/>
                <a:gd name="T14" fmla="*/ 253 w 863"/>
                <a:gd name="T15" fmla="*/ 36 h 702"/>
                <a:gd name="T16" fmla="*/ 149 w 863"/>
                <a:gd name="T17" fmla="*/ 84 h 702"/>
                <a:gd name="T18" fmla="*/ 58 w 863"/>
                <a:gd name="T19" fmla="*/ 191 h 702"/>
                <a:gd name="T20" fmla="*/ 23 w 863"/>
                <a:gd name="T21" fmla="*/ 242 h 702"/>
                <a:gd name="T22" fmla="*/ 24 w 863"/>
                <a:gd name="T23" fmla="*/ 250 h 702"/>
                <a:gd name="T24" fmla="*/ 0 w 863"/>
                <a:gd name="T25" fmla="*/ 326 h 702"/>
                <a:gd name="T26" fmla="*/ 61 w 863"/>
                <a:gd name="T27" fmla="*/ 438 h 702"/>
                <a:gd name="T28" fmla="*/ 161 w 863"/>
                <a:gd name="T29" fmla="*/ 509 h 702"/>
                <a:gd name="T30" fmla="*/ 211 w 863"/>
                <a:gd name="T31" fmla="*/ 496 h 702"/>
                <a:gd name="T32" fmla="*/ 275 w 863"/>
                <a:gd name="T33" fmla="*/ 535 h 702"/>
                <a:gd name="T34" fmla="*/ 405 w 863"/>
                <a:gd name="T35" fmla="*/ 626 h 702"/>
                <a:gd name="T36" fmla="*/ 460 w 863"/>
                <a:gd name="T37" fmla="*/ 614 h 702"/>
                <a:gd name="T38" fmla="*/ 609 w 863"/>
                <a:gd name="T39" fmla="*/ 702 h 702"/>
                <a:gd name="T40" fmla="*/ 766 w 863"/>
                <a:gd name="T41" fmla="*/ 594 h 702"/>
                <a:gd name="T42" fmla="*/ 854 w 863"/>
                <a:gd name="T43" fmla="*/ 446 h 702"/>
                <a:gd name="T44" fmla="*/ 852 w 863"/>
                <a:gd name="T45" fmla="*/ 415 h 702"/>
                <a:gd name="T46" fmla="*/ 863 w 863"/>
                <a:gd name="T47" fmla="*/ 365 h 702"/>
                <a:gd name="T48" fmla="*/ 834 w 863"/>
                <a:gd name="T49" fmla="*/ 288 h 702"/>
                <a:gd name="T50" fmla="*/ 836 w 863"/>
                <a:gd name="T51" fmla="*/ 270 h 702"/>
                <a:gd name="T52" fmla="*/ 767 w 863"/>
                <a:gd name="T53" fmla="*/ 164 h 702"/>
                <a:gd name="T54" fmla="*/ 571 w 863"/>
                <a:gd name="T55" fmla="*/ 31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63" h="702">
                  <a:moveTo>
                    <a:pt x="571" y="31"/>
                  </a:moveTo>
                  <a:cubicBezTo>
                    <a:pt x="554" y="16"/>
                    <a:pt x="531" y="7"/>
                    <a:pt x="506" y="7"/>
                  </a:cubicBezTo>
                  <a:cubicBezTo>
                    <a:pt x="490" y="7"/>
                    <a:pt x="476" y="10"/>
                    <a:pt x="463" y="16"/>
                  </a:cubicBezTo>
                  <a:cubicBezTo>
                    <a:pt x="450" y="6"/>
                    <a:pt x="434" y="0"/>
                    <a:pt x="416" y="0"/>
                  </a:cubicBezTo>
                  <a:cubicBezTo>
                    <a:pt x="402" y="0"/>
                    <a:pt x="389" y="3"/>
                    <a:pt x="378" y="10"/>
                  </a:cubicBezTo>
                  <a:cubicBezTo>
                    <a:pt x="368" y="8"/>
                    <a:pt x="358" y="7"/>
                    <a:pt x="348" y="7"/>
                  </a:cubicBezTo>
                  <a:cubicBezTo>
                    <a:pt x="315" y="7"/>
                    <a:pt x="285" y="18"/>
                    <a:pt x="262" y="36"/>
                  </a:cubicBezTo>
                  <a:cubicBezTo>
                    <a:pt x="259" y="36"/>
                    <a:pt x="256" y="36"/>
                    <a:pt x="253" y="36"/>
                  </a:cubicBezTo>
                  <a:cubicBezTo>
                    <a:pt x="212" y="36"/>
                    <a:pt x="175" y="55"/>
                    <a:pt x="149" y="84"/>
                  </a:cubicBezTo>
                  <a:cubicBezTo>
                    <a:pt x="98" y="93"/>
                    <a:pt x="60" y="137"/>
                    <a:pt x="58" y="191"/>
                  </a:cubicBezTo>
                  <a:cubicBezTo>
                    <a:pt x="38" y="198"/>
                    <a:pt x="23" y="219"/>
                    <a:pt x="23" y="242"/>
                  </a:cubicBezTo>
                  <a:cubicBezTo>
                    <a:pt x="23" y="245"/>
                    <a:pt x="23" y="247"/>
                    <a:pt x="24" y="250"/>
                  </a:cubicBezTo>
                  <a:cubicBezTo>
                    <a:pt x="9" y="271"/>
                    <a:pt x="0" y="297"/>
                    <a:pt x="0" y="326"/>
                  </a:cubicBezTo>
                  <a:cubicBezTo>
                    <a:pt x="0" y="373"/>
                    <a:pt x="24" y="414"/>
                    <a:pt x="61" y="438"/>
                  </a:cubicBezTo>
                  <a:cubicBezTo>
                    <a:pt x="75" y="479"/>
                    <a:pt x="114" y="509"/>
                    <a:pt x="161" y="509"/>
                  </a:cubicBezTo>
                  <a:cubicBezTo>
                    <a:pt x="179" y="509"/>
                    <a:pt x="196" y="504"/>
                    <a:pt x="211" y="496"/>
                  </a:cubicBezTo>
                  <a:cubicBezTo>
                    <a:pt x="226" y="516"/>
                    <a:pt x="249" y="531"/>
                    <a:pt x="275" y="535"/>
                  </a:cubicBezTo>
                  <a:cubicBezTo>
                    <a:pt x="294" y="588"/>
                    <a:pt x="345" y="626"/>
                    <a:pt x="405" y="626"/>
                  </a:cubicBezTo>
                  <a:cubicBezTo>
                    <a:pt x="424" y="626"/>
                    <a:pt x="443" y="622"/>
                    <a:pt x="460" y="614"/>
                  </a:cubicBezTo>
                  <a:cubicBezTo>
                    <a:pt x="489" y="667"/>
                    <a:pt x="545" y="702"/>
                    <a:pt x="609" y="702"/>
                  </a:cubicBezTo>
                  <a:cubicBezTo>
                    <a:pt x="681" y="702"/>
                    <a:pt x="742" y="658"/>
                    <a:pt x="766" y="594"/>
                  </a:cubicBezTo>
                  <a:cubicBezTo>
                    <a:pt x="819" y="565"/>
                    <a:pt x="854" y="510"/>
                    <a:pt x="854" y="446"/>
                  </a:cubicBezTo>
                  <a:cubicBezTo>
                    <a:pt x="854" y="435"/>
                    <a:pt x="853" y="425"/>
                    <a:pt x="852" y="415"/>
                  </a:cubicBezTo>
                  <a:cubicBezTo>
                    <a:pt x="859" y="400"/>
                    <a:pt x="863" y="383"/>
                    <a:pt x="863" y="365"/>
                  </a:cubicBezTo>
                  <a:cubicBezTo>
                    <a:pt x="863" y="335"/>
                    <a:pt x="852" y="308"/>
                    <a:pt x="834" y="288"/>
                  </a:cubicBezTo>
                  <a:cubicBezTo>
                    <a:pt x="835" y="282"/>
                    <a:pt x="836" y="276"/>
                    <a:pt x="836" y="270"/>
                  </a:cubicBezTo>
                  <a:cubicBezTo>
                    <a:pt x="836" y="223"/>
                    <a:pt x="808" y="182"/>
                    <a:pt x="767" y="164"/>
                  </a:cubicBezTo>
                  <a:cubicBezTo>
                    <a:pt x="734" y="87"/>
                    <a:pt x="659" y="33"/>
                    <a:pt x="571" y="31"/>
                  </a:cubicBezTo>
                  <a:close/>
                </a:path>
              </a:pathLst>
            </a:custGeom>
            <a:grpFill/>
            <a:ln>
              <a:noFill/>
            </a:ln>
          </p:spPr>
          <p:txBody>
            <a:bodyPr vert="horz" wrap="square" lIns="96435" tIns="48218" rIns="96435" bIns="48218" numCol="1" anchor="t" anchorCtr="0" compatLnSpc="1"/>
            <a:lstStyle/>
            <a:p>
              <a:endParaRPr lang="id-ID">
                <a:latin typeface="Arial" panose="020B0604020202020204" pitchFamily="34" charset="0"/>
                <a:sym typeface="Arial" panose="020B0604020202020204" pitchFamily="34" charset="0"/>
              </a:endParaRPr>
            </a:p>
          </p:txBody>
        </p:sp>
      </p:grpSp>
      <p:grpSp>
        <p:nvGrpSpPr>
          <p:cNvPr id="23" name="Group 22"/>
          <p:cNvGrpSpPr/>
          <p:nvPr/>
        </p:nvGrpSpPr>
        <p:grpSpPr>
          <a:xfrm>
            <a:off x="6194424" y="3175060"/>
            <a:ext cx="551889" cy="311137"/>
            <a:chOff x="3175" y="1588"/>
            <a:chExt cx="2427288" cy="1368425"/>
          </a:xfrm>
          <a:solidFill>
            <a:schemeClr val="bg1"/>
          </a:solidFill>
        </p:grpSpPr>
        <p:sp>
          <p:nvSpPr>
            <p:cNvPr id="24" name="Freeform 5"/>
            <p:cNvSpPr>
              <a:spLocks noEditPoints="1"/>
            </p:cNvSpPr>
            <p:nvPr/>
          </p:nvSpPr>
          <p:spPr bwMode="auto">
            <a:xfrm>
              <a:off x="3175" y="1588"/>
              <a:ext cx="2427288" cy="1368425"/>
            </a:xfrm>
            <a:custGeom>
              <a:avLst/>
              <a:gdLst>
                <a:gd name="T0" fmla="*/ 1434 w 1529"/>
                <a:gd name="T1" fmla="*/ 288 h 862"/>
                <a:gd name="T2" fmla="*/ 1434 w 1529"/>
                <a:gd name="T3" fmla="*/ 0 h 862"/>
                <a:gd name="T4" fmla="*/ 0 w 1529"/>
                <a:gd name="T5" fmla="*/ 0 h 862"/>
                <a:gd name="T6" fmla="*/ 0 w 1529"/>
                <a:gd name="T7" fmla="*/ 862 h 862"/>
                <a:gd name="T8" fmla="*/ 1434 w 1529"/>
                <a:gd name="T9" fmla="*/ 862 h 862"/>
                <a:gd name="T10" fmla="*/ 1434 w 1529"/>
                <a:gd name="T11" fmla="*/ 671 h 862"/>
                <a:gd name="T12" fmla="*/ 1529 w 1529"/>
                <a:gd name="T13" fmla="*/ 671 h 862"/>
                <a:gd name="T14" fmla="*/ 1529 w 1529"/>
                <a:gd name="T15" fmla="*/ 288 h 862"/>
                <a:gd name="T16" fmla="*/ 1434 w 1529"/>
                <a:gd name="T17" fmla="*/ 288 h 862"/>
                <a:gd name="T18" fmla="*/ 1241 w 1529"/>
                <a:gd name="T19" fmla="*/ 671 h 862"/>
                <a:gd name="T20" fmla="*/ 192 w 1529"/>
                <a:gd name="T21" fmla="*/ 671 h 862"/>
                <a:gd name="T22" fmla="*/ 192 w 1529"/>
                <a:gd name="T23" fmla="*/ 190 h 862"/>
                <a:gd name="T24" fmla="*/ 1241 w 1529"/>
                <a:gd name="T25" fmla="*/ 190 h 862"/>
                <a:gd name="T26" fmla="*/ 1241 w 1529"/>
                <a:gd name="T27" fmla="*/ 671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29" h="862">
                  <a:moveTo>
                    <a:pt x="1434" y="288"/>
                  </a:moveTo>
                  <a:lnTo>
                    <a:pt x="1434" y="0"/>
                  </a:lnTo>
                  <a:lnTo>
                    <a:pt x="0" y="0"/>
                  </a:lnTo>
                  <a:lnTo>
                    <a:pt x="0" y="862"/>
                  </a:lnTo>
                  <a:lnTo>
                    <a:pt x="1434" y="862"/>
                  </a:lnTo>
                  <a:lnTo>
                    <a:pt x="1434" y="671"/>
                  </a:lnTo>
                  <a:lnTo>
                    <a:pt x="1529" y="671"/>
                  </a:lnTo>
                  <a:lnTo>
                    <a:pt x="1529" y="288"/>
                  </a:lnTo>
                  <a:lnTo>
                    <a:pt x="1434" y="288"/>
                  </a:lnTo>
                  <a:close/>
                  <a:moveTo>
                    <a:pt x="1241" y="671"/>
                  </a:moveTo>
                  <a:lnTo>
                    <a:pt x="192" y="671"/>
                  </a:lnTo>
                  <a:lnTo>
                    <a:pt x="192" y="190"/>
                  </a:lnTo>
                  <a:lnTo>
                    <a:pt x="1241" y="190"/>
                  </a:lnTo>
                  <a:lnTo>
                    <a:pt x="1241" y="671"/>
                  </a:lnTo>
                  <a:close/>
                </a:path>
              </a:pathLst>
            </a:custGeom>
            <a:grpFill/>
            <a:ln>
              <a:noFill/>
            </a:ln>
          </p:spPr>
          <p:txBody>
            <a:bodyPr vert="horz" wrap="square" lIns="96435" tIns="48218" rIns="96435" bIns="48218" numCol="1" anchor="t" anchorCtr="0" compatLnSpc="1"/>
            <a:lstStyle/>
            <a:p>
              <a:endParaRPr lang="id-ID">
                <a:latin typeface="Arial" panose="020B0604020202020204" pitchFamily="34" charset="0"/>
                <a:sym typeface="Arial" panose="020B0604020202020204" pitchFamily="34" charset="0"/>
              </a:endParaRPr>
            </a:p>
          </p:txBody>
        </p:sp>
        <p:sp>
          <p:nvSpPr>
            <p:cNvPr id="25" name="Freeform 6"/>
            <p:cNvSpPr/>
            <p:nvPr/>
          </p:nvSpPr>
          <p:spPr bwMode="auto">
            <a:xfrm>
              <a:off x="458788" y="458788"/>
              <a:ext cx="908050" cy="454025"/>
            </a:xfrm>
            <a:custGeom>
              <a:avLst/>
              <a:gdLst>
                <a:gd name="T0" fmla="*/ 287 w 572"/>
                <a:gd name="T1" fmla="*/ 0 h 286"/>
                <a:gd name="T2" fmla="*/ 0 w 572"/>
                <a:gd name="T3" fmla="*/ 0 h 286"/>
                <a:gd name="T4" fmla="*/ 0 w 572"/>
                <a:gd name="T5" fmla="*/ 286 h 286"/>
                <a:gd name="T6" fmla="*/ 572 w 572"/>
                <a:gd name="T7" fmla="*/ 286 h 286"/>
                <a:gd name="T8" fmla="*/ 287 w 572"/>
                <a:gd name="T9" fmla="*/ 0 h 286"/>
              </a:gdLst>
              <a:ahLst/>
              <a:cxnLst>
                <a:cxn ang="0">
                  <a:pos x="T0" y="T1"/>
                </a:cxn>
                <a:cxn ang="0">
                  <a:pos x="T2" y="T3"/>
                </a:cxn>
                <a:cxn ang="0">
                  <a:pos x="T4" y="T5"/>
                </a:cxn>
                <a:cxn ang="0">
                  <a:pos x="T6" y="T7"/>
                </a:cxn>
                <a:cxn ang="0">
                  <a:pos x="T8" y="T9"/>
                </a:cxn>
              </a:cxnLst>
              <a:rect l="0" t="0" r="r" b="b"/>
              <a:pathLst>
                <a:path w="572" h="286">
                  <a:moveTo>
                    <a:pt x="287" y="0"/>
                  </a:moveTo>
                  <a:lnTo>
                    <a:pt x="0" y="0"/>
                  </a:lnTo>
                  <a:lnTo>
                    <a:pt x="0" y="286"/>
                  </a:lnTo>
                  <a:lnTo>
                    <a:pt x="572" y="286"/>
                  </a:lnTo>
                  <a:lnTo>
                    <a:pt x="287" y="0"/>
                  </a:lnTo>
                  <a:close/>
                </a:path>
              </a:pathLst>
            </a:custGeom>
            <a:grpFill/>
            <a:ln>
              <a:noFill/>
            </a:ln>
          </p:spPr>
          <p:txBody>
            <a:bodyPr vert="horz" wrap="square" lIns="96435" tIns="48218" rIns="96435" bIns="48218" numCol="1" anchor="t" anchorCtr="0" compatLnSpc="1"/>
            <a:lstStyle/>
            <a:p>
              <a:endParaRPr lang="id-ID">
                <a:latin typeface="Arial" panose="020B0604020202020204" pitchFamily="34" charset="0"/>
                <a:sym typeface="Arial" panose="020B0604020202020204" pitchFamily="34" charset="0"/>
              </a:endParaRPr>
            </a:p>
          </p:txBody>
        </p:sp>
      </p:grpSp>
      <p:grpSp>
        <p:nvGrpSpPr>
          <p:cNvPr id="26" name="Group 25"/>
          <p:cNvGrpSpPr>
            <a:grpSpLocks noChangeAspect="1"/>
          </p:cNvGrpSpPr>
          <p:nvPr/>
        </p:nvGrpSpPr>
        <p:grpSpPr>
          <a:xfrm>
            <a:off x="8942471" y="3100602"/>
            <a:ext cx="470572" cy="440413"/>
            <a:chOff x="7904163" y="-96838"/>
            <a:chExt cx="1436687" cy="1344613"/>
          </a:xfrm>
          <a:solidFill>
            <a:schemeClr val="bg1"/>
          </a:solidFill>
        </p:grpSpPr>
        <p:sp>
          <p:nvSpPr>
            <p:cNvPr id="27" name="Freeform 31"/>
            <p:cNvSpPr/>
            <p:nvPr/>
          </p:nvSpPr>
          <p:spPr bwMode="auto">
            <a:xfrm>
              <a:off x="8097838" y="1054100"/>
              <a:ext cx="1050925" cy="193675"/>
            </a:xfrm>
            <a:custGeom>
              <a:avLst/>
              <a:gdLst>
                <a:gd name="T0" fmla="*/ 273 w 278"/>
                <a:gd name="T1" fmla="*/ 0 h 51"/>
                <a:gd name="T2" fmla="*/ 5 w 278"/>
                <a:gd name="T3" fmla="*/ 0 h 51"/>
                <a:gd name="T4" fmla="*/ 0 w 278"/>
                <a:gd name="T5" fmla="*/ 5 h 51"/>
                <a:gd name="T6" fmla="*/ 0 w 278"/>
                <a:gd name="T7" fmla="*/ 46 h 51"/>
                <a:gd name="T8" fmla="*/ 5 w 278"/>
                <a:gd name="T9" fmla="*/ 51 h 51"/>
                <a:gd name="T10" fmla="*/ 273 w 278"/>
                <a:gd name="T11" fmla="*/ 51 h 51"/>
                <a:gd name="T12" fmla="*/ 278 w 278"/>
                <a:gd name="T13" fmla="*/ 46 h 51"/>
                <a:gd name="T14" fmla="*/ 278 w 278"/>
                <a:gd name="T15" fmla="*/ 5 h 51"/>
                <a:gd name="T16" fmla="*/ 273 w 27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51">
                  <a:moveTo>
                    <a:pt x="273" y="0"/>
                  </a:moveTo>
                  <a:cubicBezTo>
                    <a:pt x="5" y="0"/>
                    <a:pt x="5" y="0"/>
                    <a:pt x="5" y="0"/>
                  </a:cubicBezTo>
                  <a:cubicBezTo>
                    <a:pt x="2" y="0"/>
                    <a:pt x="0" y="2"/>
                    <a:pt x="0" y="5"/>
                  </a:cubicBezTo>
                  <a:cubicBezTo>
                    <a:pt x="0" y="46"/>
                    <a:pt x="0" y="46"/>
                    <a:pt x="0" y="46"/>
                  </a:cubicBezTo>
                  <a:cubicBezTo>
                    <a:pt x="0" y="48"/>
                    <a:pt x="2" y="51"/>
                    <a:pt x="5" y="51"/>
                  </a:cubicBezTo>
                  <a:cubicBezTo>
                    <a:pt x="273" y="51"/>
                    <a:pt x="273" y="51"/>
                    <a:pt x="273" y="51"/>
                  </a:cubicBezTo>
                  <a:cubicBezTo>
                    <a:pt x="276" y="51"/>
                    <a:pt x="278" y="48"/>
                    <a:pt x="278" y="46"/>
                  </a:cubicBezTo>
                  <a:cubicBezTo>
                    <a:pt x="278" y="5"/>
                    <a:pt x="278" y="5"/>
                    <a:pt x="278" y="5"/>
                  </a:cubicBezTo>
                  <a:cubicBezTo>
                    <a:pt x="278" y="2"/>
                    <a:pt x="276" y="0"/>
                    <a:pt x="273" y="0"/>
                  </a:cubicBezTo>
                  <a:close/>
                </a:path>
              </a:pathLst>
            </a:custGeom>
            <a:grpFill/>
            <a:ln>
              <a:noFill/>
            </a:ln>
          </p:spPr>
          <p:txBody>
            <a:bodyPr vert="horz" wrap="square" lIns="96435" tIns="48218" rIns="96435" bIns="48218" numCol="1" anchor="t" anchorCtr="0" compatLnSpc="1"/>
            <a:lstStyle/>
            <a:p>
              <a:endParaRPr lang="id-ID">
                <a:latin typeface="Arial" panose="020B0604020202020204" pitchFamily="34" charset="0"/>
                <a:sym typeface="Arial" panose="020B0604020202020204" pitchFamily="34" charset="0"/>
              </a:endParaRPr>
            </a:p>
          </p:txBody>
        </p:sp>
        <p:sp>
          <p:nvSpPr>
            <p:cNvPr id="28" name="Freeform 32"/>
            <p:cNvSpPr/>
            <p:nvPr/>
          </p:nvSpPr>
          <p:spPr bwMode="auto">
            <a:xfrm>
              <a:off x="7904163" y="-96838"/>
              <a:ext cx="1436687" cy="1055688"/>
            </a:xfrm>
            <a:custGeom>
              <a:avLst/>
              <a:gdLst>
                <a:gd name="T0" fmla="*/ 380 w 380"/>
                <a:gd name="T1" fmla="*/ 38 h 279"/>
                <a:gd name="T2" fmla="*/ 342 w 380"/>
                <a:gd name="T3" fmla="*/ 0 h 279"/>
                <a:gd name="T4" fmla="*/ 304 w 380"/>
                <a:gd name="T5" fmla="*/ 38 h 279"/>
                <a:gd name="T6" fmla="*/ 320 w 380"/>
                <a:gd name="T7" fmla="*/ 69 h 279"/>
                <a:gd name="T8" fmla="*/ 253 w 380"/>
                <a:gd name="T9" fmla="*/ 203 h 279"/>
                <a:gd name="T10" fmla="*/ 209 w 380"/>
                <a:gd name="T11" fmla="*/ 71 h 279"/>
                <a:gd name="T12" fmla="*/ 228 w 380"/>
                <a:gd name="T13" fmla="*/ 38 h 279"/>
                <a:gd name="T14" fmla="*/ 190 w 380"/>
                <a:gd name="T15" fmla="*/ 0 h 279"/>
                <a:gd name="T16" fmla="*/ 152 w 380"/>
                <a:gd name="T17" fmla="*/ 38 h 279"/>
                <a:gd name="T18" fmla="*/ 171 w 380"/>
                <a:gd name="T19" fmla="*/ 71 h 279"/>
                <a:gd name="T20" fmla="*/ 127 w 380"/>
                <a:gd name="T21" fmla="*/ 203 h 279"/>
                <a:gd name="T22" fmla="*/ 60 w 380"/>
                <a:gd name="T23" fmla="*/ 69 h 279"/>
                <a:gd name="T24" fmla="*/ 76 w 380"/>
                <a:gd name="T25" fmla="*/ 38 h 279"/>
                <a:gd name="T26" fmla="*/ 38 w 380"/>
                <a:gd name="T27" fmla="*/ 0 h 279"/>
                <a:gd name="T28" fmla="*/ 0 w 380"/>
                <a:gd name="T29" fmla="*/ 38 h 279"/>
                <a:gd name="T30" fmla="*/ 28 w 380"/>
                <a:gd name="T31" fmla="*/ 74 h 279"/>
                <a:gd name="T32" fmla="*/ 51 w 380"/>
                <a:gd name="T33" fmla="*/ 279 h 279"/>
                <a:gd name="T34" fmla="*/ 329 w 380"/>
                <a:gd name="T35" fmla="*/ 279 h 279"/>
                <a:gd name="T36" fmla="*/ 352 w 380"/>
                <a:gd name="T37" fmla="*/ 74 h 279"/>
                <a:gd name="T38" fmla="*/ 380 w 380"/>
                <a:gd name="T39" fmla="*/ 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0" h="279">
                  <a:moveTo>
                    <a:pt x="380" y="38"/>
                  </a:moveTo>
                  <a:cubicBezTo>
                    <a:pt x="380" y="17"/>
                    <a:pt x="363" y="0"/>
                    <a:pt x="342" y="0"/>
                  </a:cubicBezTo>
                  <a:cubicBezTo>
                    <a:pt x="321" y="0"/>
                    <a:pt x="304" y="17"/>
                    <a:pt x="304" y="38"/>
                  </a:cubicBezTo>
                  <a:cubicBezTo>
                    <a:pt x="304" y="51"/>
                    <a:pt x="310" y="62"/>
                    <a:pt x="320" y="69"/>
                  </a:cubicBezTo>
                  <a:cubicBezTo>
                    <a:pt x="253" y="203"/>
                    <a:pt x="253" y="203"/>
                    <a:pt x="253" y="203"/>
                  </a:cubicBezTo>
                  <a:cubicBezTo>
                    <a:pt x="209" y="71"/>
                    <a:pt x="209" y="71"/>
                    <a:pt x="209" y="71"/>
                  </a:cubicBezTo>
                  <a:cubicBezTo>
                    <a:pt x="220" y="64"/>
                    <a:pt x="228" y="52"/>
                    <a:pt x="228" y="38"/>
                  </a:cubicBezTo>
                  <a:cubicBezTo>
                    <a:pt x="228" y="17"/>
                    <a:pt x="211" y="0"/>
                    <a:pt x="190" y="0"/>
                  </a:cubicBezTo>
                  <a:cubicBezTo>
                    <a:pt x="169" y="0"/>
                    <a:pt x="152" y="17"/>
                    <a:pt x="152" y="38"/>
                  </a:cubicBezTo>
                  <a:cubicBezTo>
                    <a:pt x="152" y="52"/>
                    <a:pt x="160" y="64"/>
                    <a:pt x="171" y="71"/>
                  </a:cubicBezTo>
                  <a:cubicBezTo>
                    <a:pt x="127" y="203"/>
                    <a:pt x="127" y="203"/>
                    <a:pt x="127" y="203"/>
                  </a:cubicBezTo>
                  <a:cubicBezTo>
                    <a:pt x="60" y="69"/>
                    <a:pt x="60" y="69"/>
                    <a:pt x="60" y="69"/>
                  </a:cubicBezTo>
                  <a:cubicBezTo>
                    <a:pt x="70" y="62"/>
                    <a:pt x="76" y="51"/>
                    <a:pt x="76" y="38"/>
                  </a:cubicBezTo>
                  <a:cubicBezTo>
                    <a:pt x="76" y="17"/>
                    <a:pt x="59" y="0"/>
                    <a:pt x="38" y="0"/>
                  </a:cubicBezTo>
                  <a:cubicBezTo>
                    <a:pt x="17" y="0"/>
                    <a:pt x="0" y="17"/>
                    <a:pt x="0" y="38"/>
                  </a:cubicBezTo>
                  <a:cubicBezTo>
                    <a:pt x="0" y="55"/>
                    <a:pt x="12" y="70"/>
                    <a:pt x="28" y="74"/>
                  </a:cubicBezTo>
                  <a:cubicBezTo>
                    <a:pt x="51" y="279"/>
                    <a:pt x="51" y="279"/>
                    <a:pt x="51" y="279"/>
                  </a:cubicBezTo>
                  <a:cubicBezTo>
                    <a:pt x="329" y="279"/>
                    <a:pt x="329" y="279"/>
                    <a:pt x="329" y="279"/>
                  </a:cubicBezTo>
                  <a:cubicBezTo>
                    <a:pt x="352" y="74"/>
                    <a:pt x="352" y="74"/>
                    <a:pt x="352" y="74"/>
                  </a:cubicBezTo>
                  <a:cubicBezTo>
                    <a:pt x="368" y="70"/>
                    <a:pt x="380" y="55"/>
                    <a:pt x="380" y="38"/>
                  </a:cubicBezTo>
                  <a:close/>
                </a:path>
              </a:pathLst>
            </a:custGeom>
            <a:grpFill/>
            <a:ln>
              <a:noFill/>
            </a:ln>
          </p:spPr>
          <p:txBody>
            <a:bodyPr vert="horz" wrap="square" lIns="96435" tIns="48218" rIns="96435" bIns="48218" numCol="1" anchor="t" anchorCtr="0" compatLnSpc="1"/>
            <a:lstStyle/>
            <a:p>
              <a:endParaRPr lang="id-ID">
                <a:latin typeface="Arial" panose="020B0604020202020204" pitchFamily="34" charset="0"/>
                <a:sym typeface="Arial" panose="020B0604020202020204" pitchFamily="34" charset="0"/>
              </a:endParaRPr>
            </a:p>
          </p:txBody>
        </p:sp>
      </p:grpSp>
      <p:sp>
        <p:nvSpPr>
          <p:cNvPr id="29" name="Content Placeholder 2"/>
          <p:cNvSpPr txBox="1"/>
          <p:nvPr/>
        </p:nvSpPr>
        <p:spPr>
          <a:xfrm>
            <a:off x="3007569" y="3557285"/>
            <a:ext cx="1347928" cy="344302"/>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id-ID" sz="1475" b="1" dirty="0">
                <a:solidFill>
                  <a:schemeClr val="bg1"/>
                </a:solidFill>
                <a:latin typeface="Arial" panose="020B0604020202020204" pitchFamily="34" charset="0"/>
                <a:ea typeface="Roboto" panose="02000000000000000000" pitchFamily="2" charset="0"/>
                <a:cs typeface="Arial" panose="020B0604020202020204" pitchFamily="34" charset="0"/>
                <a:sym typeface="Arial" panose="020B0604020202020204" pitchFamily="34" charset="0"/>
              </a:rPr>
              <a:t>Brain</a:t>
            </a:r>
            <a:endParaRPr lang="en-US" sz="1160" b="1" dirty="0">
              <a:solidFill>
                <a:schemeClr val="bg1"/>
              </a:solidFill>
              <a:latin typeface="Arial" panose="020B0604020202020204" pitchFamily="34" charset="0"/>
              <a:ea typeface="Roboto" panose="02000000000000000000" pitchFamily="2" charset="0"/>
              <a:cs typeface="Arial" panose="020B0604020202020204" pitchFamily="34" charset="0"/>
              <a:sym typeface="Arial" panose="020B0604020202020204" pitchFamily="34" charset="0"/>
            </a:endParaRPr>
          </a:p>
        </p:txBody>
      </p:sp>
      <p:sp>
        <p:nvSpPr>
          <p:cNvPr id="30" name="Content Placeholder 2"/>
          <p:cNvSpPr txBox="1"/>
          <p:nvPr/>
        </p:nvSpPr>
        <p:spPr>
          <a:xfrm>
            <a:off x="5790234" y="3532096"/>
            <a:ext cx="1347928" cy="344302"/>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id-ID" sz="1475" b="1" dirty="0">
                <a:solidFill>
                  <a:schemeClr val="bg1"/>
                </a:solidFill>
                <a:latin typeface="Arial" panose="020B0604020202020204" pitchFamily="34" charset="0"/>
                <a:ea typeface="Roboto" panose="02000000000000000000" pitchFamily="2" charset="0"/>
                <a:cs typeface="Arial" panose="020B0604020202020204" pitchFamily="34" charset="0"/>
                <a:sym typeface="Arial" panose="020B0604020202020204" pitchFamily="34" charset="0"/>
              </a:rPr>
              <a:t>Process</a:t>
            </a:r>
            <a:endParaRPr lang="en-US" sz="1160" b="1" dirty="0">
              <a:solidFill>
                <a:schemeClr val="bg1"/>
              </a:solidFill>
              <a:latin typeface="Arial" panose="020B0604020202020204" pitchFamily="34" charset="0"/>
              <a:ea typeface="Roboto" panose="02000000000000000000" pitchFamily="2" charset="0"/>
              <a:cs typeface="Arial" panose="020B0604020202020204" pitchFamily="34" charset="0"/>
              <a:sym typeface="Arial" panose="020B0604020202020204" pitchFamily="34" charset="0"/>
            </a:endParaRPr>
          </a:p>
        </p:txBody>
      </p:sp>
      <p:sp>
        <p:nvSpPr>
          <p:cNvPr id="31" name="Content Placeholder 2"/>
          <p:cNvSpPr txBox="1"/>
          <p:nvPr/>
        </p:nvSpPr>
        <p:spPr>
          <a:xfrm>
            <a:off x="8518186" y="3532096"/>
            <a:ext cx="1347928" cy="344302"/>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id-ID" sz="1475" b="1" dirty="0">
                <a:solidFill>
                  <a:schemeClr val="bg1"/>
                </a:solidFill>
                <a:latin typeface="Arial" panose="020B0604020202020204" pitchFamily="34" charset="0"/>
                <a:ea typeface="Roboto" panose="02000000000000000000" pitchFamily="2" charset="0"/>
                <a:cs typeface="Arial" panose="020B0604020202020204" pitchFamily="34" charset="0"/>
                <a:sym typeface="Arial" panose="020B0604020202020204" pitchFamily="34" charset="0"/>
              </a:rPr>
              <a:t>Result</a:t>
            </a:r>
            <a:endParaRPr lang="en-US" sz="1160" b="1" dirty="0">
              <a:solidFill>
                <a:schemeClr val="bg1"/>
              </a:solidFill>
              <a:latin typeface="Arial" panose="020B0604020202020204" pitchFamily="34" charset="0"/>
              <a:ea typeface="Roboto" panose="02000000000000000000" pitchFamily="2" charset="0"/>
              <a:cs typeface="Arial" panose="020B0604020202020204" pitchFamily="34" charset="0"/>
              <a:sym typeface="Arial" panose="020B0604020202020204" pitchFamily="34" charset="0"/>
            </a:endParaRPr>
          </a:p>
        </p:txBody>
      </p:sp>
      <p:sp>
        <p:nvSpPr>
          <p:cNvPr id="32" name="Content Placeholder 2"/>
          <p:cNvSpPr txBox="1"/>
          <p:nvPr/>
        </p:nvSpPr>
        <p:spPr>
          <a:xfrm>
            <a:off x="777593" y="5254508"/>
            <a:ext cx="11255586" cy="1256955"/>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150000"/>
              </a:lnSpc>
            </a:pPr>
            <a:r>
              <a:rPr lang="en-US" sz="1265"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rPr>
              <a:t>Lorem Ipsum has been the industry's standard dummy text ever since the 1500s</a:t>
            </a:r>
            <a:r>
              <a:rPr lang="id-ID" sz="1265"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rPr>
              <a:t>. Fusce som libero topi sombrero bikinan meksiko</a:t>
            </a:r>
            <a:r>
              <a:rPr lang="en-US" sz="1265"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rPr>
              <a:t> when an unknown printer took a galley of type and scrambled it to make a type specimen book. It has survived not only five centuries, but also the leap into electronic typesetting</a:t>
            </a:r>
            <a:r>
              <a:rPr lang="id-ID" sz="1265"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rPr>
              <a:t>. Fusce som libero topi sombrero bikinan meksiko</a:t>
            </a:r>
            <a:r>
              <a:rPr lang="en-US" sz="1265"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rPr>
              <a:t> when an unknown printer took a galley of type and scrambled it to make a type specimen book. It has survived not only five centuries, but also the leap into electronic typesetting</a:t>
            </a:r>
            <a:endParaRPr lang="id-ID" sz="1265"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endParaRPr>
          </a:p>
          <a:p>
            <a:pPr algn="ctr">
              <a:lnSpc>
                <a:spcPct val="150000"/>
              </a:lnSpc>
            </a:pPr>
            <a:endParaRPr lang="id-ID" sz="1265" dirty="0">
              <a:solidFill>
                <a:schemeClr val="bg1">
                  <a:lumMod val="65000"/>
                </a:schemeClr>
              </a:solidFill>
              <a:latin typeface="Arial" panose="020B0604020202020204" pitchFamily="34" charset="0"/>
              <a:ea typeface="Roboto" panose="02000000000000000000" pitchFamily="2" charset="0"/>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left)">
                                      <p:cBhvr>
                                        <p:cTn id="10" dur="1500"/>
                                        <p:tgtEl>
                                          <p:spTgt spid="33"/>
                                        </p:tgtEl>
                                      </p:cBhvr>
                                    </p:animEffect>
                                  </p:childTnLst>
                                </p:cTn>
                              </p:par>
                            </p:childTnLst>
                          </p:cTn>
                        </p:par>
                        <p:par>
                          <p:cTn id="11" fill="hold">
                            <p:stCondLst>
                              <p:cond delay="1500"/>
                            </p:stCondLst>
                            <p:childTnLst>
                              <p:par>
                                <p:cTn id="12" presetID="53" presetClass="entr" presetSubtype="16"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par>
                          <p:cTn id="17" fill="hold">
                            <p:stCondLst>
                              <p:cond delay="2000"/>
                            </p:stCondLst>
                            <p:childTnLst>
                              <p:par>
                                <p:cTn id="18" presetID="53" presetClass="entr" presetSubtype="16"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fltVal val="0"/>
                                          </p:val>
                                        </p:tav>
                                        <p:tav tm="100000">
                                          <p:val>
                                            <p:strVal val="#ppt_w"/>
                                          </p:val>
                                        </p:tav>
                                      </p:tavLst>
                                    </p:anim>
                                    <p:anim calcmode="lin" valueType="num">
                                      <p:cBhvr>
                                        <p:cTn id="21" dur="500" fill="hold"/>
                                        <p:tgtEl>
                                          <p:spTgt spid="13"/>
                                        </p:tgtEl>
                                        <p:attrNameLst>
                                          <p:attrName>ppt_h</p:attrName>
                                        </p:attrNameLst>
                                      </p:cBhvr>
                                      <p:tavLst>
                                        <p:tav tm="0">
                                          <p:val>
                                            <p:fltVal val="0"/>
                                          </p:val>
                                        </p:tav>
                                        <p:tav tm="100000">
                                          <p:val>
                                            <p:strVal val="#ppt_h"/>
                                          </p:val>
                                        </p:tav>
                                      </p:tavLst>
                                    </p:anim>
                                    <p:animEffect transition="in" filter="fade">
                                      <p:cBhvr>
                                        <p:cTn id="22" dur="500"/>
                                        <p:tgtEl>
                                          <p:spTgt spid="13"/>
                                        </p:tgtEl>
                                      </p:cBhvr>
                                    </p:animEffect>
                                  </p:childTnLst>
                                </p:cTn>
                              </p:par>
                            </p:childTnLst>
                          </p:cTn>
                        </p:par>
                        <p:par>
                          <p:cTn id="23" fill="hold">
                            <p:stCondLst>
                              <p:cond delay="2500"/>
                            </p:stCondLst>
                            <p:childTnLst>
                              <p:par>
                                <p:cTn id="24" presetID="53" presetClass="entr" presetSubtype="16"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p:cTn id="26" dur="500" fill="hold"/>
                                        <p:tgtEl>
                                          <p:spTgt spid="18"/>
                                        </p:tgtEl>
                                        <p:attrNameLst>
                                          <p:attrName>ppt_w</p:attrName>
                                        </p:attrNameLst>
                                      </p:cBhvr>
                                      <p:tavLst>
                                        <p:tav tm="0">
                                          <p:val>
                                            <p:fltVal val="0"/>
                                          </p:val>
                                        </p:tav>
                                        <p:tav tm="100000">
                                          <p:val>
                                            <p:strVal val="#ppt_w"/>
                                          </p:val>
                                        </p:tav>
                                      </p:tavLst>
                                    </p:anim>
                                    <p:anim calcmode="lin" valueType="num">
                                      <p:cBhvr>
                                        <p:cTn id="27" dur="500" fill="hold"/>
                                        <p:tgtEl>
                                          <p:spTgt spid="18"/>
                                        </p:tgtEl>
                                        <p:attrNameLst>
                                          <p:attrName>ppt_h</p:attrName>
                                        </p:attrNameLst>
                                      </p:cBhvr>
                                      <p:tavLst>
                                        <p:tav tm="0">
                                          <p:val>
                                            <p:fltVal val="0"/>
                                          </p:val>
                                        </p:tav>
                                        <p:tav tm="100000">
                                          <p:val>
                                            <p:strVal val="#ppt_h"/>
                                          </p:val>
                                        </p:tav>
                                      </p:tavLst>
                                    </p:anim>
                                    <p:animEffect transition="in" filter="fade">
                                      <p:cBhvr>
                                        <p:cTn id="28" dur="500"/>
                                        <p:tgtEl>
                                          <p:spTgt spid="18"/>
                                        </p:tgtEl>
                                      </p:cBhvr>
                                    </p:animEffect>
                                  </p:childTnLst>
                                </p:cTn>
                              </p:par>
                            </p:childTnLst>
                          </p:cTn>
                        </p:par>
                        <p:par>
                          <p:cTn id="29" fill="hold">
                            <p:stCondLst>
                              <p:cond delay="3000"/>
                            </p:stCondLst>
                            <p:childTnLst>
                              <p:par>
                                <p:cTn id="30" presetID="10" presetClass="entr" presetSubtype="0" fill="hold" nodeType="after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par>
                          <p:cTn id="33" fill="hold">
                            <p:stCondLst>
                              <p:cond delay="3500"/>
                            </p:stCondLst>
                            <p:childTnLst>
                              <p:par>
                                <p:cTn id="34" presetID="10" presetClass="entr" presetSubtype="0" fill="hold" nodeType="after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500"/>
                                        <p:tgtEl>
                                          <p:spTgt spid="23"/>
                                        </p:tgtEl>
                                      </p:cBhvr>
                                    </p:animEffect>
                                  </p:childTnLst>
                                </p:cTn>
                              </p:par>
                            </p:childTnLst>
                          </p:cTn>
                        </p:par>
                        <p:par>
                          <p:cTn id="37" fill="hold">
                            <p:stCondLst>
                              <p:cond delay="4000"/>
                            </p:stCondLst>
                            <p:childTnLst>
                              <p:par>
                                <p:cTn id="38" presetID="10" presetClass="entr" presetSubtype="0" fill="hold"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childTnLst>
                          </p:cTn>
                        </p:par>
                        <p:par>
                          <p:cTn id="41" fill="hold">
                            <p:stCondLst>
                              <p:cond delay="4500"/>
                            </p:stCondLst>
                            <p:childTnLst>
                              <p:par>
                                <p:cTn id="42" presetID="16" presetClass="entr" presetSubtype="37" fill="hold" grpId="0" nodeType="after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barn(outVertical)">
                                      <p:cBhvr>
                                        <p:cTn id="44" dur="750"/>
                                        <p:tgtEl>
                                          <p:spTgt spid="29"/>
                                        </p:tgtEl>
                                      </p:cBhvr>
                                    </p:animEffect>
                                  </p:childTnLst>
                                </p:cTn>
                              </p:par>
                            </p:childTnLst>
                          </p:cTn>
                        </p:par>
                        <p:par>
                          <p:cTn id="45" fill="hold">
                            <p:stCondLst>
                              <p:cond delay="5500"/>
                            </p:stCondLst>
                            <p:childTnLst>
                              <p:par>
                                <p:cTn id="46" presetID="16" presetClass="entr" presetSubtype="37" fill="hold" grpId="0" nodeType="after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barn(outVertical)">
                                      <p:cBhvr>
                                        <p:cTn id="48" dur="750"/>
                                        <p:tgtEl>
                                          <p:spTgt spid="30"/>
                                        </p:tgtEl>
                                      </p:cBhvr>
                                    </p:animEffect>
                                  </p:childTnLst>
                                </p:cTn>
                              </p:par>
                            </p:childTnLst>
                          </p:cTn>
                        </p:par>
                        <p:par>
                          <p:cTn id="49" fill="hold">
                            <p:stCondLst>
                              <p:cond delay="6500"/>
                            </p:stCondLst>
                            <p:childTnLst>
                              <p:par>
                                <p:cTn id="50" presetID="16" presetClass="entr" presetSubtype="37" fill="hold" grpId="0" nodeType="after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barn(outVertical)">
                                      <p:cBhvr>
                                        <p:cTn id="52" dur="750"/>
                                        <p:tgtEl>
                                          <p:spTgt spid="31"/>
                                        </p:tgtEl>
                                      </p:cBhvr>
                                    </p:animEffect>
                                  </p:childTnLst>
                                </p:cTn>
                              </p:par>
                            </p:childTnLst>
                          </p:cTn>
                        </p:par>
                        <p:par>
                          <p:cTn id="53" fill="hold">
                            <p:stCondLst>
                              <p:cond delay="7500"/>
                            </p:stCondLst>
                            <p:childTnLst>
                              <p:par>
                                <p:cTn id="54" presetID="42" presetClass="entr" presetSubtype="0" fill="hold" grpId="0" nodeType="after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fade">
                                      <p:cBhvr>
                                        <p:cTn id="56" dur="1000"/>
                                        <p:tgtEl>
                                          <p:spTgt spid="32"/>
                                        </p:tgtEl>
                                      </p:cBhvr>
                                    </p:animEffect>
                                    <p:anim calcmode="lin" valueType="num">
                                      <p:cBhvr>
                                        <p:cTn id="57" dur="1000" fill="hold"/>
                                        <p:tgtEl>
                                          <p:spTgt spid="32"/>
                                        </p:tgtEl>
                                        <p:attrNameLst>
                                          <p:attrName>ppt_x</p:attrName>
                                        </p:attrNameLst>
                                      </p:cBhvr>
                                      <p:tavLst>
                                        <p:tav tm="0">
                                          <p:val>
                                            <p:strVal val="#ppt_x"/>
                                          </p:val>
                                        </p:tav>
                                        <p:tav tm="100000">
                                          <p:val>
                                            <p:strVal val="#ppt_x"/>
                                          </p:val>
                                        </p:tav>
                                      </p:tavLst>
                                    </p:anim>
                                    <p:anim calcmode="lin" valueType="num">
                                      <p:cBhvr>
                                        <p:cTn id="5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8" grpId="0" animBg="1"/>
      <p:bldP spid="29" grpId="0"/>
      <p:bldP spid="30" grpId="0"/>
      <p:bldP spid="31"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19385" y="2494330"/>
            <a:ext cx="4339650" cy="923330"/>
          </a:xfrm>
          <a:prstGeom prst="rect">
            <a:avLst/>
          </a:prstGeom>
          <a:noFill/>
        </p:spPr>
        <p:txBody>
          <a:bodyPr wrap="none" rtlCol="0">
            <a:spAutoFit/>
          </a:bodyPr>
          <a:lstStyle/>
          <a:p>
            <a:pPr marL="0" lvl="1"/>
            <a:r>
              <a:rPr lang="zh-CN" altLang="en-US" sz="5400" dirty="0">
                <a:solidFill>
                  <a:schemeClr val="accent1"/>
                </a:solidFill>
                <a:cs typeface="+mn-ea"/>
                <a:sym typeface="+mn-lt"/>
              </a:rPr>
              <a:t>相关标题文字</a:t>
            </a:r>
            <a:endParaRPr lang="zh-CN" altLang="en-US" sz="5060" b="1" spc="422" dirty="0">
              <a:solidFill>
                <a:schemeClr val="accent1"/>
              </a:solidFill>
              <a:cs typeface="+mn-ea"/>
              <a:sym typeface="+mn-lt"/>
            </a:endParaRPr>
          </a:p>
        </p:txBody>
      </p:sp>
      <p:cxnSp>
        <p:nvCxnSpPr>
          <p:cNvPr id="7" name="直接连接符 6"/>
          <p:cNvCxnSpPr/>
          <p:nvPr/>
        </p:nvCxnSpPr>
        <p:spPr>
          <a:xfrm flipV="1">
            <a:off x="5315639" y="1692601"/>
            <a:ext cx="0" cy="3712671"/>
          </a:xfrm>
          <a:prstGeom prst="line">
            <a:avLst/>
          </a:prstGeom>
          <a:ln w="63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文本框 9"/>
          <p:cNvSpPr txBox="1"/>
          <p:nvPr/>
        </p:nvSpPr>
        <p:spPr>
          <a:xfrm>
            <a:off x="5767399" y="3712993"/>
            <a:ext cx="1939531"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年度工作概述</a:t>
            </a:r>
          </a:p>
        </p:txBody>
      </p:sp>
      <p:sp>
        <p:nvSpPr>
          <p:cNvPr id="9" name="文本框 9"/>
          <p:cNvSpPr txBox="1"/>
          <p:nvPr/>
        </p:nvSpPr>
        <p:spPr>
          <a:xfrm>
            <a:off x="5767399" y="4170586"/>
            <a:ext cx="2102136"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成功项目展示</a:t>
            </a:r>
          </a:p>
        </p:txBody>
      </p:sp>
      <p:sp>
        <p:nvSpPr>
          <p:cNvPr id="10" name="文本框 9"/>
          <p:cNvSpPr txBox="1"/>
          <p:nvPr/>
        </p:nvSpPr>
        <p:spPr>
          <a:xfrm>
            <a:off x="5767400" y="4628812"/>
            <a:ext cx="1939528"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明年工作计划</a:t>
            </a:r>
          </a:p>
        </p:txBody>
      </p:sp>
      <p:sp>
        <p:nvSpPr>
          <p:cNvPr id="12" name="文本框 9"/>
          <p:cNvSpPr txBox="1"/>
          <p:nvPr/>
        </p:nvSpPr>
        <p:spPr>
          <a:xfrm>
            <a:off x="8162251" y="3717574"/>
            <a:ext cx="1939531"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工作完成情况</a:t>
            </a:r>
          </a:p>
        </p:txBody>
      </p:sp>
      <p:sp>
        <p:nvSpPr>
          <p:cNvPr id="13" name="文本框 9"/>
          <p:cNvSpPr txBox="1"/>
          <p:nvPr/>
        </p:nvSpPr>
        <p:spPr>
          <a:xfrm>
            <a:off x="8162254" y="4175800"/>
            <a:ext cx="1939528"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工作存在不足</a:t>
            </a:r>
          </a:p>
        </p:txBody>
      </p:sp>
      <p:sp>
        <p:nvSpPr>
          <p:cNvPr id="3" name="TextBox 2"/>
          <p:cNvSpPr txBox="1"/>
          <p:nvPr/>
        </p:nvSpPr>
        <p:spPr>
          <a:xfrm>
            <a:off x="3462430" y="4073159"/>
            <a:ext cx="1269470" cy="346249"/>
          </a:xfrm>
          <a:prstGeom prst="rect">
            <a:avLst/>
          </a:prstGeom>
          <a:noFill/>
        </p:spPr>
        <p:txBody>
          <a:bodyPr wrap="square" lIns="0" tIns="0" rIns="0" bIns="0" rtlCol="0">
            <a:spAutoFit/>
          </a:bodyPr>
          <a:lstStyle/>
          <a:p>
            <a:r>
              <a:rPr lang="en-US" altLang="zh-CN" sz="2250" dirty="0">
                <a:solidFill>
                  <a:schemeClr val="accent1"/>
                </a:solidFill>
                <a:cs typeface="+mn-ea"/>
                <a:sym typeface="+mn-lt"/>
              </a:rPr>
              <a:t>PART 01</a:t>
            </a:r>
            <a:endParaRPr lang="zh-CN" altLang="en-US" sz="2250" dirty="0">
              <a:solidFill>
                <a:schemeClr val="accent1"/>
              </a:solidFill>
              <a:cs typeface="+mn-ea"/>
              <a:sym typeface="+mn-lt"/>
            </a:endParaRPr>
          </a:p>
        </p:txBody>
      </p:sp>
      <p:grpSp>
        <p:nvGrpSpPr>
          <p:cNvPr id="33" name="组合 32"/>
          <p:cNvGrpSpPr/>
          <p:nvPr/>
        </p:nvGrpSpPr>
        <p:grpSpPr>
          <a:xfrm>
            <a:off x="3182438" y="2033997"/>
            <a:ext cx="1829454" cy="1829454"/>
            <a:chOff x="2262782" y="1446400"/>
            <a:chExt cx="1301106" cy="1301106"/>
          </a:xfrm>
        </p:grpSpPr>
        <p:sp>
          <p:nvSpPr>
            <p:cNvPr id="5" name="椭圆 4"/>
            <p:cNvSpPr/>
            <p:nvPr/>
          </p:nvSpPr>
          <p:spPr>
            <a:xfrm>
              <a:off x="2262782" y="1446400"/>
              <a:ext cx="1301106" cy="130110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KSO_Shape"/>
            <p:cNvSpPr/>
            <p:nvPr/>
          </p:nvSpPr>
          <p:spPr bwMode="auto">
            <a:xfrm>
              <a:off x="2523120" y="1821416"/>
              <a:ext cx="836342" cy="574285"/>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solidFill>
                  <a:srgbClr val="FFFFFF"/>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p:tgtEl>
                                          <p:spTgt spid="33"/>
                                        </p:tgtEl>
                                        <p:attrNameLst>
                                          <p:attrName>ppt_x</p:attrName>
                                        </p:attrNameLst>
                                      </p:cBhvr>
                                      <p:tavLst>
                                        <p:tav tm="0">
                                          <p:val>
                                            <p:strVal val="#ppt_x+#ppt_w*1.125000"/>
                                          </p:val>
                                        </p:tav>
                                        <p:tav tm="100000">
                                          <p:val>
                                            <p:strVal val="#ppt_x"/>
                                          </p:val>
                                        </p:tav>
                                      </p:tavLst>
                                    </p:anim>
                                    <p:animEffect transition="in" filter="wipe(left)">
                                      <p:cBhvr>
                                        <p:cTn id="12" dur="500"/>
                                        <p:tgtEl>
                                          <p:spTgt spid="33"/>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p:tgtEl>
                                          <p:spTgt spid="2"/>
                                        </p:tgtEl>
                                        <p:attrNameLst>
                                          <p:attrName>ppt_x</p:attrName>
                                        </p:attrNameLst>
                                      </p:cBhvr>
                                      <p:tavLst>
                                        <p:tav tm="0">
                                          <p:val>
                                            <p:strVal val="#ppt_x-#ppt_w*1.125000"/>
                                          </p:val>
                                        </p:tav>
                                        <p:tav tm="100000">
                                          <p:val>
                                            <p:strVal val="#ppt_x"/>
                                          </p:val>
                                        </p:tav>
                                      </p:tavLst>
                                    </p:anim>
                                    <p:animEffect transition="in" filter="wipe(right)">
                                      <p:cBhvr>
                                        <p:cTn id="16" dur="500"/>
                                        <p:tgtEl>
                                          <p:spTgt spid="2"/>
                                        </p:tgtEl>
                                      </p:cBhvr>
                                    </p:animEffect>
                                  </p:childTnLst>
                                </p:cTn>
                              </p:par>
                            </p:childTnLst>
                          </p:cTn>
                        </p:par>
                        <p:par>
                          <p:cTn id="17" fill="hold">
                            <p:stCondLst>
                              <p:cond delay="1000"/>
                            </p:stCondLst>
                            <p:childTnLst>
                              <p:par>
                                <p:cTn id="18" presetID="47" presetClass="entr" presetSubtype="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anim calcmode="lin" valueType="num">
                                      <p:cBhvr>
                                        <p:cTn id="21" dur="500" fill="hold"/>
                                        <p:tgtEl>
                                          <p:spTgt spid="3"/>
                                        </p:tgtEl>
                                        <p:attrNameLst>
                                          <p:attrName>ppt_x</p:attrName>
                                        </p:attrNameLst>
                                      </p:cBhvr>
                                      <p:tavLst>
                                        <p:tav tm="0">
                                          <p:val>
                                            <p:strVal val="#ppt_x"/>
                                          </p:val>
                                        </p:tav>
                                        <p:tav tm="100000">
                                          <p:val>
                                            <p:strVal val="#ppt_x"/>
                                          </p:val>
                                        </p:tav>
                                      </p:tavLst>
                                    </p:anim>
                                    <p:anim calcmode="lin" valueType="num">
                                      <p:cBhvr>
                                        <p:cTn id="22" dur="500" fill="hold"/>
                                        <p:tgtEl>
                                          <p:spTgt spid="3"/>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20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40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20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40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2" grpId="0"/>
      <p:bldP spid="13"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51856" y="6579169"/>
            <a:ext cx="548358" cy="287130"/>
          </a:xfrm>
          <a:prstGeom prst="rect">
            <a:avLst/>
          </a:prstGeom>
          <a:noFill/>
        </p:spPr>
        <p:txBody>
          <a:bodyPr wrap="square" rtlCol="0">
            <a:spAutoFit/>
          </a:bodyPr>
          <a:lstStyle/>
          <a:p>
            <a:fld id="{F3C5028F-8D3B-45CC-A1ED-22F09E87F5E5}" type="slidenum">
              <a:rPr lang="id-ID" sz="1265">
                <a:solidFill>
                  <a:schemeClr val="bg1"/>
                </a:solidFill>
              </a:rPr>
              <a:t>4</a:t>
            </a:fld>
            <a:endParaRPr lang="id-ID" sz="1265" dirty="0">
              <a:solidFill>
                <a:schemeClr val="bg1"/>
              </a:solidFill>
            </a:endParaRPr>
          </a:p>
        </p:txBody>
      </p:sp>
      <p:sp>
        <p:nvSpPr>
          <p:cNvPr id="6" name="Rectangle 5"/>
          <p:cNvSpPr/>
          <p:nvPr/>
        </p:nvSpPr>
        <p:spPr>
          <a:xfrm>
            <a:off x="1148393" y="935991"/>
            <a:ext cx="10638500" cy="4576650"/>
          </a:xfrm>
          <a:prstGeom prst="rect">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p:cNvSpPr txBox="1"/>
          <p:nvPr/>
        </p:nvSpPr>
        <p:spPr>
          <a:xfrm>
            <a:off x="1423918" y="5607051"/>
            <a:ext cx="2173622" cy="730129"/>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150000"/>
              </a:lnSpc>
            </a:pPr>
            <a:r>
              <a:rPr lang="id-ID" sz="1265" dirty="0">
                <a:solidFill>
                  <a:schemeClr val="bg1">
                    <a:lumMod val="75000"/>
                  </a:schemeClr>
                </a:solidFill>
                <a:ea typeface="Roboto" panose="02000000000000000000" pitchFamily="2" charset="0"/>
              </a:rPr>
              <a:t>www.aurorapowerpoint.com mail@aurorapowerpoint.com @aurorapowerpoint</a:t>
            </a:r>
          </a:p>
        </p:txBody>
      </p:sp>
      <p:sp>
        <p:nvSpPr>
          <p:cNvPr id="12" name="Content Placeholder 2"/>
          <p:cNvSpPr txBox="1"/>
          <p:nvPr/>
        </p:nvSpPr>
        <p:spPr>
          <a:xfrm>
            <a:off x="3995531" y="5607051"/>
            <a:ext cx="7806673" cy="730129"/>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50000"/>
              </a:lnSpc>
            </a:pPr>
            <a:r>
              <a:rPr lang="en-US" sz="1265" dirty="0" err="1">
                <a:solidFill>
                  <a:schemeClr val="bg1">
                    <a:lumMod val="65000"/>
                  </a:schemeClr>
                </a:solidFill>
                <a:ea typeface="Roboto" panose="02000000000000000000" pitchFamily="2" charset="0"/>
              </a:rPr>
              <a:t>Lorem</a:t>
            </a:r>
            <a:r>
              <a:rPr lang="en-US" sz="1265" dirty="0">
                <a:solidFill>
                  <a:schemeClr val="bg1">
                    <a:lumMod val="65000"/>
                  </a:schemeClr>
                </a:solidFill>
                <a:ea typeface="Roboto" panose="02000000000000000000" pitchFamily="2" charset="0"/>
              </a:rPr>
              <a:t> </a:t>
            </a:r>
            <a:r>
              <a:rPr lang="en-US" sz="1265" dirty="0" err="1">
                <a:solidFill>
                  <a:schemeClr val="bg1">
                    <a:lumMod val="65000"/>
                  </a:schemeClr>
                </a:solidFill>
                <a:ea typeface="Roboto" panose="02000000000000000000" pitchFamily="2" charset="0"/>
              </a:rPr>
              <a:t>Ipsum</a:t>
            </a:r>
            <a:r>
              <a:rPr lang="en-US" sz="1265" dirty="0">
                <a:solidFill>
                  <a:schemeClr val="bg1">
                    <a:lumMod val="65000"/>
                  </a:schemeClr>
                </a:solidFill>
                <a:ea typeface="Roboto" panose="02000000000000000000" pitchFamily="2" charset="0"/>
              </a:rPr>
              <a:t> available, but the majority have suffered alteration in some form, by injected humor, or randomized words which don't look even slightly believable. If you are going to use a passage of </a:t>
            </a:r>
            <a:r>
              <a:rPr lang="en-US" sz="1265" dirty="0" err="1">
                <a:solidFill>
                  <a:schemeClr val="bg1">
                    <a:lumMod val="65000"/>
                  </a:schemeClr>
                </a:solidFill>
                <a:ea typeface="Roboto" panose="02000000000000000000" pitchFamily="2" charset="0"/>
              </a:rPr>
              <a:t>Lorem</a:t>
            </a:r>
            <a:r>
              <a:rPr lang="en-US" sz="1265" dirty="0">
                <a:solidFill>
                  <a:schemeClr val="bg1">
                    <a:lumMod val="65000"/>
                  </a:schemeClr>
                </a:solidFill>
                <a:ea typeface="Roboto" panose="02000000000000000000" pitchFamily="2" charset="0"/>
              </a:rPr>
              <a:t> </a:t>
            </a:r>
            <a:r>
              <a:rPr lang="en-US" sz="1265" dirty="0" err="1">
                <a:solidFill>
                  <a:schemeClr val="bg1">
                    <a:lumMod val="65000"/>
                  </a:schemeClr>
                </a:solidFill>
                <a:ea typeface="Roboto" panose="02000000000000000000" pitchFamily="2" charset="0"/>
              </a:rPr>
              <a:t>Ipsum</a:t>
            </a:r>
            <a:r>
              <a:rPr lang="en-US" sz="1265" dirty="0">
                <a:solidFill>
                  <a:schemeClr val="bg1">
                    <a:lumMod val="65000"/>
                  </a:schemeClr>
                </a:solidFill>
                <a:ea typeface="Roboto" panose="02000000000000000000" pitchFamily="2" charset="0"/>
              </a:rPr>
              <a:t>, you need to be sure there isn't anything embarrassing hidden in the middle of text.</a:t>
            </a:r>
          </a:p>
        </p:txBody>
      </p:sp>
      <p:grpSp>
        <p:nvGrpSpPr>
          <p:cNvPr id="16" name="Group 15"/>
          <p:cNvGrpSpPr/>
          <p:nvPr/>
        </p:nvGrpSpPr>
        <p:grpSpPr>
          <a:xfrm>
            <a:off x="1158150" y="5979967"/>
            <a:ext cx="265767" cy="265767"/>
            <a:chOff x="1097824" y="5684720"/>
            <a:chExt cx="252000" cy="252000"/>
          </a:xfrm>
        </p:grpSpPr>
        <p:sp>
          <p:nvSpPr>
            <p:cNvPr id="10" name="Oval 9"/>
            <p:cNvSpPr>
              <a:spLocks noChangeAspect="1"/>
            </p:cNvSpPr>
            <p:nvPr/>
          </p:nvSpPr>
          <p:spPr>
            <a:xfrm rot="10800000">
              <a:off x="1097824" y="5684720"/>
              <a:ext cx="252000" cy="252000"/>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Freeform 12"/>
            <p:cNvSpPr>
              <a:spLocks noChangeAspect="1" noEditPoints="1"/>
            </p:cNvSpPr>
            <p:nvPr/>
          </p:nvSpPr>
          <p:spPr bwMode="auto">
            <a:xfrm>
              <a:off x="1141760" y="5762046"/>
              <a:ext cx="161132" cy="113400"/>
            </a:xfrm>
            <a:custGeom>
              <a:avLst/>
              <a:gdLst>
                <a:gd name="T0" fmla="*/ 0 w 530"/>
                <a:gd name="T1" fmla="*/ 373 h 373"/>
                <a:gd name="T2" fmla="*/ 530 w 530"/>
                <a:gd name="T3" fmla="*/ 373 h 373"/>
                <a:gd name="T4" fmla="*/ 530 w 530"/>
                <a:gd name="T5" fmla="*/ 0 h 373"/>
                <a:gd name="T6" fmla="*/ 0 w 530"/>
                <a:gd name="T7" fmla="*/ 0 h 373"/>
                <a:gd name="T8" fmla="*/ 0 w 530"/>
                <a:gd name="T9" fmla="*/ 373 h 373"/>
                <a:gd name="T10" fmla="*/ 510 w 530"/>
                <a:gd name="T11" fmla="*/ 36 h 373"/>
                <a:gd name="T12" fmla="*/ 343 w 530"/>
                <a:gd name="T13" fmla="*/ 183 h 373"/>
                <a:gd name="T14" fmla="*/ 510 w 530"/>
                <a:gd name="T15" fmla="*/ 337 h 373"/>
                <a:gd name="T16" fmla="*/ 510 w 530"/>
                <a:gd name="T17" fmla="*/ 354 h 373"/>
                <a:gd name="T18" fmla="*/ 321 w 530"/>
                <a:gd name="T19" fmla="*/ 200 h 373"/>
                <a:gd name="T20" fmla="*/ 264 w 530"/>
                <a:gd name="T21" fmla="*/ 248 h 373"/>
                <a:gd name="T22" fmla="*/ 206 w 530"/>
                <a:gd name="T23" fmla="*/ 200 h 373"/>
                <a:gd name="T24" fmla="*/ 17 w 530"/>
                <a:gd name="T25" fmla="*/ 354 h 373"/>
                <a:gd name="T26" fmla="*/ 17 w 530"/>
                <a:gd name="T27" fmla="*/ 337 h 373"/>
                <a:gd name="T28" fmla="*/ 187 w 530"/>
                <a:gd name="T29" fmla="*/ 183 h 373"/>
                <a:gd name="T30" fmla="*/ 17 w 530"/>
                <a:gd name="T31" fmla="*/ 36 h 373"/>
                <a:gd name="T32" fmla="*/ 17 w 530"/>
                <a:gd name="T33" fmla="*/ 19 h 373"/>
                <a:gd name="T34" fmla="*/ 264 w 530"/>
                <a:gd name="T35" fmla="*/ 195 h 373"/>
                <a:gd name="T36" fmla="*/ 510 w 530"/>
                <a:gd name="T37" fmla="*/ 19 h 373"/>
                <a:gd name="T38" fmla="*/ 510 w 530"/>
                <a:gd name="T39" fmla="*/ 36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0" h="373">
                  <a:moveTo>
                    <a:pt x="0" y="373"/>
                  </a:moveTo>
                  <a:lnTo>
                    <a:pt x="530" y="373"/>
                  </a:lnTo>
                  <a:lnTo>
                    <a:pt x="530" y="0"/>
                  </a:lnTo>
                  <a:lnTo>
                    <a:pt x="0" y="0"/>
                  </a:lnTo>
                  <a:lnTo>
                    <a:pt x="0" y="373"/>
                  </a:lnTo>
                  <a:close/>
                  <a:moveTo>
                    <a:pt x="510" y="36"/>
                  </a:moveTo>
                  <a:lnTo>
                    <a:pt x="343" y="183"/>
                  </a:lnTo>
                  <a:lnTo>
                    <a:pt x="510" y="337"/>
                  </a:lnTo>
                  <a:lnTo>
                    <a:pt x="510" y="354"/>
                  </a:lnTo>
                  <a:lnTo>
                    <a:pt x="321" y="200"/>
                  </a:lnTo>
                  <a:lnTo>
                    <a:pt x="264" y="248"/>
                  </a:lnTo>
                  <a:lnTo>
                    <a:pt x="206" y="200"/>
                  </a:lnTo>
                  <a:lnTo>
                    <a:pt x="17" y="354"/>
                  </a:lnTo>
                  <a:lnTo>
                    <a:pt x="17" y="337"/>
                  </a:lnTo>
                  <a:lnTo>
                    <a:pt x="187" y="183"/>
                  </a:lnTo>
                  <a:lnTo>
                    <a:pt x="17" y="36"/>
                  </a:lnTo>
                  <a:lnTo>
                    <a:pt x="17" y="19"/>
                  </a:lnTo>
                  <a:lnTo>
                    <a:pt x="264" y="195"/>
                  </a:lnTo>
                  <a:lnTo>
                    <a:pt x="510" y="19"/>
                  </a:lnTo>
                  <a:lnTo>
                    <a:pt x="510" y="36"/>
                  </a:lnTo>
                  <a:close/>
                </a:path>
              </a:pathLst>
            </a:custGeom>
            <a:solidFill>
              <a:schemeClr val="bg1"/>
            </a:solidFill>
            <a:ln>
              <a:noFill/>
            </a:ln>
          </p:spPr>
          <p:txBody>
            <a:bodyPr vert="horz" wrap="square" lIns="96435" tIns="48218" rIns="96435" bIns="48218" numCol="1" anchor="t" anchorCtr="0" compatLnSpc="1"/>
            <a:lstStyle/>
            <a:p>
              <a:endParaRPr lang="id-ID"/>
            </a:p>
          </p:txBody>
        </p:sp>
      </p:grpSp>
      <p:grpSp>
        <p:nvGrpSpPr>
          <p:cNvPr id="17" name="Group 16"/>
          <p:cNvGrpSpPr/>
          <p:nvPr/>
        </p:nvGrpSpPr>
        <p:grpSpPr>
          <a:xfrm>
            <a:off x="1099363" y="5652971"/>
            <a:ext cx="383341" cy="319446"/>
            <a:chOff x="1042082" y="5374663"/>
            <a:chExt cx="363484" cy="302899"/>
          </a:xfrm>
        </p:grpSpPr>
        <p:sp>
          <p:nvSpPr>
            <p:cNvPr id="9" name="Oval 8"/>
            <p:cNvSpPr>
              <a:spLocks noChangeAspect="1"/>
            </p:cNvSpPr>
            <p:nvPr/>
          </p:nvSpPr>
          <p:spPr>
            <a:xfrm rot="10800000">
              <a:off x="1097825" y="5403691"/>
              <a:ext cx="252000" cy="252000"/>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TextBox 13"/>
            <p:cNvSpPr txBox="1"/>
            <p:nvPr/>
          </p:nvSpPr>
          <p:spPr>
            <a:xfrm>
              <a:off x="1042082" y="5374663"/>
              <a:ext cx="363484" cy="302899"/>
            </a:xfrm>
            <a:prstGeom prst="rect">
              <a:avLst/>
            </a:prstGeom>
            <a:noFill/>
          </p:spPr>
          <p:txBody>
            <a:bodyPr wrap="square" rtlCol="0">
              <a:spAutoFit/>
            </a:bodyPr>
            <a:lstStyle/>
            <a:p>
              <a:pPr algn="ctr"/>
              <a:r>
                <a:rPr lang="id-ID" sz="1475" dirty="0">
                  <a:solidFill>
                    <a:schemeClr val="bg1"/>
                  </a:solidFill>
                  <a:latin typeface="FontAwesome" pitchFamily="2" charset="0"/>
                </a:rPr>
                <a:t></a:t>
              </a:r>
              <a:endParaRPr lang="id-ID" sz="1265" dirty="0">
                <a:solidFill>
                  <a:schemeClr val="bg1"/>
                </a:solidFill>
                <a:latin typeface="FontAwesome" pitchFamily="2" charset="0"/>
              </a:endParaRPr>
            </a:p>
          </p:txBody>
        </p:sp>
      </p:grpSp>
      <p:grpSp>
        <p:nvGrpSpPr>
          <p:cNvPr id="2" name="Group 1"/>
          <p:cNvGrpSpPr/>
          <p:nvPr/>
        </p:nvGrpSpPr>
        <p:grpSpPr>
          <a:xfrm>
            <a:off x="1108623" y="6240396"/>
            <a:ext cx="374082" cy="319446"/>
            <a:chOff x="1050861" y="5931659"/>
            <a:chExt cx="354705" cy="302899"/>
          </a:xfrm>
        </p:grpSpPr>
        <p:sp>
          <p:nvSpPr>
            <p:cNvPr id="11" name="Oval 10"/>
            <p:cNvSpPr>
              <a:spLocks noChangeAspect="1"/>
            </p:cNvSpPr>
            <p:nvPr/>
          </p:nvSpPr>
          <p:spPr>
            <a:xfrm rot="10800000">
              <a:off x="1097823" y="5965749"/>
              <a:ext cx="252000" cy="252000"/>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Box 14"/>
            <p:cNvSpPr txBox="1"/>
            <p:nvPr/>
          </p:nvSpPr>
          <p:spPr>
            <a:xfrm>
              <a:off x="1050861" y="5931659"/>
              <a:ext cx="354705" cy="302899"/>
            </a:xfrm>
            <a:prstGeom prst="rect">
              <a:avLst/>
            </a:prstGeom>
            <a:noFill/>
          </p:spPr>
          <p:txBody>
            <a:bodyPr wrap="square" rtlCol="0">
              <a:spAutoFit/>
            </a:bodyPr>
            <a:lstStyle/>
            <a:p>
              <a:pPr algn="ctr"/>
              <a:r>
                <a:rPr lang="id-ID" sz="1475" dirty="0">
                  <a:solidFill>
                    <a:schemeClr val="bg1"/>
                  </a:solidFill>
                  <a:latin typeface="FontAwesome" pitchFamily="2" charset="0"/>
                </a:rPr>
                <a:t></a:t>
              </a:r>
            </a:p>
          </p:txBody>
        </p:sp>
      </p:gr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1000"/>
                                        <p:tgtEl>
                                          <p:spTgt spid="6"/>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ppt_w</p:attrName>
                                        </p:attrNameLst>
                                      </p:cBhvr>
                                      <p:tavLst>
                                        <p:tav tm="0">
                                          <p:val>
                                            <p:fltVal val="0"/>
                                          </p:val>
                                        </p:tav>
                                        <p:tav tm="100000">
                                          <p:val>
                                            <p:strVal val="#ppt_w"/>
                                          </p:val>
                                        </p:tav>
                                      </p:tavLst>
                                    </p:anim>
                                    <p:anim calcmode="lin" valueType="num">
                                      <p:cBhvr>
                                        <p:cTn id="24" dur="500" fill="hold"/>
                                        <p:tgtEl>
                                          <p:spTgt spid="2"/>
                                        </p:tgtEl>
                                        <p:attrNameLst>
                                          <p:attrName>ppt_h</p:attrName>
                                        </p:attrNameLst>
                                      </p:cBhvr>
                                      <p:tavLst>
                                        <p:tav tm="0">
                                          <p:val>
                                            <p:fltVal val="0"/>
                                          </p:val>
                                        </p:tav>
                                        <p:tav tm="100000">
                                          <p:val>
                                            <p:strVal val="#ppt_h"/>
                                          </p:val>
                                        </p:tav>
                                      </p:tavLst>
                                    </p:anim>
                                    <p:animEffect transition="in" filter="fade">
                                      <p:cBhvr>
                                        <p:cTn id="25" dur="500"/>
                                        <p:tgtEl>
                                          <p:spTgt spid="2"/>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p:cNvGrpSpPr/>
          <p:nvPr/>
        </p:nvGrpSpPr>
        <p:grpSpPr>
          <a:xfrm>
            <a:off x="908622" y="2223370"/>
            <a:ext cx="5357520" cy="910196"/>
            <a:chOff x="648100" y="3562350"/>
            <a:chExt cx="3583374" cy="914400"/>
          </a:xfrm>
        </p:grpSpPr>
        <p:sp>
          <p:nvSpPr>
            <p:cNvPr id="14" name="Rectangle 13"/>
            <p:cNvSpPr/>
            <p:nvPr/>
          </p:nvSpPr>
          <p:spPr>
            <a:xfrm>
              <a:off x="800500" y="3562350"/>
              <a:ext cx="3430974" cy="914400"/>
            </a:xfrm>
            <a:prstGeom prst="rect">
              <a:avLst/>
            </a:pr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648100" y="3562350"/>
              <a:ext cx="152400"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ooter Text"/>
          <p:cNvSpPr txBox="1"/>
          <p:nvPr/>
        </p:nvSpPr>
        <p:spPr>
          <a:xfrm>
            <a:off x="1234307" y="2310599"/>
            <a:ext cx="4766468" cy="735714"/>
          </a:xfrm>
          <a:prstGeom prst="rect">
            <a:avLst/>
          </a:prstGeom>
          <a:noFill/>
        </p:spPr>
        <p:txBody>
          <a:bodyPr wrap="square" lIns="0" tIns="0" rIns="0" bIns="0" rtlCol="0">
            <a:spAutoFit/>
          </a:bodyPr>
          <a:lstStyle/>
          <a:p>
            <a:r>
              <a:rPr lang="en-US" sz="1970" b="1" dirty="0">
                <a:solidFill>
                  <a:schemeClr val="accent1"/>
                </a:solidFill>
              </a:rPr>
              <a:t>SUPER MAGIC </a:t>
            </a:r>
            <a:br>
              <a:rPr lang="en-US" sz="1405" dirty="0">
                <a:solidFill>
                  <a:schemeClr val="tx1">
                    <a:lumMod val="75000"/>
                    <a:lumOff val="25000"/>
                  </a:schemeClr>
                </a:solidFill>
              </a:rPr>
            </a:br>
            <a:r>
              <a:rPr lang="en-US" sz="1405" dirty="0">
                <a:solidFill>
                  <a:schemeClr val="tx1">
                    <a:lumMod val="75000"/>
                    <a:lumOff val="25000"/>
                  </a:schemeClr>
                </a:solidFill>
              </a:rPr>
              <a:t>of lorem ipsum available, but the majority have suffered alteration in some form, by injected humour randomized words.</a:t>
            </a:r>
          </a:p>
        </p:txBody>
      </p:sp>
      <p:grpSp>
        <p:nvGrpSpPr>
          <p:cNvPr id="3" name="Group 45"/>
          <p:cNvGrpSpPr/>
          <p:nvPr/>
        </p:nvGrpSpPr>
        <p:grpSpPr>
          <a:xfrm>
            <a:off x="908622" y="3694653"/>
            <a:ext cx="5357520" cy="910196"/>
            <a:chOff x="648100" y="3562350"/>
            <a:chExt cx="3583374" cy="914400"/>
          </a:xfrm>
        </p:grpSpPr>
        <p:sp>
          <p:nvSpPr>
            <p:cNvPr id="47" name="Rectangle 46"/>
            <p:cNvSpPr/>
            <p:nvPr/>
          </p:nvSpPr>
          <p:spPr>
            <a:xfrm>
              <a:off x="800500" y="3562350"/>
              <a:ext cx="3430974" cy="914400"/>
            </a:xfrm>
            <a:prstGeom prst="rect">
              <a:avLst/>
            </a:pr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a:off x="648100" y="3562350"/>
              <a:ext cx="152400"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Footer Text"/>
          <p:cNvSpPr txBox="1"/>
          <p:nvPr/>
        </p:nvSpPr>
        <p:spPr>
          <a:xfrm>
            <a:off x="1234307" y="3781882"/>
            <a:ext cx="4766468" cy="735714"/>
          </a:xfrm>
          <a:prstGeom prst="rect">
            <a:avLst/>
          </a:prstGeom>
          <a:noFill/>
        </p:spPr>
        <p:txBody>
          <a:bodyPr wrap="square" lIns="0" tIns="0" rIns="0" bIns="0" rtlCol="0">
            <a:spAutoFit/>
          </a:bodyPr>
          <a:lstStyle/>
          <a:p>
            <a:r>
              <a:rPr lang="en-US" sz="1970" b="1" dirty="0">
                <a:solidFill>
                  <a:schemeClr val="accent2"/>
                </a:solidFill>
              </a:rPr>
              <a:t>BEST LAYOUTS </a:t>
            </a:r>
            <a:br>
              <a:rPr lang="en-US" sz="1405" dirty="0">
                <a:solidFill>
                  <a:schemeClr val="tx1">
                    <a:lumMod val="75000"/>
                    <a:lumOff val="25000"/>
                  </a:schemeClr>
                </a:solidFill>
              </a:rPr>
            </a:br>
            <a:r>
              <a:rPr lang="en-US" sz="1405" dirty="0">
                <a:solidFill>
                  <a:schemeClr val="tx1">
                    <a:lumMod val="75000"/>
                    <a:lumOff val="25000"/>
                  </a:schemeClr>
                </a:solidFill>
              </a:rPr>
              <a:t>of lorem ipsum available, but the majority have suffered alteration in some form, by injected humour randomized words.</a:t>
            </a:r>
          </a:p>
        </p:txBody>
      </p:sp>
      <p:grpSp>
        <p:nvGrpSpPr>
          <p:cNvPr id="4" name="Group 49"/>
          <p:cNvGrpSpPr/>
          <p:nvPr/>
        </p:nvGrpSpPr>
        <p:grpSpPr>
          <a:xfrm>
            <a:off x="908622" y="5165934"/>
            <a:ext cx="5357520" cy="910196"/>
            <a:chOff x="648100" y="3562350"/>
            <a:chExt cx="3583374" cy="914400"/>
          </a:xfrm>
        </p:grpSpPr>
        <p:sp>
          <p:nvSpPr>
            <p:cNvPr id="51" name="Rectangle 50"/>
            <p:cNvSpPr/>
            <p:nvPr/>
          </p:nvSpPr>
          <p:spPr>
            <a:xfrm>
              <a:off x="800500" y="3562350"/>
              <a:ext cx="3430974" cy="914400"/>
            </a:xfrm>
            <a:prstGeom prst="rect">
              <a:avLst/>
            </a:pr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p:cNvSpPr/>
            <p:nvPr/>
          </p:nvSpPr>
          <p:spPr>
            <a:xfrm>
              <a:off x="648100" y="3562350"/>
              <a:ext cx="152400" cy="91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3" name="Footer Text"/>
          <p:cNvSpPr txBox="1"/>
          <p:nvPr/>
        </p:nvSpPr>
        <p:spPr>
          <a:xfrm>
            <a:off x="1234307" y="5253164"/>
            <a:ext cx="4766468" cy="735714"/>
          </a:xfrm>
          <a:prstGeom prst="rect">
            <a:avLst/>
          </a:prstGeom>
          <a:noFill/>
        </p:spPr>
        <p:txBody>
          <a:bodyPr wrap="square" lIns="0" tIns="0" rIns="0" bIns="0" rtlCol="0">
            <a:spAutoFit/>
          </a:bodyPr>
          <a:lstStyle/>
          <a:p>
            <a:r>
              <a:rPr lang="en-US" sz="1970" b="1" dirty="0">
                <a:solidFill>
                  <a:schemeClr val="accent3"/>
                </a:solidFill>
              </a:rPr>
              <a:t>UNIQUE DESIGN </a:t>
            </a:r>
            <a:br>
              <a:rPr lang="en-US" sz="1405" dirty="0">
                <a:solidFill>
                  <a:schemeClr val="tx1">
                    <a:lumMod val="75000"/>
                    <a:lumOff val="25000"/>
                  </a:schemeClr>
                </a:solidFill>
              </a:rPr>
            </a:br>
            <a:r>
              <a:rPr lang="en-US" sz="1405" dirty="0">
                <a:solidFill>
                  <a:schemeClr val="tx1">
                    <a:lumMod val="75000"/>
                    <a:lumOff val="25000"/>
                  </a:schemeClr>
                </a:solidFill>
              </a:rPr>
              <a:t>of lorem ipsum available, but the majority have suffered alteration in some form, by injected humour randomized words.</a:t>
            </a:r>
          </a:p>
        </p:txBody>
      </p:sp>
      <p:grpSp>
        <p:nvGrpSpPr>
          <p:cNvPr id="5" name="Group 57"/>
          <p:cNvGrpSpPr/>
          <p:nvPr/>
        </p:nvGrpSpPr>
        <p:grpSpPr>
          <a:xfrm flipH="1">
            <a:off x="6643675" y="2223370"/>
            <a:ext cx="5357520" cy="910196"/>
            <a:chOff x="648100" y="3562350"/>
            <a:chExt cx="3583374" cy="914400"/>
          </a:xfrm>
        </p:grpSpPr>
        <p:sp>
          <p:nvSpPr>
            <p:cNvPr id="60" name="Rectangle 59"/>
            <p:cNvSpPr/>
            <p:nvPr/>
          </p:nvSpPr>
          <p:spPr>
            <a:xfrm>
              <a:off x="800500" y="3562350"/>
              <a:ext cx="3430974" cy="914400"/>
            </a:xfrm>
            <a:prstGeom prst="rect">
              <a:avLst/>
            </a:pr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p:cNvSpPr/>
            <p:nvPr/>
          </p:nvSpPr>
          <p:spPr>
            <a:xfrm>
              <a:off x="648100" y="3562350"/>
              <a:ext cx="152400" cy="914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Footer Text"/>
          <p:cNvSpPr txBox="1"/>
          <p:nvPr/>
        </p:nvSpPr>
        <p:spPr>
          <a:xfrm flipH="1">
            <a:off x="6909040" y="2310599"/>
            <a:ext cx="4766468" cy="735714"/>
          </a:xfrm>
          <a:prstGeom prst="rect">
            <a:avLst/>
          </a:prstGeom>
          <a:noFill/>
        </p:spPr>
        <p:txBody>
          <a:bodyPr wrap="square" lIns="0" tIns="0" rIns="0" bIns="0" rtlCol="0">
            <a:spAutoFit/>
          </a:bodyPr>
          <a:lstStyle/>
          <a:p>
            <a:pPr algn="r"/>
            <a:r>
              <a:rPr lang="en-US" sz="1970" b="1" dirty="0">
                <a:solidFill>
                  <a:schemeClr val="accent4"/>
                </a:solidFill>
              </a:rPr>
              <a:t>EASY CUSTOMIZE </a:t>
            </a:r>
            <a:br>
              <a:rPr lang="en-US" sz="1970" b="1" dirty="0">
                <a:solidFill>
                  <a:schemeClr val="accent4"/>
                </a:solidFill>
              </a:rPr>
            </a:br>
            <a:r>
              <a:rPr lang="en-US" sz="1405" dirty="0">
                <a:solidFill>
                  <a:schemeClr val="tx1">
                    <a:lumMod val="75000"/>
                    <a:lumOff val="25000"/>
                  </a:schemeClr>
                </a:solidFill>
              </a:rPr>
              <a:t>of lorem ipsum available, but the majority have suffered alteration in some form, by injected humour randomized words.</a:t>
            </a:r>
          </a:p>
        </p:txBody>
      </p:sp>
      <p:grpSp>
        <p:nvGrpSpPr>
          <p:cNvPr id="6" name="Group 62"/>
          <p:cNvGrpSpPr/>
          <p:nvPr/>
        </p:nvGrpSpPr>
        <p:grpSpPr>
          <a:xfrm flipH="1">
            <a:off x="6643675" y="3694653"/>
            <a:ext cx="5357520" cy="910196"/>
            <a:chOff x="648100" y="3562350"/>
            <a:chExt cx="3583374" cy="914400"/>
          </a:xfrm>
        </p:grpSpPr>
        <p:sp>
          <p:nvSpPr>
            <p:cNvPr id="65" name="Rectangle 64"/>
            <p:cNvSpPr/>
            <p:nvPr/>
          </p:nvSpPr>
          <p:spPr>
            <a:xfrm>
              <a:off x="800500" y="3562350"/>
              <a:ext cx="3430974" cy="914400"/>
            </a:xfrm>
            <a:prstGeom prst="rect">
              <a:avLst/>
            </a:pr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a:off x="648100" y="3562350"/>
              <a:ext cx="152400" cy="914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4" name="Footer Text"/>
          <p:cNvSpPr txBox="1"/>
          <p:nvPr/>
        </p:nvSpPr>
        <p:spPr>
          <a:xfrm flipH="1">
            <a:off x="6909040" y="3781882"/>
            <a:ext cx="4766468" cy="735714"/>
          </a:xfrm>
          <a:prstGeom prst="rect">
            <a:avLst/>
          </a:prstGeom>
          <a:noFill/>
        </p:spPr>
        <p:txBody>
          <a:bodyPr wrap="square" lIns="0" tIns="0" rIns="0" bIns="0" rtlCol="0">
            <a:spAutoFit/>
          </a:bodyPr>
          <a:lstStyle/>
          <a:p>
            <a:pPr algn="r"/>
            <a:r>
              <a:rPr lang="en-US" sz="1970" b="1" dirty="0">
                <a:solidFill>
                  <a:schemeClr val="accent5"/>
                </a:solidFill>
              </a:rPr>
              <a:t>UNLIMITED THEMES </a:t>
            </a:r>
            <a:br>
              <a:rPr lang="en-US" sz="1970" b="1" dirty="0">
                <a:solidFill>
                  <a:schemeClr val="accent5"/>
                </a:solidFill>
              </a:rPr>
            </a:br>
            <a:r>
              <a:rPr lang="en-US" sz="1405" dirty="0">
                <a:solidFill>
                  <a:schemeClr val="tx1">
                    <a:lumMod val="75000"/>
                    <a:lumOff val="25000"/>
                  </a:schemeClr>
                </a:solidFill>
              </a:rPr>
              <a:t>of lorem ipsum available, but the majority have suffered alteration in some form, by injected humour randomized words.</a:t>
            </a:r>
          </a:p>
        </p:txBody>
      </p:sp>
      <p:grpSp>
        <p:nvGrpSpPr>
          <p:cNvPr id="7" name="Group 67"/>
          <p:cNvGrpSpPr/>
          <p:nvPr/>
        </p:nvGrpSpPr>
        <p:grpSpPr>
          <a:xfrm flipH="1">
            <a:off x="6643675" y="5165934"/>
            <a:ext cx="5357520" cy="910196"/>
            <a:chOff x="648100" y="3562350"/>
            <a:chExt cx="3583374" cy="914400"/>
          </a:xfrm>
        </p:grpSpPr>
        <p:sp>
          <p:nvSpPr>
            <p:cNvPr id="70" name="Rectangle 69"/>
            <p:cNvSpPr/>
            <p:nvPr/>
          </p:nvSpPr>
          <p:spPr>
            <a:xfrm>
              <a:off x="800500" y="3562350"/>
              <a:ext cx="3430974" cy="914400"/>
            </a:xfrm>
            <a:prstGeom prst="rect">
              <a:avLst/>
            </a:pr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648100" y="3562350"/>
              <a:ext cx="152400" cy="914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9" name="Footer Text"/>
          <p:cNvSpPr txBox="1"/>
          <p:nvPr/>
        </p:nvSpPr>
        <p:spPr>
          <a:xfrm flipH="1">
            <a:off x="6909040" y="5253164"/>
            <a:ext cx="4766468" cy="735714"/>
          </a:xfrm>
          <a:prstGeom prst="rect">
            <a:avLst/>
          </a:prstGeom>
          <a:noFill/>
        </p:spPr>
        <p:txBody>
          <a:bodyPr wrap="square" lIns="0" tIns="0" rIns="0" bIns="0" rtlCol="0">
            <a:spAutoFit/>
          </a:bodyPr>
          <a:lstStyle/>
          <a:p>
            <a:pPr algn="r"/>
            <a:r>
              <a:rPr lang="en-US" sz="1970" b="1" dirty="0">
                <a:solidFill>
                  <a:schemeClr val="accent6"/>
                </a:solidFill>
              </a:rPr>
              <a:t>MONTHLY UPDATES </a:t>
            </a:r>
            <a:br>
              <a:rPr lang="en-US" sz="1970" b="1" dirty="0">
                <a:solidFill>
                  <a:schemeClr val="accent6"/>
                </a:solidFill>
              </a:rPr>
            </a:br>
            <a:r>
              <a:rPr lang="en-US" sz="1405" dirty="0">
                <a:solidFill>
                  <a:schemeClr val="tx1">
                    <a:lumMod val="75000"/>
                    <a:lumOff val="25000"/>
                  </a:schemeClr>
                </a:solidFill>
              </a:rPr>
              <a:t>of lorem ipsum available, but the majority have suffered alteration in some form, by injected humour randomized words.</a:t>
            </a: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left)">
                                      <p:cBhvr>
                                        <p:cTn id="12" dur="500"/>
                                        <p:tgtEl>
                                          <p:spTgt spid="31"/>
                                        </p:tgtEl>
                                      </p:cBhvr>
                                    </p:animEffect>
                                  </p:childTnLst>
                                </p:cTn>
                              </p:par>
                            </p:childTnLst>
                          </p:cTn>
                        </p:par>
                        <p:par>
                          <p:cTn id="13" fill="hold">
                            <p:stCondLst>
                              <p:cond delay="1000"/>
                            </p:stCondLst>
                            <p:childTnLst>
                              <p:par>
                                <p:cTn id="14" presetID="2" presetClass="entr" presetSubtype="4" accel="50000" decel="5000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wipe(left)">
                                      <p:cBhvr>
                                        <p:cTn id="21" dur="500"/>
                                        <p:tgtEl>
                                          <p:spTgt spid="49"/>
                                        </p:tgtEl>
                                      </p:cBhvr>
                                    </p:animEffect>
                                  </p:childTnLst>
                                </p:cTn>
                              </p:par>
                            </p:childTnLst>
                          </p:cTn>
                        </p:par>
                        <p:par>
                          <p:cTn id="22" fill="hold">
                            <p:stCondLst>
                              <p:cond delay="2000"/>
                            </p:stCondLst>
                            <p:childTnLst>
                              <p:par>
                                <p:cTn id="23" presetID="2" presetClass="entr" presetSubtype="4" accel="50000" decel="5000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wipe(left)">
                                      <p:cBhvr>
                                        <p:cTn id="30" dur="500"/>
                                        <p:tgtEl>
                                          <p:spTgt spid="53"/>
                                        </p:tgtEl>
                                      </p:cBhvr>
                                    </p:animEffect>
                                  </p:childTnLst>
                                </p:cTn>
                              </p:par>
                            </p:childTnLst>
                          </p:cTn>
                        </p:par>
                        <p:par>
                          <p:cTn id="31" fill="hold">
                            <p:stCondLst>
                              <p:cond delay="3000"/>
                            </p:stCondLst>
                            <p:childTnLst>
                              <p:par>
                                <p:cTn id="32" presetID="2" presetClass="entr" presetSubtype="4" accel="50000" decel="50000"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500" fill="hold"/>
                                        <p:tgtEl>
                                          <p:spTgt spid="5"/>
                                        </p:tgtEl>
                                        <p:attrNameLst>
                                          <p:attrName>ppt_x</p:attrName>
                                        </p:attrNameLst>
                                      </p:cBhvr>
                                      <p:tavLst>
                                        <p:tav tm="0">
                                          <p:val>
                                            <p:strVal val="#ppt_x"/>
                                          </p:val>
                                        </p:tav>
                                        <p:tav tm="100000">
                                          <p:val>
                                            <p:strVal val="#ppt_x"/>
                                          </p:val>
                                        </p:tav>
                                      </p:tavLst>
                                    </p:anim>
                                    <p:anim calcmode="lin" valueType="num">
                                      <p:cBhvr additive="base">
                                        <p:cTn id="35" dur="500" fill="hold"/>
                                        <p:tgtEl>
                                          <p:spTgt spid="5"/>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2" presetClass="entr" presetSubtype="2" fill="hold" grpId="0" nodeType="after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wipe(right)">
                                      <p:cBhvr>
                                        <p:cTn id="39" dur="500"/>
                                        <p:tgtEl>
                                          <p:spTgt spid="59"/>
                                        </p:tgtEl>
                                      </p:cBhvr>
                                    </p:animEffect>
                                  </p:childTnLst>
                                </p:cTn>
                              </p:par>
                            </p:childTnLst>
                          </p:cTn>
                        </p:par>
                        <p:par>
                          <p:cTn id="40" fill="hold">
                            <p:stCondLst>
                              <p:cond delay="4000"/>
                            </p:stCondLst>
                            <p:childTnLst>
                              <p:par>
                                <p:cTn id="41" presetID="2" presetClass="entr" presetSubtype="4" accel="50000" decel="50000"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22" presetClass="entr" presetSubtype="2" fill="hold" grpId="0" nodeType="afterEffect">
                                  <p:stCondLst>
                                    <p:cond delay="0"/>
                                  </p:stCondLst>
                                  <p:childTnLst>
                                    <p:set>
                                      <p:cBhvr>
                                        <p:cTn id="47" dur="1" fill="hold">
                                          <p:stCondLst>
                                            <p:cond delay="0"/>
                                          </p:stCondLst>
                                        </p:cTn>
                                        <p:tgtEl>
                                          <p:spTgt spid="64"/>
                                        </p:tgtEl>
                                        <p:attrNameLst>
                                          <p:attrName>style.visibility</p:attrName>
                                        </p:attrNameLst>
                                      </p:cBhvr>
                                      <p:to>
                                        <p:strVal val="visible"/>
                                      </p:to>
                                    </p:set>
                                    <p:animEffect transition="in" filter="wipe(right)">
                                      <p:cBhvr>
                                        <p:cTn id="48" dur="500"/>
                                        <p:tgtEl>
                                          <p:spTgt spid="64"/>
                                        </p:tgtEl>
                                      </p:cBhvr>
                                    </p:animEffect>
                                  </p:childTnLst>
                                </p:cTn>
                              </p:par>
                            </p:childTnLst>
                          </p:cTn>
                        </p:par>
                        <p:par>
                          <p:cTn id="49" fill="hold">
                            <p:stCondLst>
                              <p:cond delay="5000"/>
                            </p:stCondLst>
                            <p:childTnLst>
                              <p:par>
                                <p:cTn id="50" presetID="2" presetClass="entr" presetSubtype="4" accel="50000" decel="50000" fill="hold" nodeType="afterEffect">
                                  <p:stCondLst>
                                    <p:cond delay="0"/>
                                  </p:stCondLst>
                                  <p:childTnLst>
                                    <p:set>
                                      <p:cBhvr>
                                        <p:cTn id="51" dur="1" fill="hold">
                                          <p:stCondLst>
                                            <p:cond delay="0"/>
                                          </p:stCondLst>
                                        </p:cTn>
                                        <p:tgtEl>
                                          <p:spTgt spid="7"/>
                                        </p:tgtEl>
                                        <p:attrNameLst>
                                          <p:attrName>style.visibility</p:attrName>
                                        </p:attrNameLst>
                                      </p:cBhvr>
                                      <p:to>
                                        <p:strVal val="visible"/>
                                      </p:to>
                                    </p:set>
                                    <p:anim calcmode="lin" valueType="num">
                                      <p:cBhvr additive="base">
                                        <p:cTn id="52" dur="500" fill="hold"/>
                                        <p:tgtEl>
                                          <p:spTgt spid="7"/>
                                        </p:tgtEl>
                                        <p:attrNameLst>
                                          <p:attrName>ppt_x</p:attrName>
                                        </p:attrNameLst>
                                      </p:cBhvr>
                                      <p:tavLst>
                                        <p:tav tm="0">
                                          <p:val>
                                            <p:strVal val="#ppt_x"/>
                                          </p:val>
                                        </p:tav>
                                        <p:tav tm="100000">
                                          <p:val>
                                            <p:strVal val="#ppt_x"/>
                                          </p:val>
                                        </p:tav>
                                      </p:tavLst>
                                    </p:anim>
                                    <p:anim calcmode="lin" valueType="num">
                                      <p:cBhvr additive="base">
                                        <p:cTn id="53" dur="500" fill="hold"/>
                                        <p:tgtEl>
                                          <p:spTgt spid="7"/>
                                        </p:tgtEl>
                                        <p:attrNameLst>
                                          <p:attrName>ppt_y</p:attrName>
                                        </p:attrNameLst>
                                      </p:cBhvr>
                                      <p:tavLst>
                                        <p:tav tm="0">
                                          <p:val>
                                            <p:strVal val="1+#ppt_h/2"/>
                                          </p:val>
                                        </p:tav>
                                        <p:tav tm="100000">
                                          <p:val>
                                            <p:strVal val="#ppt_y"/>
                                          </p:val>
                                        </p:tav>
                                      </p:tavLst>
                                    </p:anim>
                                  </p:childTnLst>
                                </p:cTn>
                              </p:par>
                            </p:childTnLst>
                          </p:cTn>
                        </p:par>
                        <p:par>
                          <p:cTn id="54" fill="hold">
                            <p:stCondLst>
                              <p:cond delay="5500"/>
                            </p:stCondLst>
                            <p:childTnLst>
                              <p:par>
                                <p:cTn id="55" presetID="22" presetClass="entr" presetSubtype="2" fill="hold" grpId="0" nodeType="afterEffect">
                                  <p:stCondLst>
                                    <p:cond delay="0"/>
                                  </p:stCondLst>
                                  <p:childTnLst>
                                    <p:set>
                                      <p:cBhvr>
                                        <p:cTn id="56" dur="1" fill="hold">
                                          <p:stCondLst>
                                            <p:cond delay="0"/>
                                          </p:stCondLst>
                                        </p:cTn>
                                        <p:tgtEl>
                                          <p:spTgt spid="69"/>
                                        </p:tgtEl>
                                        <p:attrNameLst>
                                          <p:attrName>style.visibility</p:attrName>
                                        </p:attrNameLst>
                                      </p:cBhvr>
                                      <p:to>
                                        <p:strVal val="visible"/>
                                      </p:to>
                                    </p:set>
                                    <p:animEffect transition="in" filter="wipe(right)">
                                      <p:cBhvr>
                                        <p:cTn id="57"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49" grpId="0"/>
      <p:bldP spid="53" grpId="0"/>
      <p:bldP spid="59" grpId="0"/>
      <p:bldP spid="64" grpId="0"/>
      <p:bldP spid="6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Group 66"/>
          <p:cNvGrpSpPr/>
          <p:nvPr/>
        </p:nvGrpSpPr>
        <p:grpSpPr>
          <a:xfrm>
            <a:off x="908802" y="1668916"/>
            <a:ext cx="2571609" cy="2357308"/>
            <a:chOff x="646044" y="1123950"/>
            <a:chExt cx="1828800" cy="1676400"/>
          </a:xfrm>
        </p:grpSpPr>
        <p:sp>
          <p:nvSpPr>
            <p:cNvPr id="61" name="Round Same Side Corner Rectangle 60"/>
            <p:cNvSpPr/>
            <p:nvPr/>
          </p:nvSpPr>
          <p:spPr bwMode="auto">
            <a:xfrm>
              <a:off x="646044" y="1123950"/>
              <a:ext cx="1828800" cy="381000"/>
            </a:xfrm>
            <a:prstGeom prst="round2SameRect">
              <a:avLst/>
            </a:prstGeom>
            <a:solidFill>
              <a:schemeClr val="accent1"/>
            </a:solidFill>
            <a:ln w="9525">
              <a:noFill/>
              <a:round/>
            </a:ln>
          </p:spPr>
          <p:txBody>
            <a:bodyPr vert="horz" wrap="square" lIns="128580" tIns="64290" rIns="128580" bIns="64290" numCol="1" rtlCol="0" anchor="t" anchorCtr="0" compatLnSpc="1"/>
            <a:lstStyle/>
            <a:p>
              <a:pPr algn="ctr"/>
              <a:r>
                <a:rPr lang="en-US" sz="1970" dirty="0">
                  <a:solidFill>
                    <a:schemeClr val="bg1"/>
                  </a:solidFill>
                </a:rPr>
                <a:t>Title Goes Here</a:t>
              </a:r>
            </a:p>
          </p:txBody>
        </p:sp>
        <p:sp>
          <p:nvSpPr>
            <p:cNvPr id="63" name="Rectangle 62"/>
            <p:cNvSpPr/>
            <p:nvPr/>
          </p:nvSpPr>
          <p:spPr bwMode="auto">
            <a:xfrm>
              <a:off x="646044" y="1504950"/>
              <a:ext cx="1828800" cy="1295400"/>
            </a:xfrm>
            <a:prstGeom prst="rect">
              <a:avLst/>
            </a:prstGeom>
            <a:solidFill>
              <a:schemeClr val="tx1">
                <a:lumMod val="10000"/>
                <a:lumOff val="90000"/>
              </a:schemeClr>
            </a:solidFill>
            <a:ln w="9525">
              <a:noFill/>
              <a:round/>
            </a:ln>
            <a:effectLst/>
          </p:spPr>
          <p:txBody>
            <a:bodyPr vert="horz" wrap="square" lIns="128580" tIns="64290" rIns="128580" bIns="64290" numCol="1" rtlCol="0" anchor="t" anchorCtr="0" compatLnSpc="1"/>
            <a:lstStyle/>
            <a:p>
              <a:pPr algn="ctr"/>
              <a:endParaRPr lang="en-US" dirty="0"/>
            </a:p>
          </p:txBody>
        </p:sp>
        <p:sp>
          <p:nvSpPr>
            <p:cNvPr id="65" name="Text Placeholder 3"/>
            <p:cNvSpPr txBox="1"/>
            <p:nvPr/>
          </p:nvSpPr>
          <p:spPr>
            <a:xfrm>
              <a:off x="712539" y="1729457"/>
              <a:ext cx="1695810" cy="84654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a:spcBef>
                  <a:spcPct val="20000"/>
                </a:spcBef>
                <a:defRPr/>
              </a:pPr>
              <a:r>
                <a:rPr lang="en-US" sz="1545" dirty="0">
                  <a:solidFill>
                    <a:schemeClr val="bg2">
                      <a:lumMod val="50000"/>
                    </a:schemeClr>
                  </a:solidFill>
                  <a:cs typeface="+mj-cs"/>
                </a:rPr>
                <a:t>There are many variations of passages but the majority have  suffered alteration in some form by injected </a:t>
              </a:r>
              <a:r>
                <a:rPr lang="en-US" sz="1545" dirty="0">
                  <a:solidFill>
                    <a:schemeClr val="bg2">
                      <a:lumMod val="50000"/>
                    </a:schemeClr>
                  </a:solidFill>
                </a:rPr>
                <a:t> are many variations of </a:t>
              </a:r>
              <a:r>
                <a:rPr lang="en-US" sz="1545" dirty="0">
                  <a:solidFill>
                    <a:schemeClr val="bg2">
                      <a:lumMod val="50000"/>
                    </a:schemeClr>
                  </a:solidFill>
                  <a:cs typeface="+mj-cs"/>
                </a:rPr>
                <a:t>.</a:t>
              </a:r>
            </a:p>
          </p:txBody>
        </p:sp>
      </p:grpSp>
      <p:grpSp>
        <p:nvGrpSpPr>
          <p:cNvPr id="68" name="Group 67"/>
          <p:cNvGrpSpPr/>
          <p:nvPr/>
        </p:nvGrpSpPr>
        <p:grpSpPr>
          <a:xfrm>
            <a:off x="3742323" y="1668916"/>
            <a:ext cx="2571609" cy="2357308"/>
            <a:chOff x="646044" y="1123950"/>
            <a:chExt cx="1828800" cy="1676400"/>
          </a:xfrm>
        </p:grpSpPr>
        <p:sp>
          <p:nvSpPr>
            <p:cNvPr id="71" name="Round Same Side Corner Rectangle 70"/>
            <p:cNvSpPr/>
            <p:nvPr/>
          </p:nvSpPr>
          <p:spPr bwMode="auto">
            <a:xfrm>
              <a:off x="646044" y="1123950"/>
              <a:ext cx="1828800" cy="381000"/>
            </a:xfrm>
            <a:prstGeom prst="round2SameRect">
              <a:avLst/>
            </a:prstGeom>
            <a:solidFill>
              <a:schemeClr val="accent2"/>
            </a:solidFill>
            <a:ln w="9525">
              <a:noFill/>
              <a:round/>
            </a:ln>
          </p:spPr>
          <p:txBody>
            <a:bodyPr vert="horz" wrap="square" lIns="128580" tIns="64290" rIns="128580" bIns="64290" numCol="1" rtlCol="0" anchor="t" anchorCtr="0" compatLnSpc="1"/>
            <a:lstStyle/>
            <a:p>
              <a:pPr algn="ctr"/>
              <a:r>
                <a:rPr lang="en-US" sz="1970" dirty="0">
                  <a:solidFill>
                    <a:schemeClr val="bg1"/>
                  </a:solidFill>
                </a:rPr>
                <a:t>Title Goes Here</a:t>
              </a:r>
            </a:p>
          </p:txBody>
        </p:sp>
        <p:sp>
          <p:nvSpPr>
            <p:cNvPr id="72" name="Rectangle 71"/>
            <p:cNvSpPr/>
            <p:nvPr/>
          </p:nvSpPr>
          <p:spPr bwMode="auto">
            <a:xfrm>
              <a:off x="646044" y="1504950"/>
              <a:ext cx="1828800" cy="1295400"/>
            </a:xfrm>
            <a:prstGeom prst="rect">
              <a:avLst/>
            </a:prstGeom>
            <a:solidFill>
              <a:schemeClr val="tx1">
                <a:lumMod val="10000"/>
                <a:lumOff val="90000"/>
              </a:schemeClr>
            </a:solidFill>
            <a:ln w="9525">
              <a:noFill/>
              <a:round/>
            </a:ln>
          </p:spPr>
          <p:txBody>
            <a:bodyPr vert="horz" wrap="square" lIns="128580" tIns="64290" rIns="128580" bIns="64290" numCol="1" rtlCol="0" anchor="t" anchorCtr="0" compatLnSpc="1"/>
            <a:lstStyle/>
            <a:p>
              <a:pPr algn="ctr"/>
              <a:endParaRPr lang="en-US" dirty="0"/>
            </a:p>
          </p:txBody>
        </p:sp>
        <p:sp>
          <p:nvSpPr>
            <p:cNvPr id="73" name="Text Placeholder 3"/>
            <p:cNvSpPr txBox="1"/>
            <p:nvPr/>
          </p:nvSpPr>
          <p:spPr>
            <a:xfrm>
              <a:off x="712539" y="1729457"/>
              <a:ext cx="1695810" cy="84654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a:spcBef>
                  <a:spcPct val="20000"/>
                </a:spcBef>
                <a:defRPr/>
              </a:pPr>
              <a:r>
                <a:rPr lang="en-US" sz="1545" dirty="0">
                  <a:solidFill>
                    <a:schemeClr val="bg2">
                      <a:lumMod val="50000"/>
                    </a:schemeClr>
                  </a:solidFill>
                  <a:cs typeface="+mj-cs"/>
                </a:rPr>
                <a:t>There are many variations of passages but the majority have  suffered alteration in some form by injected </a:t>
              </a:r>
              <a:r>
                <a:rPr lang="en-US" sz="1545" dirty="0">
                  <a:solidFill>
                    <a:schemeClr val="bg2">
                      <a:lumMod val="50000"/>
                    </a:schemeClr>
                  </a:solidFill>
                </a:rPr>
                <a:t> are many variations of </a:t>
              </a:r>
              <a:r>
                <a:rPr lang="en-US" sz="1545" dirty="0">
                  <a:solidFill>
                    <a:schemeClr val="bg2">
                      <a:lumMod val="50000"/>
                    </a:schemeClr>
                  </a:solidFill>
                  <a:cs typeface="+mj-cs"/>
                </a:rPr>
                <a:t>.</a:t>
              </a:r>
            </a:p>
          </p:txBody>
        </p:sp>
      </p:grpSp>
      <p:grpSp>
        <p:nvGrpSpPr>
          <p:cNvPr id="74" name="Group 73"/>
          <p:cNvGrpSpPr/>
          <p:nvPr/>
        </p:nvGrpSpPr>
        <p:grpSpPr>
          <a:xfrm>
            <a:off x="6575845" y="1668916"/>
            <a:ext cx="2571609" cy="2357308"/>
            <a:chOff x="646044" y="1123950"/>
            <a:chExt cx="1828800" cy="1676400"/>
          </a:xfrm>
        </p:grpSpPr>
        <p:sp>
          <p:nvSpPr>
            <p:cNvPr id="75" name="Round Same Side Corner Rectangle 74"/>
            <p:cNvSpPr/>
            <p:nvPr/>
          </p:nvSpPr>
          <p:spPr bwMode="auto">
            <a:xfrm>
              <a:off x="646044" y="1123950"/>
              <a:ext cx="1828800" cy="381000"/>
            </a:xfrm>
            <a:prstGeom prst="round2SameRect">
              <a:avLst/>
            </a:prstGeom>
            <a:solidFill>
              <a:schemeClr val="accent3"/>
            </a:solidFill>
            <a:ln w="9525">
              <a:noFill/>
              <a:round/>
            </a:ln>
          </p:spPr>
          <p:txBody>
            <a:bodyPr vert="horz" wrap="square" lIns="128580" tIns="64290" rIns="128580" bIns="64290" numCol="1" rtlCol="0" anchor="t" anchorCtr="0" compatLnSpc="1"/>
            <a:lstStyle/>
            <a:p>
              <a:pPr algn="ctr"/>
              <a:r>
                <a:rPr lang="en-US" sz="1970" dirty="0">
                  <a:solidFill>
                    <a:schemeClr val="bg1"/>
                  </a:solidFill>
                </a:rPr>
                <a:t>Title Goes Here</a:t>
              </a:r>
            </a:p>
          </p:txBody>
        </p:sp>
        <p:sp>
          <p:nvSpPr>
            <p:cNvPr id="76" name="Rectangle 75"/>
            <p:cNvSpPr/>
            <p:nvPr/>
          </p:nvSpPr>
          <p:spPr bwMode="auto">
            <a:xfrm>
              <a:off x="646044" y="1504950"/>
              <a:ext cx="1828800" cy="1295400"/>
            </a:xfrm>
            <a:prstGeom prst="rect">
              <a:avLst/>
            </a:prstGeom>
            <a:solidFill>
              <a:schemeClr val="tx1">
                <a:lumMod val="10000"/>
                <a:lumOff val="90000"/>
              </a:schemeClr>
            </a:solidFill>
            <a:ln w="9525">
              <a:noFill/>
              <a:round/>
            </a:ln>
          </p:spPr>
          <p:txBody>
            <a:bodyPr vert="horz" wrap="square" lIns="128580" tIns="64290" rIns="128580" bIns="64290" numCol="1" rtlCol="0" anchor="t" anchorCtr="0" compatLnSpc="1"/>
            <a:lstStyle/>
            <a:p>
              <a:pPr algn="ctr"/>
              <a:endParaRPr lang="en-US" dirty="0"/>
            </a:p>
          </p:txBody>
        </p:sp>
        <p:sp>
          <p:nvSpPr>
            <p:cNvPr id="77" name="Text Placeholder 3"/>
            <p:cNvSpPr txBox="1"/>
            <p:nvPr/>
          </p:nvSpPr>
          <p:spPr>
            <a:xfrm>
              <a:off x="712539" y="1729457"/>
              <a:ext cx="1695810" cy="84654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a:spcBef>
                  <a:spcPct val="20000"/>
                </a:spcBef>
                <a:defRPr/>
              </a:pPr>
              <a:r>
                <a:rPr lang="en-US" sz="1545" dirty="0">
                  <a:solidFill>
                    <a:schemeClr val="bg2">
                      <a:lumMod val="50000"/>
                    </a:schemeClr>
                  </a:solidFill>
                  <a:cs typeface="+mj-cs"/>
                </a:rPr>
                <a:t>There are many variations of passages but the majority have  suffered alteration in some form by injected </a:t>
              </a:r>
              <a:r>
                <a:rPr lang="en-US" sz="1545" dirty="0">
                  <a:solidFill>
                    <a:schemeClr val="bg2">
                      <a:lumMod val="50000"/>
                    </a:schemeClr>
                  </a:solidFill>
                </a:rPr>
                <a:t> are many variations of </a:t>
              </a:r>
              <a:r>
                <a:rPr lang="en-US" sz="1545" dirty="0">
                  <a:solidFill>
                    <a:schemeClr val="bg2">
                      <a:lumMod val="50000"/>
                    </a:schemeClr>
                  </a:solidFill>
                  <a:cs typeface="+mj-cs"/>
                </a:rPr>
                <a:t>.</a:t>
              </a:r>
            </a:p>
          </p:txBody>
        </p:sp>
      </p:grpSp>
      <p:grpSp>
        <p:nvGrpSpPr>
          <p:cNvPr id="78" name="Group 77"/>
          <p:cNvGrpSpPr/>
          <p:nvPr/>
        </p:nvGrpSpPr>
        <p:grpSpPr>
          <a:xfrm>
            <a:off x="9409367" y="1668916"/>
            <a:ext cx="2571609" cy="2357308"/>
            <a:chOff x="646044" y="1123950"/>
            <a:chExt cx="1828800" cy="1676400"/>
          </a:xfrm>
        </p:grpSpPr>
        <p:sp>
          <p:nvSpPr>
            <p:cNvPr id="79" name="Round Same Side Corner Rectangle 78"/>
            <p:cNvSpPr/>
            <p:nvPr/>
          </p:nvSpPr>
          <p:spPr bwMode="auto">
            <a:xfrm>
              <a:off x="646044" y="1123950"/>
              <a:ext cx="1828800" cy="381000"/>
            </a:xfrm>
            <a:prstGeom prst="round2SameRect">
              <a:avLst/>
            </a:prstGeom>
            <a:solidFill>
              <a:schemeClr val="accent4"/>
            </a:solidFill>
            <a:ln w="9525">
              <a:noFill/>
              <a:round/>
            </a:ln>
          </p:spPr>
          <p:txBody>
            <a:bodyPr vert="horz" wrap="square" lIns="128580" tIns="64290" rIns="128580" bIns="64290" numCol="1" rtlCol="0" anchor="t" anchorCtr="0" compatLnSpc="1"/>
            <a:lstStyle/>
            <a:p>
              <a:pPr algn="ctr"/>
              <a:r>
                <a:rPr lang="en-US" sz="1970" dirty="0">
                  <a:solidFill>
                    <a:schemeClr val="bg1"/>
                  </a:solidFill>
                </a:rPr>
                <a:t>Title Goes Here</a:t>
              </a:r>
            </a:p>
          </p:txBody>
        </p:sp>
        <p:sp>
          <p:nvSpPr>
            <p:cNvPr id="84" name="Rectangle 83"/>
            <p:cNvSpPr/>
            <p:nvPr/>
          </p:nvSpPr>
          <p:spPr bwMode="auto">
            <a:xfrm>
              <a:off x="646044" y="1504950"/>
              <a:ext cx="1828800" cy="1295400"/>
            </a:xfrm>
            <a:prstGeom prst="rect">
              <a:avLst/>
            </a:prstGeom>
            <a:solidFill>
              <a:schemeClr val="tx1">
                <a:lumMod val="10000"/>
                <a:lumOff val="90000"/>
              </a:schemeClr>
            </a:solidFill>
            <a:ln w="9525">
              <a:noFill/>
              <a:round/>
            </a:ln>
          </p:spPr>
          <p:txBody>
            <a:bodyPr vert="horz" wrap="square" lIns="128580" tIns="64290" rIns="128580" bIns="64290" numCol="1" rtlCol="0" anchor="t" anchorCtr="0" compatLnSpc="1"/>
            <a:lstStyle/>
            <a:p>
              <a:pPr algn="ctr"/>
              <a:endParaRPr lang="en-US" dirty="0"/>
            </a:p>
          </p:txBody>
        </p:sp>
        <p:sp>
          <p:nvSpPr>
            <p:cNvPr id="87" name="Text Placeholder 3"/>
            <p:cNvSpPr txBox="1"/>
            <p:nvPr/>
          </p:nvSpPr>
          <p:spPr>
            <a:xfrm>
              <a:off x="712539" y="1729457"/>
              <a:ext cx="1695810" cy="84654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a:spcBef>
                  <a:spcPct val="20000"/>
                </a:spcBef>
                <a:defRPr/>
              </a:pPr>
              <a:r>
                <a:rPr lang="en-US" sz="1545" dirty="0">
                  <a:solidFill>
                    <a:schemeClr val="bg2">
                      <a:lumMod val="50000"/>
                    </a:schemeClr>
                  </a:solidFill>
                  <a:cs typeface="+mj-cs"/>
                </a:rPr>
                <a:t>There are many variations of passages but the majority have  suffered alteration in some form by injected </a:t>
              </a:r>
              <a:r>
                <a:rPr lang="en-US" sz="1545" dirty="0">
                  <a:solidFill>
                    <a:schemeClr val="bg2">
                      <a:lumMod val="50000"/>
                    </a:schemeClr>
                  </a:solidFill>
                </a:rPr>
                <a:t> are many variations of </a:t>
              </a:r>
              <a:r>
                <a:rPr lang="en-US" sz="1545" dirty="0">
                  <a:solidFill>
                    <a:schemeClr val="bg2">
                      <a:lumMod val="50000"/>
                    </a:schemeClr>
                  </a:solidFill>
                  <a:cs typeface="+mj-cs"/>
                </a:rPr>
                <a:t>.</a:t>
              </a:r>
            </a:p>
          </p:txBody>
        </p:sp>
      </p:grpSp>
      <p:grpSp>
        <p:nvGrpSpPr>
          <p:cNvPr id="100" name="Group 99"/>
          <p:cNvGrpSpPr/>
          <p:nvPr/>
        </p:nvGrpSpPr>
        <p:grpSpPr>
          <a:xfrm>
            <a:off x="908802" y="4377054"/>
            <a:ext cx="2571609" cy="2295384"/>
            <a:chOff x="646044" y="3087944"/>
            <a:chExt cx="1828800" cy="1632363"/>
          </a:xfrm>
        </p:grpSpPr>
        <p:sp>
          <p:nvSpPr>
            <p:cNvPr id="94" name="Rectangle 93"/>
            <p:cNvSpPr/>
            <p:nvPr/>
          </p:nvSpPr>
          <p:spPr bwMode="auto">
            <a:xfrm>
              <a:off x="646044" y="3087944"/>
              <a:ext cx="1828800" cy="1295400"/>
            </a:xfrm>
            <a:prstGeom prst="rect">
              <a:avLst/>
            </a:prstGeom>
            <a:solidFill>
              <a:schemeClr val="tx1">
                <a:lumMod val="10000"/>
                <a:lumOff val="90000"/>
              </a:schemeClr>
            </a:solidFill>
            <a:ln w="9525">
              <a:noFill/>
              <a:round/>
            </a:ln>
          </p:spPr>
          <p:txBody>
            <a:bodyPr vert="horz" wrap="square" lIns="128580" tIns="64290" rIns="128580" bIns="64290" numCol="1" rtlCol="0" anchor="t" anchorCtr="0" compatLnSpc="1"/>
            <a:lstStyle/>
            <a:p>
              <a:pPr algn="ctr"/>
              <a:endParaRPr lang="en-US" dirty="0"/>
            </a:p>
          </p:txBody>
        </p:sp>
        <p:sp>
          <p:nvSpPr>
            <p:cNvPr id="95" name="Text Placeholder 3"/>
            <p:cNvSpPr txBox="1"/>
            <p:nvPr/>
          </p:nvSpPr>
          <p:spPr>
            <a:xfrm>
              <a:off x="712539" y="3312451"/>
              <a:ext cx="1695810" cy="84654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a:spcBef>
                  <a:spcPct val="20000"/>
                </a:spcBef>
                <a:defRPr/>
              </a:pPr>
              <a:r>
                <a:rPr lang="en-US" sz="1545" dirty="0">
                  <a:solidFill>
                    <a:schemeClr val="bg2">
                      <a:lumMod val="50000"/>
                    </a:schemeClr>
                  </a:solidFill>
                  <a:cs typeface="+mj-cs"/>
                </a:rPr>
                <a:t>There are many variations of passages but the majority have  suffered alteration in some form by injected </a:t>
              </a:r>
              <a:r>
                <a:rPr lang="en-US" sz="1545" dirty="0">
                  <a:solidFill>
                    <a:schemeClr val="bg2">
                      <a:lumMod val="50000"/>
                    </a:schemeClr>
                  </a:solidFill>
                </a:rPr>
                <a:t> are many variations of </a:t>
              </a:r>
              <a:r>
                <a:rPr lang="en-US" sz="1545" dirty="0">
                  <a:solidFill>
                    <a:schemeClr val="bg2">
                      <a:lumMod val="50000"/>
                    </a:schemeClr>
                  </a:solidFill>
                  <a:cs typeface="+mj-cs"/>
                </a:rPr>
                <a:t>.</a:t>
              </a:r>
            </a:p>
          </p:txBody>
        </p:sp>
        <p:grpSp>
          <p:nvGrpSpPr>
            <p:cNvPr id="99" name="Group 98"/>
            <p:cNvGrpSpPr/>
            <p:nvPr/>
          </p:nvGrpSpPr>
          <p:grpSpPr>
            <a:xfrm>
              <a:off x="646044" y="4339307"/>
              <a:ext cx="1828800" cy="381000"/>
              <a:chOff x="646044" y="3130137"/>
              <a:chExt cx="1828800" cy="381000"/>
            </a:xfrm>
          </p:grpSpPr>
          <p:sp>
            <p:nvSpPr>
              <p:cNvPr id="93" name="Round Same Side Corner Rectangle 92"/>
              <p:cNvSpPr/>
              <p:nvPr/>
            </p:nvSpPr>
            <p:spPr bwMode="auto">
              <a:xfrm rot="10800000">
                <a:off x="646044" y="3130137"/>
                <a:ext cx="1828800" cy="381000"/>
              </a:xfrm>
              <a:prstGeom prst="round2SameRect">
                <a:avLst/>
              </a:prstGeom>
              <a:solidFill>
                <a:schemeClr val="accent1"/>
              </a:solidFill>
              <a:ln w="9525">
                <a:noFill/>
                <a:round/>
              </a:ln>
            </p:spPr>
            <p:txBody>
              <a:bodyPr vert="horz" wrap="square" lIns="128580" tIns="64290" rIns="128580" bIns="64290" numCol="1" rtlCol="0" anchor="t" anchorCtr="0" compatLnSpc="1"/>
              <a:lstStyle/>
              <a:p>
                <a:pPr algn="ctr"/>
                <a:endParaRPr lang="en-US" sz="2250" dirty="0">
                  <a:solidFill>
                    <a:schemeClr val="bg1"/>
                  </a:solidFill>
                </a:endParaRPr>
              </a:p>
            </p:txBody>
          </p:sp>
          <p:sp>
            <p:nvSpPr>
              <p:cNvPr id="98" name="Text Placeholder 3"/>
              <p:cNvSpPr txBox="1"/>
              <p:nvPr/>
            </p:nvSpPr>
            <p:spPr>
              <a:xfrm>
                <a:off x="977916" y="3212915"/>
                <a:ext cx="1165055" cy="215501"/>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1970" dirty="0">
                    <a:solidFill>
                      <a:schemeClr val="bg1"/>
                    </a:solidFill>
                    <a:latin typeface="+mj-lt"/>
                    <a:ea typeface="+mn-ea"/>
                  </a:rPr>
                  <a:t>Title Goes Here</a:t>
                </a:r>
              </a:p>
            </p:txBody>
          </p:sp>
        </p:grpSp>
      </p:grpSp>
      <p:grpSp>
        <p:nvGrpSpPr>
          <p:cNvPr id="101" name="Group 100"/>
          <p:cNvGrpSpPr/>
          <p:nvPr/>
        </p:nvGrpSpPr>
        <p:grpSpPr>
          <a:xfrm>
            <a:off x="3742323" y="4377054"/>
            <a:ext cx="2571609" cy="2295384"/>
            <a:chOff x="646044" y="3087944"/>
            <a:chExt cx="1828800" cy="1632363"/>
          </a:xfrm>
        </p:grpSpPr>
        <p:sp>
          <p:nvSpPr>
            <p:cNvPr id="102" name="Rectangle 101"/>
            <p:cNvSpPr/>
            <p:nvPr/>
          </p:nvSpPr>
          <p:spPr bwMode="auto">
            <a:xfrm>
              <a:off x="646044" y="3087944"/>
              <a:ext cx="1828800" cy="1295400"/>
            </a:xfrm>
            <a:prstGeom prst="rect">
              <a:avLst/>
            </a:prstGeom>
            <a:solidFill>
              <a:schemeClr val="tx1">
                <a:lumMod val="10000"/>
                <a:lumOff val="90000"/>
              </a:schemeClr>
            </a:solidFill>
            <a:ln w="9525">
              <a:noFill/>
              <a:round/>
            </a:ln>
          </p:spPr>
          <p:txBody>
            <a:bodyPr vert="horz" wrap="square" lIns="128580" tIns="64290" rIns="128580" bIns="64290" numCol="1" rtlCol="0" anchor="t" anchorCtr="0" compatLnSpc="1"/>
            <a:lstStyle/>
            <a:p>
              <a:pPr algn="ctr"/>
              <a:endParaRPr lang="en-US" dirty="0"/>
            </a:p>
          </p:txBody>
        </p:sp>
        <p:sp>
          <p:nvSpPr>
            <p:cNvPr id="103" name="Text Placeholder 3"/>
            <p:cNvSpPr txBox="1"/>
            <p:nvPr/>
          </p:nvSpPr>
          <p:spPr>
            <a:xfrm>
              <a:off x="712539" y="3312451"/>
              <a:ext cx="1695810" cy="84654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a:spcBef>
                  <a:spcPct val="20000"/>
                </a:spcBef>
                <a:defRPr/>
              </a:pPr>
              <a:r>
                <a:rPr lang="en-US" sz="1545" dirty="0">
                  <a:solidFill>
                    <a:schemeClr val="bg2">
                      <a:lumMod val="50000"/>
                    </a:schemeClr>
                  </a:solidFill>
                  <a:cs typeface="+mj-cs"/>
                </a:rPr>
                <a:t>There are many variations of passages but the majority have  suffered alteration in some form by injected </a:t>
              </a:r>
              <a:r>
                <a:rPr lang="en-US" sz="1545" dirty="0">
                  <a:solidFill>
                    <a:schemeClr val="bg2">
                      <a:lumMod val="50000"/>
                    </a:schemeClr>
                  </a:solidFill>
                </a:rPr>
                <a:t> are many variations of </a:t>
              </a:r>
              <a:r>
                <a:rPr lang="en-US" sz="1545" dirty="0">
                  <a:solidFill>
                    <a:schemeClr val="bg2">
                      <a:lumMod val="50000"/>
                    </a:schemeClr>
                  </a:solidFill>
                  <a:cs typeface="+mj-cs"/>
                </a:rPr>
                <a:t>.</a:t>
              </a:r>
            </a:p>
          </p:txBody>
        </p:sp>
        <p:grpSp>
          <p:nvGrpSpPr>
            <p:cNvPr id="104" name="Group 103"/>
            <p:cNvGrpSpPr/>
            <p:nvPr/>
          </p:nvGrpSpPr>
          <p:grpSpPr>
            <a:xfrm>
              <a:off x="646044" y="4339307"/>
              <a:ext cx="1828800" cy="381000"/>
              <a:chOff x="646044" y="3130137"/>
              <a:chExt cx="1828800" cy="381000"/>
            </a:xfrm>
          </p:grpSpPr>
          <p:sp>
            <p:nvSpPr>
              <p:cNvPr id="105" name="Round Same Side Corner Rectangle 104"/>
              <p:cNvSpPr/>
              <p:nvPr/>
            </p:nvSpPr>
            <p:spPr bwMode="auto">
              <a:xfrm rot="10800000">
                <a:off x="646044" y="3130137"/>
                <a:ext cx="1828800" cy="381000"/>
              </a:xfrm>
              <a:prstGeom prst="round2SameRect">
                <a:avLst/>
              </a:prstGeom>
              <a:solidFill>
                <a:schemeClr val="accent2"/>
              </a:solidFill>
              <a:ln w="9525">
                <a:noFill/>
                <a:round/>
              </a:ln>
            </p:spPr>
            <p:txBody>
              <a:bodyPr vert="horz" wrap="square" lIns="128580" tIns="64290" rIns="128580" bIns="64290" numCol="1" rtlCol="0" anchor="t" anchorCtr="0" compatLnSpc="1"/>
              <a:lstStyle/>
              <a:p>
                <a:pPr algn="ctr"/>
                <a:endParaRPr lang="en-US" sz="2250" dirty="0">
                  <a:solidFill>
                    <a:schemeClr val="bg1"/>
                  </a:solidFill>
                </a:endParaRPr>
              </a:p>
            </p:txBody>
          </p:sp>
          <p:sp>
            <p:nvSpPr>
              <p:cNvPr id="106" name="Text Placeholder 3"/>
              <p:cNvSpPr txBox="1"/>
              <p:nvPr/>
            </p:nvSpPr>
            <p:spPr>
              <a:xfrm>
                <a:off x="977916" y="3212915"/>
                <a:ext cx="1165055" cy="215501"/>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1970" dirty="0">
                    <a:solidFill>
                      <a:schemeClr val="bg1"/>
                    </a:solidFill>
                    <a:latin typeface="+mj-lt"/>
                    <a:ea typeface="+mn-ea"/>
                  </a:rPr>
                  <a:t>Title Goes Here</a:t>
                </a:r>
              </a:p>
            </p:txBody>
          </p:sp>
        </p:grpSp>
      </p:grpSp>
      <p:grpSp>
        <p:nvGrpSpPr>
          <p:cNvPr id="107" name="Group 106"/>
          <p:cNvGrpSpPr/>
          <p:nvPr/>
        </p:nvGrpSpPr>
        <p:grpSpPr>
          <a:xfrm>
            <a:off x="6575845" y="4377054"/>
            <a:ext cx="2571609" cy="2295384"/>
            <a:chOff x="646044" y="3087944"/>
            <a:chExt cx="1828800" cy="1632363"/>
          </a:xfrm>
        </p:grpSpPr>
        <p:sp>
          <p:nvSpPr>
            <p:cNvPr id="108" name="Rectangle 107"/>
            <p:cNvSpPr/>
            <p:nvPr/>
          </p:nvSpPr>
          <p:spPr bwMode="auto">
            <a:xfrm>
              <a:off x="646044" y="3087944"/>
              <a:ext cx="1828800" cy="1295400"/>
            </a:xfrm>
            <a:prstGeom prst="rect">
              <a:avLst/>
            </a:prstGeom>
            <a:solidFill>
              <a:schemeClr val="tx1">
                <a:lumMod val="10000"/>
                <a:lumOff val="90000"/>
              </a:schemeClr>
            </a:solidFill>
            <a:ln w="9525">
              <a:noFill/>
              <a:round/>
            </a:ln>
          </p:spPr>
          <p:txBody>
            <a:bodyPr vert="horz" wrap="square" lIns="128580" tIns="64290" rIns="128580" bIns="64290" numCol="1" rtlCol="0" anchor="t" anchorCtr="0" compatLnSpc="1"/>
            <a:lstStyle/>
            <a:p>
              <a:pPr algn="ctr"/>
              <a:endParaRPr lang="en-US" dirty="0"/>
            </a:p>
          </p:txBody>
        </p:sp>
        <p:sp>
          <p:nvSpPr>
            <p:cNvPr id="109" name="Text Placeholder 3"/>
            <p:cNvSpPr txBox="1"/>
            <p:nvPr/>
          </p:nvSpPr>
          <p:spPr>
            <a:xfrm>
              <a:off x="712539" y="3312451"/>
              <a:ext cx="1695810" cy="84654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a:spcBef>
                  <a:spcPct val="20000"/>
                </a:spcBef>
                <a:defRPr/>
              </a:pPr>
              <a:r>
                <a:rPr lang="en-US" sz="1545" dirty="0">
                  <a:solidFill>
                    <a:schemeClr val="bg2">
                      <a:lumMod val="50000"/>
                    </a:schemeClr>
                  </a:solidFill>
                  <a:cs typeface="+mj-cs"/>
                </a:rPr>
                <a:t>There are many variations of passages but the majority have  suffered alteration in some form by injected </a:t>
              </a:r>
              <a:r>
                <a:rPr lang="en-US" sz="1545" dirty="0">
                  <a:solidFill>
                    <a:schemeClr val="bg2">
                      <a:lumMod val="50000"/>
                    </a:schemeClr>
                  </a:solidFill>
                </a:rPr>
                <a:t> are many variations of </a:t>
              </a:r>
              <a:r>
                <a:rPr lang="en-US" sz="1545" dirty="0">
                  <a:solidFill>
                    <a:schemeClr val="bg2">
                      <a:lumMod val="50000"/>
                    </a:schemeClr>
                  </a:solidFill>
                  <a:cs typeface="+mj-cs"/>
                </a:rPr>
                <a:t>.</a:t>
              </a:r>
            </a:p>
          </p:txBody>
        </p:sp>
        <p:grpSp>
          <p:nvGrpSpPr>
            <p:cNvPr id="110" name="Group 109"/>
            <p:cNvGrpSpPr/>
            <p:nvPr/>
          </p:nvGrpSpPr>
          <p:grpSpPr>
            <a:xfrm>
              <a:off x="646044" y="4339307"/>
              <a:ext cx="1828800" cy="381000"/>
              <a:chOff x="646044" y="3130137"/>
              <a:chExt cx="1828800" cy="381000"/>
            </a:xfrm>
          </p:grpSpPr>
          <p:sp>
            <p:nvSpPr>
              <p:cNvPr id="111" name="Round Same Side Corner Rectangle 110"/>
              <p:cNvSpPr/>
              <p:nvPr/>
            </p:nvSpPr>
            <p:spPr bwMode="auto">
              <a:xfrm rot="10800000">
                <a:off x="646044" y="3130137"/>
                <a:ext cx="1828800" cy="381000"/>
              </a:xfrm>
              <a:prstGeom prst="round2SameRect">
                <a:avLst/>
              </a:prstGeom>
              <a:solidFill>
                <a:schemeClr val="accent3"/>
              </a:solidFill>
              <a:ln w="9525">
                <a:noFill/>
                <a:round/>
              </a:ln>
            </p:spPr>
            <p:txBody>
              <a:bodyPr vert="horz" wrap="square" lIns="128580" tIns="64290" rIns="128580" bIns="64290" numCol="1" rtlCol="0" anchor="t" anchorCtr="0" compatLnSpc="1"/>
              <a:lstStyle/>
              <a:p>
                <a:pPr algn="ctr"/>
                <a:endParaRPr lang="en-US" sz="2250" dirty="0">
                  <a:solidFill>
                    <a:schemeClr val="bg1"/>
                  </a:solidFill>
                </a:endParaRPr>
              </a:p>
            </p:txBody>
          </p:sp>
          <p:sp>
            <p:nvSpPr>
              <p:cNvPr id="112" name="Text Placeholder 3"/>
              <p:cNvSpPr txBox="1"/>
              <p:nvPr/>
            </p:nvSpPr>
            <p:spPr>
              <a:xfrm>
                <a:off x="977916" y="3212915"/>
                <a:ext cx="1165055" cy="215501"/>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1970" dirty="0">
                    <a:solidFill>
                      <a:schemeClr val="bg1"/>
                    </a:solidFill>
                    <a:latin typeface="+mj-lt"/>
                    <a:ea typeface="+mn-ea"/>
                  </a:rPr>
                  <a:t>Title Goes Here</a:t>
                </a:r>
              </a:p>
            </p:txBody>
          </p:sp>
        </p:grpSp>
      </p:grpSp>
      <p:grpSp>
        <p:nvGrpSpPr>
          <p:cNvPr id="113" name="Group 112"/>
          <p:cNvGrpSpPr/>
          <p:nvPr/>
        </p:nvGrpSpPr>
        <p:grpSpPr>
          <a:xfrm>
            <a:off x="9409367" y="4377054"/>
            <a:ext cx="2571609" cy="2295384"/>
            <a:chOff x="646044" y="3087944"/>
            <a:chExt cx="1828800" cy="1632363"/>
          </a:xfrm>
        </p:grpSpPr>
        <p:sp>
          <p:nvSpPr>
            <p:cNvPr id="114" name="Rectangle 113"/>
            <p:cNvSpPr/>
            <p:nvPr/>
          </p:nvSpPr>
          <p:spPr bwMode="auto">
            <a:xfrm>
              <a:off x="646044" y="3087944"/>
              <a:ext cx="1828800" cy="1295400"/>
            </a:xfrm>
            <a:prstGeom prst="rect">
              <a:avLst/>
            </a:prstGeom>
            <a:solidFill>
              <a:schemeClr val="tx1">
                <a:lumMod val="10000"/>
                <a:lumOff val="90000"/>
              </a:schemeClr>
            </a:solidFill>
            <a:ln w="9525">
              <a:noFill/>
              <a:round/>
            </a:ln>
          </p:spPr>
          <p:txBody>
            <a:bodyPr vert="horz" wrap="square" lIns="128580" tIns="64290" rIns="128580" bIns="64290" numCol="1" rtlCol="0" anchor="t" anchorCtr="0" compatLnSpc="1"/>
            <a:lstStyle/>
            <a:p>
              <a:pPr algn="ctr"/>
              <a:endParaRPr lang="en-US" dirty="0"/>
            </a:p>
          </p:txBody>
        </p:sp>
        <p:sp>
          <p:nvSpPr>
            <p:cNvPr id="115" name="Text Placeholder 3"/>
            <p:cNvSpPr txBox="1"/>
            <p:nvPr/>
          </p:nvSpPr>
          <p:spPr>
            <a:xfrm>
              <a:off x="712539" y="3312451"/>
              <a:ext cx="1695810" cy="84654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a:spcBef>
                  <a:spcPct val="20000"/>
                </a:spcBef>
                <a:defRPr/>
              </a:pPr>
              <a:r>
                <a:rPr lang="en-US" sz="1545" dirty="0">
                  <a:solidFill>
                    <a:schemeClr val="bg2">
                      <a:lumMod val="50000"/>
                    </a:schemeClr>
                  </a:solidFill>
                  <a:cs typeface="+mj-cs"/>
                </a:rPr>
                <a:t>There are many variations of passages but the majority have  suffered alteration in some form by injected </a:t>
              </a:r>
              <a:r>
                <a:rPr lang="en-US" sz="1545" dirty="0">
                  <a:solidFill>
                    <a:schemeClr val="bg2">
                      <a:lumMod val="50000"/>
                    </a:schemeClr>
                  </a:solidFill>
                </a:rPr>
                <a:t> are many variations of </a:t>
              </a:r>
              <a:r>
                <a:rPr lang="en-US" sz="1545" dirty="0">
                  <a:solidFill>
                    <a:schemeClr val="bg2">
                      <a:lumMod val="50000"/>
                    </a:schemeClr>
                  </a:solidFill>
                  <a:cs typeface="+mj-cs"/>
                </a:rPr>
                <a:t>.</a:t>
              </a:r>
            </a:p>
          </p:txBody>
        </p:sp>
        <p:grpSp>
          <p:nvGrpSpPr>
            <p:cNvPr id="116" name="Group 115"/>
            <p:cNvGrpSpPr/>
            <p:nvPr/>
          </p:nvGrpSpPr>
          <p:grpSpPr>
            <a:xfrm>
              <a:off x="646044" y="4339307"/>
              <a:ext cx="1828800" cy="381000"/>
              <a:chOff x="646044" y="3130137"/>
              <a:chExt cx="1828800" cy="381000"/>
            </a:xfrm>
          </p:grpSpPr>
          <p:sp>
            <p:nvSpPr>
              <p:cNvPr id="117" name="Round Same Side Corner Rectangle 116"/>
              <p:cNvSpPr/>
              <p:nvPr/>
            </p:nvSpPr>
            <p:spPr bwMode="auto">
              <a:xfrm rot="10800000">
                <a:off x="646044" y="3130137"/>
                <a:ext cx="1828800" cy="381000"/>
              </a:xfrm>
              <a:prstGeom prst="round2SameRect">
                <a:avLst/>
              </a:prstGeom>
              <a:solidFill>
                <a:schemeClr val="accent4"/>
              </a:solidFill>
              <a:ln w="9525">
                <a:noFill/>
                <a:round/>
              </a:ln>
            </p:spPr>
            <p:txBody>
              <a:bodyPr vert="horz" wrap="square" lIns="128580" tIns="64290" rIns="128580" bIns="64290" numCol="1" rtlCol="0" anchor="t" anchorCtr="0" compatLnSpc="1"/>
              <a:lstStyle/>
              <a:p>
                <a:pPr algn="ctr"/>
                <a:endParaRPr lang="en-US" sz="2250" dirty="0">
                  <a:solidFill>
                    <a:schemeClr val="bg1"/>
                  </a:solidFill>
                </a:endParaRPr>
              </a:p>
            </p:txBody>
          </p:sp>
          <p:sp>
            <p:nvSpPr>
              <p:cNvPr id="118" name="Text Placeholder 3"/>
              <p:cNvSpPr txBox="1"/>
              <p:nvPr/>
            </p:nvSpPr>
            <p:spPr>
              <a:xfrm>
                <a:off x="977916" y="3212915"/>
                <a:ext cx="1165055" cy="215501"/>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1970" dirty="0">
                    <a:solidFill>
                      <a:schemeClr val="bg1"/>
                    </a:solidFill>
                    <a:latin typeface="+mj-lt"/>
                    <a:ea typeface="+mn-ea"/>
                  </a:rPr>
                  <a:t>Title Goes Here</a:t>
                </a:r>
              </a:p>
            </p:txBody>
          </p:sp>
        </p:grpSp>
      </p:grpSp>
      <p:sp>
        <p:nvSpPr>
          <p:cNvPr id="119" name="Oval 118"/>
          <p:cNvSpPr/>
          <p:nvPr/>
        </p:nvSpPr>
        <p:spPr bwMode="auto">
          <a:xfrm>
            <a:off x="3049042" y="3597835"/>
            <a:ext cx="1097864" cy="1097864"/>
          </a:xfrm>
          <a:prstGeom prst="ellipse">
            <a:avLst/>
          </a:prstGeom>
          <a:solidFill>
            <a:schemeClr val="accent1"/>
          </a:solidFill>
          <a:ln w="28575">
            <a:solidFill>
              <a:schemeClr val="accent1">
                <a:lumMod val="75000"/>
              </a:schemeClr>
            </a:solidFill>
            <a:round/>
          </a:ln>
        </p:spPr>
        <p:txBody>
          <a:bodyPr vert="horz" wrap="square" lIns="128580" tIns="64290" rIns="128580" bIns="64290" numCol="1" rtlCol="0" anchor="ctr" anchorCtr="0" compatLnSpc="1"/>
          <a:lstStyle/>
          <a:p>
            <a:pPr algn="ctr"/>
            <a:r>
              <a:rPr lang="en-US" sz="2530" b="1" dirty="0">
                <a:solidFill>
                  <a:schemeClr val="bg1"/>
                </a:solidFill>
              </a:rPr>
              <a:t>01</a:t>
            </a:r>
          </a:p>
        </p:txBody>
      </p:sp>
      <p:sp>
        <p:nvSpPr>
          <p:cNvPr id="120" name="Oval 119"/>
          <p:cNvSpPr/>
          <p:nvPr/>
        </p:nvSpPr>
        <p:spPr bwMode="auto">
          <a:xfrm>
            <a:off x="5895957" y="3597835"/>
            <a:ext cx="1097864" cy="1097864"/>
          </a:xfrm>
          <a:prstGeom prst="ellipse">
            <a:avLst/>
          </a:prstGeom>
          <a:solidFill>
            <a:schemeClr val="accent2"/>
          </a:solidFill>
          <a:ln w="28575">
            <a:solidFill>
              <a:schemeClr val="accent2">
                <a:lumMod val="75000"/>
              </a:schemeClr>
            </a:solidFill>
            <a:round/>
          </a:ln>
        </p:spPr>
        <p:txBody>
          <a:bodyPr vert="horz" wrap="square" lIns="128580" tIns="64290" rIns="128580" bIns="64290" numCol="1" rtlCol="0" anchor="ctr" anchorCtr="0" compatLnSpc="1"/>
          <a:lstStyle/>
          <a:p>
            <a:pPr algn="ctr"/>
            <a:r>
              <a:rPr lang="en-US" sz="2530" b="1" dirty="0">
                <a:solidFill>
                  <a:schemeClr val="bg1"/>
                </a:solidFill>
              </a:rPr>
              <a:t>01</a:t>
            </a:r>
          </a:p>
        </p:txBody>
      </p:sp>
      <p:sp>
        <p:nvSpPr>
          <p:cNvPr id="121" name="Oval 120"/>
          <p:cNvSpPr/>
          <p:nvPr/>
        </p:nvSpPr>
        <p:spPr bwMode="auto">
          <a:xfrm>
            <a:off x="8773503" y="3597835"/>
            <a:ext cx="1097864" cy="1097864"/>
          </a:xfrm>
          <a:prstGeom prst="ellipse">
            <a:avLst/>
          </a:prstGeom>
          <a:solidFill>
            <a:schemeClr val="accent3"/>
          </a:solidFill>
          <a:ln w="28575">
            <a:solidFill>
              <a:schemeClr val="accent3">
                <a:lumMod val="75000"/>
              </a:schemeClr>
            </a:solidFill>
            <a:round/>
          </a:ln>
        </p:spPr>
        <p:txBody>
          <a:bodyPr vert="horz" wrap="square" lIns="128580" tIns="64290" rIns="128580" bIns="64290" numCol="1" rtlCol="0" anchor="ctr" anchorCtr="0" compatLnSpc="1"/>
          <a:lstStyle/>
          <a:p>
            <a:pPr algn="ctr"/>
            <a:r>
              <a:rPr lang="en-US" sz="2530" b="1" dirty="0">
                <a:solidFill>
                  <a:schemeClr val="bg1"/>
                </a:solidFill>
              </a:rPr>
              <a:t>01</a:t>
            </a:r>
          </a:p>
        </p:txBody>
      </p:sp>
    </p:spTree>
  </p:cSld>
  <p:clrMapOvr>
    <a:masterClrMapping/>
  </p:clrMapOvr>
  <mc:AlternateContent xmlns:mc="http://schemas.openxmlformats.org/markup-compatibility/2006" xmlns:p14="http://schemas.microsoft.com/office/powerpoint/2010/main">
    <mc:Choice Requires="p14">
      <p:transition spd="slow" p14:dur="1200" advTm="6000">
        <p14:prism/>
      </p:transition>
    </mc:Choice>
    <mc:Fallback xmlns="">
      <p:transition spd="slow"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ppt_x"/>
                                          </p:val>
                                        </p:tav>
                                        <p:tav tm="100000">
                                          <p:val>
                                            <p:strVal val="#ppt_x"/>
                                          </p:val>
                                        </p:tav>
                                      </p:tavLst>
                                    </p:anim>
                                    <p:anim calcmode="lin" valueType="num">
                                      <p:cBhvr additive="base">
                                        <p:cTn id="8" dur="500" fill="hold"/>
                                        <p:tgtEl>
                                          <p:spTgt spid="6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nodeType="afterEffect">
                                  <p:stCondLst>
                                    <p:cond delay="0"/>
                                  </p:stCondLst>
                                  <p:childTnLst>
                                    <p:set>
                                      <p:cBhvr>
                                        <p:cTn id="11" dur="1" fill="hold">
                                          <p:stCondLst>
                                            <p:cond delay="0"/>
                                          </p:stCondLst>
                                        </p:cTn>
                                        <p:tgtEl>
                                          <p:spTgt spid="100"/>
                                        </p:tgtEl>
                                        <p:attrNameLst>
                                          <p:attrName>style.visibility</p:attrName>
                                        </p:attrNameLst>
                                      </p:cBhvr>
                                      <p:to>
                                        <p:strVal val="visible"/>
                                      </p:to>
                                    </p:set>
                                    <p:anim calcmode="lin" valueType="num">
                                      <p:cBhvr additive="base">
                                        <p:cTn id="12" dur="500" fill="hold"/>
                                        <p:tgtEl>
                                          <p:spTgt spid="100"/>
                                        </p:tgtEl>
                                        <p:attrNameLst>
                                          <p:attrName>ppt_x</p:attrName>
                                        </p:attrNameLst>
                                      </p:cBhvr>
                                      <p:tavLst>
                                        <p:tav tm="0">
                                          <p:val>
                                            <p:strVal val="#ppt_x"/>
                                          </p:val>
                                        </p:tav>
                                        <p:tav tm="100000">
                                          <p:val>
                                            <p:strVal val="#ppt_x"/>
                                          </p:val>
                                        </p:tav>
                                      </p:tavLst>
                                    </p:anim>
                                    <p:anim calcmode="lin" valueType="num">
                                      <p:cBhvr additive="base">
                                        <p:cTn id="13" dur="500" fill="hold"/>
                                        <p:tgtEl>
                                          <p:spTgt spid="10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1" accel="50000" decel="50000" fill="hold" nodeType="afterEffect">
                                  <p:stCondLst>
                                    <p:cond delay="0"/>
                                  </p:stCondLst>
                                  <p:childTnLst>
                                    <p:set>
                                      <p:cBhvr>
                                        <p:cTn id="16" dur="1" fill="hold">
                                          <p:stCondLst>
                                            <p:cond delay="0"/>
                                          </p:stCondLst>
                                        </p:cTn>
                                        <p:tgtEl>
                                          <p:spTgt spid="68"/>
                                        </p:tgtEl>
                                        <p:attrNameLst>
                                          <p:attrName>style.visibility</p:attrName>
                                        </p:attrNameLst>
                                      </p:cBhvr>
                                      <p:to>
                                        <p:strVal val="visible"/>
                                      </p:to>
                                    </p:set>
                                    <p:anim calcmode="lin" valueType="num">
                                      <p:cBhvr additive="base">
                                        <p:cTn id="17" dur="500" fill="hold"/>
                                        <p:tgtEl>
                                          <p:spTgt spid="68"/>
                                        </p:tgtEl>
                                        <p:attrNameLst>
                                          <p:attrName>ppt_x</p:attrName>
                                        </p:attrNameLst>
                                      </p:cBhvr>
                                      <p:tavLst>
                                        <p:tav tm="0">
                                          <p:val>
                                            <p:strVal val="#ppt_x"/>
                                          </p:val>
                                        </p:tav>
                                        <p:tav tm="100000">
                                          <p:val>
                                            <p:strVal val="#ppt_x"/>
                                          </p:val>
                                        </p:tav>
                                      </p:tavLst>
                                    </p:anim>
                                    <p:anim calcmode="lin" valueType="num">
                                      <p:cBhvr additive="base">
                                        <p:cTn id="18" dur="500" fill="hold"/>
                                        <p:tgtEl>
                                          <p:spTgt spid="68"/>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101"/>
                                        </p:tgtEl>
                                        <p:attrNameLst>
                                          <p:attrName>style.visibility</p:attrName>
                                        </p:attrNameLst>
                                      </p:cBhvr>
                                      <p:to>
                                        <p:strVal val="visible"/>
                                      </p:to>
                                    </p:set>
                                    <p:anim calcmode="lin" valueType="num">
                                      <p:cBhvr additive="base">
                                        <p:cTn id="22" dur="500" fill="hold"/>
                                        <p:tgtEl>
                                          <p:spTgt spid="101"/>
                                        </p:tgtEl>
                                        <p:attrNameLst>
                                          <p:attrName>ppt_x</p:attrName>
                                        </p:attrNameLst>
                                      </p:cBhvr>
                                      <p:tavLst>
                                        <p:tav tm="0">
                                          <p:val>
                                            <p:strVal val="#ppt_x"/>
                                          </p:val>
                                        </p:tav>
                                        <p:tav tm="100000">
                                          <p:val>
                                            <p:strVal val="#ppt_x"/>
                                          </p:val>
                                        </p:tav>
                                      </p:tavLst>
                                    </p:anim>
                                    <p:anim calcmode="lin" valueType="num">
                                      <p:cBhvr additive="base">
                                        <p:cTn id="23" dur="500" fill="hold"/>
                                        <p:tgtEl>
                                          <p:spTgt spid="10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119"/>
                                        </p:tgtEl>
                                        <p:attrNameLst>
                                          <p:attrName>style.visibility</p:attrName>
                                        </p:attrNameLst>
                                      </p:cBhvr>
                                      <p:to>
                                        <p:strVal val="visible"/>
                                      </p:to>
                                    </p:set>
                                    <p:anim calcmode="lin" valueType="num">
                                      <p:cBhvr>
                                        <p:cTn id="27" dur="500" fill="hold"/>
                                        <p:tgtEl>
                                          <p:spTgt spid="119"/>
                                        </p:tgtEl>
                                        <p:attrNameLst>
                                          <p:attrName>ppt_w</p:attrName>
                                        </p:attrNameLst>
                                      </p:cBhvr>
                                      <p:tavLst>
                                        <p:tav tm="0">
                                          <p:val>
                                            <p:fltVal val="0"/>
                                          </p:val>
                                        </p:tav>
                                        <p:tav tm="100000">
                                          <p:val>
                                            <p:strVal val="#ppt_w"/>
                                          </p:val>
                                        </p:tav>
                                      </p:tavLst>
                                    </p:anim>
                                    <p:anim calcmode="lin" valueType="num">
                                      <p:cBhvr>
                                        <p:cTn id="28" dur="500" fill="hold"/>
                                        <p:tgtEl>
                                          <p:spTgt spid="119"/>
                                        </p:tgtEl>
                                        <p:attrNameLst>
                                          <p:attrName>ppt_h</p:attrName>
                                        </p:attrNameLst>
                                      </p:cBhvr>
                                      <p:tavLst>
                                        <p:tav tm="0">
                                          <p:val>
                                            <p:fltVal val="0"/>
                                          </p:val>
                                        </p:tav>
                                        <p:tav tm="100000">
                                          <p:val>
                                            <p:strVal val="#ppt_h"/>
                                          </p:val>
                                        </p:tav>
                                      </p:tavLst>
                                    </p:anim>
                                    <p:animEffect transition="in" filter="fade">
                                      <p:cBhvr>
                                        <p:cTn id="29" dur="500"/>
                                        <p:tgtEl>
                                          <p:spTgt spid="119"/>
                                        </p:tgtEl>
                                      </p:cBhvr>
                                    </p:animEffect>
                                  </p:childTnLst>
                                </p:cTn>
                              </p:par>
                            </p:childTnLst>
                          </p:cTn>
                        </p:par>
                        <p:par>
                          <p:cTn id="30" fill="hold">
                            <p:stCondLst>
                              <p:cond delay="2500"/>
                            </p:stCondLst>
                            <p:childTnLst>
                              <p:par>
                                <p:cTn id="31" presetID="2" presetClass="entr" presetSubtype="1" accel="50000" decel="50000" fill="hold" nodeType="afterEffect">
                                  <p:stCondLst>
                                    <p:cond delay="0"/>
                                  </p:stCondLst>
                                  <p:childTnLst>
                                    <p:set>
                                      <p:cBhvr>
                                        <p:cTn id="32" dur="1" fill="hold">
                                          <p:stCondLst>
                                            <p:cond delay="0"/>
                                          </p:stCondLst>
                                        </p:cTn>
                                        <p:tgtEl>
                                          <p:spTgt spid="74"/>
                                        </p:tgtEl>
                                        <p:attrNameLst>
                                          <p:attrName>style.visibility</p:attrName>
                                        </p:attrNameLst>
                                      </p:cBhvr>
                                      <p:to>
                                        <p:strVal val="visible"/>
                                      </p:to>
                                    </p:set>
                                    <p:anim calcmode="lin" valueType="num">
                                      <p:cBhvr additive="base">
                                        <p:cTn id="33" dur="500" fill="hold"/>
                                        <p:tgtEl>
                                          <p:spTgt spid="74"/>
                                        </p:tgtEl>
                                        <p:attrNameLst>
                                          <p:attrName>ppt_x</p:attrName>
                                        </p:attrNameLst>
                                      </p:cBhvr>
                                      <p:tavLst>
                                        <p:tav tm="0">
                                          <p:val>
                                            <p:strVal val="#ppt_x"/>
                                          </p:val>
                                        </p:tav>
                                        <p:tav tm="100000">
                                          <p:val>
                                            <p:strVal val="#ppt_x"/>
                                          </p:val>
                                        </p:tav>
                                      </p:tavLst>
                                    </p:anim>
                                    <p:anim calcmode="lin" valueType="num">
                                      <p:cBhvr additive="base">
                                        <p:cTn id="34" dur="500" fill="hold"/>
                                        <p:tgtEl>
                                          <p:spTgt spid="74"/>
                                        </p:tgtEl>
                                        <p:attrNameLst>
                                          <p:attrName>ppt_y</p:attrName>
                                        </p:attrNameLst>
                                      </p:cBhvr>
                                      <p:tavLst>
                                        <p:tav tm="0">
                                          <p:val>
                                            <p:strVal val="0-#ppt_h/2"/>
                                          </p:val>
                                        </p:tav>
                                        <p:tav tm="100000">
                                          <p:val>
                                            <p:strVal val="#ppt_y"/>
                                          </p:val>
                                        </p:tav>
                                      </p:tavLst>
                                    </p:anim>
                                  </p:childTnLst>
                                </p:cTn>
                              </p:par>
                            </p:childTnLst>
                          </p:cTn>
                        </p:par>
                        <p:par>
                          <p:cTn id="35" fill="hold">
                            <p:stCondLst>
                              <p:cond delay="3000"/>
                            </p:stCondLst>
                            <p:childTnLst>
                              <p:par>
                                <p:cTn id="36" presetID="2" presetClass="entr" presetSubtype="4" accel="50000" decel="50000" fill="hold" nodeType="afterEffect">
                                  <p:stCondLst>
                                    <p:cond delay="0"/>
                                  </p:stCondLst>
                                  <p:childTnLst>
                                    <p:set>
                                      <p:cBhvr>
                                        <p:cTn id="37" dur="1" fill="hold">
                                          <p:stCondLst>
                                            <p:cond delay="0"/>
                                          </p:stCondLst>
                                        </p:cTn>
                                        <p:tgtEl>
                                          <p:spTgt spid="107"/>
                                        </p:tgtEl>
                                        <p:attrNameLst>
                                          <p:attrName>style.visibility</p:attrName>
                                        </p:attrNameLst>
                                      </p:cBhvr>
                                      <p:to>
                                        <p:strVal val="visible"/>
                                      </p:to>
                                    </p:set>
                                    <p:anim calcmode="lin" valueType="num">
                                      <p:cBhvr additive="base">
                                        <p:cTn id="38" dur="500" fill="hold"/>
                                        <p:tgtEl>
                                          <p:spTgt spid="107"/>
                                        </p:tgtEl>
                                        <p:attrNameLst>
                                          <p:attrName>ppt_x</p:attrName>
                                        </p:attrNameLst>
                                      </p:cBhvr>
                                      <p:tavLst>
                                        <p:tav tm="0">
                                          <p:val>
                                            <p:strVal val="#ppt_x"/>
                                          </p:val>
                                        </p:tav>
                                        <p:tav tm="100000">
                                          <p:val>
                                            <p:strVal val="#ppt_x"/>
                                          </p:val>
                                        </p:tav>
                                      </p:tavLst>
                                    </p:anim>
                                    <p:anim calcmode="lin" valueType="num">
                                      <p:cBhvr additive="base">
                                        <p:cTn id="39" dur="500" fill="hold"/>
                                        <p:tgtEl>
                                          <p:spTgt spid="107"/>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120"/>
                                        </p:tgtEl>
                                        <p:attrNameLst>
                                          <p:attrName>style.visibility</p:attrName>
                                        </p:attrNameLst>
                                      </p:cBhvr>
                                      <p:to>
                                        <p:strVal val="visible"/>
                                      </p:to>
                                    </p:set>
                                    <p:anim calcmode="lin" valueType="num">
                                      <p:cBhvr>
                                        <p:cTn id="43" dur="500" fill="hold"/>
                                        <p:tgtEl>
                                          <p:spTgt spid="120"/>
                                        </p:tgtEl>
                                        <p:attrNameLst>
                                          <p:attrName>ppt_w</p:attrName>
                                        </p:attrNameLst>
                                      </p:cBhvr>
                                      <p:tavLst>
                                        <p:tav tm="0">
                                          <p:val>
                                            <p:fltVal val="0"/>
                                          </p:val>
                                        </p:tav>
                                        <p:tav tm="100000">
                                          <p:val>
                                            <p:strVal val="#ppt_w"/>
                                          </p:val>
                                        </p:tav>
                                      </p:tavLst>
                                    </p:anim>
                                    <p:anim calcmode="lin" valueType="num">
                                      <p:cBhvr>
                                        <p:cTn id="44" dur="500" fill="hold"/>
                                        <p:tgtEl>
                                          <p:spTgt spid="120"/>
                                        </p:tgtEl>
                                        <p:attrNameLst>
                                          <p:attrName>ppt_h</p:attrName>
                                        </p:attrNameLst>
                                      </p:cBhvr>
                                      <p:tavLst>
                                        <p:tav tm="0">
                                          <p:val>
                                            <p:fltVal val="0"/>
                                          </p:val>
                                        </p:tav>
                                        <p:tav tm="100000">
                                          <p:val>
                                            <p:strVal val="#ppt_h"/>
                                          </p:val>
                                        </p:tav>
                                      </p:tavLst>
                                    </p:anim>
                                    <p:animEffect transition="in" filter="fade">
                                      <p:cBhvr>
                                        <p:cTn id="45" dur="500"/>
                                        <p:tgtEl>
                                          <p:spTgt spid="120"/>
                                        </p:tgtEl>
                                      </p:cBhvr>
                                    </p:animEffect>
                                  </p:childTnLst>
                                </p:cTn>
                              </p:par>
                            </p:childTnLst>
                          </p:cTn>
                        </p:par>
                        <p:par>
                          <p:cTn id="46" fill="hold">
                            <p:stCondLst>
                              <p:cond delay="4000"/>
                            </p:stCondLst>
                            <p:childTnLst>
                              <p:par>
                                <p:cTn id="47" presetID="2" presetClass="entr" presetSubtype="1" accel="50000" decel="50000" fill="hold" nodeType="afterEffect">
                                  <p:stCondLst>
                                    <p:cond delay="0"/>
                                  </p:stCondLst>
                                  <p:childTnLst>
                                    <p:set>
                                      <p:cBhvr>
                                        <p:cTn id="48" dur="1" fill="hold">
                                          <p:stCondLst>
                                            <p:cond delay="0"/>
                                          </p:stCondLst>
                                        </p:cTn>
                                        <p:tgtEl>
                                          <p:spTgt spid="78"/>
                                        </p:tgtEl>
                                        <p:attrNameLst>
                                          <p:attrName>style.visibility</p:attrName>
                                        </p:attrNameLst>
                                      </p:cBhvr>
                                      <p:to>
                                        <p:strVal val="visible"/>
                                      </p:to>
                                    </p:set>
                                    <p:anim calcmode="lin" valueType="num">
                                      <p:cBhvr additive="base">
                                        <p:cTn id="49" dur="500" fill="hold"/>
                                        <p:tgtEl>
                                          <p:spTgt spid="78"/>
                                        </p:tgtEl>
                                        <p:attrNameLst>
                                          <p:attrName>ppt_x</p:attrName>
                                        </p:attrNameLst>
                                      </p:cBhvr>
                                      <p:tavLst>
                                        <p:tav tm="0">
                                          <p:val>
                                            <p:strVal val="#ppt_x"/>
                                          </p:val>
                                        </p:tav>
                                        <p:tav tm="100000">
                                          <p:val>
                                            <p:strVal val="#ppt_x"/>
                                          </p:val>
                                        </p:tav>
                                      </p:tavLst>
                                    </p:anim>
                                    <p:anim calcmode="lin" valueType="num">
                                      <p:cBhvr additive="base">
                                        <p:cTn id="50" dur="500" fill="hold"/>
                                        <p:tgtEl>
                                          <p:spTgt spid="78"/>
                                        </p:tgtEl>
                                        <p:attrNameLst>
                                          <p:attrName>ppt_y</p:attrName>
                                        </p:attrNameLst>
                                      </p:cBhvr>
                                      <p:tavLst>
                                        <p:tav tm="0">
                                          <p:val>
                                            <p:strVal val="0-#ppt_h/2"/>
                                          </p:val>
                                        </p:tav>
                                        <p:tav tm="100000">
                                          <p:val>
                                            <p:strVal val="#ppt_y"/>
                                          </p:val>
                                        </p:tav>
                                      </p:tavLst>
                                    </p:anim>
                                  </p:childTnLst>
                                </p:cTn>
                              </p:par>
                            </p:childTnLst>
                          </p:cTn>
                        </p:par>
                        <p:par>
                          <p:cTn id="51" fill="hold">
                            <p:stCondLst>
                              <p:cond delay="4500"/>
                            </p:stCondLst>
                            <p:childTnLst>
                              <p:par>
                                <p:cTn id="52" presetID="2" presetClass="entr" presetSubtype="4" accel="50000" decel="50000" fill="hold" nodeType="afterEffect">
                                  <p:stCondLst>
                                    <p:cond delay="0"/>
                                  </p:stCondLst>
                                  <p:childTnLst>
                                    <p:set>
                                      <p:cBhvr>
                                        <p:cTn id="53" dur="1" fill="hold">
                                          <p:stCondLst>
                                            <p:cond delay="0"/>
                                          </p:stCondLst>
                                        </p:cTn>
                                        <p:tgtEl>
                                          <p:spTgt spid="113"/>
                                        </p:tgtEl>
                                        <p:attrNameLst>
                                          <p:attrName>style.visibility</p:attrName>
                                        </p:attrNameLst>
                                      </p:cBhvr>
                                      <p:to>
                                        <p:strVal val="visible"/>
                                      </p:to>
                                    </p:set>
                                    <p:anim calcmode="lin" valueType="num">
                                      <p:cBhvr additive="base">
                                        <p:cTn id="54" dur="500" fill="hold"/>
                                        <p:tgtEl>
                                          <p:spTgt spid="113"/>
                                        </p:tgtEl>
                                        <p:attrNameLst>
                                          <p:attrName>ppt_x</p:attrName>
                                        </p:attrNameLst>
                                      </p:cBhvr>
                                      <p:tavLst>
                                        <p:tav tm="0">
                                          <p:val>
                                            <p:strVal val="#ppt_x"/>
                                          </p:val>
                                        </p:tav>
                                        <p:tav tm="100000">
                                          <p:val>
                                            <p:strVal val="#ppt_x"/>
                                          </p:val>
                                        </p:tav>
                                      </p:tavLst>
                                    </p:anim>
                                    <p:anim calcmode="lin" valueType="num">
                                      <p:cBhvr additive="base">
                                        <p:cTn id="55" dur="500" fill="hold"/>
                                        <p:tgtEl>
                                          <p:spTgt spid="113"/>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121"/>
                                        </p:tgtEl>
                                        <p:attrNameLst>
                                          <p:attrName>style.visibility</p:attrName>
                                        </p:attrNameLst>
                                      </p:cBhvr>
                                      <p:to>
                                        <p:strVal val="visible"/>
                                      </p:to>
                                    </p:set>
                                    <p:anim calcmode="lin" valueType="num">
                                      <p:cBhvr>
                                        <p:cTn id="59" dur="500" fill="hold"/>
                                        <p:tgtEl>
                                          <p:spTgt spid="121"/>
                                        </p:tgtEl>
                                        <p:attrNameLst>
                                          <p:attrName>ppt_w</p:attrName>
                                        </p:attrNameLst>
                                      </p:cBhvr>
                                      <p:tavLst>
                                        <p:tav tm="0">
                                          <p:val>
                                            <p:fltVal val="0"/>
                                          </p:val>
                                        </p:tav>
                                        <p:tav tm="100000">
                                          <p:val>
                                            <p:strVal val="#ppt_w"/>
                                          </p:val>
                                        </p:tav>
                                      </p:tavLst>
                                    </p:anim>
                                    <p:anim calcmode="lin" valueType="num">
                                      <p:cBhvr>
                                        <p:cTn id="60" dur="500" fill="hold"/>
                                        <p:tgtEl>
                                          <p:spTgt spid="121"/>
                                        </p:tgtEl>
                                        <p:attrNameLst>
                                          <p:attrName>ppt_h</p:attrName>
                                        </p:attrNameLst>
                                      </p:cBhvr>
                                      <p:tavLst>
                                        <p:tav tm="0">
                                          <p:val>
                                            <p:fltVal val="0"/>
                                          </p:val>
                                        </p:tav>
                                        <p:tav tm="100000">
                                          <p:val>
                                            <p:strVal val="#ppt_h"/>
                                          </p:val>
                                        </p:tav>
                                      </p:tavLst>
                                    </p:anim>
                                    <p:animEffect transition="in" filter="fade">
                                      <p:cBhvr>
                                        <p:cTn id="61"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animBg="1"/>
      <p:bldP spid="120" grpId="0" animBg="1"/>
      <p:bldP spid="1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48394" y="2013796"/>
            <a:ext cx="8250577" cy="3974717"/>
          </a:xfrm>
          <a:prstGeom prst="rect">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2451856" y="6579169"/>
            <a:ext cx="548358" cy="287130"/>
          </a:xfrm>
          <a:prstGeom prst="rect">
            <a:avLst/>
          </a:prstGeom>
          <a:noFill/>
        </p:spPr>
        <p:txBody>
          <a:bodyPr wrap="square" rtlCol="0">
            <a:spAutoFit/>
          </a:bodyPr>
          <a:lstStyle/>
          <a:p>
            <a:fld id="{F3C5028F-8D3B-45CC-A1ED-22F09E87F5E5}" type="slidenum">
              <a:rPr lang="id-ID" sz="1265">
                <a:solidFill>
                  <a:schemeClr val="bg1"/>
                </a:solidFill>
              </a:rPr>
              <a:t>7</a:t>
            </a:fld>
            <a:endParaRPr lang="id-ID" sz="1265" dirty="0">
              <a:solidFill>
                <a:schemeClr val="bg1"/>
              </a:solidFill>
            </a:endParaRPr>
          </a:p>
        </p:txBody>
      </p:sp>
      <p:sp>
        <p:nvSpPr>
          <p:cNvPr id="5" name="Rectangle 4"/>
          <p:cNvSpPr/>
          <p:nvPr/>
        </p:nvSpPr>
        <p:spPr>
          <a:xfrm>
            <a:off x="9831110" y="5549866"/>
            <a:ext cx="834403" cy="67865"/>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ntent Placeholder 2"/>
          <p:cNvSpPr txBox="1"/>
          <p:nvPr/>
        </p:nvSpPr>
        <p:spPr>
          <a:xfrm>
            <a:off x="9739268" y="2325972"/>
            <a:ext cx="2047627" cy="3276460"/>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id-ID" sz="1900" b="1" dirty="0">
                <a:solidFill>
                  <a:schemeClr val="bg1">
                    <a:lumMod val="50000"/>
                  </a:schemeClr>
                </a:solidFill>
                <a:ea typeface="Roboto" panose="02000000000000000000" pitchFamily="2" charset="0"/>
              </a:rPr>
              <a:t>The Office</a:t>
            </a:r>
          </a:p>
          <a:p>
            <a:pPr algn="l"/>
            <a:r>
              <a:rPr lang="id-ID" sz="1265" dirty="0">
                <a:solidFill>
                  <a:schemeClr val="bg1">
                    <a:lumMod val="50000"/>
                  </a:schemeClr>
                </a:solidFill>
                <a:ea typeface="Roboto" panose="02000000000000000000" pitchFamily="2" charset="0"/>
              </a:rPr>
              <a:t>Central Park, Ji Sung Avenue 86 Soerabadja, Manhattan, NY – USA. </a:t>
            </a:r>
          </a:p>
          <a:p>
            <a:pPr algn="l"/>
            <a:endParaRPr lang="id-ID" sz="1265" dirty="0">
              <a:solidFill>
                <a:schemeClr val="bg1">
                  <a:lumMod val="65000"/>
                </a:schemeClr>
              </a:solidFill>
              <a:ea typeface="Roboto" panose="02000000000000000000" pitchFamily="2" charset="0"/>
            </a:endParaRPr>
          </a:p>
          <a:p>
            <a:pPr algn="l"/>
            <a:r>
              <a:rPr lang="id-ID" sz="1265" dirty="0">
                <a:solidFill>
                  <a:schemeClr val="bg1">
                    <a:lumMod val="65000"/>
                  </a:schemeClr>
                </a:solidFill>
                <a:ea typeface="Roboto" panose="02000000000000000000" pitchFamily="2" charset="0"/>
              </a:rPr>
              <a:t>Du</a:t>
            </a:r>
            <a:r>
              <a:rPr lang="en-US" sz="1265" dirty="0" err="1">
                <a:solidFill>
                  <a:schemeClr val="bg1">
                    <a:lumMod val="65000"/>
                  </a:schemeClr>
                </a:solidFill>
                <a:ea typeface="Roboto" panose="02000000000000000000" pitchFamily="2" charset="0"/>
              </a:rPr>
              <a:t>mmy</a:t>
            </a:r>
            <a:r>
              <a:rPr lang="en-US" sz="1265" dirty="0">
                <a:solidFill>
                  <a:schemeClr val="bg1">
                    <a:lumMod val="65000"/>
                  </a:schemeClr>
                </a:solidFill>
                <a:ea typeface="Roboto" panose="02000000000000000000" pitchFamily="2" charset="0"/>
              </a:rPr>
              <a:t> text ever since the 1500s, when an unknown printer took a galley of type and scrambled it to make a type specimen book. It has survived not only five but also the leap into electronic typesetting.</a:t>
            </a: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par>
                          <p:cTn id="12" fill="hold">
                            <p:stCondLst>
                              <p:cond delay="2000"/>
                            </p:stCondLst>
                            <p:childTnLst>
                              <p:par>
                                <p:cTn id="13" presetID="16" presetClass="entr" presetSubtype="37"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outVertical)">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51856" y="6579169"/>
            <a:ext cx="548358" cy="287130"/>
          </a:xfrm>
          <a:prstGeom prst="rect">
            <a:avLst/>
          </a:prstGeom>
          <a:noFill/>
        </p:spPr>
        <p:txBody>
          <a:bodyPr wrap="square" rtlCol="0">
            <a:spAutoFit/>
          </a:bodyPr>
          <a:lstStyle/>
          <a:p>
            <a:fld id="{F3C5028F-8D3B-45CC-A1ED-22F09E87F5E5}" type="slidenum">
              <a:rPr lang="id-ID" sz="1265">
                <a:solidFill>
                  <a:schemeClr val="bg1"/>
                </a:solidFill>
              </a:rPr>
              <a:t>8</a:t>
            </a:fld>
            <a:endParaRPr lang="id-ID" sz="1265" dirty="0">
              <a:solidFill>
                <a:schemeClr val="bg1"/>
              </a:solidFill>
            </a:endParaRPr>
          </a:p>
        </p:txBody>
      </p:sp>
      <p:sp>
        <p:nvSpPr>
          <p:cNvPr id="6" name="Freeform 586"/>
          <p:cNvSpPr/>
          <p:nvPr/>
        </p:nvSpPr>
        <p:spPr bwMode="auto">
          <a:xfrm rot="10800000">
            <a:off x="1148392" y="2312348"/>
            <a:ext cx="7666964" cy="4125729"/>
          </a:xfrm>
          <a:custGeom>
            <a:avLst/>
            <a:gdLst>
              <a:gd name="T0" fmla="*/ 758 w 758"/>
              <a:gd name="T1" fmla="*/ 0 h 1120"/>
              <a:gd name="T2" fmla="*/ 189 w 758"/>
              <a:gd name="T3" fmla="*/ 0 h 1120"/>
              <a:gd name="T4" fmla="*/ 189 w 758"/>
              <a:gd name="T5" fmla="*/ 1120 h 1120"/>
              <a:gd name="T6" fmla="*/ 758 w 758"/>
              <a:gd name="T7" fmla="*/ 1120 h 1120"/>
              <a:gd name="T8" fmla="*/ 758 w 758"/>
              <a:gd name="T9" fmla="*/ 0 h 1120"/>
            </a:gdLst>
            <a:ahLst/>
            <a:cxnLst>
              <a:cxn ang="0">
                <a:pos x="T0" y="T1"/>
              </a:cxn>
              <a:cxn ang="0">
                <a:pos x="T2" y="T3"/>
              </a:cxn>
              <a:cxn ang="0">
                <a:pos x="T4" y="T5"/>
              </a:cxn>
              <a:cxn ang="0">
                <a:pos x="T6" y="T7"/>
              </a:cxn>
              <a:cxn ang="0">
                <a:pos x="T8" y="T9"/>
              </a:cxn>
            </a:cxnLst>
            <a:rect l="0" t="0" r="r" b="b"/>
            <a:pathLst>
              <a:path w="758" h="1120">
                <a:moveTo>
                  <a:pt x="758" y="0"/>
                </a:moveTo>
                <a:cubicBezTo>
                  <a:pt x="758" y="0"/>
                  <a:pt x="339" y="0"/>
                  <a:pt x="189" y="0"/>
                </a:cubicBezTo>
                <a:cubicBezTo>
                  <a:pt x="314" y="416"/>
                  <a:pt x="0" y="656"/>
                  <a:pt x="189" y="1120"/>
                </a:cubicBezTo>
                <a:cubicBezTo>
                  <a:pt x="332" y="1120"/>
                  <a:pt x="758" y="1120"/>
                  <a:pt x="758" y="1120"/>
                </a:cubicBezTo>
                <a:lnTo>
                  <a:pt x="758" y="0"/>
                </a:lnTo>
                <a:close/>
              </a:path>
            </a:pathLst>
          </a:custGeom>
          <a:solidFill>
            <a:schemeClr val="accent4"/>
          </a:solidFill>
          <a:ln>
            <a:noFill/>
          </a:ln>
        </p:spPr>
        <p:txBody>
          <a:bodyPr vert="horz" wrap="square" lIns="96435" tIns="48218" rIns="96435" bIns="48218" numCol="1" anchor="t" anchorCtr="0" compatLnSpc="1"/>
          <a:lstStyle/>
          <a:p>
            <a:endParaRPr lang="en-US"/>
          </a:p>
        </p:txBody>
      </p:sp>
      <p:sp>
        <p:nvSpPr>
          <p:cNvPr id="7" name="Rectangle 6"/>
          <p:cNvSpPr/>
          <p:nvPr/>
        </p:nvSpPr>
        <p:spPr>
          <a:xfrm>
            <a:off x="8324992" y="1701800"/>
            <a:ext cx="3630508" cy="5542066"/>
          </a:xfrm>
          <a:prstGeom prst="rect">
            <a:avLst/>
          </a:prstGeom>
          <a:blipFill dpi="0" rotWithShape="1">
            <a:blip r:embed="rId3" cstate="email"/>
            <a:srcRect/>
            <a:stretch>
              <a:fillRect/>
            </a:stretch>
          </a:blipFill>
          <a:ln>
            <a:noFill/>
          </a:ln>
          <a:effectLst>
            <a:outerShdw blurRad="342900" dist="38100" dir="13500000" algn="br"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extBox 7"/>
          <p:cNvSpPr txBox="1"/>
          <p:nvPr/>
        </p:nvSpPr>
        <p:spPr>
          <a:xfrm>
            <a:off x="1409966" y="2548349"/>
            <a:ext cx="5028864" cy="3752816"/>
          </a:xfrm>
          <a:prstGeom prst="rect">
            <a:avLst/>
          </a:prstGeom>
          <a:noFill/>
        </p:spPr>
        <p:txBody>
          <a:bodyPr wrap="square" rIns="151867" bIns="37967" numCol="1" spcCol="360000" rtlCol="0">
            <a:spAutoFit/>
          </a:bodyPr>
          <a:lstStyle/>
          <a:p>
            <a:r>
              <a:rPr lang="en-US" sz="1685" dirty="0" err="1">
                <a:solidFill>
                  <a:schemeClr val="bg1"/>
                </a:solidFill>
                <a:ea typeface="Roboto" panose="02000000000000000000" pitchFamily="2" charset="0"/>
              </a:rPr>
              <a:t>Lorem</a:t>
            </a:r>
            <a:r>
              <a:rPr lang="en-US" sz="1685" dirty="0">
                <a:solidFill>
                  <a:schemeClr val="bg1"/>
                </a:solidFill>
                <a:ea typeface="Roboto" panose="02000000000000000000" pitchFamily="2" charset="0"/>
              </a:rPr>
              <a:t> </a:t>
            </a:r>
            <a:r>
              <a:rPr lang="en-US" sz="1685" dirty="0" err="1">
                <a:solidFill>
                  <a:schemeClr val="bg1"/>
                </a:solidFill>
                <a:ea typeface="Roboto" panose="02000000000000000000" pitchFamily="2" charset="0"/>
              </a:rPr>
              <a:t>Ipsum</a:t>
            </a:r>
            <a:r>
              <a:rPr lang="en-US" sz="1685" dirty="0">
                <a:solidFill>
                  <a:schemeClr val="bg1"/>
                </a:solidFill>
                <a:ea typeface="Roboto" panose="02000000000000000000" pitchFamily="2" charset="0"/>
              </a:rPr>
              <a:t> is not simply random text. It has roots in a piece of classical Latin literature from 45 BC.</a:t>
            </a:r>
          </a:p>
          <a:p>
            <a:endParaRPr lang="en-US" sz="1265" dirty="0">
              <a:solidFill>
                <a:schemeClr val="bg1"/>
              </a:solidFill>
              <a:ea typeface="Roboto" panose="02000000000000000000" pitchFamily="2" charset="0"/>
            </a:endParaRPr>
          </a:p>
          <a:p>
            <a:r>
              <a:rPr lang="en-US" sz="1265" dirty="0">
                <a:solidFill>
                  <a:schemeClr val="bg1"/>
                </a:solidFill>
                <a:ea typeface="Roboto" panose="02000000000000000000" pitchFamily="2" charset="0"/>
              </a:rPr>
              <a:t>There are many variations of passages of </a:t>
            </a:r>
            <a:r>
              <a:rPr lang="en-US" sz="1265" dirty="0" err="1">
                <a:solidFill>
                  <a:schemeClr val="bg1"/>
                </a:solidFill>
                <a:ea typeface="Roboto" panose="02000000000000000000" pitchFamily="2" charset="0"/>
              </a:rPr>
              <a:t>Lorem</a:t>
            </a:r>
            <a:r>
              <a:rPr lang="en-US" sz="1265" dirty="0">
                <a:solidFill>
                  <a:schemeClr val="bg1"/>
                </a:solidFill>
                <a:ea typeface="Roboto" panose="02000000000000000000" pitchFamily="2" charset="0"/>
              </a:rPr>
              <a:t> </a:t>
            </a:r>
            <a:r>
              <a:rPr lang="en-US" sz="1265" dirty="0" err="1">
                <a:solidFill>
                  <a:schemeClr val="bg1"/>
                </a:solidFill>
                <a:ea typeface="Roboto" panose="02000000000000000000" pitchFamily="2" charset="0"/>
              </a:rPr>
              <a:t>Ipsum</a:t>
            </a:r>
            <a:r>
              <a:rPr lang="en-US" sz="1265" dirty="0">
                <a:solidFill>
                  <a:schemeClr val="bg1"/>
                </a:solidFill>
                <a:ea typeface="Roboto" panose="02000000000000000000" pitchFamily="2" charset="0"/>
              </a:rPr>
              <a:t> available, but the majority have suffered alteration in some form, by injected humor, or randomized words which don't look even slightly believable. If you are going to use a passage of </a:t>
            </a:r>
            <a:r>
              <a:rPr lang="en-US" sz="1265" dirty="0" err="1">
                <a:solidFill>
                  <a:schemeClr val="bg1"/>
                </a:solidFill>
                <a:ea typeface="Roboto" panose="02000000000000000000" pitchFamily="2" charset="0"/>
              </a:rPr>
              <a:t>Lorem</a:t>
            </a:r>
            <a:r>
              <a:rPr lang="en-US" sz="1265" dirty="0">
                <a:solidFill>
                  <a:schemeClr val="bg1"/>
                </a:solidFill>
                <a:ea typeface="Roboto" panose="02000000000000000000" pitchFamily="2" charset="0"/>
              </a:rPr>
              <a:t> </a:t>
            </a:r>
            <a:r>
              <a:rPr lang="en-US" sz="1265" dirty="0" err="1">
                <a:solidFill>
                  <a:schemeClr val="bg1"/>
                </a:solidFill>
                <a:ea typeface="Roboto" panose="02000000000000000000" pitchFamily="2" charset="0"/>
              </a:rPr>
              <a:t>Ipsum</a:t>
            </a:r>
            <a:r>
              <a:rPr lang="en-US" sz="1265" dirty="0">
                <a:solidFill>
                  <a:schemeClr val="bg1"/>
                </a:solidFill>
                <a:ea typeface="Roboto" panose="02000000000000000000" pitchFamily="2" charset="0"/>
              </a:rPr>
              <a:t>, you need to be sure there isn't anything embarrassing hidden in the middle of text.</a:t>
            </a:r>
            <a:r>
              <a:rPr lang="id-ID" sz="1265" dirty="0">
                <a:solidFill>
                  <a:schemeClr val="bg1"/>
                </a:solidFill>
                <a:ea typeface="Roboto" panose="02000000000000000000" pitchFamily="2" charset="0"/>
              </a:rPr>
              <a:t> </a:t>
            </a:r>
            <a:r>
              <a:rPr lang="en-US" sz="1265" dirty="0">
                <a:solidFill>
                  <a:schemeClr val="bg1"/>
                </a:solidFill>
                <a:ea typeface="Roboto" panose="02000000000000000000" pitchFamily="2" charset="0"/>
              </a:rPr>
              <a:t>The generated </a:t>
            </a:r>
            <a:r>
              <a:rPr lang="en-US" sz="1265" dirty="0" err="1">
                <a:solidFill>
                  <a:schemeClr val="bg1"/>
                </a:solidFill>
                <a:ea typeface="Roboto" panose="02000000000000000000" pitchFamily="2" charset="0"/>
              </a:rPr>
              <a:t>Lorem</a:t>
            </a:r>
            <a:r>
              <a:rPr lang="en-US" sz="1265" dirty="0">
                <a:solidFill>
                  <a:schemeClr val="bg1"/>
                </a:solidFill>
                <a:ea typeface="Roboto" panose="02000000000000000000" pitchFamily="2" charset="0"/>
              </a:rPr>
              <a:t> </a:t>
            </a:r>
            <a:r>
              <a:rPr lang="en-US" sz="1265" dirty="0" err="1">
                <a:solidFill>
                  <a:schemeClr val="bg1"/>
                </a:solidFill>
                <a:ea typeface="Roboto" panose="02000000000000000000" pitchFamily="2" charset="0"/>
              </a:rPr>
              <a:t>Ipsum</a:t>
            </a:r>
            <a:r>
              <a:rPr lang="en-US" sz="1265" dirty="0">
                <a:solidFill>
                  <a:schemeClr val="bg1"/>
                </a:solidFill>
                <a:ea typeface="Roboto" panose="02000000000000000000" pitchFamily="2" charset="0"/>
              </a:rPr>
              <a:t> is therefore always free from repetition, injected humor, or non-characteristic words. Contrary to popular belief It has roots in a piece of classical Latin literature from 45 BC. There are many variations of passages of </a:t>
            </a:r>
            <a:r>
              <a:rPr lang="en-US" sz="1265" dirty="0" err="1">
                <a:solidFill>
                  <a:schemeClr val="bg1"/>
                </a:solidFill>
                <a:ea typeface="Roboto" panose="02000000000000000000" pitchFamily="2" charset="0"/>
              </a:rPr>
              <a:t>Lorem</a:t>
            </a:r>
            <a:r>
              <a:rPr lang="en-US" sz="1265" dirty="0">
                <a:solidFill>
                  <a:schemeClr val="bg1"/>
                </a:solidFill>
                <a:ea typeface="Roboto" panose="02000000000000000000" pitchFamily="2" charset="0"/>
              </a:rPr>
              <a:t> </a:t>
            </a:r>
            <a:r>
              <a:rPr lang="en-US" sz="1265" dirty="0" err="1">
                <a:solidFill>
                  <a:schemeClr val="bg1"/>
                </a:solidFill>
                <a:ea typeface="Roboto" panose="02000000000000000000" pitchFamily="2" charset="0"/>
              </a:rPr>
              <a:t>Ipsum</a:t>
            </a:r>
            <a:r>
              <a:rPr lang="en-US" sz="1265" dirty="0">
                <a:solidFill>
                  <a:schemeClr val="bg1"/>
                </a:solidFill>
                <a:ea typeface="Roboto" panose="02000000000000000000" pitchFamily="2" charset="0"/>
              </a:rPr>
              <a:t> available, but the majority have suffered alteration in some form, by injected humor, or randomized words which don't look even slightly believable.</a:t>
            </a:r>
            <a:endParaRPr lang="id-ID" sz="1265" dirty="0">
              <a:solidFill>
                <a:schemeClr val="bg1"/>
              </a:solidFill>
              <a:ea typeface="Roboto" panose="02000000000000000000" pitchFamily="2" charset="0"/>
            </a:endParaRPr>
          </a:p>
          <a:p>
            <a:endParaRPr lang="id-ID" sz="1265" dirty="0">
              <a:solidFill>
                <a:schemeClr val="bg1"/>
              </a:solidFill>
              <a:ea typeface="Roboto" panose="02000000000000000000" pitchFamily="2" charset="0"/>
            </a:endParaRPr>
          </a:p>
          <a:p>
            <a:endParaRPr lang="id-ID" sz="1265" dirty="0">
              <a:solidFill>
                <a:schemeClr val="bg1"/>
              </a:solidFill>
              <a:ea typeface="Roboto" panose="02000000000000000000" pitchFamily="2" charset="0"/>
            </a:endParaRPr>
          </a:p>
          <a:p>
            <a:r>
              <a:rPr lang="id-ID" sz="1475" dirty="0">
                <a:solidFill>
                  <a:schemeClr val="bg1"/>
                </a:solidFill>
                <a:ea typeface="Roboto" panose="02000000000000000000" pitchFamily="2" charset="0"/>
              </a:rPr>
              <a:t>Mr. Saroon Watanabe</a:t>
            </a:r>
          </a:p>
          <a:p>
            <a:r>
              <a:rPr lang="id-ID" sz="1265" i="1" dirty="0">
                <a:solidFill>
                  <a:schemeClr val="bg1"/>
                </a:solidFill>
                <a:ea typeface="Roboto" panose="02000000000000000000" pitchFamily="2" charset="0"/>
              </a:rPr>
              <a:t>Owner</a:t>
            </a:r>
            <a:endParaRPr lang="en-US" sz="1265" i="1" dirty="0">
              <a:solidFill>
                <a:schemeClr val="bg1"/>
              </a:solidFill>
              <a:ea typeface="Roboto"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1000"/>
                                        <p:tgtEl>
                                          <p:spTgt spid="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childTnLst>
                          </p:cTn>
                        </p:par>
                        <p:par>
                          <p:cTn id="12" fill="hold">
                            <p:stCondLst>
                              <p:cond delay="2000"/>
                            </p:stCondLst>
                            <p:childTnLst>
                              <p:par>
                                <p:cTn id="13" presetID="2" presetClass="entr" presetSubtype="4"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ppt_x"/>
                                          </p:val>
                                        </p:tav>
                                        <p:tav tm="100000">
                                          <p:val>
                                            <p:strVal val="#ppt_x"/>
                                          </p:val>
                                        </p:tav>
                                      </p:tavLst>
                                    </p:anim>
                                    <p:anim calcmode="lin" valueType="num">
                                      <p:cBhvr additive="base">
                                        <p:cTn id="16"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19385" y="2494330"/>
            <a:ext cx="4339650" cy="923330"/>
          </a:xfrm>
          <a:prstGeom prst="rect">
            <a:avLst/>
          </a:prstGeom>
          <a:noFill/>
        </p:spPr>
        <p:txBody>
          <a:bodyPr wrap="none" rtlCol="0">
            <a:spAutoFit/>
          </a:bodyPr>
          <a:lstStyle/>
          <a:p>
            <a:pPr marL="0" lvl="1"/>
            <a:r>
              <a:rPr lang="zh-CN" altLang="en-US" sz="5400" dirty="0">
                <a:solidFill>
                  <a:schemeClr val="accent1"/>
                </a:solidFill>
                <a:cs typeface="+mn-ea"/>
                <a:sym typeface="+mn-lt"/>
              </a:rPr>
              <a:t>相关标题文字</a:t>
            </a:r>
            <a:endParaRPr lang="zh-CN" altLang="en-US" sz="5060" b="1" spc="422" dirty="0">
              <a:solidFill>
                <a:schemeClr val="accent1"/>
              </a:solidFill>
              <a:cs typeface="+mn-ea"/>
              <a:sym typeface="+mn-lt"/>
            </a:endParaRPr>
          </a:p>
        </p:txBody>
      </p:sp>
      <p:cxnSp>
        <p:nvCxnSpPr>
          <p:cNvPr id="7" name="直接连接符 6"/>
          <p:cNvCxnSpPr/>
          <p:nvPr/>
        </p:nvCxnSpPr>
        <p:spPr>
          <a:xfrm flipV="1">
            <a:off x="5315639" y="1692601"/>
            <a:ext cx="0" cy="3712671"/>
          </a:xfrm>
          <a:prstGeom prst="line">
            <a:avLst/>
          </a:prstGeom>
          <a:ln w="63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文本框 9"/>
          <p:cNvSpPr txBox="1"/>
          <p:nvPr/>
        </p:nvSpPr>
        <p:spPr>
          <a:xfrm>
            <a:off x="5767399" y="3712993"/>
            <a:ext cx="1939531"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年度工作概述</a:t>
            </a:r>
          </a:p>
        </p:txBody>
      </p:sp>
      <p:sp>
        <p:nvSpPr>
          <p:cNvPr id="9" name="文本框 9"/>
          <p:cNvSpPr txBox="1"/>
          <p:nvPr/>
        </p:nvSpPr>
        <p:spPr>
          <a:xfrm>
            <a:off x="5767399" y="4170586"/>
            <a:ext cx="2102136"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成功项目展示</a:t>
            </a:r>
          </a:p>
        </p:txBody>
      </p:sp>
      <p:sp>
        <p:nvSpPr>
          <p:cNvPr id="10" name="文本框 9"/>
          <p:cNvSpPr txBox="1"/>
          <p:nvPr/>
        </p:nvSpPr>
        <p:spPr>
          <a:xfrm>
            <a:off x="5767400" y="4628812"/>
            <a:ext cx="1939528"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明年工作计划</a:t>
            </a:r>
          </a:p>
        </p:txBody>
      </p:sp>
      <p:sp>
        <p:nvSpPr>
          <p:cNvPr id="12" name="文本框 9"/>
          <p:cNvSpPr txBox="1"/>
          <p:nvPr/>
        </p:nvSpPr>
        <p:spPr>
          <a:xfrm>
            <a:off x="8162251" y="3717574"/>
            <a:ext cx="1939531"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工作完成情况</a:t>
            </a:r>
          </a:p>
        </p:txBody>
      </p:sp>
      <p:sp>
        <p:nvSpPr>
          <p:cNvPr id="13" name="文本框 9"/>
          <p:cNvSpPr txBox="1"/>
          <p:nvPr/>
        </p:nvSpPr>
        <p:spPr>
          <a:xfrm>
            <a:off x="8162254" y="4175800"/>
            <a:ext cx="1939528" cy="324576"/>
          </a:xfrm>
          <a:prstGeom prst="rect">
            <a:avLst/>
          </a:prstGeom>
          <a:noFill/>
        </p:spPr>
        <p:txBody>
          <a:bodyPr wrap="square" lIns="0" tIns="0" rIns="0" bIns="0" rtlCol="0">
            <a:spAutoFit/>
          </a:bodyPr>
          <a:lstStyle/>
          <a:p>
            <a:pPr marL="241300" lvl="1" indent="-241300">
              <a:buFont typeface="Wingdings" panose="05000000000000000000" pitchFamily="2" charset="2"/>
              <a:buChar char="l"/>
            </a:pPr>
            <a:r>
              <a:rPr lang="zh-CN" altLang="en-US" sz="2110" dirty="0">
                <a:solidFill>
                  <a:schemeClr val="tx1">
                    <a:lumMod val="65000"/>
                    <a:lumOff val="35000"/>
                  </a:schemeClr>
                </a:solidFill>
                <a:cs typeface="+mn-ea"/>
                <a:sym typeface="+mn-lt"/>
              </a:rPr>
              <a:t>工作存在不足</a:t>
            </a:r>
          </a:p>
        </p:txBody>
      </p:sp>
      <p:sp>
        <p:nvSpPr>
          <p:cNvPr id="3" name="TextBox 2"/>
          <p:cNvSpPr txBox="1"/>
          <p:nvPr/>
        </p:nvSpPr>
        <p:spPr>
          <a:xfrm>
            <a:off x="3462430" y="4073159"/>
            <a:ext cx="1269470" cy="346249"/>
          </a:xfrm>
          <a:prstGeom prst="rect">
            <a:avLst/>
          </a:prstGeom>
          <a:noFill/>
        </p:spPr>
        <p:txBody>
          <a:bodyPr wrap="square" lIns="0" tIns="0" rIns="0" bIns="0" rtlCol="0">
            <a:spAutoFit/>
          </a:bodyPr>
          <a:lstStyle/>
          <a:p>
            <a:r>
              <a:rPr lang="en-US" altLang="zh-CN" sz="2250" dirty="0">
                <a:solidFill>
                  <a:schemeClr val="accent1"/>
                </a:solidFill>
                <a:cs typeface="+mn-ea"/>
                <a:sym typeface="+mn-lt"/>
              </a:rPr>
              <a:t>PART 02</a:t>
            </a:r>
            <a:endParaRPr lang="zh-CN" altLang="en-US" sz="2250" dirty="0">
              <a:solidFill>
                <a:schemeClr val="accent1"/>
              </a:solidFill>
              <a:cs typeface="+mn-ea"/>
              <a:sym typeface="+mn-lt"/>
            </a:endParaRPr>
          </a:p>
        </p:txBody>
      </p:sp>
      <p:grpSp>
        <p:nvGrpSpPr>
          <p:cNvPr id="33" name="组合 32"/>
          <p:cNvGrpSpPr/>
          <p:nvPr/>
        </p:nvGrpSpPr>
        <p:grpSpPr>
          <a:xfrm>
            <a:off x="3182438" y="2033997"/>
            <a:ext cx="1829454" cy="1829454"/>
            <a:chOff x="2262782" y="1446400"/>
            <a:chExt cx="1301106" cy="1301106"/>
          </a:xfrm>
        </p:grpSpPr>
        <p:sp>
          <p:nvSpPr>
            <p:cNvPr id="5" name="椭圆 4"/>
            <p:cNvSpPr/>
            <p:nvPr/>
          </p:nvSpPr>
          <p:spPr>
            <a:xfrm>
              <a:off x="2262782" y="1446400"/>
              <a:ext cx="1301106" cy="130110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KSO_Shape"/>
            <p:cNvSpPr/>
            <p:nvPr/>
          </p:nvSpPr>
          <p:spPr bwMode="auto">
            <a:xfrm>
              <a:off x="2523120" y="1821416"/>
              <a:ext cx="836342" cy="574285"/>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solidFill>
                  <a:srgbClr val="FFFFFF"/>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p:tgtEl>
                                          <p:spTgt spid="33"/>
                                        </p:tgtEl>
                                        <p:attrNameLst>
                                          <p:attrName>ppt_x</p:attrName>
                                        </p:attrNameLst>
                                      </p:cBhvr>
                                      <p:tavLst>
                                        <p:tav tm="0">
                                          <p:val>
                                            <p:strVal val="#ppt_x+#ppt_w*1.125000"/>
                                          </p:val>
                                        </p:tav>
                                        <p:tav tm="100000">
                                          <p:val>
                                            <p:strVal val="#ppt_x"/>
                                          </p:val>
                                        </p:tav>
                                      </p:tavLst>
                                    </p:anim>
                                    <p:animEffect transition="in" filter="wipe(left)">
                                      <p:cBhvr>
                                        <p:cTn id="12" dur="500"/>
                                        <p:tgtEl>
                                          <p:spTgt spid="33"/>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p:tgtEl>
                                          <p:spTgt spid="2"/>
                                        </p:tgtEl>
                                        <p:attrNameLst>
                                          <p:attrName>ppt_x</p:attrName>
                                        </p:attrNameLst>
                                      </p:cBhvr>
                                      <p:tavLst>
                                        <p:tav tm="0">
                                          <p:val>
                                            <p:strVal val="#ppt_x-#ppt_w*1.125000"/>
                                          </p:val>
                                        </p:tav>
                                        <p:tav tm="100000">
                                          <p:val>
                                            <p:strVal val="#ppt_x"/>
                                          </p:val>
                                        </p:tav>
                                      </p:tavLst>
                                    </p:anim>
                                    <p:animEffect transition="in" filter="wipe(right)">
                                      <p:cBhvr>
                                        <p:cTn id="16" dur="500"/>
                                        <p:tgtEl>
                                          <p:spTgt spid="2"/>
                                        </p:tgtEl>
                                      </p:cBhvr>
                                    </p:animEffect>
                                  </p:childTnLst>
                                </p:cTn>
                              </p:par>
                            </p:childTnLst>
                          </p:cTn>
                        </p:par>
                        <p:par>
                          <p:cTn id="17" fill="hold">
                            <p:stCondLst>
                              <p:cond delay="1000"/>
                            </p:stCondLst>
                            <p:childTnLst>
                              <p:par>
                                <p:cTn id="18" presetID="47" presetClass="entr" presetSubtype="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anim calcmode="lin" valueType="num">
                                      <p:cBhvr>
                                        <p:cTn id="21" dur="500" fill="hold"/>
                                        <p:tgtEl>
                                          <p:spTgt spid="3"/>
                                        </p:tgtEl>
                                        <p:attrNameLst>
                                          <p:attrName>ppt_x</p:attrName>
                                        </p:attrNameLst>
                                      </p:cBhvr>
                                      <p:tavLst>
                                        <p:tav tm="0">
                                          <p:val>
                                            <p:strVal val="#ppt_x"/>
                                          </p:val>
                                        </p:tav>
                                        <p:tav tm="100000">
                                          <p:val>
                                            <p:strVal val="#ppt_x"/>
                                          </p:val>
                                        </p:tav>
                                      </p:tavLst>
                                    </p:anim>
                                    <p:anim calcmode="lin" valueType="num">
                                      <p:cBhvr>
                                        <p:cTn id="22" dur="500" fill="hold"/>
                                        <p:tgtEl>
                                          <p:spTgt spid="3"/>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20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40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20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40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2" grpId="0"/>
      <p:bldP spid="13"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6AED6F07-69D0-4D68-B8B7-3A63C882461F"/>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SCORM_ENDPOINT" val="&lt;endpoint&gt;&lt;enable&gt;0&lt;/enable&gt;&lt;lrs&gt;http://&lt;/lrs&gt;&lt;auth&gt;0&lt;/auth&gt;&lt;login&gt;&lt;/login&gt;&lt;password&gt;&lt;/password&gt;&lt;key&gt;&lt;/key&gt;&lt;name&gt;&lt;/name&gt;&lt;email&gt;&lt;/email&gt;&lt;/endpoint&gt;&#10;"/>
  <p:tag name="ISPRING_PRESENTATION_TITLE" val="595"/>
</p:tagLst>
</file>

<file path=ppt/theme/theme1.xml><?xml version="1.0" encoding="utf-8"?>
<a:theme xmlns:a="http://schemas.openxmlformats.org/drawingml/2006/main" name="办公资源网">
  <a:themeElements>
    <a:clrScheme name="自定义 982">
      <a:dk1>
        <a:sysClr val="windowText" lastClr="000000"/>
      </a:dk1>
      <a:lt1>
        <a:sysClr val="window" lastClr="FFFFFF"/>
      </a:lt1>
      <a:dk2>
        <a:srgbClr val="44546A"/>
      </a:dk2>
      <a:lt2>
        <a:srgbClr val="E7E6E6"/>
      </a:lt2>
      <a:accent1>
        <a:srgbClr val="007E3D"/>
      </a:accent1>
      <a:accent2>
        <a:srgbClr val="7F7F7F"/>
      </a:accent2>
      <a:accent3>
        <a:srgbClr val="007E3D"/>
      </a:accent3>
      <a:accent4>
        <a:srgbClr val="7F7F7F"/>
      </a:accent4>
      <a:accent5>
        <a:srgbClr val="007E3D"/>
      </a:accent5>
      <a:accent6>
        <a:srgbClr val="7F7F7F"/>
      </a:accent6>
      <a:hlink>
        <a:srgbClr val="007E3D"/>
      </a:hlink>
      <a:folHlink>
        <a:srgbClr val="7F7F7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2735</Words>
  <Application>Microsoft Office PowerPoint</Application>
  <PresentationFormat>自定义</PresentationFormat>
  <Paragraphs>294</Paragraphs>
  <Slides>24</Slides>
  <Notes>24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vt:i4>
      </vt:variant>
    </vt:vector>
  </HeadingPairs>
  <TitlesOfParts>
    <vt:vector size="33" baseType="lpstr">
      <vt:lpstr>FontAwesome</vt:lpstr>
      <vt:lpstr>Lato</vt:lpstr>
      <vt:lpstr>方正粗谭黑简体</vt:lpstr>
      <vt:lpstr>微软雅黑</vt:lpstr>
      <vt:lpstr>Arial</vt:lpstr>
      <vt:lpstr>Calibri</vt:lpstr>
      <vt:lpstr>Calibri Light</vt:lpstr>
      <vt:lpstr>Wingdings</vt:lpstr>
      <vt:lpstr>办公资源网</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cp:revision>
  <dcterms:created xsi:type="dcterms:W3CDTF">2016-10-17T14:00:00Z</dcterms:created>
  <dcterms:modified xsi:type="dcterms:W3CDTF">2021-01-06T00:38:26Z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