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82" r:id="rId10"/>
    <p:sldId id="265" r:id="rId11"/>
    <p:sldId id="266" r:id="rId12"/>
    <p:sldId id="267" r:id="rId13"/>
    <p:sldId id="268" r:id="rId14"/>
    <p:sldId id="269" r:id="rId15"/>
    <p:sldId id="283" r:id="rId16"/>
    <p:sldId id="271" r:id="rId17"/>
    <p:sldId id="272" r:id="rId18"/>
    <p:sldId id="273" r:id="rId19"/>
    <p:sldId id="274" r:id="rId20"/>
    <p:sldId id="275" r:id="rId21"/>
    <p:sldId id="284" r:id="rId22"/>
    <p:sldId id="277" r:id="rId23"/>
    <p:sldId id="279" r:id="rId24"/>
    <p:sldId id="280" r:id="rId25"/>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E37"/>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22" autoAdjust="0"/>
  </p:normalViewPr>
  <p:slideViewPr>
    <p:cSldViewPr snapToGrid="0">
      <p:cViewPr varScale="1">
        <p:scale>
          <a:sx n="131" d="100"/>
          <a:sy n="131" d="100"/>
        </p:scale>
        <p:origin x="1044" y="120"/>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71DA68-80B9-46BA-9275-BE07F66CF832}"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8129D3-0685-4EEC-B808-45F3F503142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幻灯片图像占位符 1"/>
          <p:cNvSpPr>
            <a:spLocks noGrp="1" noRot="1" noChangeAspect="1" noTextEdit="1"/>
          </p:cNvSpPr>
          <p:nvPr>
            <p:ph type="sldImg"/>
          </p:nvPr>
        </p:nvSpPr>
        <p:spPr/>
      </p:sp>
      <p:sp>
        <p:nvSpPr>
          <p:cNvPr id="6553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6554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FC3AE360-D0DA-4149-982C-CFF98029301E}"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4</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幻灯片图像占位符 1"/>
          <p:cNvSpPr>
            <a:spLocks noGrp="1" noRot="1" noChangeAspect="1" noTextEdit="1"/>
          </p:cNvSpPr>
          <p:nvPr>
            <p:ph type="sldImg"/>
          </p:nvPr>
        </p:nvSpPr>
        <p:spPr/>
      </p:sp>
      <p:sp>
        <p:nvSpPr>
          <p:cNvPr id="7270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727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BB180B40-0502-45B5-9A5C-9AC76F6AB4E1}"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14</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p:sp>
      <p:sp>
        <p:nvSpPr>
          <p:cNvPr id="6041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6042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D8E1A1BB-BF01-4C02-B654-CBA9192A36DA}"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16</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6E66A894-9274-4045-925B-548C319AE8EC}"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17</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5222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60C93217-BA85-4CEC-9D5A-40A353412368}"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18</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p:sp>
      <p:sp>
        <p:nvSpPr>
          <p:cNvPr id="5632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5632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6C4B7F49-00EE-4DC5-A543-C3D8D48D65D1}"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19</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p:sp>
      <p:sp>
        <p:nvSpPr>
          <p:cNvPr id="5837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5837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D59BCF18-2B16-45BB-9BAA-3B0D5A281AA8}"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20</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5939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7E341795-EF76-4D0D-B37E-B777F57A6E18}"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22</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幻灯片图像占位符 1"/>
          <p:cNvSpPr>
            <a:spLocks noGrp="1" noRot="1" noChangeAspect="1" noTextEdit="1"/>
          </p:cNvSpPr>
          <p:nvPr>
            <p:ph type="sldImg"/>
          </p:nvPr>
        </p:nvSpPr>
        <p:spPr/>
      </p:sp>
      <p:sp>
        <p:nvSpPr>
          <p:cNvPr id="6349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6349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CE6C7F87-DCBE-4A04-903F-E6DB31AB3D62}"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23</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幻灯片图像占位符 1"/>
          <p:cNvSpPr>
            <a:spLocks noGrp="1" noRot="1" noChangeAspect="1" noTextEdit="1"/>
          </p:cNvSpPr>
          <p:nvPr>
            <p:ph type="sldImg"/>
          </p:nvPr>
        </p:nvSpPr>
        <p:spPr/>
      </p:sp>
      <p:sp>
        <p:nvSpPr>
          <p:cNvPr id="7065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7066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EDD6DE11-37D6-4F40-969E-B5BC36343A5B}"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24</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5427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49AFA761-FA2D-47D2-A10B-C7DDFDCFD485}"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5</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幻灯片图像占位符 1"/>
          <p:cNvSpPr>
            <a:spLocks noGrp="1" noRot="1" noChangeAspect="1" noTextEdit="1"/>
          </p:cNvSpPr>
          <p:nvPr>
            <p:ph type="sldImg"/>
          </p:nvPr>
        </p:nvSpPr>
        <p:spPr/>
      </p:sp>
      <p:sp>
        <p:nvSpPr>
          <p:cNvPr id="6656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6656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B785DE00-B452-4D8D-B25B-1D9A38EA5ABF}"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6</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幻灯片图像占位符 1"/>
          <p:cNvSpPr>
            <a:spLocks noGrp="1" noRot="1" noChangeAspect="1" noTextEdit="1"/>
          </p:cNvSpPr>
          <p:nvPr>
            <p:ph type="sldImg"/>
          </p:nvPr>
        </p:nvSpPr>
        <p:spPr/>
      </p:sp>
      <p:sp>
        <p:nvSpPr>
          <p:cNvPr id="6758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6758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5173E33E-9868-41DB-AE9F-AE062BFF8364}"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7</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幻灯片图像占位符 1"/>
          <p:cNvSpPr>
            <a:spLocks noGrp="1" noRot="1" noChangeAspect="1" noTextEdit="1"/>
          </p:cNvSpPr>
          <p:nvPr>
            <p:ph type="sldImg"/>
          </p:nvPr>
        </p:nvSpPr>
        <p:spPr/>
      </p:sp>
      <p:sp>
        <p:nvSpPr>
          <p:cNvPr id="6861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6861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D705302B-4552-4C49-83EF-E6F1861BF14F}"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8</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5530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45D3B61F-B042-4FE6-BF35-947AAC6D8D33}"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10</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幻灯片图像占位符 1"/>
          <p:cNvSpPr>
            <a:spLocks noGrp="1" noRot="1" noChangeAspect="1" noTextEdit="1"/>
          </p:cNvSpPr>
          <p:nvPr>
            <p:ph type="sldImg"/>
          </p:nvPr>
        </p:nvSpPr>
        <p:spPr/>
      </p:sp>
      <p:sp>
        <p:nvSpPr>
          <p:cNvPr id="6963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6963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0C8DF718-E9F1-47B5-8E9C-7DFEE63CE829}"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11</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幻灯片图像占位符 1"/>
          <p:cNvSpPr>
            <a:spLocks noGrp="1" noRot="1" noChangeAspect="1" noTextEdit="1"/>
          </p:cNvSpPr>
          <p:nvPr>
            <p:ph type="sldImg"/>
          </p:nvPr>
        </p:nvSpPr>
        <p:spPr/>
      </p:sp>
      <p:sp>
        <p:nvSpPr>
          <p:cNvPr id="6451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6451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5C00EF20-9E00-4A41-A7D3-AC5D34742D9C}"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12</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幻灯片图像占位符 1"/>
          <p:cNvSpPr>
            <a:spLocks noGrp="1" noRot="1" noChangeAspect="1" noTextEdit="1"/>
          </p:cNvSpPr>
          <p:nvPr>
            <p:ph type="sldImg"/>
          </p:nvPr>
        </p:nvSpPr>
        <p:spPr/>
      </p:sp>
      <p:sp>
        <p:nvSpPr>
          <p:cNvPr id="7168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latin typeface="Arial" panose="020B0604020202020204" pitchFamily="34" charset="0"/>
            </a:endParaRPr>
          </a:p>
        </p:txBody>
      </p:sp>
      <p:sp>
        <p:nvSpPr>
          <p:cNvPr id="7168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FA11C71C-5C0D-4BC9-95B7-516D7B2DC7B8}" type="slidenum">
              <a:rPr kumimoji="0" lang="en-US" altLang="zh-CN" sz="1200" b="0" i="0" u="none" strike="noStrike" kern="1200" cap="none" spc="0" normalizeH="0" baseline="0" noProof="0" smtClean="0">
                <a:ln>
                  <a:noFill/>
                </a:ln>
                <a:solidFill>
                  <a:prstClr val="black"/>
                </a:solidFill>
                <a:effectLst/>
                <a:uLnTx/>
                <a:uFillTx/>
                <a:latin typeface="Arial" panose="020B0604020202020204" pitchFamily="34" charset="0"/>
                <a:ea typeface="华文细黑" panose="02010600040101010101" pitchFamily="2" charset="-122"/>
                <a:cs typeface="+mn-cs"/>
              </a:rPr>
              <a:t>13</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10" name="文本框 9"/>
          <p:cNvSpPr txBox="1"/>
          <p:nvPr userDrawn="1"/>
        </p:nvSpPr>
        <p:spPr>
          <a:xfrm>
            <a:off x="723900" y="174172"/>
            <a:ext cx="3647152" cy="507831"/>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700" b="1" i="0" u="none" strike="noStrike" kern="1200" cap="none" spc="0" normalizeH="0" baseline="0" noProof="0" dirty="0">
                <a:ln>
                  <a:noFill/>
                </a:ln>
                <a:solidFill>
                  <a:srgbClr val="0D7E08"/>
                </a:solidFill>
                <a:effectLst/>
                <a:uLnTx/>
                <a:uFillTx/>
                <a:latin typeface="微软雅黑" panose="020B0503020204020204" pitchFamily="34" charset="-122"/>
                <a:ea typeface="微软雅黑" panose="020B0503020204020204" pitchFamily="34" charset="-122"/>
                <a:cs typeface="+mn-cs"/>
              </a:rPr>
              <a:t>单击此处添加文字标题</a:t>
            </a:r>
          </a:p>
        </p:txBody>
      </p:sp>
      <p:sp>
        <p:nvSpPr>
          <p:cNvPr id="2" name="五边形 1"/>
          <p:cNvSpPr/>
          <p:nvPr userDrawn="1"/>
        </p:nvSpPr>
        <p:spPr>
          <a:xfrm>
            <a:off x="0" y="174172"/>
            <a:ext cx="723900" cy="507831"/>
          </a:xfrm>
          <a:prstGeom prst="homePlate">
            <a:avLst/>
          </a:prstGeom>
          <a:solidFill>
            <a:srgbClr val="0D7E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Tree>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advClick="0" advTm="0">
    <p:pull/>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stretch>
            <a:fillRect/>
          </a:stretch>
        </p:blipFill>
        <p:spPr>
          <a:xfrm>
            <a:off x="6320203" y="534458"/>
            <a:ext cx="1572049" cy="1320777"/>
          </a:xfrm>
          <a:prstGeom prst="rect">
            <a:avLst/>
          </a:prstGeom>
        </p:spPr>
      </p:pic>
      <p:sp>
        <p:nvSpPr>
          <p:cNvPr id="6" name="文本框 5"/>
          <p:cNvSpPr txBox="1"/>
          <p:nvPr/>
        </p:nvSpPr>
        <p:spPr>
          <a:xfrm>
            <a:off x="5782788" y="2028825"/>
            <a:ext cx="2646878" cy="461665"/>
          </a:xfrm>
          <a:prstGeom prst="rect">
            <a:avLst/>
          </a:prstGeom>
          <a:noFill/>
        </p:spPr>
        <p:txBody>
          <a:bodyPr wrap="none" rtlCol="0">
            <a:spAutoFit/>
          </a:bodyPr>
          <a:lstStyle/>
          <a:p>
            <a:r>
              <a:rPr lang="zh-CN" altLang="en-US" sz="2400" b="1" dirty="0"/>
              <a:t>中国邮政储蓄银行</a:t>
            </a:r>
          </a:p>
        </p:txBody>
      </p:sp>
      <p:sp>
        <p:nvSpPr>
          <p:cNvPr id="7" name="矩形 6"/>
          <p:cNvSpPr/>
          <p:nvPr/>
        </p:nvSpPr>
        <p:spPr>
          <a:xfrm>
            <a:off x="0" y="2763308"/>
            <a:ext cx="9144000" cy="2380192"/>
          </a:xfrm>
          <a:prstGeom prst="rect">
            <a:avLst/>
          </a:prstGeom>
          <a:solidFill>
            <a:srgbClr val="007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cstate="email"/>
          <a:stretch>
            <a:fillRect/>
          </a:stretch>
        </p:blipFill>
        <p:spPr>
          <a:xfrm>
            <a:off x="-1" y="635329"/>
            <a:ext cx="5386803" cy="2593646"/>
          </a:xfrm>
          <a:prstGeom prst="rect">
            <a:avLst/>
          </a:prstGeom>
        </p:spPr>
      </p:pic>
      <p:sp>
        <p:nvSpPr>
          <p:cNvPr id="8" name="文本框 7"/>
          <p:cNvSpPr txBox="1"/>
          <p:nvPr/>
        </p:nvSpPr>
        <p:spPr>
          <a:xfrm>
            <a:off x="1724105" y="3732587"/>
            <a:ext cx="5695790" cy="646331"/>
          </a:xfrm>
          <a:prstGeom prst="rect">
            <a:avLst/>
          </a:prstGeom>
          <a:noFill/>
        </p:spPr>
        <p:txBody>
          <a:bodyPr wrap="none" rtlCol="0">
            <a:spAutoFit/>
          </a:bodyPr>
          <a:lstStyle/>
          <a:p>
            <a:r>
              <a:rPr lang="zh-CN" altLang="en-US" sz="3600" b="1" dirty="0">
                <a:solidFill>
                  <a:schemeClr val="bg1"/>
                </a:solidFill>
                <a:latin typeface="+mj-ea"/>
                <a:ea typeface="+mj-ea"/>
              </a:rPr>
              <a:t>邮政储蓄银行理财</a:t>
            </a:r>
            <a:r>
              <a:rPr lang="en-US" altLang="zh-CN" sz="3600" b="1" dirty="0">
                <a:solidFill>
                  <a:schemeClr val="bg1"/>
                </a:solidFill>
                <a:latin typeface="+mj-ea"/>
                <a:ea typeface="+mj-ea"/>
              </a:rPr>
              <a:t>PPT</a:t>
            </a:r>
            <a:r>
              <a:rPr lang="zh-CN" altLang="en-US" sz="3600" b="1" dirty="0">
                <a:solidFill>
                  <a:schemeClr val="bg1"/>
                </a:solidFill>
                <a:latin typeface="+mj-ea"/>
                <a:ea typeface="+mj-ea"/>
              </a:rPr>
              <a:t>模板</a:t>
            </a:r>
          </a:p>
        </p:txBody>
      </p:sp>
      <p:sp>
        <p:nvSpPr>
          <p:cNvPr id="9" name="文本框 8"/>
          <p:cNvSpPr txBox="1"/>
          <p:nvPr/>
        </p:nvSpPr>
        <p:spPr>
          <a:xfrm>
            <a:off x="2885481" y="4394492"/>
            <a:ext cx="3358612" cy="369332"/>
          </a:xfrm>
          <a:prstGeom prst="rect">
            <a:avLst/>
          </a:prstGeom>
          <a:noFill/>
        </p:spPr>
        <p:txBody>
          <a:bodyPr wrap="none" rtlCol="0">
            <a:spAutoFit/>
          </a:bodyPr>
          <a:lstStyle/>
          <a:p>
            <a:r>
              <a:rPr lang="zh-CN" altLang="en-US" sz="1800">
                <a:solidFill>
                  <a:schemeClr val="bg1"/>
                </a:solidFill>
              </a:rPr>
              <a:t>汇报人：</a:t>
            </a:r>
            <a:r>
              <a:rPr lang="en-US" altLang="zh-CN" sz="1800">
                <a:solidFill>
                  <a:schemeClr val="bg1"/>
                </a:solidFill>
              </a:rPr>
              <a:t>xiazaii     </a:t>
            </a:r>
            <a:r>
              <a:rPr lang="zh-CN" altLang="en-US" sz="1800">
                <a:solidFill>
                  <a:schemeClr val="bg1"/>
                </a:solidFill>
              </a:rPr>
              <a:t>导师：</a:t>
            </a:r>
            <a:r>
              <a:rPr lang="en-US" altLang="zh-CN" sz="1800">
                <a:solidFill>
                  <a:schemeClr val="bg1"/>
                </a:solidFill>
              </a:rPr>
              <a:t>xiazaii </a:t>
            </a:r>
            <a:endParaRPr lang="zh-CN" altLang="en-US" sz="1800" dirty="0">
              <a:solidFill>
                <a:schemeClr val="bg1"/>
              </a:solidFill>
            </a:endParaRPr>
          </a:p>
        </p:txBody>
      </p:sp>
      <p:sp>
        <p:nvSpPr>
          <p:cNvPr id="15" name="文本框 14"/>
          <p:cNvSpPr txBox="1"/>
          <p:nvPr/>
        </p:nvSpPr>
        <p:spPr>
          <a:xfrm>
            <a:off x="3371992" y="3316903"/>
            <a:ext cx="2388235" cy="398780"/>
          </a:xfrm>
          <a:prstGeom prst="rect">
            <a:avLst/>
          </a:prstGeom>
          <a:noFill/>
        </p:spPr>
        <p:txBody>
          <a:bodyPr wrap="none" rtlCol="0">
            <a:spAutoFit/>
          </a:bodyPr>
          <a:lstStyle/>
          <a:p>
            <a:r>
              <a:rPr lang="en-US" altLang="zh-CN" sz="2000" b="1" dirty="0">
                <a:solidFill>
                  <a:schemeClr val="bg1"/>
                </a:solidFill>
              </a:rPr>
              <a:t>202XPOWERPOINT</a:t>
            </a:r>
            <a:endParaRPr lang="zh-CN" altLang="en-US" sz="2000" b="1" dirty="0">
              <a:solidFill>
                <a:schemeClr val="bg1"/>
              </a:solidFill>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1000"/>
                                        <p:tgtEl>
                                          <p:spTgt spid="7"/>
                                        </p:tgtEl>
                                      </p:cBhvr>
                                    </p:animEffect>
                                  </p:childTnLst>
                                </p:cTn>
                              </p:par>
                            </p:childTnLst>
                          </p:cTn>
                        </p:par>
                        <p:par>
                          <p:cTn id="14" fill="hold">
                            <p:stCondLst>
                              <p:cond delay="2000"/>
                            </p:stCondLst>
                            <p:childTnLst>
                              <p:par>
                                <p:cTn id="15" presetID="17" presetClass="entr" presetSubtype="1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750"/>
                                        <p:tgtEl>
                                          <p:spTgt spid="6"/>
                                        </p:tgtEl>
                                      </p:cBhvr>
                                    </p:animEffect>
                                  </p:childTnLst>
                                </p:cTn>
                              </p:par>
                            </p:childTnLst>
                          </p:cTn>
                        </p:par>
                        <p:par>
                          <p:cTn id="23" fill="hold">
                            <p:stCondLst>
                              <p:cond delay="3500"/>
                            </p:stCondLst>
                            <p:childTnLst>
                              <p:par>
                                <p:cTn id="24" presetID="47"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4500"/>
                            </p:stCondLst>
                            <p:childTnLst>
                              <p:par>
                                <p:cTn id="30" presetID="10" presetClass="entr" presetSubtype="0" fill="hold" grpId="0" nodeType="afterEffect">
                                  <p:stCondLst>
                                    <p:cond delay="0"/>
                                  </p:stCondLst>
                                  <p:iterate type="lt">
                                    <p:tmPct val="15000"/>
                                  </p:iterate>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4650"/>
                            </p:stCondLst>
                            <p:childTnLst>
                              <p:par>
                                <p:cTn id="34" presetID="16" presetClass="entr" presetSubtype="21"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559986" y="192029"/>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grpSp>
        <p:nvGrpSpPr>
          <p:cNvPr id="21" name="图形3"/>
          <p:cNvGrpSpPr/>
          <p:nvPr/>
        </p:nvGrpSpPr>
        <p:grpSpPr bwMode="auto">
          <a:xfrm>
            <a:off x="1067882" y="972838"/>
            <a:ext cx="4746749" cy="3523163"/>
            <a:chOff x="2519086" y="1298575"/>
            <a:chExt cx="5932764" cy="4404339"/>
          </a:xfrm>
        </p:grpSpPr>
        <p:sp>
          <p:nvSpPr>
            <p:cNvPr id="22" name="矩形 14"/>
            <p:cNvSpPr/>
            <p:nvPr/>
          </p:nvSpPr>
          <p:spPr>
            <a:xfrm>
              <a:off x="2909844" y="1298575"/>
              <a:ext cx="5542006" cy="3997631"/>
            </a:xfrm>
            <a:custGeom>
              <a:avLst/>
              <a:gdLst/>
              <a:ahLst/>
              <a:cxnLst/>
              <a:rect l="l" t="t" r="r" b="b"/>
              <a:pathLst>
                <a:path w="5542112" h="3996724">
                  <a:moveTo>
                    <a:pt x="1643177" y="0"/>
                  </a:moveTo>
                  <a:lnTo>
                    <a:pt x="5542112" y="0"/>
                  </a:lnTo>
                  <a:lnTo>
                    <a:pt x="5542112" y="548739"/>
                  </a:lnTo>
                  <a:lnTo>
                    <a:pt x="1654221" y="548739"/>
                  </a:lnTo>
                  <a:lnTo>
                    <a:pt x="1654221" y="550516"/>
                  </a:lnTo>
                  <a:cubicBezTo>
                    <a:pt x="1195847" y="550600"/>
                    <a:pt x="737506" y="725515"/>
                    <a:pt x="387779" y="1075243"/>
                  </a:cubicBezTo>
                  <a:cubicBezTo>
                    <a:pt x="-311884" y="1774905"/>
                    <a:pt x="-311884" y="2909283"/>
                    <a:pt x="387779" y="3608945"/>
                  </a:cubicBezTo>
                  <a:cubicBezTo>
                    <a:pt x="1087441" y="4308607"/>
                    <a:pt x="2221819" y="4308607"/>
                    <a:pt x="2921481" y="3608945"/>
                  </a:cubicBezTo>
                  <a:cubicBezTo>
                    <a:pt x="3271545" y="3258881"/>
                    <a:pt x="3446460" y="2799993"/>
                    <a:pt x="3446184" y="2341177"/>
                  </a:cubicBezTo>
                  <a:lnTo>
                    <a:pt x="3994586" y="2341177"/>
                  </a:lnTo>
                  <a:cubicBezTo>
                    <a:pt x="3994863" y="2940341"/>
                    <a:pt x="3766406" y="3539578"/>
                    <a:pt x="3309260" y="3996724"/>
                  </a:cubicBezTo>
                  <a:cubicBezTo>
                    <a:pt x="2395433" y="4910550"/>
                    <a:pt x="913826" y="4910550"/>
                    <a:pt x="0" y="3996724"/>
                  </a:cubicBezTo>
                  <a:cubicBezTo>
                    <a:pt x="-913827" y="3082897"/>
                    <a:pt x="-913827" y="1601291"/>
                    <a:pt x="0" y="687464"/>
                  </a:cubicBezTo>
                  <a:cubicBezTo>
                    <a:pt x="454000" y="233464"/>
                    <a:pt x="1048140" y="5017"/>
                    <a:pt x="1643177" y="2642"/>
                  </a:cubicBezTo>
                  <a:close/>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3" name="矩形 22"/>
            <p:cNvSpPr/>
            <p:nvPr/>
          </p:nvSpPr>
          <p:spPr>
            <a:xfrm rot="2700000">
              <a:off x="2519086" y="1597720"/>
              <a:ext cx="4105194" cy="4105194"/>
            </a:xfrm>
            <a:prstGeom prst="rect">
              <a:avLst/>
            </a:prstGeom>
            <a:noFill/>
            <a:ln w="25400" cap="flat" cmpd="sng" algn="ctr">
              <a:noFill/>
              <a:prstDash val="solid"/>
            </a:ln>
            <a:effectLst/>
          </p:spPr>
          <p:txBody>
            <a:bodyPr spcFirstLastPara="1" anchor="ctr">
              <a:prstTxWarp prst="textArchDown">
                <a:avLst/>
              </a:prstTxWarp>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单击此处添加文本，单击此处添加文本</a:t>
              </a:r>
            </a:p>
          </p:txBody>
        </p:sp>
        <p:sp>
          <p:nvSpPr>
            <p:cNvPr id="25" name="TextBox 10"/>
            <p:cNvSpPr txBox="1">
              <a:spLocks noChangeArrowheads="1"/>
            </p:cNvSpPr>
            <p:nvPr/>
          </p:nvSpPr>
          <p:spPr bwMode="auto">
            <a:xfrm>
              <a:off x="4330057" y="1443401"/>
              <a:ext cx="4045522" cy="384755"/>
            </a:xfrm>
            <a:prstGeom prst="rect">
              <a:avLst/>
            </a:prstGeom>
            <a:noFill/>
            <a:ln w="9525">
              <a:noFill/>
              <a:miter lim="800000"/>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单击此处添加文本，单击此处添加文本</a:t>
              </a:r>
            </a:p>
          </p:txBody>
        </p:sp>
      </p:grpSp>
      <p:grpSp>
        <p:nvGrpSpPr>
          <p:cNvPr id="26" name="图形2"/>
          <p:cNvGrpSpPr/>
          <p:nvPr/>
        </p:nvGrpSpPr>
        <p:grpSpPr bwMode="auto">
          <a:xfrm>
            <a:off x="1688404" y="1582251"/>
            <a:ext cx="4126226" cy="2299577"/>
            <a:chOff x="3116324" y="2236864"/>
            <a:chExt cx="5156477" cy="2874278"/>
          </a:xfrm>
        </p:grpSpPr>
        <p:sp>
          <p:nvSpPr>
            <p:cNvPr id="27" name="矩形 15"/>
            <p:cNvSpPr/>
            <p:nvPr/>
          </p:nvSpPr>
          <p:spPr>
            <a:xfrm>
              <a:off x="3421746" y="2236864"/>
              <a:ext cx="4851055" cy="2765179"/>
            </a:xfrm>
            <a:custGeom>
              <a:avLst/>
              <a:gdLst/>
              <a:ahLst/>
              <a:cxnLst/>
              <a:rect l="l" t="t" r="r" b="b"/>
              <a:pathLst>
                <a:path w="5030643" h="2764467">
                  <a:moveTo>
                    <a:pt x="1102190" y="0"/>
                  </a:moveTo>
                  <a:lnTo>
                    <a:pt x="5030643" y="0"/>
                  </a:lnTo>
                  <a:lnTo>
                    <a:pt x="5030643" y="540842"/>
                  </a:lnTo>
                  <a:lnTo>
                    <a:pt x="1115812" y="540842"/>
                  </a:lnTo>
                  <a:lnTo>
                    <a:pt x="1115812" y="542035"/>
                  </a:lnTo>
                  <a:cubicBezTo>
                    <a:pt x="849806" y="548315"/>
                    <a:pt x="586010" y="653458"/>
                    <a:pt x="383014" y="856454"/>
                  </a:cubicBezTo>
                  <a:cubicBezTo>
                    <a:pt x="-38103" y="1277571"/>
                    <a:pt x="-38103" y="1960337"/>
                    <a:pt x="383014" y="2381453"/>
                  </a:cubicBezTo>
                  <a:cubicBezTo>
                    <a:pt x="804131" y="2802570"/>
                    <a:pt x="1486896" y="2802570"/>
                    <a:pt x="1908013" y="2381453"/>
                  </a:cubicBezTo>
                  <a:cubicBezTo>
                    <a:pt x="2110512" y="2178954"/>
                    <a:pt x="2215638" y="1915954"/>
                    <a:pt x="2222339" y="1650608"/>
                  </a:cubicBezTo>
                  <a:lnTo>
                    <a:pt x="2764003" y="1650608"/>
                  </a:lnTo>
                  <a:cubicBezTo>
                    <a:pt x="2757354" y="2054603"/>
                    <a:pt x="2599295" y="2456199"/>
                    <a:pt x="2291027" y="2764467"/>
                  </a:cubicBezTo>
                  <a:cubicBezTo>
                    <a:pt x="1658378" y="3397116"/>
                    <a:pt x="632650" y="3397116"/>
                    <a:pt x="0" y="2764467"/>
                  </a:cubicBezTo>
                  <a:cubicBezTo>
                    <a:pt x="-632649" y="2131818"/>
                    <a:pt x="-632649" y="1106090"/>
                    <a:pt x="0" y="473441"/>
                  </a:cubicBezTo>
                  <a:cubicBezTo>
                    <a:pt x="305297" y="168145"/>
                    <a:pt x="702131" y="10175"/>
                    <a:pt x="1102190" y="1222"/>
                  </a:cubicBezTo>
                  <a:close/>
                </a:path>
              </a:pathLst>
            </a:cu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18900000" scaled="1"/>
              <a:tileRect/>
            </a:gradFill>
            <a:ln w="25400" cap="flat" cmpd="sng" algn="ctr">
              <a:noFill/>
              <a:prstDash val="solid"/>
            </a:ln>
            <a:effectLst>
              <a:outerShdw blurRad="50800" dist="38100" dir="5400000" algn="t" rotWithShape="0">
                <a:prstClr val="black">
                  <a:alpha val="40000"/>
                </a:prstClr>
              </a:outerShdw>
            </a:effectLst>
          </p:spPr>
          <p:txBody>
            <a:bodyPr lIns="0" rIns="0" anchor="ctr"/>
            <a:lstStyle/>
            <a:p>
              <a:pPr marL="182245" marR="0" lvl="0" indent="-182245" algn="l" defTabSz="685800" rtl="0" eaLnBrk="1" fontAlgn="auto" latinLnBrk="0" hangingPunct="1">
                <a:lnSpc>
                  <a:spcPct val="120000"/>
                </a:lnSpc>
                <a:spcBef>
                  <a:spcPts val="600"/>
                </a:spcBef>
                <a:spcAft>
                  <a:spcPts val="600"/>
                </a:spcAft>
                <a:buClrTx/>
                <a:buSzTx/>
                <a:buFont typeface="Arial" panose="020B0604020202020204" pitchFamily="34" charset="0"/>
                <a:buChar char="•"/>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8" name="矩形 27"/>
            <p:cNvSpPr/>
            <p:nvPr/>
          </p:nvSpPr>
          <p:spPr>
            <a:xfrm rot="2700000">
              <a:off x="3116323" y="2439333"/>
              <a:ext cx="2671810" cy="2671808"/>
            </a:xfrm>
            <a:prstGeom prst="rect">
              <a:avLst/>
            </a:prstGeom>
            <a:noFill/>
            <a:ln w="25400" cap="flat" cmpd="sng" algn="ctr">
              <a:noFill/>
              <a:prstDash val="solid"/>
            </a:ln>
            <a:effectLst/>
          </p:spPr>
          <p:txBody>
            <a:bodyPr spcFirstLastPara="1" anchor="ctr">
              <a:prstTxWarp prst="textArchDown">
                <a:avLst/>
              </a:prstTxWarp>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添加文本，添加文本</a:t>
              </a:r>
            </a:p>
          </p:txBody>
        </p:sp>
        <p:sp>
          <p:nvSpPr>
            <p:cNvPr id="29" name="TextBox 11"/>
            <p:cNvSpPr txBox="1">
              <a:spLocks noChangeArrowheads="1"/>
            </p:cNvSpPr>
            <p:nvPr/>
          </p:nvSpPr>
          <p:spPr bwMode="auto">
            <a:xfrm>
              <a:off x="4151586" y="2332078"/>
              <a:ext cx="4044956" cy="384695"/>
            </a:xfrm>
            <a:prstGeom prst="rect">
              <a:avLst/>
            </a:prstGeom>
            <a:noFill/>
            <a:ln w="9525">
              <a:noFill/>
              <a:miter lim="800000"/>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单击此处添加文本，单击此处添加文本</a:t>
              </a:r>
            </a:p>
          </p:txBody>
        </p:sp>
      </p:grpSp>
      <p:grpSp>
        <p:nvGrpSpPr>
          <p:cNvPr id="30" name="图形1"/>
          <p:cNvGrpSpPr/>
          <p:nvPr/>
        </p:nvGrpSpPr>
        <p:grpSpPr bwMode="auto">
          <a:xfrm>
            <a:off x="2288293" y="2178965"/>
            <a:ext cx="3554187" cy="1229933"/>
            <a:chOff x="3759294" y="3160530"/>
            <a:chExt cx="4577890" cy="1538287"/>
          </a:xfrm>
        </p:grpSpPr>
        <p:sp>
          <p:nvSpPr>
            <p:cNvPr id="31" name="矩形 17"/>
            <p:cNvSpPr/>
            <p:nvPr/>
          </p:nvSpPr>
          <p:spPr>
            <a:xfrm>
              <a:off x="3786463" y="3160530"/>
              <a:ext cx="4514850" cy="1538287"/>
            </a:xfrm>
            <a:custGeom>
              <a:avLst/>
              <a:gdLst/>
              <a:ahLst/>
              <a:cxnLst/>
              <a:rect l="l" t="t" r="r" b="b"/>
              <a:pathLst>
                <a:path w="4515686" h="1537879">
                  <a:moveTo>
                    <a:pt x="587233" y="0"/>
                  </a:moveTo>
                  <a:lnTo>
                    <a:pt x="4515686" y="0"/>
                  </a:lnTo>
                  <a:lnTo>
                    <a:pt x="4515686" y="538212"/>
                  </a:lnTo>
                  <a:lnTo>
                    <a:pt x="629735" y="538212"/>
                  </a:lnTo>
                  <a:cubicBezTo>
                    <a:pt x="538736" y="538934"/>
                    <a:pt x="448251" y="574477"/>
                    <a:pt x="378821" y="643908"/>
                  </a:cubicBezTo>
                  <a:cubicBezTo>
                    <a:pt x="236566" y="786163"/>
                    <a:pt x="236566" y="1016803"/>
                    <a:pt x="378821" y="1159058"/>
                  </a:cubicBezTo>
                  <a:cubicBezTo>
                    <a:pt x="521076" y="1301313"/>
                    <a:pt x="751716" y="1301313"/>
                    <a:pt x="893971" y="1159058"/>
                  </a:cubicBezTo>
                  <a:cubicBezTo>
                    <a:pt x="965098" y="1087931"/>
                    <a:pt x="1000662" y="994707"/>
                    <a:pt x="1000662" y="901483"/>
                  </a:cubicBezTo>
                  <a:lnTo>
                    <a:pt x="1536396" y="901483"/>
                  </a:lnTo>
                  <a:cubicBezTo>
                    <a:pt x="1536396" y="1131813"/>
                    <a:pt x="1448528" y="1362143"/>
                    <a:pt x="1272792" y="1537879"/>
                  </a:cubicBezTo>
                  <a:cubicBezTo>
                    <a:pt x="921321" y="1889351"/>
                    <a:pt x="351471" y="1889351"/>
                    <a:pt x="0" y="1537879"/>
                  </a:cubicBezTo>
                  <a:cubicBezTo>
                    <a:pt x="-351472" y="1186408"/>
                    <a:pt x="-351472" y="616559"/>
                    <a:pt x="0" y="265087"/>
                  </a:cubicBezTo>
                  <a:cubicBezTo>
                    <a:pt x="163214" y="101873"/>
                    <a:pt x="373519" y="14452"/>
                    <a:pt x="587233" y="3987"/>
                  </a:cubicBezTo>
                  <a:close/>
                </a:path>
              </a:pathLst>
            </a:cu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path path="circle">
                <a:fillToRect l="50000" t="50000" r="50000" b="50000"/>
              </a:path>
              <a:tileRect/>
            </a:grad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32" name="矩形 31"/>
            <p:cNvSpPr/>
            <p:nvPr/>
          </p:nvSpPr>
          <p:spPr>
            <a:xfrm rot="2700000">
              <a:off x="3759294" y="3422335"/>
              <a:ext cx="1225971" cy="1225972"/>
            </a:xfrm>
            <a:prstGeom prst="rect">
              <a:avLst/>
            </a:prstGeom>
            <a:noFill/>
            <a:ln w="25400" cap="flat" cmpd="sng" algn="ctr">
              <a:noFill/>
              <a:prstDash val="solid"/>
            </a:ln>
            <a:effectLst/>
          </p:spPr>
          <p:txBody>
            <a:bodyPr spcFirstLastPara="1" anchor="ctr">
              <a:prstTxWarp prst="textArchDown">
                <a:avLst/>
              </a:prstTxWarp>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3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添加文本</a:t>
              </a:r>
            </a:p>
          </p:txBody>
        </p:sp>
        <p:sp>
          <p:nvSpPr>
            <p:cNvPr id="33" name="TextBox 32"/>
            <p:cNvSpPr txBox="1">
              <a:spLocks noChangeArrowheads="1"/>
            </p:cNvSpPr>
            <p:nvPr/>
          </p:nvSpPr>
          <p:spPr bwMode="auto">
            <a:xfrm>
              <a:off x="4168117" y="3247864"/>
              <a:ext cx="4169067" cy="384939"/>
            </a:xfrm>
            <a:prstGeom prst="rect">
              <a:avLst/>
            </a:prstGeom>
            <a:noFill/>
            <a:ln w="9525">
              <a:noFill/>
              <a:miter lim="800000"/>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单击此处添加文本，单击此处添加文本</a:t>
              </a:r>
            </a:p>
          </p:txBody>
        </p:sp>
      </p:grpSp>
      <p:pic>
        <p:nvPicPr>
          <p:cNvPr id="35" name="图片 3" descr="爬梯.jpg"/>
          <p:cNvPicPr>
            <a:picLocks noGrp="1" noChangeAspect="1" noChangeArrowheads="1"/>
          </p:cNvPicPr>
          <p:nvPr/>
        </p:nvPicPr>
        <p:blipFill>
          <a:blip r:embed="rId3" cstate="email"/>
          <a:srcRect/>
          <a:stretch>
            <a:fillRect/>
          </a:stretch>
        </p:blipFill>
        <p:spPr bwMode="auto">
          <a:xfrm>
            <a:off x="6247883" y="1485442"/>
            <a:ext cx="2142464" cy="285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right)">
                                      <p:cBhvr>
                                        <p:cTn id="13" dur="500"/>
                                        <p:tgtEl>
                                          <p:spTgt spid="3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right)">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right)">
                                      <p:cBhvr>
                                        <p:cTn id="23" dur="500"/>
                                        <p:tgtEl>
                                          <p:spTgt spid="21"/>
                                        </p:tgtEl>
                                      </p:cBhvr>
                                    </p:animEffect>
                                  </p:childTnLst>
                                </p:cTn>
                              </p:par>
                            </p:childTnLst>
                          </p:cTn>
                        </p:par>
                        <p:par>
                          <p:cTn id="24" fill="hold">
                            <p:stCondLst>
                              <p:cond delay="500"/>
                            </p:stCondLst>
                            <p:childTnLst>
                              <p:par>
                                <p:cTn id="25" presetID="31" presetClass="entr" presetSubtype="0"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p:cTn id="27" dur="1000" fill="hold"/>
                                        <p:tgtEl>
                                          <p:spTgt spid="35"/>
                                        </p:tgtEl>
                                        <p:attrNameLst>
                                          <p:attrName>ppt_w</p:attrName>
                                        </p:attrNameLst>
                                      </p:cBhvr>
                                      <p:tavLst>
                                        <p:tav tm="0">
                                          <p:val>
                                            <p:fltVal val="0"/>
                                          </p:val>
                                        </p:tav>
                                        <p:tav tm="100000">
                                          <p:val>
                                            <p:strVal val="#ppt_w"/>
                                          </p:val>
                                        </p:tav>
                                      </p:tavLst>
                                    </p:anim>
                                    <p:anim calcmode="lin" valueType="num">
                                      <p:cBhvr>
                                        <p:cTn id="28" dur="1000" fill="hold"/>
                                        <p:tgtEl>
                                          <p:spTgt spid="35"/>
                                        </p:tgtEl>
                                        <p:attrNameLst>
                                          <p:attrName>ppt_h</p:attrName>
                                        </p:attrNameLst>
                                      </p:cBhvr>
                                      <p:tavLst>
                                        <p:tav tm="0">
                                          <p:val>
                                            <p:fltVal val="0"/>
                                          </p:val>
                                        </p:tav>
                                        <p:tav tm="100000">
                                          <p:val>
                                            <p:strVal val="#ppt_h"/>
                                          </p:val>
                                        </p:tav>
                                      </p:tavLst>
                                    </p:anim>
                                    <p:anim calcmode="lin" valueType="num">
                                      <p:cBhvr>
                                        <p:cTn id="29" dur="1000" fill="hold"/>
                                        <p:tgtEl>
                                          <p:spTgt spid="35"/>
                                        </p:tgtEl>
                                        <p:attrNameLst>
                                          <p:attrName>style.rotation</p:attrName>
                                        </p:attrNameLst>
                                      </p:cBhvr>
                                      <p:tavLst>
                                        <p:tav tm="0">
                                          <p:val>
                                            <p:fltVal val="90"/>
                                          </p:val>
                                        </p:tav>
                                        <p:tav tm="100000">
                                          <p:val>
                                            <p:fltVal val="0"/>
                                          </p:val>
                                        </p:tav>
                                      </p:tavLst>
                                    </p:anim>
                                    <p:animEffect transition="in" filter="fade">
                                      <p:cBhvr>
                                        <p:cTn id="30"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52032" y="168223"/>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31" name="Freeform 26"/>
          <p:cNvSpPr/>
          <p:nvPr/>
        </p:nvSpPr>
        <p:spPr bwMode="auto">
          <a:xfrm>
            <a:off x="2689806" y="2190074"/>
            <a:ext cx="1834584" cy="2221814"/>
          </a:xfrm>
          <a:custGeom>
            <a:avLst/>
            <a:gdLst>
              <a:gd name="T0" fmla="*/ 2147483647 w 3083"/>
              <a:gd name="T1" fmla="*/ 2147483647 h 3732"/>
              <a:gd name="T2" fmla="*/ 2147483647 w 3083"/>
              <a:gd name="T3" fmla="*/ 0 h 3732"/>
              <a:gd name="T4" fmla="*/ 0 w 3083"/>
              <a:gd name="T5" fmla="*/ 2147483647 h 3732"/>
              <a:gd name="T6" fmla="*/ 2147483647 w 3083"/>
              <a:gd name="T7" fmla="*/ 2147483647 h 3732"/>
              <a:gd name="T8" fmla="*/ 2147483647 w 3083"/>
              <a:gd name="T9" fmla="*/ 2147483647 h 3732"/>
              <a:gd name="T10" fmla="*/ 2147483647 w 3083"/>
              <a:gd name="T11" fmla="*/ 2147483647 h 3732"/>
              <a:gd name="T12" fmla="*/ 2147483647 w 3083"/>
              <a:gd name="T13" fmla="*/ 2147483647 h 37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83" h="3732">
                <a:moveTo>
                  <a:pt x="2314" y="1535"/>
                </a:moveTo>
                <a:cubicBezTo>
                  <a:pt x="1721" y="1254"/>
                  <a:pt x="1295" y="680"/>
                  <a:pt x="1220" y="0"/>
                </a:cubicBezTo>
                <a:cubicBezTo>
                  <a:pt x="506" y="284"/>
                  <a:pt x="0" y="982"/>
                  <a:pt x="0" y="1798"/>
                </a:cubicBezTo>
                <a:cubicBezTo>
                  <a:pt x="0" y="2867"/>
                  <a:pt x="867" y="3732"/>
                  <a:pt x="1935" y="3732"/>
                </a:cubicBezTo>
                <a:cubicBezTo>
                  <a:pt x="2365" y="3732"/>
                  <a:pt x="2762" y="3592"/>
                  <a:pt x="3083" y="3355"/>
                </a:cubicBezTo>
                <a:cubicBezTo>
                  <a:pt x="2606" y="3003"/>
                  <a:pt x="2296" y="2437"/>
                  <a:pt x="2296" y="1798"/>
                </a:cubicBezTo>
                <a:cubicBezTo>
                  <a:pt x="2296" y="1709"/>
                  <a:pt x="2302" y="1621"/>
                  <a:pt x="2314" y="1535"/>
                </a:cubicBezTo>
              </a:path>
            </a:pathLst>
          </a:custGeom>
          <a:gradFill>
            <a:gsLst>
              <a:gs pos="33000">
                <a:sysClr val="window" lastClr="FFFFFF">
                  <a:lumMod val="95000"/>
                </a:sysClr>
              </a:gs>
              <a:gs pos="100000">
                <a:srgbClr val="D7D7D7"/>
              </a:gs>
            </a:gsLst>
            <a:lin ang="5400000" scaled="0"/>
          </a:gradFill>
          <a:ln w="317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2" name="Freeform 23"/>
          <p:cNvSpPr/>
          <p:nvPr/>
        </p:nvSpPr>
        <p:spPr bwMode="auto">
          <a:xfrm>
            <a:off x="3408723" y="910944"/>
            <a:ext cx="2302751" cy="1423549"/>
          </a:xfrm>
          <a:custGeom>
            <a:avLst/>
            <a:gdLst>
              <a:gd name="T0" fmla="*/ 2147483647 w 3871"/>
              <a:gd name="T1" fmla="*/ 2147483647 h 2391"/>
              <a:gd name="T2" fmla="*/ 2147483647 w 3871"/>
              <a:gd name="T3" fmla="*/ 2147483647 h 2391"/>
              <a:gd name="T4" fmla="*/ 2147483647 w 3871"/>
              <a:gd name="T5" fmla="*/ 2147483647 h 2391"/>
              <a:gd name="T6" fmla="*/ 2147483647 w 3871"/>
              <a:gd name="T7" fmla="*/ 2147483647 h 2391"/>
              <a:gd name="T8" fmla="*/ 2147483647 w 3871"/>
              <a:gd name="T9" fmla="*/ 0 h 2391"/>
              <a:gd name="T10" fmla="*/ 0 w 3871"/>
              <a:gd name="T11" fmla="*/ 2147483647 h 2391"/>
              <a:gd name="T12" fmla="*/ 2147483647 w 3871"/>
              <a:gd name="T13" fmla="*/ 2147483647 h 2391"/>
              <a:gd name="T14" fmla="*/ 2147483647 w 3871"/>
              <a:gd name="T15" fmla="*/ 2147483647 h 2391"/>
              <a:gd name="T16" fmla="*/ 2147483647 w 3871"/>
              <a:gd name="T17" fmla="*/ 2147483647 h 23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71" h="2391">
                <a:moveTo>
                  <a:pt x="1875" y="2391"/>
                </a:moveTo>
                <a:cubicBezTo>
                  <a:pt x="2196" y="2154"/>
                  <a:pt x="2593" y="2014"/>
                  <a:pt x="3023" y="2014"/>
                </a:cubicBezTo>
                <a:cubicBezTo>
                  <a:pt x="3321" y="2014"/>
                  <a:pt x="3602" y="2081"/>
                  <a:pt x="3854" y="2200"/>
                </a:cubicBezTo>
                <a:cubicBezTo>
                  <a:pt x="3865" y="2114"/>
                  <a:pt x="3871" y="2026"/>
                  <a:pt x="3871" y="1936"/>
                </a:cubicBezTo>
                <a:cubicBezTo>
                  <a:pt x="3871" y="867"/>
                  <a:pt x="3005" y="0"/>
                  <a:pt x="1936" y="0"/>
                </a:cubicBezTo>
                <a:cubicBezTo>
                  <a:pt x="867" y="0"/>
                  <a:pt x="0" y="867"/>
                  <a:pt x="0" y="1936"/>
                </a:cubicBezTo>
                <a:cubicBezTo>
                  <a:pt x="0" y="2009"/>
                  <a:pt x="4" y="2080"/>
                  <a:pt x="12" y="2150"/>
                </a:cubicBezTo>
                <a:cubicBezTo>
                  <a:pt x="233" y="2062"/>
                  <a:pt x="474" y="2014"/>
                  <a:pt x="727" y="2014"/>
                </a:cubicBezTo>
                <a:cubicBezTo>
                  <a:pt x="1157" y="2014"/>
                  <a:pt x="1554" y="2154"/>
                  <a:pt x="1875" y="2391"/>
                </a:cubicBezTo>
              </a:path>
            </a:pathLst>
          </a:custGeom>
          <a:gradFill>
            <a:gsLst>
              <a:gs pos="33000">
                <a:sysClr val="window" lastClr="FFFFFF">
                  <a:lumMod val="95000"/>
                </a:sysClr>
              </a:gs>
              <a:gs pos="100000">
                <a:srgbClr val="D7D7D7"/>
              </a:gs>
            </a:gsLst>
            <a:lin ang="5400000" scaled="0"/>
          </a:gradFill>
          <a:ln w="317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cxnSp>
        <p:nvCxnSpPr>
          <p:cNvPr id="33" name="直接连接符 32"/>
          <p:cNvCxnSpPr>
            <a:cxnSpLocks noChangeShapeType="1"/>
          </p:cNvCxnSpPr>
          <p:nvPr/>
        </p:nvCxnSpPr>
        <p:spPr bwMode="auto">
          <a:xfrm>
            <a:off x="433078" y="1931392"/>
            <a:ext cx="2878837" cy="0"/>
          </a:xfrm>
          <a:prstGeom prst="line">
            <a:avLst/>
          </a:prstGeom>
          <a:noFill/>
          <a:ln w="9525" algn="ctr">
            <a:solidFill>
              <a:srgbClr val="D7D7D7"/>
            </a:solidFill>
            <a:round/>
          </a:ln>
          <a:extLst>
            <a:ext uri="{909E8E84-426E-40DD-AFC4-6F175D3DCCD1}">
              <a14:hiddenFill xmlns:a14="http://schemas.microsoft.com/office/drawing/2010/main">
                <a:noFill/>
              </a14:hiddenFill>
            </a:ext>
          </a:extLst>
        </p:spPr>
      </p:cxnSp>
      <p:sp>
        <p:nvSpPr>
          <p:cNvPr id="34" name="AutoShape 14"/>
          <p:cNvSpPr>
            <a:spLocks noChangeAspect="1" noChangeArrowheads="1" noTextEdit="1"/>
          </p:cNvSpPr>
          <p:nvPr/>
        </p:nvSpPr>
        <p:spPr bwMode="auto">
          <a:xfrm>
            <a:off x="2675524" y="896661"/>
            <a:ext cx="3697734" cy="352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35" name="Freeform 17"/>
          <p:cNvSpPr/>
          <p:nvPr/>
        </p:nvSpPr>
        <p:spPr bwMode="auto">
          <a:xfrm>
            <a:off x="4524389" y="2220228"/>
            <a:ext cx="1834584" cy="2191661"/>
          </a:xfrm>
          <a:custGeom>
            <a:avLst/>
            <a:gdLst>
              <a:gd name="T0" fmla="*/ 0 w 3084"/>
              <a:gd name="T1" fmla="*/ 3305 h 3682"/>
              <a:gd name="T2" fmla="*/ 1148 w 3084"/>
              <a:gd name="T3" fmla="*/ 3682 h 3682"/>
              <a:gd name="T4" fmla="*/ 3084 w 3084"/>
              <a:gd name="T5" fmla="*/ 1748 h 3682"/>
              <a:gd name="T6" fmla="*/ 1979 w 3084"/>
              <a:gd name="T7" fmla="*/ 0 h 3682"/>
              <a:gd name="T8" fmla="*/ 775 w 3084"/>
              <a:gd name="T9" fmla="*/ 1536 h 3682"/>
              <a:gd name="T10" fmla="*/ 786 w 3084"/>
              <a:gd name="T11" fmla="*/ 1748 h 3682"/>
              <a:gd name="T12" fmla="*/ 0 w 3084"/>
              <a:gd name="T13" fmla="*/ 3305 h 3682"/>
            </a:gdLst>
            <a:ahLst/>
            <a:cxnLst>
              <a:cxn ang="0">
                <a:pos x="T0" y="T1"/>
              </a:cxn>
              <a:cxn ang="0">
                <a:pos x="T2" y="T3"/>
              </a:cxn>
              <a:cxn ang="0">
                <a:pos x="T4" y="T5"/>
              </a:cxn>
              <a:cxn ang="0">
                <a:pos x="T6" y="T7"/>
              </a:cxn>
              <a:cxn ang="0">
                <a:pos x="T8" y="T9"/>
              </a:cxn>
              <a:cxn ang="0">
                <a:pos x="T10" y="T11"/>
              </a:cxn>
              <a:cxn ang="0">
                <a:pos x="T12" y="T13"/>
              </a:cxn>
            </a:cxnLst>
            <a:rect l="0" t="0" r="r" b="b"/>
            <a:pathLst>
              <a:path w="3084" h="3682">
                <a:moveTo>
                  <a:pt x="0" y="3305"/>
                </a:moveTo>
                <a:cubicBezTo>
                  <a:pt x="321" y="3542"/>
                  <a:pt x="718" y="3682"/>
                  <a:pt x="1148" y="3682"/>
                </a:cubicBezTo>
                <a:cubicBezTo>
                  <a:pt x="2218" y="3682"/>
                  <a:pt x="3084" y="2817"/>
                  <a:pt x="3084" y="1748"/>
                </a:cubicBezTo>
                <a:cubicBezTo>
                  <a:pt x="3084" y="976"/>
                  <a:pt x="2632" y="311"/>
                  <a:pt x="1979" y="0"/>
                </a:cubicBezTo>
                <a:cubicBezTo>
                  <a:pt x="1883" y="701"/>
                  <a:pt x="1412" y="1283"/>
                  <a:pt x="775" y="1536"/>
                </a:cubicBezTo>
                <a:cubicBezTo>
                  <a:pt x="782" y="1606"/>
                  <a:pt x="786" y="1676"/>
                  <a:pt x="786" y="1748"/>
                </a:cubicBezTo>
                <a:cubicBezTo>
                  <a:pt x="786" y="2387"/>
                  <a:pt x="477" y="2953"/>
                  <a:pt x="0" y="3305"/>
                </a:cubicBezTo>
              </a:path>
            </a:pathLst>
          </a:cu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0" scaled="1"/>
            <a:tileRect/>
          </a:gradFill>
          <a:ln w="3175" cap="flat" cmpd="sng" algn="ctr">
            <a:solidFill>
              <a:srgbClr val="2676FF">
                <a:lumMod val="60000"/>
                <a:lumOff val="40000"/>
                <a:alpha val="0"/>
              </a:srgbClr>
            </a:solidFill>
            <a:prstDash val="solid"/>
          </a:ln>
          <a:effectLst>
            <a:outerShdw blurRad="50800" dist="38100" dir="2700000" algn="tl"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39" name="Freeform 20"/>
          <p:cNvSpPr/>
          <p:nvPr/>
        </p:nvSpPr>
        <p:spPr bwMode="auto">
          <a:xfrm>
            <a:off x="4524390" y="2109138"/>
            <a:ext cx="1177562" cy="1025209"/>
          </a:xfrm>
          <a:custGeom>
            <a:avLst/>
            <a:gdLst>
              <a:gd name="T0" fmla="*/ 0 w 1979"/>
              <a:gd name="T1" fmla="*/ 377 h 1722"/>
              <a:gd name="T2" fmla="*/ 775 w 1979"/>
              <a:gd name="T3" fmla="*/ 1722 h 1722"/>
              <a:gd name="T4" fmla="*/ 1979 w 1979"/>
              <a:gd name="T5" fmla="*/ 186 h 1722"/>
              <a:gd name="T6" fmla="*/ 1148 w 1979"/>
              <a:gd name="T7" fmla="*/ 0 h 1722"/>
              <a:gd name="T8" fmla="*/ 0 w 1979"/>
              <a:gd name="T9" fmla="*/ 377 h 1722"/>
            </a:gdLst>
            <a:ahLst/>
            <a:cxnLst>
              <a:cxn ang="0">
                <a:pos x="T0" y="T1"/>
              </a:cxn>
              <a:cxn ang="0">
                <a:pos x="T2" y="T3"/>
              </a:cxn>
              <a:cxn ang="0">
                <a:pos x="T4" y="T5"/>
              </a:cxn>
              <a:cxn ang="0">
                <a:pos x="T6" y="T7"/>
              </a:cxn>
              <a:cxn ang="0">
                <a:pos x="T8" y="T9"/>
              </a:cxn>
            </a:cxnLst>
            <a:rect l="0" t="0" r="r" b="b"/>
            <a:pathLst>
              <a:path w="1979" h="1722">
                <a:moveTo>
                  <a:pt x="0" y="377"/>
                </a:moveTo>
                <a:cubicBezTo>
                  <a:pt x="423" y="690"/>
                  <a:pt x="715" y="1171"/>
                  <a:pt x="775" y="1722"/>
                </a:cubicBezTo>
                <a:cubicBezTo>
                  <a:pt x="1412" y="1469"/>
                  <a:pt x="1883" y="887"/>
                  <a:pt x="1979" y="186"/>
                </a:cubicBezTo>
                <a:cubicBezTo>
                  <a:pt x="1727" y="67"/>
                  <a:pt x="1446" y="0"/>
                  <a:pt x="1148" y="0"/>
                </a:cubicBezTo>
                <a:cubicBezTo>
                  <a:pt x="718" y="0"/>
                  <a:pt x="321" y="140"/>
                  <a:pt x="0" y="377"/>
                </a:cubicBezTo>
              </a:path>
            </a:pathLst>
          </a:custGeom>
          <a:solidFill>
            <a:srgbClr val="11981F"/>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40" name="Freeform 29"/>
          <p:cNvSpPr/>
          <p:nvPr/>
        </p:nvSpPr>
        <p:spPr bwMode="auto">
          <a:xfrm>
            <a:off x="3415071" y="2109137"/>
            <a:ext cx="1109320" cy="995055"/>
          </a:xfrm>
          <a:custGeom>
            <a:avLst/>
            <a:gdLst>
              <a:gd name="T0" fmla="*/ 2147483647 w 1863"/>
              <a:gd name="T1" fmla="*/ 2147483647 h 1671"/>
              <a:gd name="T2" fmla="*/ 2147483647 w 1863"/>
              <a:gd name="T3" fmla="*/ 2147483647 h 1671"/>
              <a:gd name="T4" fmla="*/ 2147483647 w 1863"/>
              <a:gd name="T5" fmla="*/ 0 h 1671"/>
              <a:gd name="T6" fmla="*/ 0 w 1863"/>
              <a:gd name="T7" fmla="*/ 2147483647 h 1671"/>
              <a:gd name="T8" fmla="*/ 2147483647 w 1863"/>
              <a:gd name="T9" fmla="*/ 2147483647 h 16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3" h="1671">
                <a:moveTo>
                  <a:pt x="1094" y="1671"/>
                </a:moveTo>
                <a:cubicBezTo>
                  <a:pt x="1166" y="1142"/>
                  <a:pt x="1452" y="680"/>
                  <a:pt x="1863" y="377"/>
                </a:cubicBezTo>
                <a:cubicBezTo>
                  <a:pt x="1542" y="140"/>
                  <a:pt x="1145" y="0"/>
                  <a:pt x="715" y="0"/>
                </a:cubicBezTo>
                <a:cubicBezTo>
                  <a:pt x="462" y="0"/>
                  <a:pt x="221" y="48"/>
                  <a:pt x="0" y="136"/>
                </a:cubicBezTo>
                <a:cubicBezTo>
                  <a:pt x="75" y="816"/>
                  <a:pt x="501" y="1390"/>
                  <a:pt x="1094" y="1671"/>
                </a:cubicBezTo>
              </a:path>
            </a:pathLst>
          </a:custGeom>
          <a:solidFill>
            <a:sysClr val="window" lastClr="FFFFFF">
              <a:lumMod val="95000"/>
            </a:sysClr>
          </a:solidFill>
          <a:ln w="9525" cap="rnd">
            <a:solidFill>
              <a:srgbClr val="E6E6E6"/>
            </a:solidFill>
            <a:prstDash val="solid"/>
            <a:round/>
          </a:ln>
          <a:effectLst>
            <a:outerShdw blurRad="50800" dist="38100" dir="2700000" algn="tl" rotWithShape="0">
              <a:prstClr val="black">
                <a:alpha val="40000"/>
              </a:prstClr>
            </a:outerShdw>
          </a:effectLst>
        </p:spPr>
        <p:txBody>
          <a:bodyPr vert="eaVert"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cs typeface="+mn-cs"/>
            </a:endParaRPr>
          </a:p>
        </p:txBody>
      </p:sp>
      <p:sp>
        <p:nvSpPr>
          <p:cNvPr id="42" name="Freeform 35"/>
          <p:cNvSpPr/>
          <p:nvPr/>
        </p:nvSpPr>
        <p:spPr bwMode="auto">
          <a:xfrm>
            <a:off x="4056223" y="3104192"/>
            <a:ext cx="936336" cy="1083929"/>
          </a:xfrm>
          <a:custGeom>
            <a:avLst/>
            <a:gdLst>
              <a:gd name="T0" fmla="*/ 18 w 1573"/>
              <a:gd name="T1" fmla="*/ 0 h 1820"/>
              <a:gd name="T2" fmla="*/ 0 w 1573"/>
              <a:gd name="T3" fmla="*/ 263 h 1820"/>
              <a:gd name="T4" fmla="*/ 787 w 1573"/>
              <a:gd name="T5" fmla="*/ 1820 h 1820"/>
              <a:gd name="T6" fmla="*/ 1573 w 1573"/>
              <a:gd name="T7" fmla="*/ 263 h 1820"/>
              <a:gd name="T8" fmla="*/ 1562 w 1573"/>
              <a:gd name="T9" fmla="*/ 51 h 1820"/>
              <a:gd name="T10" fmla="*/ 848 w 1573"/>
              <a:gd name="T11" fmla="*/ 187 h 1820"/>
              <a:gd name="T12" fmla="*/ 18 w 1573"/>
              <a:gd name="T13" fmla="*/ 0 h 1820"/>
            </a:gdLst>
            <a:ahLst/>
            <a:cxnLst>
              <a:cxn ang="0">
                <a:pos x="T0" y="T1"/>
              </a:cxn>
              <a:cxn ang="0">
                <a:pos x="T2" y="T3"/>
              </a:cxn>
              <a:cxn ang="0">
                <a:pos x="T4" y="T5"/>
              </a:cxn>
              <a:cxn ang="0">
                <a:pos x="T6" y="T7"/>
              </a:cxn>
              <a:cxn ang="0">
                <a:pos x="T8" y="T9"/>
              </a:cxn>
              <a:cxn ang="0">
                <a:pos x="T10" y="T11"/>
              </a:cxn>
              <a:cxn ang="0">
                <a:pos x="T12" y="T13"/>
              </a:cxn>
            </a:cxnLst>
            <a:rect l="0" t="0" r="r" b="b"/>
            <a:pathLst>
              <a:path w="1573" h="1820">
                <a:moveTo>
                  <a:pt x="18" y="0"/>
                </a:moveTo>
                <a:cubicBezTo>
                  <a:pt x="6" y="86"/>
                  <a:pt x="0" y="174"/>
                  <a:pt x="0" y="263"/>
                </a:cubicBezTo>
                <a:cubicBezTo>
                  <a:pt x="0" y="902"/>
                  <a:pt x="310" y="1468"/>
                  <a:pt x="787" y="1820"/>
                </a:cubicBezTo>
                <a:cubicBezTo>
                  <a:pt x="1264" y="1468"/>
                  <a:pt x="1573" y="902"/>
                  <a:pt x="1573" y="263"/>
                </a:cubicBezTo>
                <a:cubicBezTo>
                  <a:pt x="1573" y="191"/>
                  <a:pt x="1569" y="121"/>
                  <a:pt x="1562" y="51"/>
                </a:cubicBezTo>
                <a:cubicBezTo>
                  <a:pt x="1341" y="139"/>
                  <a:pt x="1100" y="187"/>
                  <a:pt x="848" y="187"/>
                </a:cubicBezTo>
                <a:cubicBezTo>
                  <a:pt x="551" y="187"/>
                  <a:pt x="269" y="120"/>
                  <a:pt x="18" y="0"/>
                </a:cubicBezTo>
              </a:path>
            </a:pathLst>
          </a:custGeom>
          <a:solidFill>
            <a:srgbClr val="0DA31B"/>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43" name="Freeform 32"/>
          <p:cNvSpPr/>
          <p:nvPr/>
        </p:nvSpPr>
        <p:spPr bwMode="auto">
          <a:xfrm>
            <a:off x="4067331" y="2334493"/>
            <a:ext cx="918880" cy="880790"/>
          </a:xfrm>
          <a:custGeom>
            <a:avLst/>
            <a:gdLst>
              <a:gd name="T0" fmla="*/ 0 w 1544"/>
              <a:gd name="T1" fmla="*/ 1294 h 1481"/>
              <a:gd name="T2" fmla="*/ 830 w 1544"/>
              <a:gd name="T3" fmla="*/ 1481 h 1481"/>
              <a:gd name="T4" fmla="*/ 1544 w 1544"/>
              <a:gd name="T5" fmla="*/ 1345 h 1481"/>
              <a:gd name="T6" fmla="*/ 769 w 1544"/>
              <a:gd name="T7" fmla="*/ 0 h 1481"/>
              <a:gd name="T8" fmla="*/ 0 w 1544"/>
              <a:gd name="T9" fmla="*/ 1294 h 1481"/>
            </a:gdLst>
            <a:ahLst/>
            <a:cxnLst>
              <a:cxn ang="0">
                <a:pos x="T0" y="T1"/>
              </a:cxn>
              <a:cxn ang="0">
                <a:pos x="T2" y="T3"/>
              </a:cxn>
              <a:cxn ang="0">
                <a:pos x="T4" y="T5"/>
              </a:cxn>
              <a:cxn ang="0">
                <a:pos x="T6" y="T7"/>
              </a:cxn>
              <a:cxn ang="0">
                <a:pos x="T8" y="T9"/>
              </a:cxn>
            </a:cxnLst>
            <a:rect l="0" t="0" r="r" b="b"/>
            <a:pathLst>
              <a:path w="1544" h="1481">
                <a:moveTo>
                  <a:pt x="0" y="1294"/>
                </a:moveTo>
                <a:cubicBezTo>
                  <a:pt x="251" y="1414"/>
                  <a:pt x="533" y="1481"/>
                  <a:pt x="830" y="1481"/>
                </a:cubicBezTo>
                <a:cubicBezTo>
                  <a:pt x="1082" y="1481"/>
                  <a:pt x="1323" y="1433"/>
                  <a:pt x="1544" y="1345"/>
                </a:cubicBezTo>
                <a:cubicBezTo>
                  <a:pt x="1484" y="794"/>
                  <a:pt x="1192" y="313"/>
                  <a:pt x="769" y="0"/>
                </a:cubicBezTo>
                <a:cubicBezTo>
                  <a:pt x="358" y="303"/>
                  <a:pt x="72" y="765"/>
                  <a:pt x="0" y="1294"/>
                </a:cubicBezTo>
              </a:path>
            </a:pathLst>
          </a:custGeom>
          <a:solidFill>
            <a:srgbClr val="0DA31B"/>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cxnSp>
        <p:nvCxnSpPr>
          <p:cNvPr id="44" name="直接连接符 5"/>
          <p:cNvCxnSpPr>
            <a:cxnSpLocks noChangeShapeType="1"/>
          </p:cNvCxnSpPr>
          <p:nvPr/>
        </p:nvCxnSpPr>
        <p:spPr bwMode="auto">
          <a:xfrm>
            <a:off x="5832087" y="1931392"/>
            <a:ext cx="2878837" cy="0"/>
          </a:xfrm>
          <a:prstGeom prst="line">
            <a:avLst/>
          </a:prstGeom>
          <a:noFill/>
          <a:ln w="9525" algn="ctr">
            <a:solidFill>
              <a:srgbClr val="D7D7D7"/>
            </a:solidFill>
            <a:round/>
          </a:ln>
          <a:extLst>
            <a:ext uri="{909E8E84-426E-40DD-AFC4-6F175D3DCCD1}">
              <a14:hiddenFill xmlns:a14="http://schemas.microsoft.com/office/drawing/2010/main">
                <a:noFill/>
              </a14:hiddenFill>
            </a:ext>
          </a:extLst>
        </p:spPr>
      </p:cxnSp>
      <p:sp>
        <p:nvSpPr>
          <p:cNvPr id="45" name="TextBox 35"/>
          <p:cNvSpPr txBox="1">
            <a:spLocks noChangeArrowheads="1"/>
          </p:cNvSpPr>
          <p:nvPr/>
        </p:nvSpPr>
        <p:spPr bwMode="auto">
          <a:xfrm>
            <a:off x="3961002" y="1183910"/>
            <a:ext cx="10791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单击此处添加文本</a:t>
            </a:r>
          </a:p>
        </p:txBody>
      </p:sp>
      <p:sp>
        <p:nvSpPr>
          <p:cNvPr id="46" name="TextBox 35"/>
          <p:cNvSpPr txBox="1">
            <a:spLocks noChangeArrowheads="1"/>
          </p:cNvSpPr>
          <p:nvPr/>
        </p:nvSpPr>
        <p:spPr bwMode="auto">
          <a:xfrm>
            <a:off x="5111584" y="3199412"/>
            <a:ext cx="108075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单击此处添加文本</a:t>
            </a:r>
          </a:p>
        </p:txBody>
      </p:sp>
      <p:sp>
        <p:nvSpPr>
          <p:cNvPr id="47" name="TextBox 35"/>
          <p:cNvSpPr txBox="1">
            <a:spLocks noChangeArrowheads="1"/>
          </p:cNvSpPr>
          <p:nvPr/>
        </p:nvSpPr>
        <p:spPr bwMode="auto">
          <a:xfrm>
            <a:off x="2951664" y="3199412"/>
            <a:ext cx="108075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单击此处添加文本</a:t>
            </a:r>
          </a:p>
        </p:txBody>
      </p:sp>
      <p:sp>
        <p:nvSpPr>
          <p:cNvPr id="48" name="TextBox 47"/>
          <p:cNvSpPr txBox="1"/>
          <p:nvPr/>
        </p:nvSpPr>
        <p:spPr bwMode="auto">
          <a:xfrm>
            <a:off x="6982669" y="2101201"/>
            <a:ext cx="1728254" cy="1199559"/>
          </a:xfrm>
          <a:prstGeom prst="rect">
            <a:avLst/>
          </a:prstGeom>
          <a:noFill/>
        </p:spPr>
        <p:txBody>
          <a:bodyPr>
            <a:spAutoFit/>
          </a:body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单击此处添加段落文本单击此处添加段落文本单击此处添加段落文本单击此处添加段落文本</a:t>
            </a:r>
          </a:p>
        </p:txBody>
      </p:sp>
      <p:sp>
        <p:nvSpPr>
          <p:cNvPr id="49" name="TextBox 48"/>
          <p:cNvSpPr txBox="1"/>
          <p:nvPr/>
        </p:nvSpPr>
        <p:spPr bwMode="auto">
          <a:xfrm>
            <a:off x="433078" y="2101201"/>
            <a:ext cx="1728254" cy="1199559"/>
          </a:xfrm>
          <a:prstGeom prst="rect">
            <a:avLst/>
          </a:prstGeom>
          <a:noFill/>
        </p:spPr>
        <p:txBody>
          <a:bodyPr>
            <a:spAutoFit/>
          </a:body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7D7D7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单击此处添加段落文本单击此处添加段落文本单击此处添加段落文本单击此处添加段落文本</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ppt_x"/>
                                          </p:val>
                                        </p:tav>
                                        <p:tav tm="100000">
                                          <p:val>
                                            <p:strVal val="#ppt_x"/>
                                          </p:val>
                                        </p:tav>
                                      </p:tavLst>
                                    </p:anim>
                                    <p:anim calcmode="lin" valueType="num">
                                      <p:cBhvr additive="base">
                                        <p:cTn id="13" dur="500" fill="hold"/>
                                        <p:tgtEl>
                                          <p:spTgt spid="31"/>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additive="base">
                                        <p:cTn id="16" dur="500" fill="hold"/>
                                        <p:tgtEl>
                                          <p:spTgt spid="32"/>
                                        </p:tgtEl>
                                        <p:attrNameLst>
                                          <p:attrName>ppt_x</p:attrName>
                                        </p:attrNameLst>
                                      </p:cBhvr>
                                      <p:tavLst>
                                        <p:tav tm="0">
                                          <p:val>
                                            <p:strVal val="#ppt_x"/>
                                          </p:val>
                                        </p:tav>
                                        <p:tav tm="100000">
                                          <p:val>
                                            <p:strVal val="#ppt_x"/>
                                          </p:val>
                                        </p:tav>
                                      </p:tavLst>
                                    </p:anim>
                                    <p:anim calcmode="lin" valueType="num">
                                      <p:cBhvr additive="base">
                                        <p:cTn id="17" dur="500" fill="hold"/>
                                        <p:tgtEl>
                                          <p:spTgt spid="32"/>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ppt_x"/>
                                          </p:val>
                                        </p:tav>
                                        <p:tav tm="100000">
                                          <p:val>
                                            <p:strVal val="#ppt_x"/>
                                          </p:val>
                                        </p:tav>
                                      </p:tavLst>
                                    </p:anim>
                                    <p:anim calcmode="lin" valueType="num">
                                      <p:cBhvr additive="base">
                                        <p:cTn id="21" dur="500" fill="hold"/>
                                        <p:tgtEl>
                                          <p:spTgt spid="34"/>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additive="base">
                                        <p:cTn id="28" dur="500" fill="hold"/>
                                        <p:tgtEl>
                                          <p:spTgt spid="39"/>
                                        </p:tgtEl>
                                        <p:attrNameLst>
                                          <p:attrName>ppt_x</p:attrName>
                                        </p:attrNameLst>
                                      </p:cBhvr>
                                      <p:tavLst>
                                        <p:tav tm="0">
                                          <p:val>
                                            <p:strVal val="#ppt_x"/>
                                          </p:val>
                                        </p:tav>
                                        <p:tav tm="100000">
                                          <p:val>
                                            <p:strVal val="#ppt_x"/>
                                          </p:val>
                                        </p:tav>
                                      </p:tavLst>
                                    </p:anim>
                                    <p:anim calcmode="lin" valueType="num">
                                      <p:cBhvr additive="base">
                                        <p:cTn id="29" dur="500" fill="hold"/>
                                        <p:tgtEl>
                                          <p:spTgt spid="39"/>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500" fill="hold"/>
                                        <p:tgtEl>
                                          <p:spTgt spid="42"/>
                                        </p:tgtEl>
                                        <p:attrNameLst>
                                          <p:attrName>ppt_x</p:attrName>
                                        </p:attrNameLst>
                                      </p:cBhvr>
                                      <p:tavLst>
                                        <p:tav tm="0">
                                          <p:val>
                                            <p:strVal val="#ppt_x"/>
                                          </p:val>
                                        </p:tav>
                                        <p:tav tm="100000">
                                          <p:val>
                                            <p:strVal val="#ppt_x"/>
                                          </p:val>
                                        </p:tav>
                                      </p:tavLst>
                                    </p:anim>
                                    <p:anim calcmode="lin" valueType="num">
                                      <p:cBhvr additive="base">
                                        <p:cTn id="37" dur="500" fill="hold"/>
                                        <p:tgtEl>
                                          <p:spTgt spid="42"/>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43"/>
                                        </p:tgtEl>
                                        <p:attrNameLst>
                                          <p:attrName>style.visibility</p:attrName>
                                        </p:attrNameLst>
                                      </p:cBhvr>
                                      <p:to>
                                        <p:strVal val="visible"/>
                                      </p:to>
                                    </p:set>
                                    <p:anim calcmode="lin" valueType="num">
                                      <p:cBhvr additive="base">
                                        <p:cTn id="40" dur="500" fill="hold"/>
                                        <p:tgtEl>
                                          <p:spTgt spid="43"/>
                                        </p:tgtEl>
                                        <p:attrNameLst>
                                          <p:attrName>ppt_x</p:attrName>
                                        </p:attrNameLst>
                                      </p:cBhvr>
                                      <p:tavLst>
                                        <p:tav tm="0">
                                          <p:val>
                                            <p:strVal val="#ppt_x"/>
                                          </p:val>
                                        </p:tav>
                                        <p:tav tm="100000">
                                          <p:val>
                                            <p:strVal val="#ppt_x"/>
                                          </p:val>
                                        </p:tav>
                                      </p:tavLst>
                                    </p:anim>
                                    <p:anim calcmode="lin" valueType="num">
                                      <p:cBhvr additive="base">
                                        <p:cTn id="41" dur="500" fill="hold"/>
                                        <p:tgtEl>
                                          <p:spTgt spid="4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additive="base">
                                        <p:cTn id="44" dur="500" fill="hold"/>
                                        <p:tgtEl>
                                          <p:spTgt spid="45"/>
                                        </p:tgtEl>
                                        <p:attrNameLst>
                                          <p:attrName>ppt_x</p:attrName>
                                        </p:attrNameLst>
                                      </p:cBhvr>
                                      <p:tavLst>
                                        <p:tav tm="0">
                                          <p:val>
                                            <p:strVal val="#ppt_x"/>
                                          </p:val>
                                        </p:tav>
                                        <p:tav tm="100000">
                                          <p:val>
                                            <p:strVal val="#ppt_x"/>
                                          </p:val>
                                        </p:tav>
                                      </p:tavLst>
                                    </p:anim>
                                    <p:anim calcmode="lin" valueType="num">
                                      <p:cBhvr additive="base">
                                        <p:cTn id="45" dur="500" fill="hold"/>
                                        <p:tgtEl>
                                          <p:spTgt spid="45"/>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 calcmode="lin" valueType="num">
                                      <p:cBhvr additive="base">
                                        <p:cTn id="48" dur="500" fill="hold"/>
                                        <p:tgtEl>
                                          <p:spTgt spid="46"/>
                                        </p:tgtEl>
                                        <p:attrNameLst>
                                          <p:attrName>ppt_x</p:attrName>
                                        </p:attrNameLst>
                                      </p:cBhvr>
                                      <p:tavLst>
                                        <p:tav tm="0">
                                          <p:val>
                                            <p:strVal val="#ppt_x"/>
                                          </p:val>
                                        </p:tav>
                                        <p:tav tm="100000">
                                          <p:val>
                                            <p:strVal val="#ppt_x"/>
                                          </p:val>
                                        </p:tav>
                                      </p:tavLst>
                                    </p:anim>
                                    <p:anim calcmode="lin" valueType="num">
                                      <p:cBhvr additive="base">
                                        <p:cTn id="49" dur="500" fill="hold"/>
                                        <p:tgtEl>
                                          <p:spTgt spid="4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additive="base">
                                        <p:cTn id="52" dur="500" fill="hold"/>
                                        <p:tgtEl>
                                          <p:spTgt spid="47"/>
                                        </p:tgtEl>
                                        <p:attrNameLst>
                                          <p:attrName>ppt_x</p:attrName>
                                        </p:attrNameLst>
                                      </p:cBhvr>
                                      <p:tavLst>
                                        <p:tav tm="0">
                                          <p:val>
                                            <p:strVal val="#ppt_x"/>
                                          </p:val>
                                        </p:tav>
                                        <p:tav tm="100000">
                                          <p:val>
                                            <p:strVal val="#ppt_x"/>
                                          </p:val>
                                        </p:tav>
                                      </p:tavLst>
                                    </p:anim>
                                    <p:anim calcmode="lin" valueType="num">
                                      <p:cBhvr additive="base">
                                        <p:cTn id="53" dur="500" fill="hold"/>
                                        <p:tgtEl>
                                          <p:spTgt spid="47"/>
                                        </p:tgtEl>
                                        <p:attrNameLst>
                                          <p:attrName>ppt_y</p:attrName>
                                        </p:attrNameLst>
                                      </p:cBhvr>
                                      <p:tavLst>
                                        <p:tav tm="0">
                                          <p:val>
                                            <p:strVal val="1+#ppt_h/2"/>
                                          </p:val>
                                        </p:tav>
                                        <p:tav tm="100000">
                                          <p:val>
                                            <p:strVal val="#ppt_y"/>
                                          </p:val>
                                        </p:tav>
                                      </p:tavLst>
                                    </p:anim>
                                  </p:childTnLst>
                                </p:cTn>
                              </p:par>
                            </p:childTnLst>
                          </p:cTn>
                        </p:par>
                        <p:par>
                          <p:cTn id="54" fill="hold">
                            <p:stCondLst>
                              <p:cond delay="1000"/>
                            </p:stCondLst>
                            <p:childTnLst>
                              <p:par>
                                <p:cTn id="55" presetID="22" presetClass="entr" presetSubtype="2"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right)">
                                      <p:cBhvr>
                                        <p:cTn id="57" dur="500"/>
                                        <p:tgtEl>
                                          <p:spTgt spid="49"/>
                                        </p:tgtEl>
                                      </p:cBhvr>
                                    </p:animEffect>
                                  </p:childTnLst>
                                </p:cTn>
                              </p:par>
                              <p:par>
                                <p:cTn id="58" presetID="22" presetClass="entr" presetSubtype="2"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right)">
                                      <p:cBhvr>
                                        <p:cTn id="60" dur="500"/>
                                        <p:tgtEl>
                                          <p:spTgt spid="33"/>
                                        </p:tgtEl>
                                      </p:cBhvr>
                                    </p:animEffect>
                                  </p:childTnLst>
                                </p:cTn>
                              </p:par>
                            </p:childTnLst>
                          </p:cTn>
                        </p:par>
                        <p:par>
                          <p:cTn id="61" fill="hold">
                            <p:stCondLst>
                              <p:cond delay="1500"/>
                            </p:stCondLst>
                            <p:childTnLst>
                              <p:par>
                                <p:cTn id="62" presetID="22" presetClass="entr" presetSubtype="8" fill="hold" nodeType="afterEffect">
                                  <p:stCondLst>
                                    <p:cond delay="0"/>
                                  </p:stCondLst>
                                  <p:childTnLst>
                                    <p:set>
                                      <p:cBhvr>
                                        <p:cTn id="63" dur="1" fill="hold">
                                          <p:stCondLst>
                                            <p:cond delay="0"/>
                                          </p:stCondLst>
                                        </p:cTn>
                                        <p:tgtEl>
                                          <p:spTgt spid="44"/>
                                        </p:tgtEl>
                                        <p:attrNameLst>
                                          <p:attrName>style.visibility</p:attrName>
                                        </p:attrNameLst>
                                      </p:cBhvr>
                                      <p:to>
                                        <p:strVal val="visible"/>
                                      </p:to>
                                    </p:set>
                                    <p:animEffect transition="in" filter="wipe(left)">
                                      <p:cBhvr>
                                        <p:cTn id="64" dur="500"/>
                                        <p:tgtEl>
                                          <p:spTgt spid="44"/>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wipe(left)">
                                      <p:cBhvr>
                                        <p:cTn id="6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5" grpId="0"/>
      <p:bldP spid="46" grpId="0"/>
      <p:bldP spid="47" grpId="0"/>
      <p:bldP spid="48" grpId="0"/>
      <p:bldP spid="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52032" y="168223"/>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36" name="椭圆 35"/>
          <p:cNvSpPr/>
          <p:nvPr/>
        </p:nvSpPr>
        <p:spPr>
          <a:xfrm>
            <a:off x="5076670" y="1299762"/>
            <a:ext cx="3023255" cy="3023254"/>
          </a:xfrm>
          <a:prstGeom prst="ellipse">
            <a:avLst/>
          </a:prstGeom>
          <a:noFill/>
          <a:ln w="76200" cap="flat" cmpd="sng" algn="ctr">
            <a:solidFill>
              <a:srgbClr val="11981F"/>
            </a:solidFill>
            <a:prstDash val="solid"/>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37" name="椭圆 36"/>
          <p:cNvSpPr/>
          <p:nvPr/>
        </p:nvSpPr>
        <p:spPr>
          <a:xfrm>
            <a:off x="1117080" y="1299762"/>
            <a:ext cx="3023254" cy="3023254"/>
          </a:xfrm>
          <a:prstGeom prst="ellipse">
            <a:avLst/>
          </a:prstGeom>
          <a:noFill/>
          <a:ln w="76200" cap="flat" cmpd="sng" algn="ctr">
            <a:solidFill>
              <a:srgbClr val="11981F"/>
            </a:solidFill>
            <a:prstDash val="solid"/>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nvGrpSpPr>
          <p:cNvPr id="38" name="组合 7"/>
          <p:cNvGrpSpPr/>
          <p:nvPr/>
        </p:nvGrpSpPr>
        <p:grpSpPr bwMode="auto">
          <a:xfrm>
            <a:off x="1480505" y="896661"/>
            <a:ext cx="1044253" cy="1022035"/>
            <a:chOff x="1557338" y="2378075"/>
            <a:chExt cx="1044575" cy="1022350"/>
          </a:xfrm>
        </p:grpSpPr>
        <p:pic>
          <p:nvPicPr>
            <p:cNvPr id="27675" name="Picture 65" descr="circuler_1"/>
            <p:cNvPicPr>
              <a:picLocks noChangeAspect="1" noChangeArrowheads="1"/>
            </p:cNvPicPr>
            <p:nvPr/>
          </p:nvPicPr>
          <p:blipFill>
            <a:blip r:embed="rId3" cstate="email"/>
            <a:srcRect/>
            <a:stretch>
              <a:fillRect/>
            </a:stretch>
          </p:blipFill>
          <p:spPr bwMode="gray">
            <a:xfrm>
              <a:off x="1557338" y="2378075"/>
              <a:ext cx="1044575" cy="101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 name="Oval 66"/>
            <p:cNvSpPr>
              <a:spLocks noChangeArrowheads="1"/>
            </p:cNvSpPr>
            <p:nvPr/>
          </p:nvSpPr>
          <p:spPr bwMode="gray">
            <a:xfrm>
              <a:off x="1557338" y="2378075"/>
              <a:ext cx="1038225" cy="1022350"/>
            </a:xfrm>
            <a:prstGeom prst="ellipse">
              <a:avLst/>
            </a:prstGeom>
            <a:solidFill>
              <a:srgbClr val="11981F"/>
            </a:solidFill>
            <a:ln w="3175" cap="flat" cmpd="sng" algn="ctr">
              <a:solidFill>
                <a:srgbClr val="2676FF">
                  <a:lumMod val="60000"/>
                  <a:lumOff val="40000"/>
                </a:srgbClr>
              </a:solidFill>
              <a:prstDash val="solid"/>
            </a:ln>
            <a:effectLst>
              <a:outerShdw blurRad="50800" dist="38100" dir="2700000" algn="tl" rotWithShape="0">
                <a:prstClr val="black">
                  <a:alpha val="40000"/>
                </a:prstClr>
              </a:outerShdw>
            </a:effectLst>
          </p:spPr>
          <p:txBody>
            <a:bodyPr wrap="none"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r>
                <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1</a:t>
              </a:r>
              <a:endParaRPr kumimoji="0" 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pic>
          <p:nvPicPr>
            <p:cNvPr id="27677" name="Picture 67" descr="Picture2"/>
            <p:cNvPicPr>
              <a:picLocks noChangeAspect="1" noChangeArrowheads="1"/>
            </p:cNvPicPr>
            <p:nvPr/>
          </p:nvPicPr>
          <p:blipFill>
            <a:blip r:embed="rId4" cstate="email"/>
            <a:srcRect/>
            <a:stretch>
              <a:fillRect/>
            </a:stretch>
          </p:blipFill>
          <p:spPr bwMode="gray">
            <a:xfrm>
              <a:off x="1661595" y="2388108"/>
              <a:ext cx="825034" cy="361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 name="组合 11"/>
          <p:cNvGrpSpPr/>
          <p:nvPr/>
        </p:nvGrpSpPr>
        <p:grpSpPr bwMode="auto">
          <a:xfrm>
            <a:off x="620346" y="2267838"/>
            <a:ext cx="1044253" cy="1022035"/>
            <a:chOff x="696913" y="3749675"/>
            <a:chExt cx="1044575" cy="1022350"/>
          </a:xfrm>
        </p:grpSpPr>
        <p:pic>
          <p:nvPicPr>
            <p:cNvPr id="27672" name="Picture 70" descr="circuler_1"/>
            <p:cNvPicPr>
              <a:picLocks noChangeAspect="1" noChangeArrowheads="1"/>
            </p:cNvPicPr>
            <p:nvPr/>
          </p:nvPicPr>
          <p:blipFill>
            <a:blip r:embed="rId3" cstate="email"/>
            <a:srcRect/>
            <a:stretch>
              <a:fillRect/>
            </a:stretch>
          </p:blipFill>
          <p:spPr bwMode="gray">
            <a:xfrm>
              <a:off x="696913" y="3749675"/>
              <a:ext cx="1044575" cy="101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Oval 71"/>
            <p:cNvSpPr>
              <a:spLocks noChangeArrowheads="1"/>
            </p:cNvSpPr>
            <p:nvPr/>
          </p:nvSpPr>
          <p:spPr bwMode="gray">
            <a:xfrm>
              <a:off x="696913" y="3749675"/>
              <a:ext cx="1038225" cy="1022350"/>
            </a:xfrm>
            <a:prstGeom prst="ellipse">
              <a:avLst/>
            </a:prstGeom>
            <a:solidFill>
              <a:srgbClr val="11981F"/>
            </a:solidFill>
            <a:ln w="25400" cap="flat" cmpd="sng" algn="ctr">
              <a:noFill/>
              <a:prstDash val="solid"/>
            </a:ln>
            <a:effectLst>
              <a:outerShdw blurRad="50800" dist="38100" algn="l" rotWithShape="0">
                <a:prstClr val="black">
                  <a:alpha val="40000"/>
                </a:prstClr>
              </a:outerShdw>
            </a:effectLst>
          </p:spPr>
          <p:txBody>
            <a:bodyPr wrap="none"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2</a:t>
              </a:r>
              <a:endParaRPr kumimoji="0" 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pic>
          <p:nvPicPr>
            <p:cNvPr id="27674" name="Picture 72" descr="Picture2"/>
            <p:cNvPicPr>
              <a:picLocks noChangeAspect="1" noChangeArrowheads="1"/>
            </p:cNvPicPr>
            <p:nvPr/>
          </p:nvPicPr>
          <p:blipFill>
            <a:blip r:embed="rId4" cstate="email"/>
            <a:srcRect/>
            <a:stretch>
              <a:fillRect/>
            </a:stretch>
          </p:blipFill>
          <p:spPr bwMode="gray">
            <a:xfrm>
              <a:off x="801170" y="3759708"/>
              <a:ext cx="825034" cy="361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0" name="组合 12"/>
          <p:cNvGrpSpPr/>
          <p:nvPr/>
        </p:nvGrpSpPr>
        <p:grpSpPr bwMode="auto">
          <a:xfrm>
            <a:off x="1480505" y="3562839"/>
            <a:ext cx="1044253" cy="1022035"/>
            <a:chOff x="1557338" y="5045075"/>
            <a:chExt cx="1044575" cy="1022350"/>
          </a:xfrm>
        </p:grpSpPr>
        <p:pic>
          <p:nvPicPr>
            <p:cNvPr id="27669" name="Picture 75" descr="circuler_1"/>
            <p:cNvPicPr>
              <a:picLocks noChangeAspect="1" noChangeArrowheads="1"/>
            </p:cNvPicPr>
            <p:nvPr/>
          </p:nvPicPr>
          <p:blipFill>
            <a:blip r:embed="rId3" cstate="email"/>
            <a:srcRect/>
            <a:stretch>
              <a:fillRect/>
            </a:stretch>
          </p:blipFill>
          <p:spPr bwMode="gray">
            <a:xfrm>
              <a:off x="1557338" y="5045075"/>
              <a:ext cx="1044575" cy="101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Oval 76"/>
            <p:cNvSpPr>
              <a:spLocks noChangeArrowheads="1"/>
            </p:cNvSpPr>
            <p:nvPr/>
          </p:nvSpPr>
          <p:spPr bwMode="gray">
            <a:xfrm>
              <a:off x="1557338" y="5045075"/>
              <a:ext cx="1038225" cy="1022350"/>
            </a:xfrm>
            <a:prstGeom prst="ellipse">
              <a:avLst/>
            </a:prstGeom>
            <a:solidFill>
              <a:srgbClr val="11981F"/>
            </a:solidFill>
            <a:ln w="25400" cap="flat" cmpd="sng" algn="ctr">
              <a:noFill/>
              <a:prstDash val="solid"/>
            </a:ln>
            <a:effectLst>
              <a:outerShdw blurRad="50800" dist="38100" algn="l" rotWithShape="0">
                <a:prstClr val="black">
                  <a:alpha val="40000"/>
                </a:prstClr>
              </a:outerShdw>
            </a:effectLst>
          </p:spPr>
          <p:txBody>
            <a:bodyPr wrap="none"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3</a:t>
              </a:r>
              <a:endParaRPr kumimoji="0" 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pic>
          <p:nvPicPr>
            <p:cNvPr id="27671" name="Picture 77" descr="Picture2"/>
            <p:cNvPicPr>
              <a:picLocks noChangeAspect="1" noChangeArrowheads="1"/>
            </p:cNvPicPr>
            <p:nvPr/>
          </p:nvPicPr>
          <p:blipFill>
            <a:blip r:embed="rId4" cstate="email"/>
            <a:srcRect/>
            <a:stretch>
              <a:fillRect/>
            </a:stretch>
          </p:blipFill>
          <p:spPr bwMode="gray">
            <a:xfrm>
              <a:off x="1661595" y="5055108"/>
              <a:ext cx="825034" cy="361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2" name="组合 4"/>
          <p:cNvGrpSpPr/>
          <p:nvPr/>
        </p:nvGrpSpPr>
        <p:grpSpPr bwMode="auto">
          <a:xfrm>
            <a:off x="6639875" y="923640"/>
            <a:ext cx="990294" cy="968076"/>
            <a:chOff x="6718300" y="2405063"/>
            <a:chExt cx="990600" cy="968375"/>
          </a:xfrm>
        </p:grpSpPr>
        <p:pic>
          <p:nvPicPr>
            <p:cNvPr id="27666" name="Picture 83" descr="circuler_1"/>
            <p:cNvPicPr>
              <a:picLocks noChangeAspect="1" noChangeArrowheads="1"/>
            </p:cNvPicPr>
            <p:nvPr/>
          </p:nvPicPr>
          <p:blipFill>
            <a:blip r:embed="rId5" cstate="email"/>
            <a:srcRect/>
            <a:stretch>
              <a:fillRect/>
            </a:stretch>
          </p:blipFill>
          <p:spPr bwMode="gray">
            <a:xfrm>
              <a:off x="6718300" y="2405063"/>
              <a:ext cx="990600" cy="965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Oval 84"/>
            <p:cNvSpPr>
              <a:spLocks noChangeArrowheads="1"/>
            </p:cNvSpPr>
            <p:nvPr/>
          </p:nvSpPr>
          <p:spPr bwMode="gray">
            <a:xfrm>
              <a:off x="6718300" y="2405063"/>
              <a:ext cx="984250" cy="968375"/>
            </a:xfrm>
            <a:prstGeom prst="ellipse">
              <a:avLst/>
            </a:prstGeom>
            <a:solidFill>
              <a:srgbClr val="009D2D"/>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wrap="none"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r>
                <a:rPr kumimoji="0" lang="zh-CN" altLang="en-US" sz="18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4</a:t>
              </a:r>
              <a:endParaRPr kumimoji="0" lang="en-US" sz="18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pic>
          <p:nvPicPr>
            <p:cNvPr id="27668" name="Picture 85" descr="Picture2"/>
            <p:cNvPicPr>
              <a:picLocks noChangeAspect="1" noChangeArrowheads="1"/>
            </p:cNvPicPr>
            <p:nvPr/>
          </p:nvPicPr>
          <p:blipFill>
            <a:blip r:embed="rId4" cstate="email"/>
            <a:srcRect/>
            <a:stretch>
              <a:fillRect/>
            </a:stretch>
          </p:blipFill>
          <p:spPr bwMode="gray">
            <a:xfrm>
              <a:off x="6817170" y="2414566"/>
              <a:ext cx="782403" cy="34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3" name="组合 5"/>
          <p:cNvGrpSpPr/>
          <p:nvPr/>
        </p:nvGrpSpPr>
        <p:grpSpPr bwMode="auto">
          <a:xfrm>
            <a:off x="7533362" y="2294817"/>
            <a:ext cx="990294" cy="968076"/>
            <a:chOff x="7612063" y="3776663"/>
            <a:chExt cx="990600" cy="968375"/>
          </a:xfrm>
        </p:grpSpPr>
        <p:pic>
          <p:nvPicPr>
            <p:cNvPr id="27663" name="Picture 89" descr="circuler_1"/>
            <p:cNvPicPr>
              <a:picLocks noChangeAspect="1" noChangeArrowheads="1"/>
            </p:cNvPicPr>
            <p:nvPr/>
          </p:nvPicPr>
          <p:blipFill>
            <a:blip r:embed="rId5" cstate="email"/>
            <a:srcRect/>
            <a:stretch>
              <a:fillRect/>
            </a:stretch>
          </p:blipFill>
          <p:spPr bwMode="gray">
            <a:xfrm>
              <a:off x="7612063" y="3776663"/>
              <a:ext cx="990600" cy="965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Oval 90"/>
            <p:cNvSpPr>
              <a:spLocks noChangeArrowheads="1"/>
            </p:cNvSpPr>
            <p:nvPr/>
          </p:nvSpPr>
          <p:spPr bwMode="gray">
            <a:xfrm>
              <a:off x="7612063" y="3776663"/>
              <a:ext cx="984250" cy="968375"/>
            </a:xfrm>
            <a:prstGeom prst="ellipse">
              <a:avLst/>
            </a:prstGeom>
            <a:solidFill>
              <a:srgbClr val="009D2D"/>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wrap="none"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r>
                <a:rPr kumimoji="0" lang="zh-CN" altLang="en-US" sz="1800" b="0" i="0" u="none" strike="noStrike" kern="0" cap="none" spc="0" normalizeH="0" baseline="0" noProof="0">
                  <a:ln>
                    <a:noFill/>
                  </a:ln>
                  <a:solidFill>
                    <a:srgbClr val="333333"/>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5</a:t>
              </a:r>
              <a:endParaRPr kumimoji="0" lang="en-US" sz="18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pic>
          <p:nvPicPr>
            <p:cNvPr id="27665" name="Picture 91" descr="Picture2"/>
            <p:cNvPicPr>
              <a:picLocks noChangeAspect="1" noChangeArrowheads="1"/>
            </p:cNvPicPr>
            <p:nvPr/>
          </p:nvPicPr>
          <p:blipFill>
            <a:blip r:embed="rId4" cstate="email"/>
            <a:srcRect/>
            <a:stretch>
              <a:fillRect/>
            </a:stretch>
          </p:blipFill>
          <p:spPr bwMode="gray">
            <a:xfrm>
              <a:off x="7710933" y="3786166"/>
              <a:ext cx="782403" cy="34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4" name="组合 6"/>
          <p:cNvGrpSpPr/>
          <p:nvPr/>
        </p:nvGrpSpPr>
        <p:grpSpPr bwMode="auto">
          <a:xfrm>
            <a:off x="6639875" y="3572361"/>
            <a:ext cx="990294" cy="968076"/>
            <a:chOff x="6718300" y="5054600"/>
            <a:chExt cx="990600" cy="968375"/>
          </a:xfrm>
        </p:grpSpPr>
        <p:pic>
          <p:nvPicPr>
            <p:cNvPr id="27660" name="Picture 95" descr="circuler_1"/>
            <p:cNvPicPr>
              <a:picLocks noChangeAspect="1" noChangeArrowheads="1"/>
            </p:cNvPicPr>
            <p:nvPr/>
          </p:nvPicPr>
          <p:blipFill>
            <a:blip r:embed="rId5" cstate="email"/>
            <a:srcRect/>
            <a:stretch>
              <a:fillRect/>
            </a:stretch>
          </p:blipFill>
          <p:spPr bwMode="gray">
            <a:xfrm>
              <a:off x="6718300" y="5054600"/>
              <a:ext cx="990600" cy="965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Oval 96"/>
            <p:cNvSpPr>
              <a:spLocks noChangeArrowheads="1"/>
            </p:cNvSpPr>
            <p:nvPr/>
          </p:nvSpPr>
          <p:spPr bwMode="gray">
            <a:xfrm>
              <a:off x="6718300" y="5054600"/>
              <a:ext cx="984250" cy="968375"/>
            </a:xfrm>
            <a:prstGeom prst="ellipse">
              <a:avLst/>
            </a:prstGeom>
            <a:solidFill>
              <a:srgbClr val="009D2D"/>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wrap="none"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r>
                <a:rPr kumimoji="0" lang="zh-CN" altLang="en-US" sz="1800" b="0" i="0" u="none" strike="noStrike" kern="0" cap="none" spc="0" normalizeH="0" baseline="0" noProof="0">
                  <a:ln>
                    <a:noFill/>
                  </a:ln>
                  <a:solidFill>
                    <a:srgbClr val="333333"/>
                  </a:solidFill>
                  <a:effectLst/>
                  <a:uLnTx/>
                  <a:uFillTx/>
                  <a:latin typeface="微软雅黑" panose="020B0503020204020204" pitchFamily="34" charset="-122"/>
                  <a:ea typeface="微软雅黑" panose="020B0503020204020204" pitchFamily="34" charset="-122"/>
                  <a:cs typeface="+mn-cs"/>
                </a:rPr>
                <a:t>文本</a:t>
              </a:r>
              <a:r>
                <a:rPr kumimoji="0" lang="en-US" altLang="zh-CN" sz="18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6</a:t>
              </a:r>
              <a:endParaRPr kumimoji="0" lang="en-US" sz="1800" b="0" i="0" u="none" strike="noStrike" kern="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pic>
          <p:nvPicPr>
            <p:cNvPr id="27662" name="Picture 97" descr="Picture2"/>
            <p:cNvPicPr>
              <a:picLocks noChangeAspect="1" noChangeArrowheads="1"/>
            </p:cNvPicPr>
            <p:nvPr/>
          </p:nvPicPr>
          <p:blipFill>
            <a:blip r:embed="rId4" cstate="email"/>
            <a:srcRect/>
            <a:stretch>
              <a:fillRect/>
            </a:stretch>
          </p:blipFill>
          <p:spPr bwMode="gray">
            <a:xfrm>
              <a:off x="6817170" y="5064103"/>
              <a:ext cx="782403" cy="34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5" name="AutoShape 60"/>
          <p:cNvSpPr>
            <a:spLocks noChangeArrowheads="1"/>
          </p:cNvSpPr>
          <p:nvPr/>
        </p:nvSpPr>
        <p:spPr bwMode="gray">
          <a:xfrm>
            <a:off x="3275413" y="2196423"/>
            <a:ext cx="2513825" cy="1220411"/>
          </a:xfrm>
          <a:prstGeom prst="roundRect">
            <a:avLst>
              <a:gd name="adj" fmla="val 13264"/>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3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标题</a:t>
            </a:r>
            <a:endParaRPr kumimoji="0" lang="en-US" sz="3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1000"/>
                                        <p:tgtEl>
                                          <p:spTgt spid="55"/>
                                        </p:tgtEl>
                                      </p:cBhvr>
                                    </p:animEffect>
                                    <p:anim calcmode="lin" valueType="num">
                                      <p:cBhvr>
                                        <p:cTn id="13" dur="1000" fill="hold"/>
                                        <p:tgtEl>
                                          <p:spTgt spid="55"/>
                                        </p:tgtEl>
                                        <p:attrNameLst>
                                          <p:attrName>ppt_x</p:attrName>
                                        </p:attrNameLst>
                                      </p:cBhvr>
                                      <p:tavLst>
                                        <p:tav tm="0">
                                          <p:val>
                                            <p:strVal val="#ppt_x"/>
                                          </p:val>
                                        </p:tav>
                                        <p:tav tm="100000">
                                          <p:val>
                                            <p:strVal val="#ppt_x"/>
                                          </p:val>
                                        </p:tav>
                                      </p:tavLst>
                                    </p:anim>
                                    <p:anim calcmode="lin" valueType="num">
                                      <p:cBhvr>
                                        <p:cTn id="14" dur="1000" fill="hold"/>
                                        <p:tgtEl>
                                          <p:spTgt spid="5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randombar(horizontal)">
                                      <p:cBhvr>
                                        <p:cTn id="18" dur="500"/>
                                        <p:tgtEl>
                                          <p:spTgt spid="3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randombar(horizontal)">
                                      <p:cBhvr>
                                        <p:cTn id="21" dur="500"/>
                                        <p:tgtEl>
                                          <p:spTgt spid="36"/>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ppt_x"/>
                                          </p:val>
                                        </p:tav>
                                        <p:tav tm="100000">
                                          <p:val>
                                            <p:strVal val="#ppt_x"/>
                                          </p:val>
                                        </p:tav>
                                      </p:tavLst>
                                    </p:anim>
                                    <p:anim calcmode="lin" valueType="num">
                                      <p:cBhvr additive="base">
                                        <p:cTn id="26" dur="500" fill="hold"/>
                                        <p:tgtEl>
                                          <p:spTgt spid="3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1"/>
                                        </p:tgtEl>
                                        <p:attrNameLst>
                                          <p:attrName>style.visibility</p:attrName>
                                        </p:attrNameLst>
                                      </p:cBhvr>
                                      <p:to>
                                        <p:strVal val="visible"/>
                                      </p:to>
                                    </p:set>
                                    <p:anim calcmode="lin" valueType="num">
                                      <p:cBhvr additive="base">
                                        <p:cTn id="29" dur="500" fill="hold"/>
                                        <p:tgtEl>
                                          <p:spTgt spid="41"/>
                                        </p:tgtEl>
                                        <p:attrNameLst>
                                          <p:attrName>ppt_x</p:attrName>
                                        </p:attrNameLst>
                                      </p:cBhvr>
                                      <p:tavLst>
                                        <p:tav tm="0">
                                          <p:val>
                                            <p:strVal val="#ppt_x"/>
                                          </p:val>
                                        </p:tav>
                                        <p:tav tm="100000">
                                          <p:val>
                                            <p:strVal val="#ppt_x"/>
                                          </p:val>
                                        </p:tav>
                                      </p:tavLst>
                                    </p:anim>
                                    <p:anim calcmode="lin" valueType="num">
                                      <p:cBhvr additive="base">
                                        <p:cTn id="30" dur="500" fill="hold"/>
                                        <p:tgtEl>
                                          <p:spTgt spid="4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additive="base">
                                        <p:cTn id="33" dur="500" fill="hold"/>
                                        <p:tgtEl>
                                          <p:spTgt spid="50"/>
                                        </p:tgtEl>
                                        <p:attrNameLst>
                                          <p:attrName>ppt_x</p:attrName>
                                        </p:attrNameLst>
                                      </p:cBhvr>
                                      <p:tavLst>
                                        <p:tav tm="0">
                                          <p:val>
                                            <p:strVal val="#ppt_x"/>
                                          </p:val>
                                        </p:tav>
                                        <p:tav tm="100000">
                                          <p:val>
                                            <p:strVal val="#ppt_x"/>
                                          </p:val>
                                        </p:tav>
                                      </p:tavLst>
                                    </p:anim>
                                    <p:anim calcmode="lin" valueType="num">
                                      <p:cBhvr additive="base">
                                        <p:cTn id="34" dur="500" fill="hold"/>
                                        <p:tgtEl>
                                          <p:spTgt spid="50"/>
                                        </p:tgtEl>
                                        <p:attrNameLst>
                                          <p:attrName>ppt_y</p:attrName>
                                        </p:attrNameLst>
                                      </p:cBhvr>
                                      <p:tavLst>
                                        <p:tav tm="0">
                                          <p:val>
                                            <p:strVal val="1+#ppt_h/2"/>
                                          </p:val>
                                        </p:tav>
                                        <p:tav tm="100000">
                                          <p:val>
                                            <p:strVal val="#ppt_y"/>
                                          </p:val>
                                        </p:tav>
                                      </p:tavLst>
                                    </p:anim>
                                  </p:childTnLst>
                                </p:cTn>
                              </p:par>
                            </p:childTnLst>
                          </p:cTn>
                        </p:par>
                        <p:par>
                          <p:cTn id="35" fill="hold">
                            <p:stCondLst>
                              <p:cond delay="2500"/>
                            </p:stCondLst>
                            <p:childTnLst>
                              <p:par>
                                <p:cTn id="36" presetID="2" presetClass="entr" presetSubtype="4" fill="hold" nodeType="afterEffect">
                                  <p:stCondLst>
                                    <p:cond delay="0"/>
                                  </p:stCondLst>
                                  <p:childTnLst>
                                    <p:set>
                                      <p:cBhvr>
                                        <p:cTn id="37" dur="1" fill="hold">
                                          <p:stCondLst>
                                            <p:cond delay="0"/>
                                          </p:stCondLst>
                                        </p:cTn>
                                        <p:tgtEl>
                                          <p:spTgt spid="52"/>
                                        </p:tgtEl>
                                        <p:attrNameLst>
                                          <p:attrName>style.visibility</p:attrName>
                                        </p:attrNameLst>
                                      </p:cBhvr>
                                      <p:to>
                                        <p:strVal val="visible"/>
                                      </p:to>
                                    </p:set>
                                    <p:anim calcmode="lin" valueType="num">
                                      <p:cBhvr additive="base">
                                        <p:cTn id="38" dur="500" fill="hold"/>
                                        <p:tgtEl>
                                          <p:spTgt spid="52"/>
                                        </p:tgtEl>
                                        <p:attrNameLst>
                                          <p:attrName>ppt_x</p:attrName>
                                        </p:attrNameLst>
                                      </p:cBhvr>
                                      <p:tavLst>
                                        <p:tav tm="0">
                                          <p:val>
                                            <p:strVal val="#ppt_x"/>
                                          </p:val>
                                        </p:tav>
                                        <p:tav tm="100000">
                                          <p:val>
                                            <p:strVal val="#ppt_x"/>
                                          </p:val>
                                        </p:tav>
                                      </p:tavLst>
                                    </p:anim>
                                    <p:anim calcmode="lin" valueType="num">
                                      <p:cBhvr additive="base">
                                        <p:cTn id="39" dur="500" fill="hold"/>
                                        <p:tgtEl>
                                          <p:spTgt spid="52"/>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3"/>
                                        </p:tgtEl>
                                        <p:attrNameLst>
                                          <p:attrName>style.visibility</p:attrName>
                                        </p:attrNameLst>
                                      </p:cBhvr>
                                      <p:to>
                                        <p:strVal val="visible"/>
                                      </p:to>
                                    </p:set>
                                    <p:anim calcmode="lin" valueType="num">
                                      <p:cBhvr additive="base">
                                        <p:cTn id="42" dur="500" fill="hold"/>
                                        <p:tgtEl>
                                          <p:spTgt spid="53"/>
                                        </p:tgtEl>
                                        <p:attrNameLst>
                                          <p:attrName>ppt_x</p:attrName>
                                        </p:attrNameLst>
                                      </p:cBhvr>
                                      <p:tavLst>
                                        <p:tav tm="0">
                                          <p:val>
                                            <p:strVal val="#ppt_x"/>
                                          </p:val>
                                        </p:tav>
                                        <p:tav tm="100000">
                                          <p:val>
                                            <p:strVal val="#ppt_x"/>
                                          </p:val>
                                        </p:tav>
                                      </p:tavLst>
                                    </p:anim>
                                    <p:anim calcmode="lin" valueType="num">
                                      <p:cBhvr additive="base">
                                        <p:cTn id="43" dur="500" fill="hold"/>
                                        <p:tgtEl>
                                          <p:spTgt spid="53"/>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500" fill="hold"/>
                                        <p:tgtEl>
                                          <p:spTgt spid="54"/>
                                        </p:tgtEl>
                                        <p:attrNameLst>
                                          <p:attrName>ppt_x</p:attrName>
                                        </p:attrNameLst>
                                      </p:cBhvr>
                                      <p:tavLst>
                                        <p:tav tm="0">
                                          <p:val>
                                            <p:strVal val="#ppt_x"/>
                                          </p:val>
                                        </p:tav>
                                        <p:tav tm="100000">
                                          <p:val>
                                            <p:strVal val="#ppt_x"/>
                                          </p:val>
                                        </p:tav>
                                      </p:tavLst>
                                    </p:anim>
                                    <p:anim calcmode="lin" valueType="num">
                                      <p:cBhvr additive="base">
                                        <p:cTn id="47"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6" grpId="0" animBg="1"/>
      <p:bldP spid="37" grpId="0" animBg="1"/>
      <p:bldP spid="5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559986" y="185681"/>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41" name="箭头1"/>
          <p:cNvSpPr>
            <a:spLocks noChangeArrowheads="1"/>
          </p:cNvSpPr>
          <p:nvPr/>
        </p:nvSpPr>
        <p:spPr bwMode="auto">
          <a:xfrm rot="-9900000">
            <a:off x="1899475" y="3193065"/>
            <a:ext cx="1613990" cy="536410"/>
          </a:xfrm>
          <a:prstGeom prst="leftArrow">
            <a:avLst>
              <a:gd name="adj1" fmla="val 60000"/>
              <a:gd name="adj2" fmla="val 50078"/>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endParaRPr>
          </a:p>
        </p:txBody>
      </p:sp>
      <p:sp>
        <p:nvSpPr>
          <p:cNvPr id="42" name="箭头2"/>
          <p:cNvSpPr>
            <a:spLocks noChangeArrowheads="1"/>
          </p:cNvSpPr>
          <p:nvPr/>
        </p:nvSpPr>
        <p:spPr bwMode="auto">
          <a:xfrm rot="-6900000">
            <a:off x="2900879" y="1998046"/>
            <a:ext cx="1613990" cy="537997"/>
          </a:xfrm>
          <a:prstGeom prst="leftArrow">
            <a:avLst>
              <a:gd name="adj1" fmla="val 60000"/>
              <a:gd name="adj2" fmla="val 49931"/>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endParaRPr>
          </a:p>
        </p:txBody>
      </p:sp>
      <p:sp>
        <p:nvSpPr>
          <p:cNvPr id="43" name="箭头3"/>
          <p:cNvSpPr>
            <a:spLocks noChangeArrowheads="1"/>
          </p:cNvSpPr>
          <p:nvPr/>
        </p:nvSpPr>
        <p:spPr bwMode="auto">
          <a:xfrm rot="-3900000">
            <a:off x="4459323" y="1998046"/>
            <a:ext cx="1613990" cy="537997"/>
          </a:xfrm>
          <a:prstGeom prst="leftArrow">
            <a:avLst>
              <a:gd name="adj1" fmla="val 60000"/>
              <a:gd name="adj2" fmla="val 49931"/>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endParaRPr>
          </a:p>
        </p:txBody>
      </p:sp>
      <p:sp>
        <p:nvSpPr>
          <p:cNvPr id="52" name="箭头4"/>
          <p:cNvSpPr>
            <a:spLocks noChangeArrowheads="1"/>
          </p:cNvSpPr>
          <p:nvPr/>
        </p:nvSpPr>
        <p:spPr bwMode="auto">
          <a:xfrm rot="-900000">
            <a:off x="5460726" y="3193065"/>
            <a:ext cx="1613990" cy="536410"/>
          </a:xfrm>
          <a:prstGeom prst="leftArrow">
            <a:avLst>
              <a:gd name="adj1" fmla="val 60000"/>
              <a:gd name="adj2" fmla="val 50078"/>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endParaRPr>
          </a:p>
        </p:txBody>
      </p:sp>
      <p:grpSp>
        <p:nvGrpSpPr>
          <p:cNvPr id="53" name="文本段落1"/>
          <p:cNvGrpSpPr/>
          <p:nvPr/>
        </p:nvGrpSpPr>
        <p:grpSpPr bwMode="auto">
          <a:xfrm>
            <a:off x="1091687" y="2536043"/>
            <a:ext cx="1696514" cy="1356894"/>
            <a:chOff x="1684124" y="2460372"/>
            <a:chExt cx="1695735" cy="1356588"/>
          </a:xfrm>
        </p:grpSpPr>
        <p:sp>
          <p:nvSpPr>
            <p:cNvPr id="54" name="圆角矩形 53"/>
            <p:cNvSpPr/>
            <p:nvPr/>
          </p:nvSpPr>
          <p:spPr>
            <a:xfrm>
              <a:off x="1684124" y="2460372"/>
              <a:ext cx="1695735" cy="1356588"/>
            </a:xfrm>
            <a:prstGeom prst="roundRect">
              <a:avLst>
                <a:gd name="adj" fmla="val 10000"/>
              </a:avLst>
            </a:prstGeom>
            <a:gradFill>
              <a:gsLst>
                <a:gs pos="100000">
                  <a:srgbClr val="FFFFFF"/>
                </a:gs>
                <a:gs pos="51657">
                  <a:srgbClr val="F0F0F0"/>
                </a:gs>
                <a:gs pos="0">
                  <a:srgbClr val="FFFFFF"/>
                </a:gs>
              </a:gsLst>
              <a:lin ang="5400000" scaled="1"/>
            </a:gradFill>
            <a:ln w="9525">
              <a:solidFill>
                <a:srgbClr val="DDDDDD"/>
              </a:solidFill>
              <a:round/>
            </a:ln>
            <a:effectLst>
              <a:outerShdw blurRad="63500" sx="101000" sy="101000" algn="ctr" rotWithShape="0">
                <a:prstClr val="black">
                  <a:alpha val="8000"/>
                </a:prstClr>
              </a:outerShdw>
            </a:effectLst>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4842" name="圆角矩形 54"/>
            <p:cNvSpPr>
              <a:spLocks noChangeArrowheads="1"/>
            </p:cNvSpPr>
            <p:nvPr/>
          </p:nvSpPr>
          <p:spPr bwMode="auto">
            <a:xfrm>
              <a:off x="1719049" y="2485772"/>
              <a:ext cx="1644935" cy="1318488"/>
            </a:xfrm>
            <a:prstGeom prst="roundRect">
              <a:avLst>
                <a:gd name="adj" fmla="val 7111"/>
              </a:avLst>
            </a:prstGeom>
            <a:gradFill rotWithShape="1">
              <a:gsLst>
                <a:gs pos="0">
                  <a:srgbClr val="F8F8F8"/>
                </a:gs>
                <a:gs pos="8000">
                  <a:srgbClr val="F8F8F8"/>
                </a:gs>
                <a:gs pos="50000">
                  <a:srgbClr val="ECECEC"/>
                </a:gs>
                <a:gs pos="51657">
                  <a:srgbClr val="E8E8E8"/>
                </a:gs>
                <a:gs pos="98000">
                  <a:srgbClr val="F9F9F9"/>
                </a:gs>
                <a:gs pos="100000">
                  <a:srgbClr val="FFFF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单击添加段落文字</a:t>
              </a:r>
              <a:endPar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单击添加段落文字</a:t>
              </a:r>
              <a:endPar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56" name="文本段落2"/>
          <p:cNvGrpSpPr/>
          <p:nvPr/>
        </p:nvGrpSpPr>
        <p:grpSpPr bwMode="auto">
          <a:xfrm>
            <a:off x="2519996" y="839529"/>
            <a:ext cx="1694927" cy="1355307"/>
            <a:chOff x="1684124" y="2460372"/>
            <a:chExt cx="1695735" cy="1356588"/>
          </a:xfrm>
        </p:grpSpPr>
        <p:sp>
          <p:nvSpPr>
            <p:cNvPr id="57" name="圆角矩形 56"/>
            <p:cNvSpPr/>
            <p:nvPr/>
          </p:nvSpPr>
          <p:spPr>
            <a:xfrm>
              <a:off x="1684124" y="2460372"/>
              <a:ext cx="1695735" cy="1356588"/>
            </a:xfrm>
            <a:prstGeom prst="roundRect">
              <a:avLst>
                <a:gd name="adj" fmla="val 10000"/>
              </a:avLst>
            </a:prstGeom>
            <a:gradFill>
              <a:gsLst>
                <a:gs pos="100000">
                  <a:srgbClr val="FFFFFF"/>
                </a:gs>
                <a:gs pos="51657">
                  <a:srgbClr val="F0F0F0"/>
                </a:gs>
                <a:gs pos="0">
                  <a:srgbClr val="FFFFFF"/>
                </a:gs>
              </a:gsLst>
              <a:lin ang="5400000" scaled="1"/>
            </a:gradFill>
            <a:ln w="9525">
              <a:solidFill>
                <a:srgbClr val="DDDDDD"/>
              </a:solidFill>
              <a:round/>
            </a:ln>
            <a:effectLst>
              <a:outerShdw blurRad="63500" sx="101000" sy="101000" algn="ctr" rotWithShape="0">
                <a:prstClr val="black">
                  <a:alpha val="8000"/>
                </a:prstClr>
              </a:outerShdw>
            </a:effectLst>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4840" name="圆角矩形 57"/>
            <p:cNvSpPr>
              <a:spLocks noChangeArrowheads="1"/>
            </p:cNvSpPr>
            <p:nvPr/>
          </p:nvSpPr>
          <p:spPr bwMode="auto">
            <a:xfrm>
              <a:off x="1719049" y="2485772"/>
              <a:ext cx="1644935" cy="1318488"/>
            </a:xfrm>
            <a:prstGeom prst="roundRect">
              <a:avLst>
                <a:gd name="adj" fmla="val 7111"/>
              </a:avLst>
            </a:prstGeom>
            <a:gradFill rotWithShape="1">
              <a:gsLst>
                <a:gs pos="0">
                  <a:srgbClr val="F8F8F8"/>
                </a:gs>
                <a:gs pos="8000">
                  <a:srgbClr val="F8F8F8"/>
                </a:gs>
                <a:gs pos="50000">
                  <a:srgbClr val="ECECEC"/>
                </a:gs>
                <a:gs pos="51657">
                  <a:srgbClr val="E8E8E8"/>
                </a:gs>
                <a:gs pos="98000">
                  <a:srgbClr val="F9F9F9"/>
                </a:gs>
                <a:gs pos="100000">
                  <a:srgbClr val="FFFF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单击添加段落文字</a:t>
              </a:r>
              <a:endPar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单击添加段落文字</a:t>
              </a:r>
              <a:endPar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59" name="文本段落3"/>
          <p:cNvGrpSpPr/>
          <p:nvPr/>
        </p:nvGrpSpPr>
        <p:grpSpPr bwMode="auto">
          <a:xfrm>
            <a:off x="4979862" y="820485"/>
            <a:ext cx="1694927" cy="1355307"/>
            <a:chOff x="3724133" y="1398411"/>
            <a:chExt cx="1695735" cy="1356588"/>
          </a:xfrm>
        </p:grpSpPr>
        <p:sp>
          <p:nvSpPr>
            <p:cNvPr id="60" name="圆角矩形 59"/>
            <p:cNvSpPr/>
            <p:nvPr/>
          </p:nvSpPr>
          <p:spPr>
            <a:xfrm>
              <a:off x="3724133" y="1398411"/>
              <a:ext cx="1695735" cy="1356588"/>
            </a:xfrm>
            <a:prstGeom prst="roundRect">
              <a:avLst>
                <a:gd name="adj" fmla="val 10000"/>
              </a:avLst>
            </a:prstGeom>
            <a:gradFill>
              <a:gsLst>
                <a:gs pos="100000">
                  <a:srgbClr val="FFFFFF"/>
                </a:gs>
                <a:gs pos="51657">
                  <a:srgbClr val="F0F0F0"/>
                </a:gs>
                <a:gs pos="0">
                  <a:srgbClr val="FFFFFF"/>
                </a:gs>
              </a:gsLst>
              <a:lin ang="5400000" scaled="1"/>
            </a:gradFill>
            <a:ln w="9525">
              <a:solidFill>
                <a:srgbClr val="DDDDDD"/>
              </a:solidFill>
              <a:round/>
            </a:ln>
            <a:effectLst>
              <a:outerShdw blurRad="63500" sx="101000" sy="101000" algn="ctr" rotWithShape="0">
                <a:prstClr val="black">
                  <a:alpha val="8000"/>
                </a:prstClr>
              </a:outerShdw>
            </a:effectLst>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4838" name="圆角矩形 60"/>
            <p:cNvSpPr>
              <a:spLocks noChangeArrowheads="1"/>
            </p:cNvSpPr>
            <p:nvPr/>
          </p:nvSpPr>
          <p:spPr bwMode="auto">
            <a:xfrm>
              <a:off x="3759763" y="1426986"/>
              <a:ext cx="1644935" cy="1318488"/>
            </a:xfrm>
            <a:prstGeom prst="roundRect">
              <a:avLst>
                <a:gd name="adj" fmla="val 7111"/>
              </a:avLst>
            </a:prstGeom>
            <a:gradFill rotWithShape="1">
              <a:gsLst>
                <a:gs pos="0">
                  <a:srgbClr val="F8F8F8"/>
                </a:gs>
                <a:gs pos="8000">
                  <a:srgbClr val="F8F8F8"/>
                </a:gs>
                <a:gs pos="50000">
                  <a:srgbClr val="ECECEC"/>
                </a:gs>
                <a:gs pos="51657">
                  <a:srgbClr val="E8E8E8"/>
                </a:gs>
                <a:gs pos="98000">
                  <a:srgbClr val="F9F9F9"/>
                </a:gs>
                <a:gs pos="100000">
                  <a:srgbClr val="FFFF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单击添加段落文字</a:t>
              </a:r>
              <a:endPar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单击添加段落文字</a:t>
              </a:r>
              <a:endPar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62" name="文本段落4"/>
          <p:cNvGrpSpPr/>
          <p:nvPr/>
        </p:nvGrpSpPr>
        <p:grpSpPr bwMode="auto">
          <a:xfrm>
            <a:off x="6152662" y="2536043"/>
            <a:ext cx="1694927" cy="1356894"/>
            <a:chOff x="5764141" y="2460372"/>
            <a:chExt cx="1695735" cy="1356588"/>
          </a:xfrm>
        </p:grpSpPr>
        <p:sp>
          <p:nvSpPr>
            <p:cNvPr id="63" name="圆角矩形 62"/>
            <p:cNvSpPr/>
            <p:nvPr/>
          </p:nvSpPr>
          <p:spPr>
            <a:xfrm>
              <a:off x="5764141" y="2460372"/>
              <a:ext cx="1695735" cy="1356588"/>
            </a:xfrm>
            <a:prstGeom prst="roundRect">
              <a:avLst>
                <a:gd name="adj" fmla="val 10000"/>
              </a:avLst>
            </a:prstGeom>
            <a:gradFill>
              <a:gsLst>
                <a:gs pos="100000">
                  <a:srgbClr val="FFFFFF"/>
                </a:gs>
                <a:gs pos="51657">
                  <a:srgbClr val="F0F0F0"/>
                </a:gs>
                <a:gs pos="0">
                  <a:srgbClr val="FFFFFF"/>
                </a:gs>
              </a:gsLst>
              <a:lin ang="5400000" scaled="1"/>
            </a:gradFill>
            <a:ln w="9525">
              <a:solidFill>
                <a:srgbClr val="DDDDDD"/>
              </a:solidFill>
              <a:round/>
            </a:ln>
            <a:effectLst>
              <a:outerShdw blurRad="63500" sx="101000" sy="101000" algn="ctr" rotWithShape="0">
                <a:prstClr val="black">
                  <a:alpha val="8000"/>
                </a:prstClr>
              </a:outerShdw>
            </a:effectLst>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4836" name="圆角矩形 63"/>
            <p:cNvSpPr>
              <a:spLocks noChangeArrowheads="1"/>
            </p:cNvSpPr>
            <p:nvPr/>
          </p:nvSpPr>
          <p:spPr bwMode="auto">
            <a:xfrm>
              <a:off x="5790806" y="2488947"/>
              <a:ext cx="1644935" cy="1318488"/>
            </a:xfrm>
            <a:prstGeom prst="roundRect">
              <a:avLst>
                <a:gd name="adj" fmla="val 7111"/>
              </a:avLst>
            </a:prstGeom>
            <a:gradFill rotWithShape="1">
              <a:gsLst>
                <a:gs pos="0">
                  <a:srgbClr val="F8F8F8"/>
                </a:gs>
                <a:gs pos="8000">
                  <a:srgbClr val="F8F8F8"/>
                </a:gs>
                <a:gs pos="50000">
                  <a:srgbClr val="ECECEC"/>
                </a:gs>
                <a:gs pos="51657">
                  <a:srgbClr val="E8E8E8"/>
                </a:gs>
                <a:gs pos="98000">
                  <a:srgbClr val="F9F9F9"/>
                </a:gs>
                <a:gs pos="100000">
                  <a:srgbClr val="FFFF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单击添加段落文字</a:t>
              </a:r>
              <a:endPar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单击添加段落文字</a:t>
              </a:r>
              <a:endParaRPr kumimoji="0" lang="en-US" altLang="zh-CN"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65" name="组合 56"/>
          <p:cNvGrpSpPr/>
          <p:nvPr/>
        </p:nvGrpSpPr>
        <p:grpSpPr bwMode="auto">
          <a:xfrm>
            <a:off x="3586468" y="3224806"/>
            <a:ext cx="1799669" cy="1736189"/>
            <a:chOff x="3440653" y="2680764"/>
            <a:chExt cx="2329340" cy="2245772"/>
          </a:xfrm>
        </p:grpSpPr>
        <p:grpSp>
          <p:nvGrpSpPr>
            <p:cNvPr id="34828" name="组合 43"/>
            <p:cNvGrpSpPr>
              <a:grpSpLocks noChangeAspect="1"/>
            </p:cNvGrpSpPr>
            <p:nvPr/>
          </p:nvGrpSpPr>
          <p:grpSpPr bwMode="auto">
            <a:xfrm>
              <a:off x="3440653" y="2680764"/>
              <a:ext cx="2245772" cy="2245772"/>
              <a:chOff x="5217600" y="3058600"/>
              <a:chExt cx="1116000" cy="1116000"/>
            </a:xfrm>
          </p:grpSpPr>
          <p:sp>
            <p:nvSpPr>
              <p:cNvPr id="68" name="Oval 2"/>
              <p:cNvSpPr>
                <a:spLocks noChangeAspect="1" noChangeArrowheads="1"/>
              </p:cNvSpPr>
              <p:nvPr/>
            </p:nvSpPr>
            <p:spPr bwMode="auto">
              <a:xfrm>
                <a:off x="5217600" y="3058600"/>
                <a:ext cx="1116000" cy="1116000"/>
              </a:xfrm>
              <a:prstGeom prst="ellipse">
                <a:avLst/>
              </a:prstGeom>
              <a:solidFill>
                <a:srgbClr val="009D2D"/>
              </a:soli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685800" rtl="0" eaLnBrk="0" fontAlgn="ctr" latinLnBrk="0" hangingPunct="0">
                  <a:lnSpc>
                    <a:spcPct val="100000"/>
                  </a:lnSpc>
                  <a:spcBef>
                    <a:spcPts val="0"/>
                  </a:spcBef>
                  <a:spcAft>
                    <a:spcPts val="0"/>
                  </a:spcAft>
                  <a:buClr>
                    <a:srgbClr val="FF0000"/>
                  </a:buClr>
                  <a:buSzPct val="70000"/>
                  <a:buFontTx/>
                  <a:buNone/>
                  <a:defRPr/>
                </a:pPr>
                <a:endParaRPr kumimoji="0" lang="fr-FR" altLang="zh-CN"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9" name="椭圆 68"/>
              <p:cNvSpPr/>
              <p:nvPr/>
            </p:nvSpPr>
            <p:spPr>
              <a:xfrm rot="19388639">
                <a:off x="5221683" y="3126948"/>
                <a:ext cx="756373" cy="539638"/>
              </a:xfrm>
              <a:prstGeom prst="ellipse">
                <a:avLst/>
              </a:prstGeom>
              <a:gradFill flip="none" rotWithShape="1">
                <a:gsLst>
                  <a:gs pos="0">
                    <a:schemeClr val="bg1"/>
                  </a:gs>
                  <a:gs pos="45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eaLnBrk="0" hangingPunct="0">
                  <a:defRPr b="1">
                    <a:solidFill>
                      <a:schemeClr val="tx1"/>
                    </a:solidFill>
                    <a:latin typeface="Amelia BT" pitchFamily="82" charset="0"/>
                  </a:defRPr>
                </a:lvl1pPr>
                <a:lvl2pPr marL="742950" indent="-285750" algn="ctr" eaLnBrk="0" hangingPunct="0">
                  <a:defRPr b="1">
                    <a:solidFill>
                      <a:schemeClr val="tx1"/>
                    </a:solidFill>
                    <a:latin typeface="Amelia BT" pitchFamily="82" charset="0"/>
                  </a:defRPr>
                </a:lvl2pPr>
                <a:lvl3pPr marL="1143000" indent="-228600" algn="ctr" eaLnBrk="0" hangingPunct="0">
                  <a:defRPr b="1">
                    <a:solidFill>
                      <a:schemeClr val="tx1"/>
                    </a:solidFill>
                    <a:latin typeface="Amelia BT" pitchFamily="82" charset="0"/>
                  </a:defRPr>
                </a:lvl3pPr>
                <a:lvl4pPr marL="1600200" indent="-228600" algn="ctr" eaLnBrk="0" hangingPunct="0">
                  <a:defRPr b="1">
                    <a:solidFill>
                      <a:schemeClr val="tx1"/>
                    </a:solidFill>
                    <a:latin typeface="Amelia BT" pitchFamily="82" charset="0"/>
                  </a:defRPr>
                </a:lvl4pPr>
                <a:lvl5pPr marL="2057400" indent="-228600" algn="ctr" eaLnBrk="0" hangingPunct="0">
                  <a:defRPr b="1">
                    <a:solidFill>
                      <a:schemeClr val="tx1"/>
                    </a:solidFill>
                    <a:latin typeface="Amelia BT" pitchFamily="82" charset="0"/>
                  </a:defRPr>
                </a:lvl5pPr>
                <a:lvl6pPr marL="2514600" indent="-228600" algn="ctr" eaLnBrk="0" fontAlgn="base" hangingPunct="0">
                  <a:spcBef>
                    <a:spcPct val="0"/>
                  </a:spcBef>
                  <a:spcAft>
                    <a:spcPct val="0"/>
                  </a:spcAft>
                  <a:defRPr b="1">
                    <a:solidFill>
                      <a:schemeClr val="tx1"/>
                    </a:solidFill>
                    <a:latin typeface="Amelia BT" pitchFamily="82" charset="0"/>
                  </a:defRPr>
                </a:lvl6pPr>
                <a:lvl7pPr marL="2971800" indent="-228600" algn="ctr" eaLnBrk="0" fontAlgn="base" hangingPunct="0">
                  <a:spcBef>
                    <a:spcPct val="0"/>
                  </a:spcBef>
                  <a:spcAft>
                    <a:spcPct val="0"/>
                  </a:spcAft>
                  <a:defRPr b="1">
                    <a:solidFill>
                      <a:schemeClr val="tx1"/>
                    </a:solidFill>
                    <a:latin typeface="Amelia BT" pitchFamily="82" charset="0"/>
                  </a:defRPr>
                </a:lvl7pPr>
                <a:lvl8pPr marL="3429000" indent="-228600" algn="ctr" eaLnBrk="0" fontAlgn="base" hangingPunct="0">
                  <a:spcBef>
                    <a:spcPct val="0"/>
                  </a:spcBef>
                  <a:spcAft>
                    <a:spcPct val="0"/>
                  </a:spcAft>
                  <a:defRPr b="1">
                    <a:solidFill>
                      <a:schemeClr val="tx1"/>
                    </a:solidFill>
                    <a:latin typeface="Amelia BT" pitchFamily="82" charset="0"/>
                  </a:defRPr>
                </a:lvl8pPr>
                <a:lvl9pPr marL="3886200" indent="-228600" algn="ctr" eaLnBrk="0" fontAlgn="base" hangingPunct="0">
                  <a:spcBef>
                    <a:spcPct val="0"/>
                  </a:spcBef>
                  <a:spcAft>
                    <a:spcPct val="0"/>
                  </a:spcAft>
                  <a:defRPr b="1">
                    <a:solidFill>
                      <a:schemeClr val="tx1"/>
                    </a:solidFill>
                    <a:latin typeface="Amelia BT" pitchFamily="82" charset="0"/>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70" name="椭圆 69"/>
              <p:cNvSpPr/>
              <p:nvPr/>
            </p:nvSpPr>
            <p:spPr>
              <a:xfrm>
                <a:off x="5327131" y="3179241"/>
                <a:ext cx="846138" cy="849318"/>
              </a:xfrm>
              <a:prstGeom prst="ellipse">
                <a:avLst/>
              </a:prstGeom>
              <a:gradFill flip="none" rotWithShape="1">
                <a:gsLst>
                  <a:gs pos="10000">
                    <a:srgbClr val="FFC000">
                      <a:alpha val="60000"/>
                    </a:srgbClr>
                  </a:gs>
                  <a:gs pos="7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eaLnBrk="0" hangingPunct="0">
                  <a:defRPr b="1">
                    <a:solidFill>
                      <a:schemeClr val="tx1"/>
                    </a:solidFill>
                    <a:latin typeface="Amelia BT" pitchFamily="82" charset="0"/>
                  </a:defRPr>
                </a:lvl1pPr>
                <a:lvl2pPr marL="742950" indent="-285750" algn="ctr" eaLnBrk="0" hangingPunct="0">
                  <a:defRPr b="1">
                    <a:solidFill>
                      <a:schemeClr val="tx1"/>
                    </a:solidFill>
                    <a:latin typeface="Amelia BT" pitchFamily="82" charset="0"/>
                  </a:defRPr>
                </a:lvl2pPr>
                <a:lvl3pPr marL="1143000" indent="-228600" algn="ctr" eaLnBrk="0" hangingPunct="0">
                  <a:defRPr b="1">
                    <a:solidFill>
                      <a:schemeClr val="tx1"/>
                    </a:solidFill>
                    <a:latin typeface="Amelia BT" pitchFamily="82" charset="0"/>
                  </a:defRPr>
                </a:lvl3pPr>
                <a:lvl4pPr marL="1600200" indent="-228600" algn="ctr" eaLnBrk="0" hangingPunct="0">
                  <a:defRPr b="1">
                    <a:solidFill>
                      <a:schemeClr val="tx1"/>
                    </a:solidFill>
                    <a:latin typeface="Amelia BT" pitchFamily="82" charset="0"/>
                  </a:defRPr>
                </a:lvl4pPr>
                <a:lvl5pPr marL="2057400" indent="-228600" algn="ctr" eaLnBrk="0" hangingPunct="0">
                  <a:defRPr b="1">
                    <a:solidFill>
                      <a:schemeClr val="tx1"/>
                    </a:solidFill>
                    <a:latin typeface="Amelia BT" pitchFamily="82" charset="0"/>
                  </a:defRPr>
                </a:lvl5pPr>
                <a:lvl6pPr marL="2514600" indent="-228600" algn="ctr" eaLnBrk="0" fontAlgn="base" hangingPunct="0">
                  <a:spcBef>
                    <a:spcPct val="0"/>
                  </a:spcBef>
                  <a:spcAft>
                    <a:spcPct val="0"/>
                  </a:spcAft>
                  <a:defRPr b="1">
                    <a:solidFill>
                      <a:schemeClr val="tx1"/>
                    </a:solidFill>
                    <a:latin typeface="Amelia BT" pitchFamily="82" charset="0"/>
                  </a:defRPr>
                </a:lvl6pPr>
                <a:lvl7pPr marL="2971800" indent="-228600" algn="ctr" eaLnBrk="0" fontAlgn="base" hangingPunct="0">
                  <a:spcBef>
                    <a:spcPct val="0"/>
                  </a:spcBef>
                  <a:spcAft>
                    <a:spcPct val="0"/>
                  </a:spcAft>
                  <a:defRPr b="1">
                    <a:solidFill>
                      <a:schemeClr val="tx1"/>
                    </a:solidFill>
                    <a:latin typeface="Amelia BT" pitchFamily="82" charset="0"/>
                  </a:defRPr>
                </a:lvl7pPr>
                <a:lvl8pPr marL="3429000" indent="-228600" algn="ctr" eaLnBrk="0" fontAlgn="base" hangingPunct="0">
                  <a:spcBef>
                    <a:spcPct val="0"/>
                  </a:spcBef>
                  <a:spcAft>
                    <a:spcPct val="0"/>
                  </a:spcAft>
                  <a:defRPr b="1">
                    <a:solidFill>
                      <a:schemeClr val="tx1"/>
                    </a:solidFill>
                    <a:latin typeface="Amelia BT" pitchFamily="82" charset="0"/>
                  </a:defRPr>
                </a:lvl8pPr>
                <a:lvl9pPr marL="3886200" indent="-228600" algn="ctr" eaLnBrk="0" fontAlgn="base" hangingPunct="0">
                  <a:spcBef>
                    <a:spcPct val="0"/>
                  </a:spcBef>
                  <a:spcAft>
                    <a:spcPct val="0"/>
                  </a:spcAft>
                  <a:defRPr b="1">
                    <a:solidFill>
                      <a:schemeClr val="tx1"/>
                    </a:solidFill>
                    <a:latin typeface="Amelia BT" pitchFamily="82" charset="0"/>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grpSp>
        <p:sp>
          <p:nvSpPr>
            <p:cNvPr id="67" name="Text Box 29"/>
            <p:cNvSpPr txBox="1">
              <a:spLocks noChangeArrowheads="1"/>
            </p:cNvSpPr>
            <p:nvPr/>
          </p:nvSpPr>
          <p:spPr bwMode="gray">
            <a:xfrm>
              <a:off x="3464942" y="3545467"/>
              <a:ext cx="2305051" cy="437922"/>
            </a:xfrm>
            <a:prstGeom prst="rect">
              <a:avLst/>
            </a:prstGeom>
            <a:noFill/>
            <a:ln w="9525">
              <a:noFill/>
              <a:miter lim="800000"/>
            </a:ln>
          </p:spPr>
          <p:txBody>
            <a:bodyPr anchor="ct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1" lang="zh-CN" altLang="en-US" sz="1600" b="0" i="0" u="none" strike="noStrike" kern="1200" cap="none" spc="0" normalizeH="0" baseline="0" noProof="0" dirty="0">
                  <a:ln>
                    <a:noFill/>
                  </a:ln>
                  <a:solidFill>
                    <a:prstClr val="white"/>
                  </a:solidFill>
                  <a:effectLst>
                    <a:reflection blurRad="6350" stA="50000" endA="300" endPos="50000" dist="29997" dir="5400000" sy="-100000" algn="bl" rotWithShape="0"/>
                  </a:effectLst>
                  <a:uLnTx/>
                  <a:uFillTx/>
                  <a:latin typeface="微软雅黑" panose="020B0503020204020204" pitchFamily="34" charset="-122"/>
                  <a:ea typeface="微软雅黑" panose="020B0503020204020204" pitchFamily="34" charset="-122"/>
                  <a:cs typeface="+mn-cs"/>
                </a:rPr>
                <a:t>添加标题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300"/>
                                        <p:tgtEl>
                                          <p:spTgt spid="53"/>
                                        </p:tgtEl>
                                      </p:cBhvr>
                                    </p:animEffect>
                                    <p:anim calcmode="lin" valueType="num">
                                      <p:cBhvr>
                                        <p:cTn id="13" dur="300" fill="hold"/>
                                        <p:tgtEl>
                                          <p:spTgt spid="53"/>
                                        </p:tgtEl>
                                        <p:attrNameLst>
                                          <p:attrName>ppt_x</p:attrName>
                                        </p:attrNameLst>
                                      </p:cBhvr>
                                      <p:tavLst>
                                        <p:tav tm="0">
                                          <p:val>
                                            <p:strVal val="#ppt_x"/>
                                          </p:val>
                                        </p:tav>
                                        <p:tav tm="100000">
                                          <p:val>
                                            <p:strVal val="#ppt_x"/>
                                          </p:val>
                                        </p:tav>
                                      </p:tavLst>
                                    </p:anim>
                                    <p:anim calcmode="lin" valueType="num">
                                      <p:cBhvr>
                                        <p:cTn id="14" dur="300" fill="hold"/>
                                        <p:tgtEl>
                                          <p:spTgt spid="5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wipe(left)">
                                      <p:cBhvr>
                                        <p:cTn id="18" dur="300"/>
                                        <p:tgtEl>
                                          <p:spTgt spid="41"/>
                                        </p:tgtEl>
                                      </p:cBhvr>
                                    </p:animEffect>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300"/>
                                        <p:tgtEl>
                                          <p:spTgt spid="56"/>
                                        </p:tgtEl>
                                      </p:cBhvr>
                                    </p:animEffect>
                                    <p:anim calcmode="lin" valueType="num">
                                      <p:cBhvr>
                                        <p:cTn id="23" dur="300" fill="hold"/>
                                        <p:tgtEl>
                                          <p:spTgt spid="56"/>
                                        </p:tgtEl>
                                        <p:attrNameLst>
                                          <p:attrName>ppt_x</p:attrName>
                                        </p:attrNameLst>
                                      </p:cBhvr>
                                      <p:tavLst>
                                        <p:tav tm="0">
                                          <p:val>
                                            <p:strVal val="#ppt_x"/>
                                          </p:val>
                                        </p:tav>
                                        <p:tav tm="100000">
                                          <p:val>
                                            <p:strVal val="#ppt_x"/>
                                          </p:val>
                                        </p:tav>
                                      </p:tavLst>
                                    </p:anim>
                                    <p:anim calcmode="lin" valueType="num">
                                      <p:cBhvr>
                                        <p:cTn id="24" dur="300" fill="hold"/>
                                        <p:tgtEl>
                                          <p:spTgt spid="56"/>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up)">
                                      <p:cBhvr>
                                        <p:cTn id="28" dur="300"/>
                                        <p:tgtEl>
                                          <p:spTgt spid="42"/>
                                        </p:tgtEl>
                                      </p:cBhvr>
                                    </p:animEffect>
                                  </p:childTnLst>
                                </p:cTn>
                              </p:par>
                            </p:childTnLst>
                          </p:cTn>
                        </p:par>
                        <p:par>
                          <p:cTn id="29" fill="hold">
                            <p:stCondLst>
                              <p:cond delay="2500"/>
                            </p:stCondLst>
                            <p:childTnLst>
                              <p:par>
                                <p:cTn id="30" presetID="47" presetClass="entr" presetSubtype="0" fill="hold" nodeType="after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fade">
                                      <p:cBhvr>
                                        <p:cTn id="32" dur="300"/>
                                        <p:tgtEl>
                                          <p:spTgt spid="59"/>
                                        </p:tgtEl>
                                      </p:cBhvr>
                                    </p:animEffect>
                                    <p:anim calcmode="lin" valueType="num">
                                      <p:cBhvr>
                                        <p:cTn id="33" dur="300" fill="hold"/>
                                        <p:tgtEl>
                                          <p:spTgt spid="59"/>
                                        </p:tgtEl>
                                        <p:attrNameLst>
                                          <p:attrName>ppt_x</p:attrName>
                                        </p:attrNameLst>
                                      </p:cBhvr>
                                      <p:tavLst>
                                        <p:tav tm="0">
                                          <p:val>
                                            <p:strVal val="#ppt_x"/>
                                          </p:val>
                                        </p:tav>
                                        <p:tav tm="100000">
                                          <p:val>
                                            <p:strVal val="#ppt_x"/>
                                          </p:val>
                                        </p:tav>
                                      </p:tavLst>
                                    </p:anim>
                                    <p:anim calcmode="lin" valueType="num">
                                      <p:cBhvr>
                                        <p:cTn id="34" dur="300" fill="hold"/>
                                        <p:tgtEl>
                                          <p:spTgt spid="59"/>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2" presetClass="entr" presetSubtype="1" fill="hold" grpId="0"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wipe(up)">
                                      <p:cBhvr>
                                        <p:cTn id="38" dur="300"/>
                                        <p:tgtEl>
                                          <p:spTgt spid="43"/>
                                        </p:tgtEl>
                                      </p:cBhvr>
                                    </p:animEffect>
                                  </p:childTnLst>
                                </p:cTn>
                              </p:par>
                            </p:childTnLst>
                          </p:cTn>
                        </p:par>
                        <p:par>
                          <p:cTn id="39" fill="hold">
                            <p:stCondLst>
                              <p:cond delay="3500"/>
                            </p:stCondLst>
                            <p:childTnLst>
                              <p:par>
                                <p:cTn id="40" presetID="47" presetClass="entr" presetSubtype="0" fill="hold" nodeType="afterEffect">
                                  <p:stCondLst>
                                    <p:cond delay="0"/>
                                  </p:stCondLst>
                                  <p:childTnLst>
                                    <p:set>
                                      <p:cBhvr>
                                        <p:cTn id="41" dur="1" fill="hold">
                                          <p:stCondLst>
                                            <p:cond delay="0"/>
                                          </p:stCondLst>
                                        </p:cTn>
                                        <p:tgtEl>
                                          <p:spTgt spid="62"/>
                                        </p:tgtEl>
                                        <p:attrNameLst>
                                          <p:attrName>style.visibility</p:attrName>
                                        </p:attrNameLst>
                                      </p:cBhvr>
                                      <p:to>
                                        <p:strVal val="visible"/>
                                      </p:to>
                                    </p:set>
                                    <p:animEffect transition="in" filter="fade">
                                      <p:cBhvr>
                                        <p:cTn id="42" dur="300"/>
                                        <p:tgtEl>
                                          <p:spTgt spid="62"/>
                                        </p:tgtEl>
                                      </p:cBhvr>
                                    </p:animEffect>
                                    <p:anim calcmode="lin" valueType="num">
                                      <p:cBhvr>
                                        <p:cTn id="43" dur="300" fill="hold"/>
                                        <p:tgtEl>
                                          <p:spTgt spid="62"/>
                                        </p:tgtEl>
                                        <p:attrNameLst>
                                          <p:attrName>ppt_x</p:attrName>
                                        </p:attrNameLst>
                                      </p:cBhvr>
                                      <p:tavLst>
                                        <p:tav tm="0">
                                          <p:val>
                                            <p:strVal val="#ppt_x"/>
                                          </p:val>
                                        </p:tav>
                                        <p:tav tm="100000">
                                          <p:val>
                                            <p:strVal val="#ppt_x"/>
                                          </p:val>
                                        </p:tav>
                                      </p:tavLst>
                                    </p:anim>
                                    <p:anim calcmode="lin" valueType="num">
                                      <p:cBhvr>
                                        <p:cTn id="44" dur="300" fill="hold"/>
                                        <p:tgtEl>
                                          <p:spTgt spid="62"/>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22" presetClass="entr" presetSubtype="2" fill="hold" grpId="0" nodeType="after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wipe(right)">
                                      <p:cBhvr>
                                        <p:cTn id="48" dur="300"/>
                                        <p:tgtEl>
                                          <p:spTgt spid="52"/>
                                        </p:tgtEl>
                                      </p:cBhvr>
                                    </p:animEffect>
                                  </p:childTnLst>
                                </p:cTn>
                              </p:par>
                            </p:childTnLst>
                          </p:cTn>
                        </p:par>
                        <p:par>
                          <p:cTn id="49" fill="hold">
                            <p:stCondLst>
                              <p:cond delay="4500"/>
                            </p:stCondLst>
                            <p:childTnLst>
                              <p:par>
                                <p:cTn id="50" presetID="16" presetClass="entr" presetSubtype="21" fill="hold" nodeType="after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barn(inVertical)">
                                      <p:cBhvr>
                                        <p:cTn id="5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1" grpId="0" animBg="1"/>
      <p:bldP spid="42" grpId="0" animBg="1"/>
      <p:bldP spid="43" grpId="0" animBg="1"/>
      <p:bldP spid="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75838" y="185681"/>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25" name="Freeform 12"/>
          <p:cNvSpPr/>
          <p:nvPr/>
        </p:nvSpPr>
        <p:spPr bwMode="auto">
          <a:xfrm>
            <a:off x="3435701" y="2248794"/>
            <a:ext cx="1163279" cy="1237868"/>
          </a:xfrm>
          <a:custGeom>
            <a:avLst/>
            <a:gdLst>
              <a:gd name="T0" fmla="*/ 1130619934 w 913"/>
              <a:gd name="T1" fmla="*/ 1185098247 h 972"/>
              <a:gd name="T2" fmla="*/ 0 w 913"/>
              <a:gd name="T3" fmla="*/ 1202416771 h 972"/>
              <a:gd name="T4" fmla="*/ 0 w 913"/>
              <a:gd name="T5" fmla="*/ 0 h 972"/>
              <a:gd name="T6" fmla="*/ 1130619934 w 913"/>
              <a:gd name="T7" fmla="*/ 7421907 h 972"/>
              <a:gd name="T8" fmla="*/ 1130619934 w 913"/>
              <a:gd name="T9" fmla="*/ 1185098247 h 972"/>
              <a:gd name="T10" fmla="*/ 0 60000 65536"/>
              <a:gd name="T11" fmla="*/ 0 60000 65536"/>
              <a:gd name="T12" fmla="*/ 0 60000 65536"/>
              <a:gd name="T13" fmla="*/ 0 60000 65536"/>
              <a:gd name="T14" fmla="*/ 0 60000 65536"/>
              <a:gd name="T15" fmla="*/ 0 w 913"/>
              <a:gd name="T16" fmla="*/ 0 h 972"/>
              <a:gd name="T17" fmla="*/ 913 w 913"/>
              <a:gd name="T18" fmla="*/ 972 h 972"/>
            </a:gdLst>
            <a:ahLst/>
            <a:cxnLst>
              <a:cxn ang="T10">
                <a:pos x="T0" y="T1"/>
              </a:cxn>
              <a:cxn ang="T11">
                <a:pos x="T2" y="T3"/>
              </a:cxn>
              <a:cxn ang="T12">
                <a:pos x="T4" y="T5"/>
              </a:cxn>
              <a:cxn ang="T13">
                <a:pos x="T6" y="T7"/>
              </a:cxn>
              <a:cxn ang="T14">
                <a:pos x="T8" y="T9"/>
              </a:cxn>
            </a:cxnLst>
            <a:rect l="T15" t="T16" r="T17" b="T18"/>
            <a:pathLst>
              <a:path w="913" h="972">
                <a:moveTo>
                  <a:pt x="913" y="958"/>
                </a:moveTo>
                <a:lnTo>
                  <a:pt x="0" y="972"/>
                </a:lnTo>
                <a:lnTo>
                  <a:pt x="0" y="0"/>
                </a:lnTo>
                <a:lnTo>
                  <a:pt x="913" y="6"/>
                </a:lnTo>
                <a:lnTo>
                  <a:pt x="913" y="958"/>
                </a:lnTo>
                <a:close/>
              </a:path>
            </a:pathLst>
          </a:custGeom>
          <a:gradFill rotWithShape="1">
            <a:gsLst>
              <a:gs pos="0">
                <a:srgbClr val="F8F8F8"/>
              </a:gs>
              <a:gs pos="100000">
                <a:srgbClr val="C0C0C0"/>
              </a:gs>
            </a:gsLst>
            <a:lin ang="270000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9D2D"/>
              </a:solidFill>
              <a:effectLst/>
              <a:uLnTx/>
              <a:uFillTx/>
              <a:latin typeface="微软雅黑" panose="020B0503020204020204" pitchFamily="34" charset="-122"/>
              <a:ea typeface="微软雅黑" panose="020B0503020204020204" pitchFamily="34" charset="-122"/>
              <a:cs typeface="+mn-cs"/>
            </a:endParaRPr>
          </a:p>
        </p:txBody>
      </p:sp>
      <p:sp>
        <p:nvSpPr>
          <p:cNvPr id="26" name="Freeform 13"/>
          <p:cNvSpPr/>
          <p:nvPr/>
        </p:nvSpPr>
        <p:spPr bwMode="auto">
          <a:xfrm>
            <a:off x="3348416" y="2248794"/>
            <a:ext cx="87285" cy="1237868"/>
          </a:xfrm>
          <a:custGeom>
            <a:avLst/>
            <a:gdLst>
              <a:gd name="T0" fmla="*/ 0 w 69"/>
              <a:gd name="T1" fmla="*/ 107623768 h 972"/>
              <a:gd name="T2" fmla="*/ 0 w 69"/>
              <a:gd name="T3" fmla="*/ 1120771346 h 972"/>
              <a:gd name="T4" fmla="*/ 84151304 w 69"/>
              <a:gd name="T5" fmla="*/ 1202416771 h 972"/>
              <a:gd name="T6" fmla="*/ 84151304 w 69"/>
              <a:gd name="T7" fmla="*/ 0 h 972"/>
              <a:gd name="T8" fmla="*/ 0 w 69"/>
              <a:gd name="T9" fmla="*/ 107623768 h 972"/>
              <a:gd name="T10" fmla="*/ 0 60000 65536"/>
              <a:gd name="T11" fmla="*/ 0 60000 65536"/>
              <a:gd name="T12" fmla="*/ 0 60000 65536"/>
              <a:gd name="T13" fmla="*/ 0 60000 65536"/>
              <a:gd name="T14" fmla="*/ 0 60000 65536"/>
              <a:gd name="T15" fmla="*/ 0 w 69"/>
              <a:gd name="T16" fmla="*/ 0 h 972"/>
              <a:gd name="T17" fmla="*/ 69 w 69"/>
              <a:gd name="T18" fmla="*/ 972 h 972"/>
            </a:gdLst>
            <a:ahLst/>
            <a:cxnLst>
              <a:cxn ang="T10">
                <a:pos x="T0" y="T1"/>
              </a:cxn>
              <a:cxn ang="T11">
                <a:pos x="T2" y="T3"/>
              </a:cxn>
              <a:cxn ang="T12">
                <a:pos x="T4" y="T5"/>
              </a:cxn>
              <a:cxn ang="T13">
                <a:pos x="T6" y="T7"/>
              </a:cxn>
              <a:cxn ang="T14">
                <a:pos x="T8" y="T9"/>
              </a:cxn>
            </a:cxnLst>
            <a:rect l="T15" t="T16" r="T17" b="T18"/>
            <a:pathLst>
              <a:path w="69" h="972">
                <a:moveTo>
                  <a:pt x="0" y="87"/>
                </a:moveTo>
                <a:lnTo>
                  <a:pt x="0" y="906"/>
                </a:lnTo>
                <a:lnTo>
                  <a:pt x="69" y="972"/>
                </a:lnTo>
                <a:lnTo>
                  <a:pt x="69" y="0"/>
                </a:lnTo>
                <a:lnTo>
                  <a:pt x="0" y="87"/>
                </a:lnTo>
                <a:close/>
              </a:path>
            </a:pathLst>
          </a:custGeom>
          <a:gradFill rotWithShape="1">
            <a:gsLst>
              <a:gs pos="0">
                <a:srgbClr val="969696"/>
              </a:gs>
              <a:gs pos="100000">
                <a:srgbClr val="5F5F5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7" name="Freeform 14"/>
          <p:cNvSpPr/>
          <p:nvPr/>
        </p:nvSpPr>
        <p:spPr bwMode="auto">
          <a:xfrm flipH="1">
            <a:off x="6236775" y="2093266"/>
            <a:ext cx="1282304" cy="1593359"/>
          </a:xfrm>
          <a:custGeom>
            <a:avLst/>
            <a:gdLst>
              <a:gd name="T0" fmla="*/ 0 w 1006"/>
              <a:gd name="T1" fmla="*/ 0 h 1251"/>
              <a:gd name="T2" fmla="*/ 0 w 1006"/>
              <a:gd name="T3" fmla="*/ 1549419556 h 1251"/>
              <a:gd name="T4" fmla="*/ 1245111113 w 1006"/>
              <a:gd name="T5" fmla="*/ 1429280965 h 1251"/>
              <a:gd name="T6" fmla="*/ 1245111113 w 1006"/>
              <a:gd name="T7" fmla="*/ 100322306 h 1251"/>
              <a:gd name="T8" fmla="*/ 0 w 1006"/>
              <a:gd name="T9" fmla="*/ 0 h 1251"/>
              <a:gd name="T10" fmla="*/ 0 60000 65536"/>
              <a:gd name="T11" fmla="*/ 0 60000 65536"/>
              <a:gd name="T12" fmla="*/ 0 60000 65536"/>
              <a:gd name="T13" fmla="*/ 0 60000 65536"/>
              <a:gd name="T14" fmla="*/ 0 60000 65536"/>
              <a:gd name="T15" fmla="*/ 0 w 1006"/>
              <a:gd name="T16" fmla="*/ 0 h 1251"/>
              <a:gd name="T17" fmla="*/ 1006 w 1006"/>
              <a:gd name="T18" fmla="*/ 1251 h 1251"/>
            </a:gdLst>
            <a:ahLst/>
            <a:cxnLst>
              <a:cxn ang="T10">
                <a:pos x="T0" y="T1"/>
              </a:cxn>
              <a:cxn ang="T11">
                <a:pos x="T2" y="T3"/>
              </a:cxn>
              <a:cxn ang="T12">
                <a:pos x="T4" y="T5"/>
              </a:cxn>
              <a:cxn ang="T13">
                <a:pos x="T6" y="T7"/>
              </a:cxn>
              <a:cxn ang="T14">
                <a:pos x="T8" y="T9"/>
              </a:cxn>
            </a:cxnLst>
            <a:rect l="T15" t="T16" r="T17" b="T18"/>
            <a:pathLst>
              <a:path w="1006" h="1251">
                <a:moveTo>
                  <a:pt x="0" y="0"/>
                </a:moveTo>
                <a:lnTo>
                  <a:pt x="0" y="1251"/>
                </a:lnTo>
                <a:lnTo>
                  <a:pt x="1006" y="1154"/>
                </a:lnTo>
                <a:lnTo>
                  <a:pt x="1006" y="81"/>
                </a:lnTo>
                <a:lnTo>
                  <a:pt x="0" y="0"/>
                </a:lnTo>
                <a:close/>
              </a:path>
            </a:pathLst>
          </a:custGeom>
          <a:gradFill rotWithShape="1">
            <a:gsLst>
              <a:gs pos="0">
                <a:srgbClr val="C0C0C0"/>
              </a:gs>
              <a:gs pos="100000">
                <a:srgbClr val="F8F8F8"/>
              </a:gs>
            </a:gsLst>
            <a:lin ang="1890000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9D2D"/>
              </a:solidFill>
              <a:effectLst/>
              <a:uLnTx/>
              <a:uFillTx/>
              <a:latin typeface="微软雅黑" panose="020B0503020204020204" pitchFamily="34" charset="-122"/>
              <a:ea typeface="微软雅黑" panose="020B0503020204020204" pitchFamily="34" charset="-122"/>
              <a:cs typeface="+mn-cs"/>
            </a:endParaRPr>
          </a:p>
        </p:txBody>
      </p:sp>
      <p:sp>
        <p:nvSpPr>
          <p:cNvPr id="28" name="Freeform 15"/>
          <p:cNvSpPr/>
          <p:nvPr/>
        </p:nvSpPr>
        <p:spPr bwMode="auto">
          <a:xfrm flipH="1">
            <a:off x="7519079" y="2093266"/>
            <a:ext cx="431667" cy="1593359"/>
          </a:xfrm>
          <a:custGeom>
            <a:avLst/>
            <a:gdLst>
              <a:gd name="T0" fmla="*/ 0 w 339"/>
              <a:gd name="T1" fmla="*/ 136240017 h 1251"/>
              <a:gd name="T2" fmla="*/ 0 w 339"/>
              <a:gd name="T3" fmla="*/ 1337628145 h 1251"/>
              <a:gd name="T4" fmla="*/ 421096551 w 339"/>
              <a:gd name="T5" fmla="*/ 1549419556 h 1251"/>
              <a:gd name="T6" fmla="*/ 421096551 w 339"/>
              <a:gd name="T7" fmla="*/ 0 h 1251"/>
              <a:gd name="T8" fmla="*/ 0 w 339"/>
              <a:gd name="T9" fmla="*/ 136240017 h 1251"/>
              <a:gd name="T10" fmla="*/ 0 60000 65536"/>
              <a:gd name="T11" fmla="*/ 0 60000 65536"/>
              <a:gd name="T12" fmla="*/ 0 60000 65536"/>
              <a:gd name="T13" fmla="*/ 0 60000 65536"/>
              <a:gd name="T14" fmla="*/ 0 60000 65536"/>
              <a:gd name="T15" fmla="*/ 0 w 339"/>
              <a:gd name="T16" fmla="*/ 0 h 1251"/>
              <a:gd name="T17" fmla="*/ 339 w 339"/>
              <a:gd name="T18" fmla="*/ 1251 h 1251"/>
            </a:gdLst>
            <a:ahLst/>
            <a:cxnLst>
              <a:cxn ang="T10">
                <a:pos x="T0" y="T1"/>
              </a:cxn>
              <a:cxn ang="T11">
                <a:pos x="T2" y="T3"/>
              </a:cxn>
              <a:cxn ang="T12">
                <a:pos x="T4" y="T5"/>
              </a:cxn>
              <a:cxn ang="T13">
                <a:pos x="T6" y="T7"/>
              </a:cxn>
              <a:cxn ang="T14">
                <a:pos x="T8" y="T9"/>
              </a:cxn>
            </a:cxnLst>
            <a:rect l="T15" t="T16" r="T17" b="T18"/>
            <a:pathLst>
              <a:path w="339" h="1251">
                <a:moveTo>
                  <a:pt x="0" y="110"/>
                </a:moveTo>
                <a:lnTo>
                  <a:pt x="0" y="1080"/>
                </a:lnTo>
                <a:lnTo>
                  <a:pt x="339" y="1251"/>
                </a:lnTo>
                <a:lnTo>
                  <a:pt x="339" y="0"/>
                </a:lnTo>
                <a:lnTo>
                  <a:pt x="0" y="110"/>
                </a:lnTo>
                <a:close/>
              </a:path>
            </a:pathLst>
          </a:custGeom>
          <a:gradFill rotWithShape="1">
            <a:gsLst>
              <a:gs pos="0">
                <a:srgbClr val="969696"/>
              </a:gs>
              <a:gs pos="100000">
                <a:srgbClr val="5F5F5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9" name="Freeform 18"/>
          <p:cNvSpPr/>
          <p:nvPr/>
        </p:nvSpPr>
        <p:spPr bwMode="auto">
          <a:xfrm flipH="1">
            <a:off x="4743397" y="2248794"/>
            <a:ext cx="1163279" cy="1237868"/>
          </a:xfrm>
          <a:custGeom>
            <a:avLst/>
            <a:gdLst>
              <a:gd name="T0" fmla="*/ 1130619934 w 913"/>
              <a:gd name="T1" fmla="*/ 1185098247 h 972"/>
              <a:gd name="T2" fmla="*/ 0 w 913"/>
              <a:gd name="T3" fmla="*/ 1202416771 h 972"/>
              <a:gd name="T4" fmla="*/ 0 w 913"/>
              <a:gd name="T5" fmla="*/ 0 h 972"/>
              <a:gd name="T6" fmla="*/ 1130619934 w 913"/>
              <a:gd name="T7" fmla="*/ 7421907 h 972"/>
              <a:gd name="T8" fmla="*/ 1130619934 w 913"/>
              <a:gd name="T9" fmla="*/ 1185098247 h 972"/>
              <a:gd name="T10" fmla="*/ 0 60000 65536"/>
              <a:gd name="T11" fmla="*/ 0 60000 65536"/>
              <a:gd name="T12" fmla="*/ 0 60000 65536"/>
              <a:gd name="T13" fmla="*/ 0 60000 65536"/>
              <a:gd name="T14" fmla="*/ 0 60000 65536"/>
              <a:gd name="T15" fmla="*/ 0 w 913"/>
              <a:gd name="T16" fmla="*/ 0 h 972"/>
              <a:gd name="T17" fmla="*/ 913 w 913"/>
              <a:gd name="T18" fmla="*/ 972 h 972"/>
            </a:gdLst>
            <a:ahLst/>
            <a:cxnLst>
              <a:cxn ang="T10">
                <a:pos x="T0" y="T1"/>
              </a:cxn>
              <a:cxn ang="T11">
                <a:pos x="T2" y="T3"/>
              </a:cxn>
              <a:cxn ang="T12">
                <a:pos x="T4" y="T5"/>
              </a:cxn>
              <a:cxn ang="T13">
                <a:pos x="T6" y="T7"/>
              </a:cxn>
              <a:cxn ang="T14">
                <a:pos x="T8" y="T9"/>
              </a:cxn>
            </a:cxnLst>
            <a:rect l="T15" t="T16" r="T17" b="T18"/>
            <a:pathLst>
              <a:path w="913" h="972">
                <a:moveTo>
                  <a:pt x="913" y="958"/>
                </a:moveTo>
                <a:lnTo>
                  <a:pt x="0" y="972"/>
                </a:lnTo>
                <a:lnTo>
                  <a:pt x="0" y="0"/>
                </a:lnTo>
                <a:lnTo>
                  <a:pt x="913" y="6"/>
                </a:lnTo>
                <a:lnTo>
                  <a:pt x="913" y="958"/>
                </a:lnTo>
                <a:close/>
              </a:path>
            </a:pathLst>
          </a:custGeom>
          <a:gradFill rotWithShape="1">
            <a:gsLst>
              <a:gs pos="0">
                <a:srgbClr val="C0C0C0"/>
              </a:gs>
              <a:gs pos="100000">
                <a:srgbClr val="F8F8F8"/>
              </a:gs>
            </a:gsLst>
            <a:lin ang="1890000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0" name="Freeform 19"/>
          <p:cNvSpPr/>
          <p:nvPr/>
        </p:nvSpPr>
        <p:spPr bwMode="auto">
          <a:xfrm flipH="1">
            <a:off x="5862240" y="2239272"/>
            <a:ext cx="87285" cy="1237868"/>
          </a:xfrm>
          <a:custGeom>
            <a:avLst/>
            <a:gdLst>
              <a:gd name="T0" fmla="*/ 0 w 69"/>
              <a:gd name="T1" fmla="*/ 107623768 h 972"/>
              <a:gd name="T2" fmla="*/ 0 w 69"/>
              <a:gd name="T3" fmla="*/ 1120771346 h 972"/>
              <a:gd name="T4" fmla="*/ 84151304 w 69"/>
              <a:gd name="T5" fmla="*/ 1202416771 h 972"/>
              <a:gd name="T6" fmla="*/ 84151304 w 69"/>
              <a:gd name="T7" fmla="*/ 0 h 972"/>
              <a:gd name="T8" fmla="*/ 0 w 69"/>
              <a:gd name="T9" fmla="*/ 107623768 h 972"/>
              <a:gd name="T10" fmla="*/ 0 60000 65536"/>
              <a:gd name="T11" fmla="*/ 0 60000 65536"/>
              <a:gd name="T12" fmla="*/ 0 60000 65536"/>
              <a:gd name="T13" fmla="*/ 0 60000 65536"/>
              <a:gd name="T14" fmla="*/ 0 60000 65536"/>
              <a:gd name="T15" fmla="*/ 0 w 69"/>
              <a:gd name="T16" fmla="*/ 0 h 972"/>
              <a:gd name="T17" fmla="*/ 69 w 69"/>
              <a:gd name="T18" fmla="*/ 972 h 972"/>
            </a:gdLst>
            <a:ahLst/>
            <a:cxnLst>
              <a:cxn ang="T10">
                <a:pos x="T0" y="T1"/>
              </a:cxn>
              <a:cxn ang="T11">
                <a:pos x="T2" y="T3"/>
              </a:cxn>
              <a:cxn ang="T12">
                <a:pos x="T4" y="T5"/>
              </a:cxn>
              <a:cxn ang="T13">
                <a:pos x="T6" y="T7"/>
              </a:cxn>
              <a:cxn ang="T14">
                <a:pos x="T8" y="T9"/>
              </a:cxn>
            </a:cxnLst>
            <a:rect l="T15" t="T16" r="T17" b="T18"/>
            <a:pathLst>
              <a:path w="69" h="972">
                <a:moveTo>
                  <a:pt x="0" y="87"/>
                </a:moveTo>
                <a:lnTo>
                  <a:pt x="0" y="906"/>
                </a:lnTo>
                <a:lnTo>
                  <a:pt x="69" y="972"/>
                </a:lnTo>
                <a:lnTo>
                  <a:pt x="69" y="0"/>
                </a:lnTo>
                <a:lnTo>
                  <a:pt x="0" y="87"/>
                </a:lnTo>
                <a:close/>
              </a:path>
            </a:pathLst>
          </a:custGeom>
          <a:gradFill rotWithShape="1">
            <a:gsLst>
              <a:gs pos="0">
                <a:srgbClr val="969696"/>
              </a:gs>
              <a:gs pos="100000">
                <a:srgbClr val="5F5F5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1" name="Rectangle 20"/>
          <p:cNvSpPr>
            <a:spLocks noChangeArrowheads="1"/>
          </p:cNvSpPr>
          <p:nvPr/>
        </p:nvSpPr>
        <p:spPr bwMode="auto">
          <a:xfrm>
            <a:off x="1501137" y="718916"/>
            <a:ext cx="2180552" cy="83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单击添加文字</a:t>
            </a:r>
            <a:endPar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endParaRP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单击此处添加文字</a:t>
            </a: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单击此处添加文字</a:t>
            </a:r>
          </a:p>
        </p:txBody>
      </p:sp>
      <p:sp>
        <p:nvSpPr>
          <p:cNvPr id="32" name="Rectangle 22"/>
          <p:cNvSpPr>
            <a:spLocks noChangeArrowheads="1"/>
          </p:cNvSpPr>
          <p:nvPr/>
        </p:nvSpPr>
        <p:spPr bwMode="auto">
          <a:xfrm>
            <a:off x="4716419" y="718916"/>
            <a:ext cx="2180552" cy="83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单击添加文字</a:t>
            </a:r>
            <a:endPar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endParaRP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单击此处添加文字</a:t>
            </a: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单击此处添加文字</a:t>
            </a:r>
          </a:p>
        </p:txBody>
      </p:sp>
      <p:sp>
        <p:nvSpPr>
          <p:cNvPr id="33" name="Line 23"/>
          <p:cNvSpPr>
            <a:spLocks noChangeShapeType="1"/>
          </p:cNvSpPr>
          <p:nvPr/>
        </p:nvSpPr>
        <p:spPr bwMode="auto">
          <a:xfrm flipV="1">
            <a:off x="4732289" y="839529"/>
            <a:ext cx="0" cy="1368003"/>
          </a:xfrm>
          <a:prstGeom prst="line">
            <a:avLst/>
          </a:prstGeom>
          <a:noFill/>
          <a:ln w="12700">
            <a:solidFill>
              <a:sysClr val="window" lastClr="FFFFFF">
                <a:lumMod val="65000"/>
              </a:sysClr>
            </a:solidFill>
            <a:round/>
            <a:tailEnd type="triangle" w="med" len="med"/>
          </a:ln>
          <a:extLst>
            <a:ext uri="{909E8E84-426E-40DD-AFC4-6F175D3DCCD1}">
              <a14:hiddenFill xmlns:a14="http://schemas.microsoft.com/office/drawing/2010/main">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4" name="Rectangle 28"/>
          <p:cNvSpPr>
            <a:spLocks noChangeArrowheads="1"/>
          </p:cNvSpPr>
          <p:nvPr/>
        </p:nvSpPr>
        <p:spPr bwMode="auto">
          <a:xfrm>
            <a:off x="3351591" y="4143684"/>
            <a:ext cx="2180552" cy="83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单击添加文字</a:t>
            </a:r>
            <a:endPar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endParaRP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单击此处添加文字</a:t>
            </a: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单击此处添加文字</a:t>
            </a:r>
          </a:p>
        </p:txBody>
      </p:sp>
      <p:sp>
        <p:nvSpPr>
          <p:cNvPr id="35" name="Line 29"/>
          <p:cNvSpPr>
            <a:spLocks noChangeShapeType="1"/>
          </p:cNvSpPr>
          <p:nvPr/>
        </p:nvSpPr>
        <p:spPr bwMode="auto">
          <a:xfrm flipV="1">
            <a:off x="3362699" y="3477141"/>
            <a:ext cx="0" cy="1533052"/>
          </a:xfrm>
          <a:prstGeom prst="line">
            <a:avLst/>
          </a:prstGeom>
          <a:noFill/>
          <a:ln w="12700">
            <a:solidFill>
              <a:sysClr val="window" lastClr="FFFFFF">
                <a:lumMod val="65000"/>
              </a:sysClr>
            </a:solidFill>
            <a:round/>
            <a:headEnd type="triangle" w="med" len="med"/>
          </a:ln>
          <a:extLst>
            <a:ext uri="{909E8E84-426E-40DD-AFC4-6F175D3DCCD1}">
              <a14:hiddenFill xmlns:a14="http://schemas.microsoft.com/office/drawing/2010/main">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6" name="Rectangle 30"/>
          <p:cNvSpPr>
            <a:spLocks noChangeArrowheads="1"/>
          </p:cNvSpPr>
          <p:nvPr/>
        </p:nvSpPr>
        <p:spPr bwMode="auto">
          <a:xfrm>
            <a:off x="6227253" y="4143684"/>
            <a:ext cx="2180552" cy="83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单击添加文字</a:t>
            </a:r>
            <a:endPar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endParaRP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单击此处添加文字</a:t>
            </a:r>
          </a:p>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ysClr val="windowText" lastClr="000000">
                    <a:lumMod val="50000"/>
                    <a:lumOff val="50000"/>
                  </a:sysClr>
                </a:solidFill>
                <a:effectLst/>
                <a:uLnTx/>
                <a:uFillTx/>
                <a:latin typeface="微软雅黑" panose="020B0503020204020204" pitchFamily="34" charset="-122"/>
                <a:ea typeface="微软雅黑" panose="020B0503020204020204" pitchFamily="34" charset="-122"/>
                <a:cs typeface="+mn-cs"/>
              </a:rPr>
              <a:t>单击此处添加文字</a:t>
            </a:r>
          </a:p>
        </p:txBody>
      </p:sp>
      <p:sp>
        <p:nvSpPr>
          <p:cNvPr id="37" name="Line 31"/>
          <p:cNvSpPr>
            <a:spLocks noChangeShapeType="1"/>
          </p:cNvSpPr>
          <p:nvPr/>
        </p:nvSpPr>
        <p:spPr bwMode="auto">
          <a:xfrm flipV="1">
            <a:off x="6236774" y="3604101"/>
            <a:ext cx="0" cy="1406091"/>
          </a:xfrm>
          <a:prstGeom prst="line">
            <a:avLst/>
          </a:prstGeom>
          <a:noFill/>
          <a:ln w="12700">
            <a:solidFill>
              <a:sysClr val="window" lastClr="FFFFFF">
                <a:lumMod val="65000"/>
              </a:sysClr>
            </a:solidFill>
            <a:round/>
            <a:headEnd type="triangle" w="med" len="med"/>
          </a:ln>
          <a:extLst>
            <a:ext uri="{909E8E84-426E-40DD-AFC4-6F175D3DCCD1}">
              <a14:hiddenFill xmlns:a14="http://schemas.microsoft.com/office/drawing/2010/main">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8" name="Freeform 32"/>
          <p:cNvSpPr/>
          <p:nvPr/>
        </p:nvSpPr>
        <p:spPr bwMode="auto">
          <a:xfrm>
            <a:off x="3434114" y="3618383"/>
            <a:ext cx="26979" cy="3174"/>
          </a:xfrm>
          <a:custGeom>
            <a:avLst/>
            <a:gdLst>
              <a:gd name="T0" fmla="*/ 47254914 w 12"/>
              <a:gd name="T1" fmla="*/ 0 h 1587"/>
              <a:gd name="T2" fmla="*/ 0 w 12"/>
              <a:gd name="T3" fmla="*/ 0 h 1587"/>
              <a:gd name="T4" fmla="*/ 47254914 w 12"/>
              <a:gd name="T5" fmla="*/ 0 h 1587"/>
              <a:gd name="T6" fmla="*/ 47254914 w 12"/>
              <a:gd name="T7" fmla="*/ 0 h 1587"/>
              <a:gd name="T8" fmla="*/ 0 60000 65536"/>
              <a:gd name="T9" fmla="*/ 0 60000 65536"/>
              <a:gd name="T10" fmla="*/ 0 60000 65536"/>
              <a:gd name="T11" fmla="*/ 0 60000 65536"/>
              <a:gd name="T12" fmla="*/ 0 w 12"/>
              <a:gd name="T13" fmla="*/ 0 h 1587"/>
              <a:gd name="T14" fmla="*/ 12 w 12"/>
              <a:gd name="T15" fmla="*/ 1587 h 1587"/>
            </a:gdLst>
            <a:ahLst/>
            <a:cxnLst>
              <a:cxn ang="T8">
                <a:pos x="T0" y="T1"/>
              </a:cxn>
              <a:cxn ang="T9">
                <a:pos x="T2" y="T3"/>
              </a:cxn>
              <a:cxn ang="T10">
                <a:pos x="T4" y="T5"/>
              </a:cxn>
              <a:cxn ang="T11">
                <a:pos x="T6" y="T7"/>
              </a:cxn>
            </a:cxnLst>
            <a:rect l="T12" t="T13" r="T14" b="T15"/>
            <a:pathLst>
              <a:path w="12" h="1587">
                <a:moveTo>
                  <a:pt x="12" y="0"/>
                </a:moveTo>
                <a:lnTo>
                  <a:pt x="0" y="0"/>
                </a:lnTo>
                <a:lnTo>
                  <a:pt x="12" y="0"/>
                </a:lnTo>
                <a:close/>
              </a:path>
            </a:pathLst>
          </a:custGeom>
          <a:solidFill>
            <a:srgbClr val="0875F8"/>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9" name="WordArt 35"/>
          <p:cNvSpPr>
            <a:spLocks noChangeArrowheads="1" noChangeShapeType="1" noTextEdit="1"/>
          </p:cNvSpPr>
          <p:nvPr/>
        </p:nvSpPr>
        <p:spPr bwMode="auto">
          <a:xfrm>
            <a:off x="3532509" y="3110541"/>
            <a:ext cx="199964" cy="320576"/>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3600" b="0" i="0" u="none" strike="noStrike" kern="10" cap="none" spc="0" normalizeH="0" baseline="0" noProof="0">
                <a:ln>
                  <a:noFill/>
                </a:ln>
                <a:solidFill>
                  <a:srgbClr val="009D2D"/>
                </a:solidFill>
                <a:effectLst/>
                <a:uLnTx/>
                <a:uFillTx/>
                <a:latin typeface="微软雅黑" panose="020B0503020204020204" pitchFamily="34" charset="-122"/>
                <a:ea typeface="微软雅黑" panose="020B0503020204020204" pitchFamily="34" charset="-122"/>
                <a:cs typeface="+mn-cs"/>
              </a:rPr>
              <a:t>2</a:t>
            </a:r>
            <a:endParaRPr kumimoji="0" lang="zh-CN" altLang="en-US" sz="3600" b="0" i="0" u="none" strike="noStrike" kern="10" cap="none" spc="0" normalizeH="0" baseline="0" noProof="0">
              <a:ln>
                <a:noFill/>
              </a:ln>
              <a:solidFill>
                <a:srgbClr val="009D2D"/>
              </a:solidFill>
              <a:effectLst/>
              <a:uLnTx/>
              <a:uFillTx/>
              <a:latin typeface="微软雅黑" panose="020B0503020204020204" pitchFamily="34" charset="-122"/>
              <a:ea typeface="微软雅黑" panose="020B0503020204020204" pitchFamily="34" charset="-122"/>
              <a:cs typeface="+mn-cs"/>
            </a:endParaRPr>
          </a:p>
        </p:txBody>
      </p:sp>
      <p:sp>
        <p:nvSpPr>
          <p:cNvPr id="40" name="WordArt 36"/>
          <p:cNvSpPr>
            <a:spLocks noChangeArrowheads="1" noChangeShapeType="1" noTextEdit="1"/>
          </p:cNvSpPr>
          <p:nvPr/>
        </p:nvSpPr>
        <p:spPr bwMode="auto">
          <a:xfrm>
            <a:off x="4833857" y="3110541"/>
            <a:ext cx="199964" cy="320576"/>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3600" b="0" i="0" u="none" strike="noStrike" kern="10" cap="none" spc="0" normalizeH="0" baseline="0" noProof="0">
                <a:ln>
                  <a:noFill/>
                </a:ln>
                <a:solidFill>
                  <a:srgbClr val="009D2D"/>
                </a:solidFill>
                <a:effectLst/>
                <a:uLnTx/>
                <a:uFillTx/>
                <a:latin typeface="微软雅黑" panose="020B0503020204020204" pitchFamily="34" charset="-122"/>
                <a:ea typeface="微软雅黑" panose="020B0503020204020204" pitchFamily="34" charset="-122"/>
                <a:cs typeface="+mn-cs"/>
              </a:rPr>
              <a:t>3</a:t>
            </a:r>
            <a:endParaRPr kumimoji="0" lang="zh-CN" altLang="en-US" sz="3600" b="0" i="0" u="none" strike="noStrike" kern="10" cap="none" spc="0" normalizeH="0" baseline="0" noProof="0">
              <a:ln>
                <a:noFill/>
              </a:ln>
              <a:solidFill>
                <a:srgbClr val="009D2D"/>
              </a:solidFill>
              <a:effectLst/>
              <a:uLnTx/>
              <a:uFillTx/>
              <a:latin typeface="微软雅黑" panose="020B0503020204020204" pitchFamily="34" charset="-122"/>
              <a:ea typeface="微软雅黑" panose="020B0503020204020204" pitchFamily="34" charset="-122"/>
              <a:cs typeface="+mn-cs"/>
            </a:endParaRPr>
          </a:p>
        </p:txBody>
      </p:sp>
      <p:sp>
        <p:nvSpPr>
          <p:cNvPr id="44" name="WordArt 38"/>
          <p:cNvSpPr>
            <a:spLocks noChangeArrowheads="1" noChangeShapeType="1" noTextEdit="1"/>
          </p:cNvSpPr>
          <p:nvPr/>
        </p:nvSpPr>
        <p:spPr bwMode="auto">
          <a:xfrm>
            <a:off x="6346277" y="3191478"/>
            <a:ext cx="209486" cy="322163"/>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3600" b="0" i="0" u="none" strike="noStrike" kern="10" cap="none" spc="0" normalizeH="0" baseline="0" noProof="0">
                <a:ln>
                  <a:noFill/>
                </a:ln>
                <a:solidFill>
                  <a:srgbClr val="009D2D"/>
                </a:solidFill>
                <a:effectLst/>
                <a:uLnTx/>
                <a:uFillTx/>
                <a:latin typeface="微软雅黑" panose="020B0503020204020204" pitchFamily="34" charset="-122"/>
                <a:ea typeface="微软雅黑" panose="020B0503020204020204" pitchFamily="34" charset="-122"/>
                <a:cs typeface="+mn-cs"/>
              </a:rPr>
              <a:t>4</a:t>
            </a:r>
            <a:endParaRPr kumimoji="0" lang="zh-CN" altLang="en-US" sz="3600" b="0" i="0" u="none" strike="noStrike" kern="10" cap="none" spc="0" normalizeH="0" baseline="0" noProof="0">
              <a:ln>
                <a:noFill/>
              </a:ln>
              <a:solidFill>
                <a:srgbClr val="009D2D"/>
              </a:solidFill>
              <a:effectLst/>
              <a:uLnTx/>
              <a:uFillTx/>
              <a:latin typeface="微软雅黑" panose="020B0503020204020204" pitchFamily="34" charset="-122"/>
              <a:ea typeface="微软雅黑" panose="020B0503020204020204" pitchFamily="34" charset="-122"/>
              <a:cs typeface="+mn-cs"/>
            </a:endParaRPr>
          </a:p>
        </p:txBody>
      </p:sp>
      <p:grpSp>
        <p:nvGrpSpPr>
          <p:cNvPr id="45" name="组合 44"/>
          <p:cNvGrpSpPr/>
          <p:nvPr/>
        </p:nvGrpSpPr>
        <p:grpSpPr bwMode="auto">
          <a:xfrm>
            <a:off x="1418612" y="826833"/>
            <a:ext cx="1713971" cy="3353352"/>
            <a:chOff x="1197926" y="1154266"/>
            <a:chExt cx="1878350" cy="3675030"/>
          </a:xfrm>
        </p:grpSpPr>
        <p:sp>
          <p:nvSpPr>
            <p:cNvPr id="46" name="Freeform 8"/>
            <p:cNvSpPr/>
            <p:nvPr/>
          </p:nvSpPr>
          <p:spPr bwMode="auto">
            <a:xfrm>
              <a:off x="1672731" y="2540446"/>
              <a:ext cx="1403545" cy="1746205"/>
            </a:xfrm>
            <a:custGeom>
              <a:avLst/>
              <a:gdLst>
                <a:gd name="T0" fmla="*/ 0 w 1006"/>
                <a:gd name="T1" fmla="*/ 0 h 1251"/>
                <a:gd name="T2" fmla="*/ 0 w 1006"/>
                <a:gd name="T3" fmla="*/ 1549419556 h 1251"/>
                <a:gd name="T4" fmla="*/ 1245111113 w 1006"/>
                <a:gd name="T5" fmla="*/ 1429280965 h 1251"/>
                <a:gd name="T6" fmla="*/ 1245111113 w 1006"/>
                <a:gd name="T7" fmla="*/ 100322306 h 1251"/>
                <a:gd name="T8" fmla="*/ 0 w 1006"/>
                <a:gd name="T9" fmla="*/ 0 h 1251"/>
                <a:gd name="T10" fmla="*/ 0 60000 65536"/>
                <a:gd name="T11" fmla="*/ 0 60000 65536"/>
                <a:gd name="T12" fmla="*/ 0 60000 65536"/>
                <a:gd name="T13" fmla="*/ 0 60000 65536"/>
                <a:gd name="T14" fmla="*/ 0 60000 65536"/>
                <a:gd name="T15" fmla="*/ 0 w 1006"/>
                <a:gd name="T16" fmla="*/ 0 h 1251"/>
                <a:gd name="T17" fmla="*/ 1006 w 1006"/>
                <a:gd name="T18" fmla="*/ 1251 h 1251"/>
              </a:gdLst>
              <a:ahLst/>
              <a:cxnLst>
                <a:cxn ang="T10">
                  <a:pos x="T0" y="T1"/>
                </a:cxn>
                <a:cxn ang="T11">
                  <a:pos x="T2" y="T3"/>
                </a:cxn>
                <a:cxn ang="T12">
                  <a:pos x="T4" y="T5"/>
                </a:cxn>
                <a:cxn ang="T13">
                  <a:pos x="T6" y="T7"/>
                </a:cxn>
                <a:cxn ang="T14">
                  <a:pos x="T8" y="T9"/>
                </a:cxn>
              </a:cxnLst>
              <a:rect l="T15" t="T16" r="T17" b="T18"/>
              <a:pathLst>
                <a:path w="1006" h="1251">
                  <a:moveTo>
                    <a:pt x="0" y="0"/>
                  </a:moveTo>
                  <a:lnTo>
                    <a:pt x="0" y="1251"/>
                  </a:lnTo>
                  <a:lnTo>
                    <a:pt x="1006" y="1154"/>
                  </a:lnTo>
                  <a:lnTo>
                    <a:pt x="1006" y="81"/>
                  </a:lnTo>
                  <a:lnTo>
                    <a:pt x="0" y="0"/>
                  </a:lnTo>
                  <a:close/>
                </a:path>
              </a:pathLst>
            </a:cu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0" scaled="1"/>
              <a:tileRect/>
            </a:gradFill>
            <a:ln w="3175" cap="flat" cmpd="sng" algn="ctr">
              <a:noFill/>
              <a:prstDash val="solid"/>
            </a:ln>
            <a:effectLst/>
          </p:spPr>
          <p:txBody>
            <a:bodyPr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47" name="Freeform 9"/>
            <p:cNvSpPr/>
            <p:nvPr/>
          </p:nvSpPr>
          <p:spPr bwMode="auto">
            <a:xfrm>
              <a:off x="1197926" y="2540446"/>
              <a:ext cx="474805" cy="1746205"/>
            </a:xfrm>
            <a:custGeom>
              <a:avLst/>
              <a:gdLst>
                <a:gd name="T0" fmla="*/ 0 w 339"/>
                <a:gd name="T1" fmla="*/ 136240017 h 1251"/>
                <a:gd name="T2" fmla="*/ 0 w 339"/>
                <a:gd name="T3" fmla="*/ 1337628145 h 1251"/>
                <a:gd name="T4" fmla="*/ 421096551 w 339"/>
                <a:gd name="T5" fmla="*/ 1549419556 h 1251"/>
                <a:gd name="T6" fmla="*/ 421096551 w 339"/>
                <a:gd name="T7" fmla="*/ 0 h 1251"/>
                <a:gd name="T8" fmla="*/ 0 w 339"/>
                <a:gd name="T9" fmla="*/ 136240017 h 1251"/>
                <a:gd name="T10" fmla="*/ 0 60000 65536"/>
                <a:gd name="T11" fmla="*/ 0 60000 65536"/>
                <a:gd name="T12" fmla="*/ 0 60000 65536"/>
                <a:gd name="T13" fmla="*/ 0 60000 65536"/>
                <a:gd name="T14" fmla="*/ 0 60000 65536"/>
                <a:gd name="T15" fmla="*/ 0 w 339"/>
                <a:gd name="T16" fmla="*/ 0 h 1251"/>
                <a:gd name="T17" fmla="*/ 339 w 339"/>
                <a:gd name="T18" fmla="*/ 1251 h 1251"/>
              </a:gdLst>
              <a:ahLst/>
              <a:cxnLst>
                <a:cxn ang="T10">
                  <a:pos x="T0" y="T1"/>
                </a:cxn>
                <a:cxn ang="T11">
                  <a:pos x="T2" y="T3"/>
                </a:cxn>
                <a:cxn ang="T12">
                  <a:pos x="T4" y="T5"/>
                </a:cxn>
                <a:cxn ang="T13">
                  <a:pos x="T6" y="T7"/>
                </a:cxn>
                <a:cxn ang="T14">
                  <a:pos x="T8" y="T9"/>
                </a:cxn>
              </a:cxnLst>
              <a:rect l="T15" t="T16" r="T17" b="T18"/>
              <a:pathLst>
                <a:path w="339" h="1251">
                  <a:moveTo>
                    <a:pt x="0" y="110"/>
                  </a:moveTo>
                  <a:lnTo>
                    <a:pt x="0" y="1080"/>
                  </a:lnTo>
                  <a:lnTo>
                    <a:pt x="339" y="1251"/>
                  </a:lnTo>
                  <a:lnTo>
                    <a:pt x="339" y="0"/>
                  </a:lnTo>
                  <a:lnTo>
                    <a:pt x="0" y="110"/>
                  </a:lnTo>
                  <a:close/>
                </a:path>
              </a:pathLst>
            </a:custGeom>
            <a:solidFill>
              <a:srgbClr val="00B050"/>
            </a:solidFill>
            <a:ln w="3175" cap="flat" cmpd="sng" algn="ctr">
              <a:noFill/>
              <a:prstDash val="solid"/>
            </a:ln>
            <a:effectLst/>
          </p:spPr>
          <p:txBody>
            <a:bodyPr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48" name="Line 21"/>
            <p:cNvSpPr>
              <a:spLocks noChangeShapeType="1"/>
            </p:cNvSpPr>
            <p:nvPr/>
          </p:nvSpPr>
          <p:spPr bwMode="auto">
            <a:xfrm flipV="1">
              <a:off x="1227492" y="1154266"/>
              <a:ext cx="0" cy="1497492"/>
            </a:xfrm>
            <a:prstGeom prst="line">
              <a:avLst/>
            </a:prstGeom>
            <a:gradFill>
              <a:gsLst>
                <a:gs pos="0">
                  <a:srgbClr val="2676FF">
                    <a:lumMod val="40000"/>
                    <a:lumOff val="60000"/>
                  </a:srgbClr>
                </a:gs>
                <a:gs pos="50000">
                  <a:srgbClr val="2676FF"/>
                </a:gs>
                <a:gs pos="100000">
                  <a:srgbClr val="2676FF">
                    <a:lumMod val="75000"/>
                  </a:srgbClr>
                </a:gs>
              </a:gsLst>
              <a:lin ang="5400000" scaled="0"/>
            </a:gradFill>
            <a:ln w="9525" cap="rnd">
              <a:solidFill>
                <a:sysClr val="window" lastClr="FFFFFF">
                  <a:lumMod val="65000"/>
                </a:sysClr>
              </a:solidFill>
              <a:prstDash val="solid"/>
              <a:round/>
              <a:headEnd type="none" w="med" len="med"/>
              <a:tailEnd type="triangle" w="med" len="me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49" name="WordArt 33"/>
            <p:cNvSpPr>
              <a:spLocks noChangeArrowheads="1" noChangeShapeType="1" noTextEdit="1"/>
            </p:cNvSpPr>
            <p:nvPr/>
          </p:nvSpPr>
          <p:spPr bwMode="auto">
            <a:xfrm>
              <a:off x="1839695" y="3768355"/>
              <a:ext cx="172183" cy="351328"/>
            </a:xfrm>
            <a:prstGeom prst="rect">
              <a:avLst/>
            </a:prstGeom>
            <a:noFill/>
            <a:ln w="9525" cap="rnd">
              <a:noFill/>
              <a:prstDash val="solid"/>
              <a:rou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3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 </a:t>
              </a:r>
              <a:endParaRPr kumimoji="0" lang="zh-CN" altLang="en-US" sz="36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50" name="Freeform 39"/>
            <p:cNvSpPr/>
            <p:nvPr/>
          </p:nvSpPr>
          <p:spPr bwMode="auto">
            <a:xfrm>
              <a:off x="2895398" y="4827557"/>
              <a:ext cx="29566" cy="1739"/>
            </a:xfrm>
            <a:custGeom>
              <a:avLst/>
              <a:gdLst>
                <a:gd name="T0" fmla="*/ 47254914 w 12"/>
                <a:gd name="T1" fmla="*/ 0 h 1587"/>
                <a:gd name="T2" fmla="*/ 0 w 12"/>
                <a:gd name="T3" fmla="*/ 0 h 1587"/>
                <a:gd name="T4" fmla="*/ 47254914 w 12"/>
                <a:gd name="T5" fmla="*/ 0 h 1587"/>
                <a:gd name="T6" fmla="*/ 47254914 w 12"/>
                <a:gd name="T7" fmla="*/ 0 h 1587"/>
                <a:gd name="T8" fmla="*/ 0 60000 65536"/>
                <a:gd name="T9" fmla="*/ 0 60000 65536"/>
                <a:gd name="T10" fmla="*/ 0 60000 65536"/>
                <a:gd name="T11" fmla="*/ 0 60000 65536"/>
                <a:gd name="T12" fmla="*/ 0 w 12"/>
                <a:gd name="T13" fmla="*/ 0 h 1587"/>
                <a:gd name="T14" fmla="*/ 12 w 12"/>
                <a:gd name="T15" fmla="*/ 1587 h 1587"/>
              </a:gdLst>
              <a:ahLst/>
              <a:cxnLst>
                <a:cxn ang="T8">
                  <a:pos x="T0" y="T1"/>
                </a:cxn>
                <a:cxn ang="T9">
                  <a:pos x="T2" y="T3"/>
                </a:cxn>
                <a:cxn ang="T10">
                  <a:pos x="T4" y="T5"/>
                </a:cxn>
                <a:cxn ang="T11">
                  <a:pos x="T6" y="T7"/>
                </a:cxn>
              </a:cxnLst>
              <a:rect l="T12" t="T13" r="T14" b="T15"/>
              <a:pathLst>
                <a:path w="12" h="1587">
                  <a:moveTo>
                    <a:pt x="12" y="0"/>
                  </a:moveTo>
                  <a:lnTo>
                    <a:pt x="0" y="0"/>
                  </a:lnTo>
                  <a:lnTo>
                    <a:pt x="12" y="0"/>
                  </a:lnTo>
                  <a:close/>
                </a:path>
              </a:pathLst>
            </a:custGeom>
            <a:gradFill>
              <a:gsLst>
                <a:gs pos="0">
                  <a:srgbClr val="2676FF">
                    <a:lumMod val="40000"/>
                    <a:lumOff val="60000"/>
                  </a:srgbClr>
                </a:gs>
                <a:gs pos="50000">
                  <a:srgbClr val="2676FF"/>
                </a:gs>
                <a:gs pos="100000">
                  <a:srgbClr val="2676FF">
                    <a:lumMod val="75000"/>
                  </a:srgbClr>
                </a:gs>
              </a:gsLst>
              <a:lin ang="5400000" scaled="0"/>
            </a:gradFill>
            <a:ln w="9525" cap="rnd">
              <a:solidFill>
                <a:srgbClr val="2676FF">
                  <a:lumMod val="40000"/>
                  <a:lumOff val="60000"/>
                </a:srgbClr>
              </a:solidFill>
              <a:prstDash val="solid"/>
              <a:rou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300" fill="hold"/>
                                        <p:tgtEl>
                                          <p:spTgt spid="24"/>
                                        </p:tgtEl>
                                        <p:attrNameLst>
                                          <p:attrName>ppt_x</p:attrName>
                                        </p:attrNameLst>
                                      </p:cBhvr>
                                      <p:tavLst>
                                        <p:tav tm="0">
                                          <p:val>
                                            <p:strVal val="0-#ppt_w/2"/>
                                          </p:val>
                                        </p:tav>
                                        <p:tav tm="100000">
                                          <p:val>
                                            <p:strVal val="#ppt_x"/>
                                          </p:val>
                                        </p:tav>
                                      </p:tavLst>
                                    </p:anim>
                                    <p:anim calcmode="lin" valueType="num">
                                      <p:cBhvr additive="base">
                                        <p:cTn id="8" dur="3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additive="base">
                                        <p:cTn id="12" dur="300" fill="hold"/>
                                        <p:tgtEl>
                                          <p:spTgt spid="45"/>
                                        </p:tgtEl>
                                        <p:attrNameLst>
                                          <p:attrName>ppt_x</p:attrName>
                                        </p:attrNameLst>
                                      </p:cBhvr>
                                      <p:tavLst>
                                        <p:tav tm="0">
                                          <p:val>
                                            <p:strVal val="#ppt_x"/>
                                          </p:val>
                                        </p:tav>
                                        <p:tav tm="100000">
                                          <p:val>
                                            <p:strVal val="#ppt_x"/>
                                          </p:val>
                                        </p:tav>
                                      </p:tavLst>
                                    </p:anim>
                                    <p:anim calcmode="lin" valueType="num">
                                      <p:cBhvr additive="base">
                                        <p:cTn id="13" dur="300" fill="hold"/>
                                        <p:tgtEl>
                                          <p:spTgt spid="4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300" fill="hold"/>
                                        <p:tgtEl>
                                          <p:spTgt spid="31"/>
                                        </p:tgtEl>
                                        <p:attrNameLst>
                                          <p:attrName>ppt_x</p:attrName>
                                        </p:attrNameLst>
                                      </p:cBhvr>
                                      <p:tavLst>
                                        <p:tav tm="0">
                                          <p:val>
                                            <p:strVal val="#ppt_x"/>
                                          </p:val>
                                        </p:tav>
                                        <p:tav tm="100000">
                                          <p:val>
                                            <p:strVal val="#ppt_x"/>
                                          </p:val>
                                        </p:tav>
                                      </p:tavLst>
                                    </p:anim>
                                    <p:anim calcmode="lin" valueType="num">
                                      <p:cBhvr additive="base">
                                        <p:cTn id="18" dur="300" fill="hold"/>
                                        <p:tgtEl>
                                          <p:spTgt spid="3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300"/>
                                        <p:tgtEl>
                                          <p:spTgt spid="25"/>
                                        </p:tgtEl>
                                      </p:cBhvr>
                                    </p:animEffect>
                                    <p:anim calcmode="lin" valueType="num">
                                      <p:cBhvr>
                                        <p:cTn id="23" dur="300" fill="hold"/>
                                        <p:tgtEl>
                                          <p:spTgt spid="25"/>
                                        </p:tgtEl>
                                        <p:attrNameLst>
                                          <p:attrName>ppt_x</p:attrName>
                                        </p:attrNameLst>
                                      </p:cBhvr>
                                      <p:tavLst>
                                        <p:tav tm="0">
                                          <p:val>
                                            <p:strVal val="#ppt_x"/>
                                          </p:val>
                                        </p:tav>
                                        <p:tav tm="100000">
                                          <p:val>
                                            <p:strVal val="#ppt_x"/>
                                          </p:val>
                                        </p:tav>
                                      </p:tavLst>
                                    </p:anim>
                                    <p:anim calcmode="lin" valueType="num">
                                      <p:cBhvr>
                                        <p:cTn id="24" dur="3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300"/>
                                        <p:tgtEl>
                                          <p:spTgt spid="26"/>
                                        </p:tgtEl>
                                      </p:cBhvr>
                                    </p:animEffect>
                                    <p:anim calcmode="lin" valueType="num">
                                      <p:cBhvr>
                                        <p:cTn id="28" dur="300" fill="hold"/>
                                        <p:tgtEl>
                                          <p:spTgt spid="26"/>
                                        </p:tgtEl>
                                        <p:attrNameLst>
                                          <p:attrName>ppt_x</p:attrName>
                                        </p:attrNameLst>
                                      </p:cBhvr>
                                      <p:tavLst>
                                        <p:tav tm="0">
                                          <p:val>
                                            <p:strVal val="#ppt_x"/>
                                          </p:val>
                                        </p:tav>
                                        <p:tav tm="100000">
                                          <p:val>
                                            <p:strVal val="#ppt_x"/>
                                          </p:val>
                                        </p:tav>
                                      </p:tavLst>
                                    </p:anim>
                                    <p:anim calcmode="lin" valueType="num">
                                      <p:cBhvr>
                                        <p:cTn id="29" dur="300" fill="hold"/>
                                        <p:tgtEl>
                                          <p:spTgt spid="26"/>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300"/>
                                        <p:tgtEl>
                                          <p:spTgt spid="35"/>
                                        </p:tgtEl>
                                      </p:cBhvr>
                                    </p:animEffect>
                                    <p:anim calcmode="lin" valueType="num">
                                      <p:cBhvr>
                                        <p:cTn id="33" dur="300" fill="hold"/>
                                        <p:tgtEl>
                                          <p:spTgt spid="35"/>
                                        </p:tgtEl>
                                        <p:attrNameLst>
                                          <p:attrName>ppt_x</p:attrName>
                                        </p:attrNameLst>
                                      </p:cBhvr>
                                      <p:tavLst>
                                        <p:tav tm="0">
                                          <p:val>
                                            <p:strVal val="#ppt_x"/>
                                          </p:val>
                                        </p:tav>
                                        <p:tav tm="100000">
                                          <p:val>
                                            <p:strVal val="#ppt_x"/>
                                          </p:val>
                                        </p:tav>
                                      </p:tavLst>
                                    </p:anim>
                                    <p:anim calcmode="lin" valueType="num">
                                      <p:cBhvr>
                                        <p:cTn id="34" dur="300" fill="hold"/>
                                        <p:tgtEl>
                                          <p:spTgt spid="3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300"/>
                                        <p:tgtEl>
                                          <p:spTgt spid="38"/>
                                        </p:tgtEl>
                                      </p:cBhvr>
                                    </p:animEffect>
                                    <p:anim calcmode="lin" valueType="num">
                                      <p:cBhvr>
                                        <p:cTn id="38" dur="300" fill="hold"/>
                                        <p:tgtEl>
                                          <p:spTgt spid="38"/>
                                        </p:tgtEl>
                                        <p:attrNameLst>
                                          <p:attrName>ppt_x</p:attrName>
                                        </p:attrNameLst>
                                      </p:cBhvr>
                                      <p:tavLst>
                                        <p:tav tm="0">
                                          <p:val>
                                            <p:strVal val="#ppt_x"/>
                                          </p:val>
                                        </p:tav>
                                        <p:tav tm="100000">
                                          <p:val>
                                            <p:strVal val="#ppt_x"/>
                                          </p:val>
                                        </p:tav>
                                      </p:tavLst>
                                    </p:anim>
                                    <p:anim calcmode="lin" valueType="num">
                                      <p:cBhvr>
                                        <p:cTn id="39" dur="300" fill="hold"/>
                                        <p:tgtEl>
                                          <p:spTgt spid="38"/>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300"/>
                                        <p:tgtEl>
                                          <p:spTgt spid="39"/>
                                        </p:tgtEl>
                                      </p:cBhvr>
                                    </p:animEffect>
                                    <p:anim calcmode="lin" valueType="num">
                                      <p:cBhvr>
                                        <p:cTn id="43" dur="300" fill="hold"/>
                                        <p:tgtEl>
                                          <p:spTgt spid="39"/>
                                        </p:tgtEl>
                                        <p:attrNameLst>
                                          <p:attrName>ppt_x</p:attrName>
                                        </p:attrNameLst>
                                      </p:cBhvr>
                                      <p:tavLst>
                                        <p:tav tm="0">
                                          <p:val>
                                            <p:strVal val="#ppt_x"/>
                                          </p:val>
                                        </p:tav>
                                        <p:tav tm="100000">
                                          <p:val>
                                            <p:strVal val="#ppt_x"/>
                                          </p:val>
                                        </p:tav>
                                      </p:tavLst>
                                    </p:anim>
                                    <p:anim calcmode="lin" valueType="num">
                                      <p:cBhvr>
                                        <p:cTn id="44" dur="300" fill="hold"/>
                                        <p:tgtEl>
                                          <p:spTgt spid="39"/>
                                        </p:tgtEl>
                                        <p:attrNameLst>
                                          <p:attrName>ppt_y</p:attrName>
                                        </p:attrNameLst>
                                      </p:cBhvr>
                                      <p:tavLst>
                                        <p:tav tm="0">
                                          <p:val>
                                            <p:strVal val="#ppt_y+.1"/>
                                          </p:val>
                                        </p:tav>
                                        <p:tav tm="100000">
                                          <p:val>
                                            <p:strVal val="#ppt_y"/>
                                          </p:val>
                                        </p:tav>
                                      </p:tavLst>
                                    </p:anim>
                                  </p:childTnLst>
                                </p:cTn>
                              </p:par>
                            </p:childTnLst>
                          </p:cTn>
                        </p:par>
                        <p:par>
                          <p:cTn id="45" fill="hold">
                            <p:stCondLst>
                              <p:cond delay="2000"/>
                            </p:stCondLst>
                            <p:childTnLst>
                              <p:par>
                                <p:cTn id="46" presetID="42" presetClass="entr" presetSubtype="0"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300"/>
                                        <p:tgtEl>
                                          <p:spTgt spid="34"/>
                                        </p:tgtEl>
                                      </p:cBhvr>
                                    </p:animEffect>
                                    <p:anim calcmode="lin" valueType="num">
                                      <p:cBhvr>
                                        <p:cTn id="49" dur="300" fill="hold"/>
                                        <p:tgtEl>
                                          <p:spTgt spid="34"/>
                                        </p:tgtEl>
                                        <p:attrNameLst>
                                          <p:attrName>ppt_x</p:attrName>
                                        </p:attrNameLst>
                                      </p:cBhvr>
                                      <p:tavLst>
                                        <p:tav tm="0">
                                          <p:val>
                                            <p:strVal val="#ppt_x"/>
                                          </p:val>
                                        </p:tav>
                                        <p:tav tm="100000">
                                          <p:val>
                                            <p:strVal val="#ppt_x"/>
                                          </p:val>
                                        </p:tav>
                                      </p:tavLst>
                                    </p:anim>
                                    <p:anim calcmode="lin" valueType="num">
                                      <p:cBhvr>
                                        <p:cTn id="50" dur="300" fill="hold"/>
                                        <p:tgtEl>
                                          <p:spTgt spid="34"/>
                                        </p:tgtEl>
                                        <p:attrNameLst>
                                          <p:attrName>ppt_y</p:attrName>
                                        </p:attrNameLst>
                                      </p:cBhvr>
                                      <p:tavLst>
                                        <p:tav tm="0">
                                          <p:val>
                                            <p:strVal val="#ppt_y+.1"/>
                                          </p:val>
                                        </p:tav>
                                        <p:tav tm="100000">
                                          <p:val>
                                            <p:strVal val="#ppt_y"/>
                                          </p:val>
                                        </p:tav>
                                      </p:tavLst>
                                    </p:anim>
                                  </p:childTnLst>
                                </p:cTn>
                              </p:par>
                            </p:childTnLst>
                          </p:cTn>
                        </p:par>
                        <p:par>
                          <p:cTn id="51" fill="hold">
                            <p:stCondLst>
                              <p:cond delay="2500"/>
                            </p:stCondLst>
                            <p:childTnLst>
                              <p:par>
                                <p:cTn id="52" presetID="2" presetClass="entr" presetSubtype="4" fill="hold" nodeType="afterEffect">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cBhvr additive="base">
                                        <p:cTn id="54" dur="300" fill="hold"/>
                                        <p:tgtEl>
                                          <p:spTgt spid="29"/>
                                        </p:tgtEl>
                                        <p:attrNameLst>
                                          <p:attrName>ppt_x</p:attrName>
                                        </p:attrNameLst>
                                      </p:cBhvr>
                                      <p:tavLst>
                                        <p:tav tm="0">
                                          <p:val>
                                            <p:strVal val="#ppt_x"/>
                                          </p:val>
                                        </p:tav>
                                        <p:tav tm="100000">
                                          <p:val>
                                            <p:strVal val="#ppt_x"/>
                                          </p:val>
                                        </p:tav>
                                      </p:tavLst>
                                    </p:anim>
                                    <p:anim calcmode="lin" valueType="num">
                                      <p:cBhvr additive="base">
                                        <p:cTn id="55" dur="300" fill="hold"/>
                                        <p:tgtEl>
                                          <p:spTgt spid="29"/>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anim calcmode="lin" valueType="num">
                                      <p:cBhvr additive="base">
                                        <p:cTn id="58" dur="300" fill="hold"/>
                                        <p:tgtEl>
                                          <p:spTgt spid="30"/>
                                        </p:tgtEl>
                                        <p:attrNameLst>
                                          <p:attrName>ppt_x</p:attrName>
                                        </p:attrNameLst>
                                      </p:cBhvr>
                                      <p:tavLst>
                                        <p:tav tm="0">
                                          <p:val>
                                            <p:strVal val="#ppt_x"/>
                                          </p:val>
                                        </p:tav>
                                        <p:tav tm="100000">
                                          <p:val>
                                            <p:strVal val="#ppt_x"/>
                                          </p:val>
                                        </p:tav>
                                      </p:tavLst>
                                    </p:anim>
                                    <p:anim calcmode="lin" valueType="num">
                                      <p:cBhvr additive="base">
                                        <p:cTn id="59" dur="300" fill="hold"/>
                                        <p:tgtEl>
                                          <p:spTgt spid="30"/>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300" fill="hold"/>
                                        <p:tgtEl>
                                          <p:spTgt spid="33"/>
                                        </p:tgtEl>
                                        <p:attrNameLst>
                                          <p:attrName>ppt_x</p:attrName>
                                        </p:attrNameLst>
                                      </p:cBhvr>
                                      <p:tavLst>
                                        <p:tav tm="0">
                                          <p:val>
                                            <p:strVal val="#ppt_x"/>
                                          </p:val>
                                        </p:tav>
                                        <p:tav tm="100000">
                                          <p:val>
                                            <p:strVal val="#ppt_x"/>
                                          </p:val>
                                        </p:tav>
                                      </p:tavLst>
                                    </p:anim>
                                    <p:anim calcmode="lin" valueType="num">
                                      <p:cBhvr additive="base">
                                        <p:cTn id="63" dur="300" fill="hold"/>
                                        <p:tgtEl>
                                          <p:spTgt spid="3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0"/>
                                        </p:tgtEl>
                                        <p:attrNameLst>
                                          <p:attrName>style.visibility</p:attrName>
                                        </p:attrNameLst>
                                      </p:cBhvr>
                                      <p:to>
                                        <p:strVal val="visible"/>
                                      </p:to>
                                    </p:set>
                                    <p:anim calcmode="lin" valueType="num">
                                      <p:cBhvr additive="base">
                                        <p:cTn id="66" dur="300" fill="hold"/>
                                        <p:tgtEl>
                                          <p:spTgt spid="40"/>
                                        </p:tgtEl>
                                        <p:attrNameLst>
                                          <p:attrName>ppt_x</p:attrName>
                                        </p:attrNameLst>
                                      </p:cBhvr>
                                      <p:tavLst>
                                        <p:tav tm="0">
                                          <p:val>
                                            <p:strVal val="#ppt_x"/>
                                          </p:val>
                                        </p:tav>
                                        <p:tav tm="100000">
                                          <p:val>
                                            <p:strVal val="#ppt_x"/>
                                          </p:val>
                                        </p:tav>
                                      </p:tavLst>
                                    </p:anim>
                                    <p:anim calcmode="lin" valueType="num">
                                      <p:cBhvr additive="base">
                                        <p:cTn id="67" dur="300" fill="hold"/>
                                        <p:tgtEl>
                                          <p:spTgt spid="40"/>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 calcmode="lin" valueType="num">
                                      <p:cBhvr additive="base">
                                        <p:cTn id="70" dur="300" fill="hold"/>
                                        <p:tgtEl>
                                          <p:spTgt spid="32"/>
                                        </p:tgtEl>
                                        <p:attrNameLst>
                                          <p:attrName>ppt_x</p:attrName>
                                        </p:attrNameLst>
                                      </p:cBhvr>
                                      <p:tavLst>
                                        <p:tav tm="0">
                                          <p:val>
                                            <p:strVal val="#ppt_x"/>
                                          </p:val>
                                        </p:tav>
                                        <p:tav tm="100000">
                                          <p:val>
                                            <p:strVal val="#ppt_x"/>
                                          </p:val>
                                        </p:tav>
                                      </p:tavLst>
                                    </p:anim>
                                    <p:anim calcmode="lin" valueType="num">
                                      <p:cBhvr additive="base">
                                        <p:cTn id="71" dur="300" fill="hold"/>
                                        <p:tgtEl>
                                          <p:spTgt spid="32"/>
                                        </p:tgtEl>
                                        <p:attrNameLst>
                                          <p:attrName>ppt_y</p:attrName>
                                        </p:attrNameLst>
                                      </p:cBhvr>
                                      <p:tavLst>
                                        <p:tav tm="0">
                                          <p:val>
                                            <p:strVal val="1+#ppt_h/2"/>
                                          </p:val>
                                        </p:tav>
                                        <p:tav tm="100000">
                                          <p:val>
                                            <p:strVal val="#ppt_y"/>
                                          </p:val>
                                        </p:tav>
                                      </p:tavLst>
                                    </p:anim>
                                  </p:childTnLst>
                                </p:cTn>
                              </p:par>
                            </p:childTnLst>
                          </p:cTn>
                        </p:par>
                        <p:par>
                          <p:cTn id="72" fill="hold">
                            <p:stCondLst>
                              <p:cond delay="3000"/>
                            </p:stCondLst>
                            <p:childTnLst>
                              <p:par>
                                <p:cTn id="73" presetID="42" presetClass="entr" presetSubtype="0" fill="hold"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fade">
                                      <p:cBhvr>
                                        <p:cTn id="75" dur="300"/>
                                        <p:tgtEl>
                                          <p:spTgt spid="27"/>
                                        </p:tgtEl>
                                      </p:cBhvr>
                                    </p:animEffect>
                                    <p:anim calcmode="lin" valueType="num">
                                      <p:cBhvr>
                                        <p:cTn id="76" dur="300" fill="hold"/>
                                        <p:tgtEl>
                                          <p:spTgt spid="27"/>
                                        </p:tgtEl>
                                        <p:attrNameLst>
                                          <p:attrName>ppt_x</p:attrName>
                                        </p:attrNameLst>
                                      </p:cBhvr>
                                      <p:tavLst>
                                        <p:tav tm="0">
                                          <p:val>
                                            <p:strVal val="#ppt_x"/>
                                          </p:val>
                                        </p:tav>
                                        <p:tav tm="100000">
                                          <p:val>
                                            <p:strVal val="#ppt_x"/>
                                          </p:val>
                                        </p:tav>
                                      </p:tavLst>
                                    </p:anim>
                                    <p:anim calcmode="lin" valueType="num">
                                      <p:cBhvr>
                                        <p:cTn id="77" dur="300" fill="hold"/>
                                        <p:tgtEl>
                                          <p:spTgt spid="27"/>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300"/>
                                        <p:tgtEl>
                                          <p:spTgt spid="28"/>
                                        </p:tgtEl>
                                      </p:cBhvr>
                                    </p:animEffect>
                                    <p:anim calcmode="lin" valueType="num">
                                      <p:cBhvr>
                                        <p:cTn id="81" dur="300" fill="hold"/>
                                        <p:tgtEl>
                                          <p:spTgt spid="28"/>
                                        </p:tgtEl>
                                        <p:attrNameLst>
                                          <p:attrName>ppt_x</p:attrName>
                                        </p:attrNameLst>
                                      </p:cBhvr>
                                      <p:tavLst>
                                        <p:tav tm="0">
                                          <p:val>
                                            <p:strVal val="#ppt_x"/>
                                          </p:val>
                                        </p:tav>
                                        <p:tav tm="100000">
                                          <p:val>
                                            <p:strVal val="#ppt_x"/>
                                          </p:val>
                                        </p:tav>
                                      </p:tavLst>
                                    </p:anim>
                                    <p:anim calcmode="lin" valueType="num">
                                      <p:cBhvr>
                                        <p:cTn id="82" dur="300" fill="hold"/>
                                        <p:tgtEl>
                                          <p:spTgt spid="28"/>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300"/>
                                        <p:tgtEl>
                                          <p:spTgt spid="36"/>
                                        </p:tgtEl>
                                      </p:cBhvr>
                                    </p:animEffect>
                                    <p:anim calcmode="lin" valueType="num">
                                      <p:cBhvr>
                                        <p:cTn id="86" dur="300" fill="hold"/>
                                        <p:tgtEl>
                                          <p:spTgt spid="36"/>
                                        </p:tgtEl>
                                        <p:attrNameLst>
                                          <p:attrName>ppt_x</p:attrName>
                                        </p:attrNameLst>
                                      </p:cBhvr>
                                      <p:tavLst>
                                        <p:tav tm="0">
                                          <p:val>
                                            <p:strVal val="#ppt_x"/>
                                          </p:val>
                                        </p:tav>
                                        <p:tav tm="100000">
                                          <p:val>
                                            <p:strVal val="#ppt_x"/>
                                          </p:val>
                                        </p:tav>
                                      </p:tavLst>
                                    </p:anim>
                                    <p:anim calcmode="lin" valueType="num">
                                      <p:cBhvr>
                                        <p:cTn id="87" dur="300" fill="hold"/>
                                        <p:tgtEl>
                                          <p:spTgt spid="36"/>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37"/>
                                        </p:tgtEl>
                                        <p:attrNameLst>
                                          <p:attrName>style.visibility</p:attrName>
                                        </p:attrNameLst>
                                      </p:cBhvr>
                                      <p:to>
                                        <p:strVal val="visible"/>
                                      </p:to>
                                    </p:set>
                                    <p:animEffect transition="in" filter="fade">
                                      <p:cBhvr>
                                        <p:cTn id="90" dur="300"/>
                                        <p:tgtEl>
                                          <p:spTgt spid="37"/>
                                        </p:tgtEl>
                                      </p:cBhvr>
                                    </p:animEffect>
                                    <p:anim calcmode="lin" valueType="num">
                                      <p:cBhvr>
                                        <p:cTn id="91" dur="300" fill="hold"/>
                                        <p:tgtEl>
                                          <p:spTgt spid="37"/>
                                        </p:tgtEl>
                                        <p:attrNameLst>
                                          <p:attrName>ppt_x</p:attrName>
                                        </p:attrNameLst>
                                      </p:cBhvr>
                                      <p:tavLst>
                                        <p:tav tm="0">
                                          <p:val>
                                            <p:strVal val="#ppt_x"/>
                                          </p:val>
                                        </p:tav>
                                        <p:tav tm="100000">
                                          <p:val>
                                            <p:strVal val="#ppt_x"/>
                                          </p:val>
                                        </p:tav>
                                      </p:tavLst>
                                    </p:anim>
                                    <p:anim calcmode="lin" valueType="num">
                                      <p:cBhvr>
                                        <p:cTn id="92" dur="300" fill="hold"/>
                                        <p:tgtEl>
                                          <p:spTgt spid="37"/>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fade">
                                      <p:cBhvr>
                                        <p:cTn id="95" dur="300"/>
                                        <p:tgtEl>
                                          <p:spTgt spid="44"/>
                                        </p:tgtEl>
                                      </p:cBhvr>
                                    </p:animEffect>
                                    <p:anim calcmode="lin" valueType="num">
                                      <p:cBhvr>
                                        <p:cTn id="96" dur="300" fill="hold"/>
                                        <p:tgtEl>
                                          <p:spTgt spid="44"/>
                                        </p:tgtEl>
                                        <p:attrNameLst>
                                          <p:attrName>ppt_x</p:attrName>
                                        </p:attrNameLst>
                                      </p:cBhvr>
                                      <p:tavLst>
                                        <p:tav tm="0">
                                          <p:val>
                                            <p:strVal val="#ppt_x"/>
                                          </p:val>
                                        </p:tav>
                                        <p:tav tm="100000">
                                          <p:val>
                                            <p:strVal val="#ppt_x"/>
                                          </p:val>
                                        </p:tav>
                                      </p:tavLst>
                                    </p:anim>
                                    <p:anim calcmode="lin" valueType="num">
                                      <p:cBhvr>
                                        <p:cTn id="97" dur="3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1" grpId="0"/>
      <p:bldP spid="32" grpId="0"/>
      <p:bldP spid="34" grpId="0"/>
      <p:bldP spid="36" grpId="0"/>
      <p:bldP spid="39" grpId="0" animBg="1"/>
      <p:bldP spid="40" grpId="0" animBg="1"/>
      <p:bldP spid="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4347088"/>
            <a:ext cx="9144000" cy="796412"/>
          </a:xfrm>
          <a:prstGeom prst="rect">
            <a:avLst/>
          </a:prstGeom>
          <a:solidFill>
            <a:srgbClr val="007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3542920" y="2457837"/>
            <a:ext cx="4433549" cy="52506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7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在此添加您的分类标题</a:t>
            </a:r>
            <a:endParaRPr kumimoji="0" lang="zh-CN" altLang="zh-CN" sz="27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30" name="Group 62"/>
          <p:cNvGrpSpPr/>
          <p:nvPr/>
        </p:nvGrpSpPr>
        <p:grpSpPr bwMode="auto">
          <a:xfrm>
            <a:off x="5201887" y="1175231"/>
            <a:ext cx="1115615" cy="970126"/>
            <a:chOff x="2329" y="866"/>
            <a:chExt cx="441" cy="357"/>
          </a:xfrm>
        </p:grpSpPr>
        <p:sp>
          <p:nvSpPr>
            <p:cNvPr id="31" name="AutoShape 3"/>
            <p:cNvSpPr>
              <a:spLocks noChangeArrowheads="1"/>
            </p:cNvSpPr>
            <p:nvPr/>
          </p:nvSpPr>
          <p:spPr bwMode="auto">
            <a:xfrm>
              <a:off x="2363" y="866"/>
              <a:ext cx="373" cy="357"/>
            </a:xfrm>
            <a:prstGeom prst="roundRect">
              <a:avLst/>
            </a:pr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685800" rtl="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zh-CN" altLang="zh-CN" sz="4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矩形 14"/>
            <p:cNvSpPr>
              <a:spLocks noChangeArrowheads="1"/>
            </p:cNvSpPr>
            <p:nvPr/>
          </p:nvSpPr>
          <p:spPr bwMode="auto">
            <a:xfrm>
              <a:off x="2329" y="891"/>
              <a:ext cx="44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1" lang="en-US" altLang="zh-CN" sz="4950" b="0" i="0" u="none" strike="noStrike" kern="1200" cap="none" spc="0" normalizeH="0" baseline="0" noProof="0" dirty="0">
                  <a:ln>
                    <a:noFill/>
                  </a:ln>
                  <a:solidFill>
                    <a:srgbClr val="FFFFFF"/>
                  </a:solidFill>
                  <a:effectLst/>
                  <a:uLnTx/>
                  <a:uFillTx/>
                  <a:latin typeface="Arial" panose="020B0604020202020204" pitchFamily="34" charset="0"/>
                  <a:ea typeface="黑体" panose="02010609060101010101" pitchFamily="49" charset="-122"/>
                  <a:cs typeface="+mn-cs"/>
                </a:rPr>
                <a:t>03</a:t>
              </a:r>
              <a:endParaRPr kumimoji="1" lang="zh-CN" altLang="en-US" sz="4950" b="0" i="0" u="none" strike="noStrike" kern="1200" cap="none" spc="0" normalizeH="0" baseline="0" noProof="0" dirty="0">
                <a:ln>
                  <a:noFill/>
                </a:ln>
                <a:solidFill>
                  <a:srgbClr val="FFFFFF"/>
                </a:solidFill>
                <a:effectLst/>
                <a:uLnTx/>
                <a:uFillTx/>
                <a:latin typeface="Arial" panose="020B0604020202020204" pitchFamily="34" charset="0"/>
                <a:ea typeface="黑体" panose="02010609060101010101" pitchFamily="49" charset="-122"/>
                <a:cs typeface="+mn-cs"/>
              </a:endParaRPr>
            </a:p>
          </p:txBody>
        </p:sp>
      </p:grpSp>
      <p:pic>
        <p:nvPicPr>
          <p:cNvPr id="7" name="图片 6"/>
          <p:cNvPicPr>
            <a:picLocks noChangeAspect="1"/>
          </p:cNvPicPr>
          <p:nvPr/>
        </p:nvPicPr>
        <p:blipFill>
          <a:blip r:embed="rId2" cstate="email"/>
          <a:stretch>
            <a:fillRect/>
          </a:stretch>
        </p:blipFill>
        <p:spPr>
          <a:xfrm>
            <a:off x="1" y="3302940"/>
            <a:ext cx="3822700" cy="1840559"/>
          </a:xfrm>
          <a:prstGeom prst="rect">
            <a:avLst/>
          </a:prstGeom>
        </p:spPr>
      </p:pic>
      <p:sp>
        <p:nvSpPr>
          <p:cNvPr id="8" name="文本框 7"/>
          <p:cNvSpPr txBox="1"/>
          <p:nvPr/>
        </p:nvSpPr>
        <p:spPr>
          <a:xfrm>
            <a:off x="668549" y="1183753"/>
            <a:ext cx="2073003" cy="1323439"/>
          </a:xfrm>
          <a:prstGeom prst="rect">
            <a:avLst/>
          </a:prstGeom>
          <a:noFill/>
        </p:spPr>
        <p:txBody>
          <a:bodyPr wrap="none" rtlCol="0">
            <a:spAutoFit/>
          </a:bodyPr>
          <a:lstStyle/>
          <a:p>
            <a:pPr algn="ctr"/>
            <a:r>
              <a:rPr lang="zh-CN" altLang="en-US" sz="4000" b="1" dirty="0">
                <a:solidFill>
                  <a:srgbClr val="007E37"/>
                </a:solidFill>
              </a:rPr>
              <a:t>目 录</a:t>
            </a:r>
          </a:p>
          <a:p>
            <a:r>
              <a:rPr lang="en-US" altLang="zh-CN" sz="4000" dirty="0">
                <a:solidFill>
                  <a:srgbClr val="007E37"/>
                </a:solidFill>
              </a:rPr>
              <a:t>contents</a:t>
            </a:r>
            <a:endParaRPr lang="zh-CN" altLang="en-US" sz="4000" dirty="0">
              <a:solidFill>
                <a:srgbClr val="007E37"/>
              </a:solidFill>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559986" y="192029"/>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grpSp>
        <p:nvGrpSpPr>
          <p:cNvPr id="46" name="组合 45"/>
          <p:cNvGrpSpPr/>
          <p:nvPr/>
        </p:nvGrpSpPr>
        <p:grpSpPr bwMode="auto">
          <a:xfrm>
            <a:off x="4917968" y="574498"/>
            <a:ext cx="1377525" cy="1918696"/>
            <a:chOff x="3719964" y="785576"/>
            <a:chExt cx="1632799" cy="2709834"/>
          </a:xfrm>
        </p:grpSpPr>
        <p:sp>
          <p:nvSpPr>
            <p:cNvPr id="47" name="Freeform 5"/>
            <p:cNvSpPr/>
            <p:nvPr/>
          </p:nvSpPr>
          <p:spPr bwMode="gray">
            <a:xfrm>
              <a:off x="3719964" y="785576"/>
              <a:ext cx="1632799" cy="2709834"/>
            </a:xfrm>
            <a:custGeom>
              <a:avLst/>
              <a:gdLst>
                <a:gd name="T0" fmla="*/ 1467 w 1470"/>
                <a:gd name="T1" fmla="*/ 1246 h 2346"/>
                <a:gd name="T2" fmla="*/ 1444 w 1470"/>
                <a:gd name="T3" fmla="*/ 1390 h 2346"/>
                <a:gd name="T4" fmla="*/ 1400 w 1470"/>
                <a:gd name="T5" fmla="*/ 1529 h 2346"/>
                <a:gd name="T6" fmla="*/ 1339 w 1470"/>
                <a:gd name="T7" fmla="*/ 1662 h 2346"/>
                <a:gd name="T8" fmla="*/ 1267 w 1470"/>
                <a:gd name="T9" fmla="*/ 1784 h 2346"/>
                <a:gd name="T10" fmla="*/ 1187 w 1470"/>
                <a:gd name="T11" fmla="*/ 1898 h 2346"/>
                <a:gd name="T12" fmla="*/ 1102 w 1470"/>
                <a:gd name="T13" fmla="*/ 2002 h 2346"/>
                <a:gd name="T14" fmla="*/ 1019 w 1470"/>
                <a:gd name="T15" fmla="*/ 2094 h 2346"/>
                <a:gd name="T16" fmla="*/ 939 w 1470"/>
                <a:gd name="T17" fmla="*/ 2174 h 2346"/>
                <a:gd name="T18" fmla="*/ 866 w 1470"/>
                <a:gd name="T19" fmla="*/ 2239 h 2346"/>
                <a:gd name="T20" fmla="*/ 806 w 1470"/>
                <a:gd name="T21" fmla="*/ 2290 h 2346"/>
                <a:gd name="T22" fmla="*/ 763 w 1470"/>
                <a:gd name="T23" fmla="*/ 2325 h 2346"/>
                <a:gd name="T24" fmla="*/ 739 w 1470"/>
                <a:gd name="T25" fmla="*/ 2343 h 2346"/>
                <a:gd name="T26" fmla="*/ 732 w 1470"/>
                <a:gd name="T27" fmla="*/ 2343 h 2346"/>
                <a:gd name="T28" fmla="*/ 709 w 1470"/>
                <a:gd name="T29" fmla="*/ 2325 h 2346"/>
                <a:gd name="T30" fmla="*/ 665 w 1470"/>
                <a:gd name="T31" fmla="*/ 2290 h 2346"/>
                <a:gd name="T32" fmla="*/ 604 w 1470"/>
                <a:gd name="T33" fmla="*/ 2239 h 2346"/>
                <a:gd name="T34" fmla="*/ 532 w 1470"/>
                <a:gd name="T35" fmla="*/ 2174 h 2346"/>
                <a:gd name="T36" fmla="*/ 452 w 1470"/>
                <a:gd name="T37" fmla="*/ 2094 h 2346"/>
                <a:gd name="T38" fmla="*/ 367 w 1470"/>
                <a:gd name="T39" fmla="*/ 2002 h 2346"/>
                <a:gd name="T40" fmla="*/ 284 w 1470"/>
                <a:gd name="T41" fmla="*/ 1898 h 2346"/>
                <a:gd name="T42" fmla="*/ 204 w 1470"/>
                <a:gd name="T43" fmla="*/ 1784 h 2346"/>
                <a:gd name="T44" fmla="*/ 131 w 1470"/>
                <a:gd name="T45" fmla="*/ 1662 h 2346"/>
                <a:gd name="T46" fmla="*/ 71 w 1470"/>
                <a:gd name="T47" fmla="*/ 1529 h 2346"/>
                <a:gd name="T48" fmla="*/ 27 w 1470"/>
                <a:gd name="T49" fmla="*/ 1390 h 2346"/>
                <a:gd name="T50" fmla="*/ 4 w 1470"/>
                <a:gd name="T51" fmla="*/ 1246 h 2346"/>
                <a:gd name="T52" fmla="*/ 4 w 1470"/>
                <a:gd name="T53" fmla="*/ 1098 h 2346"/>
                <a:gd name="T54" fmla="*/ 27 w 1470"/>
                <a:gd name="T55" fmla="*/ 954 h 2346"/>
                <a:gd name="T56" fmla="*/ 71 w 1470"/>
                <a:gd name="T57" fmla="*/ 815 h 2346"/>
                <a:gd name="T58" fmla="*/ 131 w 1470"/>
                <a:gd name="T59" fmla="*/ 684 h 2346"/>
                <a:gd name="T60" fmla="*/ 204 w 1470"/>
                <a:gd name="T61" fmla="*/ 560 h 2346"/>
                <a:gd name="T62" fmla="*/ 284 w 1470"/>
                <a:gd name="T63" fmla="*/ 446 h 2346"/>
                <a:gd name="T64" fmla="*/ 367 w 1470"/>
                <a:gd name="T65" fmla="*/ 343 h 2346"/>
                <a:gd name="T66" fmla="*/ 452 w 1470"/>
                <a:gd name="T67" fmla="*/ 251 h 2346"/>
                <a:gd name="T68" fmla="*/ 532 w 1470"/>
                <a:gd name="T69" fmla="*/ 170 h 2346"/>
                <a:gd name="T70" fmla="*/ 604 w 1470"/>
                <a:gd name="T71" fmla="*/ 105 h 2346"/>
                <a:gd name="T72" fmla="*/ 665 w 1470"/>
                <a:gd name="T73" fmla="*/ 55 h 2346"/>
                <a:gd name="T74" fmla="*/ 709 w 1470"/>
                <a:gd name="T75" fmla="*/ 19 h 2346"/>
                <a:gd name="T76" fmla="*/ 732 w 1470"/>
                <a:gd name="T77" fmla="*/ 1 h 2346"/>
                <a:gd name="T78" fmla="*/ 739 w 1470"/>
                <a:gd name="T79" fmla="*/ 1 h 2346"/>
                <a:gd name="T80" fmla="*/ 763 w 1470"/>
                <a:gd name="T81" fmla="*/ 19 h 2346"/>
                <a:gd name="T82" fmla="*/ 806 w 1470"/>
                <a:gd name="T83" fmla="*/ 55 h 2346"/>
                <a:gd name="T84" fmla="*/ 866 w 1470"/>
                <a:gd name="T85" fmla="*/ 105 h 2346"/>
                <a:gd name="T86" fmla="*/ 939 w 1470"/>
                <a:gd name="T87" fmla="*/ 170 h 2346"/>
                <a:gd name="T88" fmla="*/ 1019 w 1470"/>
                <a:gd name="T89" fmla="*/ 251 h 2346"/>
                <a:gd name="T90" fmla="*/ 1102 w 1470"/>
                <a:gd name="T91" fmla="*/ 343 h 2346"/>
                <a:gd name="T92" fmla="*/ 1187 w 1470"/>
                <a:gd name="T93" fmla="*/ 446 h 2346"/>
                <a:gd name="T94" fmla="*/ 1267 w 1470"/>
                <a:gd name="T95" fmla="*/ 560 h 2346"/>
                <a:gd name="T96" fmla="*/ 1339 w 1470"/>
                <a:gd name="T97" fmla="*/ 684 h 2346"/>
                <a:gd name="T98" fmla="*/ 1400 w 1470"/>
                <a:gd name="T99" fmla="*/ 815 h 2346"/>
                <a:gd name="T100" fmla="*/ 1444 w 1470"/>
                <a:gd name="T101" fmla="*/ 954 h 2346"/>
                <a:gd name="T102" fmla="*/ 1467 w 1470"/>
                <a:gd name="T103" fmla="*/ 1098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3576" name="TextBox 20"/>
            <p:cNvSpPr txBox="1">
              <a:spLocks noChangeArrowheads="1"/>
            </p:cNvSpPr>
            <p:nvPr/>
          </p:nvSpPr>
          <p:spPr bwMode="auto">
            <a:xfrm>
              <a:off x="3975548" y="1507135"/>
              <a:ext cx="1235113" cy="156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49" name="组合 48"/>
          <p:cNvGrpSpPr/>
          <p:nvPr/>
        </p:nvGrpSpPr>
        <p:grpSpPr bwMode="auto">
          <a:xfrm>
            <a:off x="4917969" y="3001037"/>
            <a:ext cx="1312458" cy="1856802"/>
            <a:chOff x="3719964" y="3451677"/>
            <a:chExt cx="1555047" cy="2620747"/>
          </a:xfrm>
        </p:grpSpPr>
        <p:sp>
          <p:nvSpPr>
            <p:cNvPr id="50" name="Freeform 8"/>
            <p:cNvSpPr/>
            <p:nvPr/>
          </p:nvSpPr>
          <p:spPr bwMode="gray">
            <a:xfrm>
              <a:off x="3719964" y="3451677"/>
              <a:ext cx="1555047" cy="2620747"/>
            </a:xfrm>
            <a:custGeom>
              <a:avLst/>
              <a:gdLst>
                <a:gd name="T0" fmla="*/ 1467 w 1470"/>
                <a:gd name="T1" fmla="*/ 1246 h 2346"/>
                <a:gd name="T2" fmla="*/ 1444 w 1470"/>
                <a:gd name="T3" fmla="*/ 1390 h 2346"/>
                <a:gd name="T4" fmla="*/ 1400 w 1470"/>
                <a:gd name="T5" fmla="*/ 1529 h 2346"/>
                <a:gd name="T6" fmla="*/ 1339 w 1470"/>
                <a:gd name="T7" fmla="*/ 1662 h 2346"/>
                <a:gd name="T8" fmla="*/ 1267 w 1470"/>
                <a:gd name="T9" fmla="*/ 1784 h 2346"/>
                <a:gd name="T10" fmla="*/ 1187 w 1470"/>
                <a:gd name="T11" fmla="*/ 1898 h 2346"/>
                <a:gd name="T12" fmla="*/ 1102 w 1470"/>
                <a:gd name="T13" fmla="*/ 2002 h 2346"/>
                <a:gd name="T14" fmla="*/ 1019 w 1470"/>
                <a:gd name="T15" fmla="*/ 2094 h 2346"/>
                <a:gd name="T16" fmla="*/ 939 w 1470"/>
                <a:gd name="T17" fmla="*/ 2174 h 2346"/>
                <a:gd name="T18" fmla="*/ 866 w 1470"/>
                <a:gd name="T19" fmla="*/ 2240 h 2346"/>
                <a:gd name="T20" fmla="*/ 806 w 1470"/>
                <a:gd name="T21" fmla="*/ 2291 h 2346"/>
                <a:gd name="T22" fmla="*/ 763 w 1470"/>
                <a:gd name="T23" fmla="*/ 2326 h 2346"/>
                <a:gd name="T24" fmla="*/ 739 w 1470"/>
                <a:gd name="T25" fmla="*/ 2343 h 2346"/>
                <a:gd name="T26" fmla="*/ 732 w 1470"/>
                <a:gd name="T27" fmla="*/ 2343 h 2346"/>
                <a:gd name="T28" fmla="*/ 709 w 1470"/>
                <a:gd name="T29" fmla="*/ 2326 h 2346"/>
                <a:gd name="T30" fmla="*/ 665 w 1470"/>
                <a:gd name="T31" fmla="*/ 2291 h 2346"/>
                <a:gd name="T32" fmla="*/ 604 w 1470"/>
                <a:gd name="T33" fmla="*/ 2240 h 2346"/>
                <a:gd name="T34" fmla="*/ 532 w 1470"/>
                <a:gd name="T35" fmla="*/ 2174 h 2346"/>
                <a:gd name="T36" fmla="*/ 452 w 1470"/>
                <a:gd name="T37" fmla="*/ 2094 h 2346"/>
                <a:gd name="T38" fmla="*/ 367 w 1470"/>
                <a:gd name="T39" fmla="*/ 2002 h 2346"/>
                <a:gd name="T40" fmla="*/ 284 w 1470"/>
                <a:gd name="T41" fmla="*/ 1898 h 2346"/>
                <a:gd name="T42" fmla="*/ 204 w 1470"/>
                <a:gd name="T43" fmla="*/ 1784 h 2346"/>
                <a:gd name="T44" fmla="*/ 131 w 1470"/>
                <a:gd name="T45" fmla="*/ 1662 h 2346"/>
                <a:gd name="T46" fmla="*/ 71 w 1470"/>
                <a:gd name="T47" fmla="*/ 1529 h 2346"/>
                <a:gd name="T48" fmla="*/ 27 w 1470"/>
                <a:gd name="T49" fmla="*/ 1390 h 2346"/>
                <a:gd name="T50" fmla="*/ 4 w 1470"/>
                <a:gd name="T51" fmla="*/ 1246 h 2346"/>
                <a:gd name="T52" fmla="*/ 4 w 1470"/>
                <a:gd name="T53" fmla="*/ 1099 h 2346"/>
                <a:gd name="T54" fmla="*/ 27 w 1470"/>
                <a:gd name="T55" fmla="*/ 954 h 2346"/>
                <a:gd name="T56" fmla="*/ 71 w 1470"/>
                <a:gd name="T57" fmla="*/ 816 h 2346"/>
                <a:gd name="T58" fmla="*/ 131 w 1470"/>
                <a:gd name="T59" fmla="*/ 684 h 2346"/>
                <a:gd name="T60" fmla="*/ 204 w 1470"/>
                <a:gd name="T61" fmla="*/ 560 h 2346"/>
                <a:gd name="T62" fmla="*/ 284 w 1470"/>
                <a:gd name="T63" fmla="*/ 446 h 2346"/>
                <a:gd name="T64" fmla="*/ 367 w 1470"/>
                <a:gd name="T65" fmla="*/ 343 h 2346"/>
                <a:gd name="T66" fmla="*/ 452 w 1470"/>
                <a:gd name="T67" fmla="*/ 251 h 2346"/>
                <a:gd name="T68" fmla="*/ 532 w 1470"/>
                <a:gd name="T69" fmla="*/ 171 h 2346"/>
                <a:gd name="T70" fmla="*/ 604 w 1470"/>
                <a:gd name="T71" fmla="*/ 105 h 2346"/>
                <a:gd name="T72" fmla="*/ 665 w 1470"/>
                <a:gd name="T73" fmla="*/ 55 h 2346"/>
                <a:gd name="T74" fmla="*/ 709 w 1470"/>
                <a:gd name="T75" fmla="*/ 19 h 2346"/>
                <a:gd name="T76" fmla="*/ 732 w 1470"/>
                <a:gd name="T77" fmla="*/ 1 h 2346"/>
                <a:gd name="T78" fmla="*/ 739 w 1470"/>
                <a:gd name="T79" fmla="*/ 1 h 2346"/>
                <a:gd name="T80" fmla="*/ 763 w 1470"/>
                <a:gd name="T81" fmla="*/ 19 h 2346"/>
                <a:gd name="T82" fmla="*/ 806 w 1470"/>
                <a:gd name="T83" fmla="*/ 55 h 2346"/>
                <a:gd name="T84" fmla="*/ 866 w 1470"/>
                <a:gd name="T85" fmla="*/ 105 h 2346"/>
                <a:gd name="T86" fmla="*/ 939 w 1470"/>
                <a:gd name="T87" fmla="*/ 171 h 2346"/>
                <a:gd name="T88" fmla="*/ 1019 w 1470"/>
                <a:gd name="T89" fmla="*/ 251 h 2346"/>
                <a:gd name="T90" fmla="*/ 1102 w 1470"/>
                <a:gd name="T91" fmla="*/ 343 h 2346"/>
                <a:gd name="T92" fmla="*/ 1187 w 1470"/>
                <a:gd name="T93" fmla="*/ 446 h 2346"/>
                <a:gd name="T94" fmla="*/ 1267 w 1470"/>
                <a:gd name="T95" fmla="*/ 560 h 2346"/>
                <a:gd name="T96" fmla="*/ 1339 w 1470"/>
                <a:gd name="T97" fmla="*/ 684 h 2346"/>
                <a:gd name="T98" fmla="*/ 1400 w 1470"/>
                <a:gd name="T99" fmla="*/ 816 h 2346"/>
                <a:gd name="T100" fmla="*/ 1444 w 1470"/>
                <a:gd name="T101" fmla="*/ 954 h 2346"/>
                <a:gd name="T102" fmla="*/ 1467 w 1470"/>
                <a:gd name="T103" fmla="*/ 1099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5"/>
                  </a:lnTo>
                  <a:lnTo>
                    <a:pt x="1267" y="1784"/>
                  </a:lnTo>
                  <a:lnTo>
                    <a:pt x="1228" y="1843"/>
                  </a:lnTo>
                  <a:lnTo>
                    <a:pt x="1187" y="1898"/>
                  </a:lnTo>
                  <a:lnTo>
                    <a:pt x="1145" y="1952"/>
                  </a:lnTo>
                  <a:lnTo>
                    <a:pt x="1102" y="2002"/>
                  </a:lnTo>
                  <a:lnTo>
                    <a:pt x="1060" y="2050"/>
                  </a:lnTo>
                  <a:lnTo>
                    <a:pt x="1019" y="2094"/>
                  </a:lnTo>
                  <a:lnTo>
                    <a:pt x="978" y="2135"/>
                  </a:lnTo>
                  <a:lnTo>
                    <a:pt x="939" y="2174"/>
                  </a:lnTo>
                  <a:lnTo>
                    <a:pt x="901" y="2207"/>
                  </a:lnTo>
                  <a:lnTo>
                    <a:pt x="866" y="2240"/>
                  </a:lnTo>
                  <a:lnTo>
                    <a:pt x="835" y="2266"/>
                  </a:lnTo>
                  <a:lnTo>
                    <a:pt x="806" y="2291"/>
                  </a:lnTo>
                  <a:lnTo>
                    <a:pt x="783" y="2310"/>
                  </a:lnTo>
                  <a:lnTo>
                    <a:pt x="763" y="2326"/>
                  </a:lnTo>
                  <a:lnTo>
                    <a:pt x="748" y="2336"/>
                  </a:lnTo>
                  <a:lnTo>
                    <a:pt x="739" y="2343"/>
                  </a:lnTo>
                  <a:lnTo>
                    <a:pt x="735" y="2346"/>
                  </a:lnTo>
                  <a:lnTo>
                    <a:pt x="732" y="2343"/>
                  </a:lnTo>
                  <a:lnTo>
                    <a:pt x="723" y="2336"/>
                  </a:lnTo>
                  <a:lnTo>
                    <a:pt x="709" y="2326"/>
                  </a:lnTo>
                  <a:lnTo>
                    <a:pt x="688" y="2310"/>
                  </a:lnTo>
                  <a:lnTo>
                    <a:pt x="665" y="2291"/>
                  </a:lnTo>
                  <a:lnTo>
                    <a:pt x="636" y="2266"/>
                  </a:lnTo>
                  <a:lnTo>
                    <a:pt x="604" y="2240"/>
                  </a:lnTo>
                  <a:lnTo>
                    <a:pt x="570" y="2207"/>
                  </a:lnTo>
                  <a:lnTo>
                    <a:pt x="532" y="2174"/>
                  </a:lnTo>
                  <a:lnTo>
                    <a:pt x="493" y="2135"/>
                  </a:lnTo>
                  <a:lnTo>
                    <a:pt x="452" y="2094"/>
                  </a:lnTo>
                  <a:lnTo>
                    <a:pt x="410" y="2050"/>
                  </a:lnTo>
                  <a:lnTo>
                    <a:pt x="367" y="2002"/>
                  </a:lnTo>
                  <a:lnTo>
                    <a:pt x="325" y="1952"/>
                  </a:lnTo>
                  <a:lnTo>
                    <a:pt x="284" y="1898"/>
                  </a:lnTo>
                  <a:lnTo>
                    <a:pt x="243" y="1843"/>
                  </a:lnTo>
                  <a:lnTo>
                    <a:pt x="204" y="1784"/>
                  </a:lnTo>
                  <a:lnTo>
                    <a:pt x="166" y="1725"/>
                  </a:lnTo>
                  <a:lnTo>
                    <a:pt x="131" y="1662"/>
                  </a:lnTo>
                  <a:lnTo>
                    <a:pt x="100" y="1596"/>
                  </a:lnTo>
                  <a:lnTo>
                    <a:pt x="71" y="1529"/>
                  </a:lnTo>
                  <a:lnTo>
                    <a:pt x="48" y="1462"/>
                  </a:lnTo>
                  <a:lnTo>
                    <a:pt x="27" y="1390"/>
                  </a:lnTo>
                  <a:lnTo>
                    <a:pt x="13" y="1319"/>
                  </a:lnTo>
                  <a:lnTo>
                    <a:pt x="4" y="1246"/>
                  </a:lnTo>
                  <a:lnTo>
                    <a:pt x="0" y="1173"/>
                  </a:lnTo>
                  <a:lnTo>
                    <a:pt x="4" y="1099"/>
                  </a:lnTo>
                  <a:lnTo>
                    <a:pt x="13" y="1026"/>
                  </a:lnTo>
                  <a:lnTo>
                    <a:pt x="27" y="954"/>
                  </a:lnTo>
                  <a:lnTo>
                    <a:pt x="48" y="884"/>
                  </a:lnTo>
                  <a:lnTo>
                    <a:pt x="71" y="816"/>
                  </a:lnTo>
                  <a:lnTo>
                    <a:pt x="100" y="748"/>
                  </a:lnTo>
                  <a:lnTo>
                    <a:pt x="131" y="684"/>
                  </a:lnTo>
                  <a:lnTo>
                    <a:pt x="166" y="621"/>
                  </a:lnTo>
                  <a:lnTo>
                    <a:pt x="204" y="560"/>
                  </a:lnTo>
                  <a:lnTo>
                    <a:pt x="243" y="502"/>
                  </a:lnTo>
                  <a:lnTo>
                    <a:pt x="284" y="446"/>
                  </a:lnTo>
                  <a:lnTo>
                    <a:pt x="325" y="394"/>
                  </a:lnTo>
                  <a:lnTo>
                    <a:pt x="367" y="343"/>
                  </a:lnTo>
                  <a:lnTo>
                    <a:pt x="410" y="295"/>
                  </a:lnTo>
                  <a:lnTo>
                    <a:pt x="452" y="251"/>
                  </a:lnTo>
                  <a:lnTo>
                    <a:pt x="493" y="210"/>
                  </a:lnTo>
                  <a:lnTo>
                    <a:pt x="532" y="171"/>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1"/>
                  </a:lnTo>
                  <a:lnTo>
                    <a:pt x="978" y="210"/>
                  </a:lnTo>
                  <a:lnTo>
                    <a:pt x="1019" y="251"/>
                  </a:lnTo>
                  <a:lnTo>
                    <a:pt x="1060" y="295"/>
                  </a:lnTo>
                  <a:lnTo>
                    <a:pt x="1102" y="343"/>
                  </a:lnTo>
                  <a:lnTo>
                    <a:pt x="1145" y="394"/>
                  </a:lnTo>
                  <a:lnTo>
                    <a:pt x="1187" y="446"/>
                  </a:lnTo>
                  <a:lnTo>
                    <a:pt x="1228" y="502"/>
                  </a:lnTo>
                  <a:lnTo>
                    <a:pt x="1267" y="560"/>
                  </a:lnTo>
                  <a:lnTo>
                    <a:pt x="1305" y="621"/>
                  </a:lnTo>
                  <a:lnTo>
                    <a:pt x="1339" y="684"/>
                  </a:lnTo>
                  <a:lnTo>
                    <a:pt x="1371" y="748"/>
                  </a:lnTo>
                  <a:lnTo>
                    <a:pt x="1400" y="816"/>
                  </a:lnTo>
                  <a:lnTo>
                    <a:pt x="1423" y="884"/>
                  </a:lnTo>
                  <a:lnTo>
                    <a:pt x="1444" y="954"/>
                  </a:lnTo>
                  <a:lnTo>
                    <a:pt x="1458" y="1026"/>
                  </a:lnTo>
                  <a:lnTo>
                    <a:pt x="1467" y="1099"/>
                  </a:lnTo>
                  <a:lnTo>
                    <a:pt x="1470" y="1173"/>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3574" name="TextBox 20"/>
            <p:cNvSpPr txBox="1">
              <a:spLocks noChangeArrowheads="1"/>
            </p:cNvSpPr>
            <p:nvPr/>
          </p:nvSpPr>
          <p:spPr bwMode="auto">
            <a:xfrm>
              <a:off x="3966652" y="4337321"/>
              <a:ext cx="1235113" cy="156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52" name="组合 51"/>
          <p:cNvGrpSpPr/>
          <p:nvPr/>
        </p:nvGrpSpPr>
        <p:grpSpPr bwMode="auto">
          <a:xfrm>
            <a:off x="5538490" y="1536226"/>
            <a:ext cx="2363058" cy="1045841"/>
            <a:chOff x="4341983" y="2107288"/>
            <a:chExt cx="2799084" cy="1477207"/>
          </a:xfrm>
        </p:grpSpPr>
        <p:sp>
          <p:nvSpPr>
            <p:cNvPr id="53" name="Freeform 10"/>
            <p:cNvSpPr/>
            <p:nvPr/>
          </p:nvSpPr>
          <p:spPr bwMode="gray">
            <a:xfrm rot="21131375">
              <a:off x="4341983" y="2107288"/>
              <a:ext cx="2799084" cy="1477207"/>
            </a:xfrm>
            <a:custGeom>
              <a:avLst/>
              <a:gdLst>
                <a:gd name="T0" fmla="*/ 716 w 2032"/>
                <a:gd name="T1" fmla="*/ 96 h 1536"/>
                <a:gd name="T2" fmla="*/ 859 w 2032"/>
                <a:gd name="T3" fmla="*/ 43 h 1536"/>
                <a:gd name="T4" fmla="*/ 1008 w 2032"/>
                <a:gd name="T5" fmla="*/ 11 h 1536"/>
                <a:gd name="T6" fmla="*/ 1157 w 2032"/>
                <a:gd name="T7" fmla="*/ 0 h 1536"/>
                <a:gd name="T8" fmla="*/ 1305 w 2032"/>
                <a:gd name="T9" fmla="*/ 3 h 1536"/>
                <a:gd name="T10" fmla="*/ 1448 w 2032"/>
                <a:gd name="T11" fmla="*/ 17 h 1536"/>
                <a:gd name="T12" fmla="*/ 1582 w 2032"/>
                <a:gd name="T13" fmla="*/ 42 h 1536"/>
                <a:gd name="T14" fmla="*/ 1706 w 2032"/>
                <a:gd name="T15" fmla="*/ 70 h 1536"/>
                <a:gd name="T16" fmla="*/ 1814 w 2032"/>
                <a:gd name="T17" fmla="*/ 102 h 1536"/>
                <a:gd name="T18" fmla="*/ 1905 w 2032"/>
                <a:gd name="T19" fmla="*/ 131 h 1536"/>
                <a:gd name="T20" fmla="*/ 1972 w 2032"/>
                <a:gd name="T21" fmla="*/ 157 h 1536"/>
                <a:gd name="T22" fmla="*/ 2016 w 2032"/>
                <a:gd name="T23" fmla="*/ 175 h 1536"/>
                <a:gd name="T24" fmla="*/ 2032 w 2032"/>
                <a:gd name="T25" fmla="*/ 182 h 1536"/>
                <a:gd name="T26" fmla="*/ 2029 w 2032"/>
                <a:gd name="T27" fmla="*/ 200 h 1536"/>
                <a:gd name="T28" fmla="*/ 2021 w 2032"/>
                <a:gd name="T29" fmla="*/ 249 h 1536"/>
                <a:gd name="T30" fmla="*/ 2008 w 2032"/>
                <a:gd name="T31" fmla="*/ 327 h 1536"/>
                <a:gd name="T32" fmla="*/ 1988 w 2032"/>
                <a:gd name="T33" fmla="*/ 427 h 1536"/>
                <a:gd name="T34" fmla="*/ 1957 w 2032"/>
                <a:gd name="T35" fmla="*/ 542 h 1536"/>
                <a:gd name="T36" fmla="*/ 1918 w 2032"/>
                <a:gd name="T37" fmla="*/ 672 h 1536"/>
                <a:gd name="T38" fmla="*/ 1865 w 2032"/>
                <a:gd name="T39" fmla="*/ 807 h 1536"/>
                <a:gd name="T40" fmla="*/ 1801 w 2032"/>
                <a:gd name="T41" fmla="*/ 944 h 1536"/>
                <a:gd name="T42" fmla="*/ 1721 w 2032"/>
                <a:gd name="T43" fmla="*/ 1076 h 1536"/>
                <a:gd name="T44" fmla="*/ 1626 w 2032"/>
                <a:gd name="T45" fmla="*/ 1202 h 1536"/>
                <a:gd name="T46" fmla="*/ 1514 w 2032"/>
                <a:gd name="T47" fmla="*/ 1313 h 1536"/>
                <a:gd name="T48" fmla="*/ 1383 w 2032"/>
                <a:gd name="T49" fmla="*/ 1405 h 1536"/>
                <a:gd name="T50" fmla="*/ 1244 w 2032"/>
                <a:gd name="T51" fmla="*/ 1469 h 1536"/>
                <a:gd name="T52" fmla="*/ 1098 w 2032"/>
                <a:gd name="T53" fmla="*/ 1511 h 1536"/>
                <a:gd name="T54" fmla="*/ 949 w 2032"/>
                <a:gd name="T55" fmla="*/ 1532 h 1536"/>
                <a:gd name="T56" fmla="*/ 801 w 2032"/>
                <a:gd name="T57" fmla="*/ 1536 h 1536"/>
                <a:gd name="T58" fmla="*/ 653 w 2032"/>
                <a:gd name="T59" fmla="*/ 1527 h 1536"/>
                <a:gd name="T60" fmla="*/ 515 w 2032"/>
                <a:gd name="T61" fmla="*/ 1507 h 1536"/>
                <a:gd name="T62" fmla="*/ 385 w 2032"/>
                <a:gd name="T63" fmla="*/ 1481 h 1536"/>
                <a:gd name="T64" fmla="*/ 270 w 2032"/>
                <a:gd name="T65" fmla="*/ 1450 h 1536"/>
                <a:gd name="T66" fmla="*/ 169 w 2032"/>
                <a:gd name="T67" fmla="*/ 1419 h 1536"/>
                <a:gd name="T68" fmla="*/ 90 w 2032"/>
                <a:gd name="T69" fmla="*/ 1390 h 1536"/>
                <a:gd name="T70" fmla="*/ 33 w 2032"/>
                <a:gd name="T71" fmla="*/ 1368 h 1536"/>
                <a:gd name="T72" fmla="*/ 4 w 2032"/>
                <a:gd name="T73" fmla="*/ 1357 h 1536"/>
                <a:gd name="T74" fmla="*/ 0 w 2032"/>
                <a:gd name="T75" fmla="*/ 1349 h 1536"/>
                <a:gd name="T76" fmla="*/ 4 w 2032"/>
                <a:gd name="T77" fmla="*/ 1316 h 1536"/>
                <a:gd name="T78" fmla="*/ 14 w 2032"/>
                <a:gd name="T79" fmla="*/ 1250 h 1536"/>
                <a:gd name="T80" fmla="*/ 32 w 2032"/>
                <a:gd name="T81" fmla="*/ 1161 h 1536"/>
                <a:gd name="T82" fmla="*/ 57 w 2032"/>
                <a:gd name="T83" fmla="*/ 1053 h 1536"/>
                <a:gd name="T84" fmla="*/ 92 w 2032"/>
                <a:gd name="T85" fmla="*/ 929 h 1536"/>
                <a:gd name="T86" fmla="*/ 138 w 2032"/>
                <a:gd name="T87" fmla="*/ 798 h 1536"/>
                <a:gd name="T88" fmla="*/ 197 w 2032"/>
                <a:gd name="T89" fmla="*/ 661 h 1536"/>
                <a:gd name="T90" fmla="*/ 268 w 2032"/>
                <a:gd name="T91" fmla="*/ 525 h 1536"/>
                <a:gd name="T92" fmla="*/ 356 w 2032"/>
                <a:gd name="T93" fmla="*/ 395 h 1536"/>
                <a:gd name="T94" fmla="*/ 459 w 2032"/>
                <a:gd name="T95" fmla="*/ 277 h 1536"/>
                <a:gd name="T96" fmla="*/ 580 w 2032"/>
                <a:gd name="T97" fmla="*/ 175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32" h="1536">
                  <a:moveTo>
                    <a:pt x="647" y="131"/>
                  </a:moveTo>
                  <a:lnTo>
                    <a:pt x="716" y="96"/>
                  </a:lnTo>
                  <a:lnTo>
                    <a:pt x="787" y="67"/>
                  </a:lnTo>
                  <a:lnTo>
                    <a:pt x="859" y="43"/>
                  </a:lnTo>
                  <a:lnTo>
                    <a:pt x="933" y="25"/>
                  </a:lnTo>
                  <a:lnTo>
                    <a:pt x="1008" y="11"/>
                  </a:lnTo>
                  <a:lnTo>
                    <a:pt x="1082" y="4"/>
                  </a:lnTo>
                  <a:lnTo>
                    <a:pt x="1157" y="0"/>
                  </a:lnTo>
                  <a:lnTo>
                    <a:pt x="1231" y="0"/>
                  </a:lnTo>
                  <a:lnTo>
                    <a:pt x="1305" y="3"/>
                  </a:lnTo>
                  <a:lnTo>
                    <a:pt x="1377" y="8"/>
                  </a:lnTo>
                  <a:lnTo>
                    <a:pt x="1448" y="17"/>
                  </a:lnTo>
                  <a:lnTo>
                    <a:pt x="1517" y="29"/>
                  </a:lnTo>
                  <a:lnTo>
                    <a:pt x="1582" y="42"/>
                  </a:lnTo>
                  <a:lnTo>
                    <a:pt x="1647" y="55"/>
                  </a:lnTo>
                  <a:lnTo>
                    <a:pt x="1706" y="70"/>
                  </a:lnTo>
                  <a:lnTo>
                    <a:pt x="1762" y="86"/>
                  </a:lnTo>
                  <a:lnTo>
                    <a:pt x="1814" y="102"/>
                  </a:lnTo>
                  <a:lnTo>
                    <a:pt x="1861" y="116"/>
                  </a:lnTo>
                  <a:lnTo>
                    <a:pt x="1905" y="131"/>
                  </a:lnTo>
                  <a:lnTo>
                    <a:pt x="1941" y="146"/>
                  </a:lnTo>
                  <a:lnTo>
                    <a:pt x="1972" y="157"/>
                  </a:lnTo>
                  <a:lnTo>
                    <a:pt x="1998" y="167"/>
                  </a:lnTo>
                  <a:lnTo>
                    <a:pt x="2016" y="175"/>
                  </a:lnTo>
                  <a:lnTo>
                    <a:pt x="2027" y="179"/>
                  </a:lnTo>
                  <a:lnTo>
                    <a:pt x="2032" y="182"/>
                  </a:lnTo>
                  <a:lnTo>
                    <a:pt x="2030" y="186"/>
                  </a:lnTo>
                  <a:lnTo>
                    <a:pt x="2029" y="200"/>
                  </a:lnTo>
                  <a:lnTo>
                    <a:pt x="2026" y="220"/>
                  </a:lnTo>
                  <a:lnTo>
                    <a:pt x="2021" y="249"/>
                  </a:lnTo>
                  <a:lnTo>
                    <a:pt x="2017" y="286"/>
                  </a:lnTo>
                  <a:lnTo>
                    <a:pt x="2008" y="327"/>
                  </a:lnTo>
                  <a:lnTo>
                    <a:pt x="2000" y="375"/>
                  </a:lnTo>
                  <a:lnTo>
                    <a:pt x="1988" y="427"/>
                  </a:lnTo>
                  <a:lnTo>
                    <a:pt x="1975" y="483"/>
                  </a:lnTo>
                  <a:lnTo>
                    <a:pt x="1957" y="542"/>
                  </a:lnTo>
                  <a:lnTo>
                    <a:pt x="1940" y="607"/>
                  </a:lnTo>
                  <a:lnTo>
                    <a:pt x="1918" y="672"/>
                  </a:lnTo>
                  <a:lnTo>
                    <a:pt x="1893" y="738"/>
                  </a:lnTo>
                  <a:lnTo>
                    <a:pt x="1865" y="807"/>
                  </a:lnTo>
                  <a:lnTo>
                    <a:pt x="1835" y="875"/>
                  </a:lnTo>
                  <a:lnTo>
                    <a:pt x="1801" y="944"/>
                  </a:lnTo>
                  <a:lnTo>
                    <a:pt x="1763" y="1011"/>
                  </a:lnTo>
                  <a:lnTo>
                    <a:pt x="1721" y="1076"/>
                  </a:lnTo>
                  <a:lnTo>
                    <a:pt x="1676" y="1141"/>
                  </a:lnTo>
                  <a:lnTo>
                    <a:pt x="1626" y="1202"/>
                  </a:lnTo>
                  <a:lnTo>
                    <a:pt x="1572" y="1259"/>
                  </a:lnTo>
                  <a:lnTo>
                    <a:pt x="1514" y="1313"/>
                  </a:lnTo>
                  <a:lnTo>
                    <a:pt x="1451" y="1361"/>
                  </a:lnTo>
                  <a:lnTo>
                    <a:pt x="1383" y="1405"/>
                  </a:lnTo>
                  <a:lnTo>
                    <a:pt x="1314" y="1440"/>
                  </a:lnTo>
                  <a:lnTo>
                    <a:pt x="1244" y="1469"/>
                  </a:lnTo>
                  <a:lnTo>
                    <a:pt x="1173" y="1494"/>
                  </a:lnTo>
                  <a:lnTo>
                    <a:pt x="1098" y="1511"/>
                  </a:lnTo>
                  <a:lnTo>
                    <a:pt x="1024" y="1524"/>
                  </a:lnTo>
                  <a:lnTo>
                    <a:pt x="949" y="1532"/>
                  </a:lnTo>
                  <a:lnTo>
                    <a:pt x="875" y="1536"/>
                  </a:lnTo>
                  <a:lnTo>
                    <a:pt x="801" y="1536"/>
                  </a:lnTo>
                  <a:lnTo>
                    <a:pt x="726" y="1533"/>
                  </a:lnTo>
                  <a:lnTo>
                    <a:pt x="653" y="1527"/>
                  </a:lnTo>
                  <a:lnTo>
                    <a:pt x="583" y="1519"/>
                  </a:lnTo>
                  <a:lnTo>
                    <a:pt x="515" y="1507"/>
                  </a:lnTo>
                  <a:lnTo>
                    <a:pt x="449" y="1495"/>
                  </a:lnTo>
                  <a:lnTo>
                    <a:pt x="385" y="1481"/>
                  </a:lnTo>
                  <a:lnTo>
                    <a:pt x="325" y="1466"/>
                  </a:lnTo>
                  <a:lnTo>
                    <a:pt x="270" y="1450"/>
                  </a:lnTo>
                  <a:lnTo>
                    <a:pt x="217" y="1434"/>
                  </a:lnTo>
                  <a:lnTo>
                    <a:pt x="169" y="1419"/>
                  </a:lnTo>
                  <a:lnTo>
                    <a:pt x="127" y="1405"/>
                  </a:lnTo>
                  <a:lnTo>
                    <a:pt x="90" y="1390"/>
                  </a:lnTo>
                  <a:lnTo>
                    <a:pt x="58" y="1379"/>
                  </a:lnTo>
                  <a:lnTo>
                    <a:pt x="33" y="1368"/>
                  </a:lnTo>
                  <a:lnTo>
                    <a:pt x="16" y="1361"/>
                  </a:lnTo>
                  <a:lnTo>
                    <a:pt x="4" y="1357"/>
                  </a:lnTo>
                  <a:lnTo>
                    <a:pt x="0" y="1355"/>
                  </a:lnTo>
                  <a:lnTo>
                    <a:pt x="0" y="1349"/>
                  </a:lnTo>
                  <a:lnTo>
                    <a:pt x="3" y="1336"/>
                  </a:lnTo>
                  <a:lnTo>
                    <a:pt x="4" y="1316"/>
                  </a:lnTo>
                  <a:lnTo>
                    <a:pt x="9" y="1287"/>
                  </a:lnTo>
                  <a:lnTo>
                    <a:pt x="14" y="1250"/>
                  </a:lnTo>
                  <a:lnTo>
                    <a:pt x="22" y="1209"/>
                  </a:lnTo>
                  <a:lnTo>
                    <a:pt x="32" y="1161"/>
                  </a:lnTo>
                  <a:lnTo>
                    <a:pt x="44" y="1109"/>
                  </a:lnTo>
                  <a:lnTo>
                    <a:pt x="57" y="1053"/>
                  </a:lnTo>
                  <a:lnTo>
                    <a:pt x="73" y="993"/>
                  </a:lnTo>
                  <a:lnTo>
                    <a:pt x="92" y="929"/>
                  </a:lnTo>
                  <a:lnTo>
                    <a:pt x="114" y="865"/>
                  </a:lnTo>
                  <a:lnTo>
                    <a:pt x="138" y="798"/>
                  </a:lnTo>
                  <a:lnTo>
                    <a:pt x="166" y="729"/>
                  </a:lnTo>
                  <a:lnTo>
                    <a:pt x="197" y="661"/>
                  </a:lnTo>
                  <a:lnTo>
                    <a:pt x="230" y="592"/>
                  </a:lnTo>
                  <a:lnTo>
                    <a:pt x="268" y="525"/>
                  </a:lnTo>
                  <a:lnTo>
                    <a:pt x="311" y="459"/>
                  </a:lnTo>
                  <a:lnTo>
                    <a:pt x="356" y="395"/>
                  </a:lnTo>
                  <a:lnTo>
                    <a:pt x="405" y="334"/>
                  </a:lnTo>
                  <a:lnTo>
                    <a:pt x="459" y="277"/>
                  </a:lnTo>
                  <a:lnTo>
                    <a:pt x="518" y="223"/>
                  </a:lnTo>
                  <a:lnTo>
                    <a:pt x="580" y="175"/>
                  </a:lnTo>
                  <a:lnTo>
                    <a:pt x="647" y="131"/>
                  </a:lnTo>
                </a:path>
              </a:pathLst>
            </a:cu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162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23572" name="TextBox 20"/>
            <p:cNvSpPr txBox="1">
              <a:spLocks noChangeArrowheads="1"/>
            </p:cNvSpPr>
            <p:nvPr/>
          </p:nvSpPr>
          <p:spPr bwMode="auto">
            <a:xfrm>
              <a:off x="5018359" y="2326403"/>
              <a:ext cx="1491766" cy="120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55" name="组合 54"/>
          <p:cNvGrpSpPr/>
          <p:nvPr/>
        </p:nvGrpSpPr>
        <p:grpSpPr bwMode="auto">
          <a:xfrm>
            <a:off x="5454377" y="2766161"/>
            <a:ext cx="2297991" cy="991881"/>
            <a:chOff x="4257751" y="3573158"/>
            <a:chExt cx="2721332" cy="1399460"/>
          </a:xfrm>
        </p:grpSpPr>
        <p:sp>
          <p:nvSpPr>
            <p:cNvPr id="56" name="Freeform 9"/>
            <p:cNvSpPr/>
            <p:nvPr/>
          </p:nvSpPr>
          <p:spPr bwMode="gray">
            <a:xfrm rot="521906">
              <a:off x="4257751" y="3573158"/>
              <a:ext cx="2721332" cy="1399460"/>
            </a:xfrm>
            <a:custGeom>
              <a:avLst/>
              <a:gdLst>
                <a:gd name="T0" fmla="*/ 1451 w 2032"/>
                <a:gd name="T1" fmla="*/ 175 h 1536"/>
                <a:gd name="T2" fmla="*/ 1572 w 2032"/>
                <a:gd name="T3" fmla="*/ 277 h 1536"/>
                <a:gd name="T4" fmla="*/ 1676 w 2032"/>
                <a:gd name="T5" fmla="*/ 395 h 1536"/>
                <a:gd name="T6" fmla="*/ 1763 w 2032"/>
                <a:gd name="T7" fmla="*/ 525 h 1536"/>
                <a:gd name="T8" fmla="*/ 1835 w 2032"/>
                <a:gd name="T9" fmla="*/ 661 h 1536"/>
                <a:gd name="T10" fmla="*/ 1893 w 2032"/>
                <a:gd name="T11" fmla="*/ 798 h 1536"/>
                <a:gd name="T12" fmla="*/ 1940 w 2032"/>
                <a:gd name="T13" fmla="*/ 929 h 1536"/>
                <a:gd name="T14" fmla="*/ 1975 w 2032"/>
                <a:gd name="T15" fmla="*/ 1053 h 1536"/>
                <a:gd name="T16" fmla="*/ 2000 w 2032"/>
                <a:gd name="T17" fmla="*/ 1161 h 1536"/>
                <a:gd name="T18" fmla="*/ 2017 w 2032"/>
                <a:gd name="T19" fmla="*/ 1250 h 1536"/>
                <a:gd name="T20" fmla="*/ 2026 w 2032"/>
                <a:gd name="T21" fmla="*/ 1316 h 1536"/>
                <a:gd name="T22" fmla="*/ 2030 w 2032"/>
                <a:gd name="T23" fmla="*/ 1349 h 1536"/>
                <a:gd name="T24" fmla="*/ 2027 w 2032"/>
                <a:gd name="T25" fmla="*/ 1357 h 1536"/>
                <a:gd name="T26" fmla="*/ 1998 w 2032"/>
                <a:gd name="T27" fmla="*/ 1368 h 1536"/>
                <a:gd name="T28" fmla="*/ 1941 w 2032"/>
                <a:gd name="T29" fmla="*/ 1390 h 1536"/>
                <a:gd name="T30" fmla="*/ 1861 w 2032"/>
                <a:gd name="T31" fmla="*/ 1419 h 1536"/>
                <a:gd name="T32" fmla="*/ 1762 w 2032"/>
                <a:gd name="T33" fmla="*/ 1450 h 1536"/>
                <a:gd name="T34" fmla="*/ 1647 w 2032"/>
                <a:gd name="T35" fmla="*/ 1481 h 1536"/>
                <a:gd name="T36" fmla="*/ 1517 w 2032"/>
                <a:gd name="T37" fmla="*/ 1507 h 1536"/>
                <a:gd name="T38" fmla="*/ 1377 w 2032"/>
                <a:gd name="T39" fmla="*/ 1527 h 1536"/>
                <a:gd name="T40" fmla="*/ 1231 w 2032"/>
                <a:gd name="T41" fmla="*/ 1536 h 1536"/>
                <a:gd name="T42" fmla="*/ 1082 w 2032"/>
                <a:gd name="T43" fmla="*/ 1532 h 1536"/>
                <a:gd name="T44" fmla="*/ 933 w 2032"/>
                <a:gd name="T45" fmla="*/ 1511 h 1536"/>
                <a:gd name="T46" fmla="*/ 787 w 2032"/>
                <a:gd name="T47" fmla="*/ 1469 h 1536"/>
                <a:gd name="T48" fmla="*/ 647 w 2032"/>
                <a:gd name="T49" fmla="*/ 1405 h 1536"/>
                <a:gd name="T50" fmla="*/ 518 w 2032"/>
                <a:gd name="T51" fmla="*/ 1313 h 1536"/>
                <a:gd name="T52" fmla="*/ 405 w 2032"/>
                <a:gd name="T53" fmla="*/ 1202 h 1536"/>
                <a:gd name="T54" fmla="*/ 311 w 2032"/>
                <a:gd name="T55" fmla="*/ 1076 h 1536"/>
                <a:gd name="T56" fmla="*/ 230 w 2032"/>
                <a:gd name="T57" fmla="*/ 944 h 1536"/>
                <a:gd name="T58" fmla="*/ 166 w 2032"/>
                <a:gd name="T59" fmla="*/ 806 h 1536"/>
                <a:gd name="T60" fmla="*/ 114 w 2032"/>
                <a:gd name="T61" fmla="*/ 672 h 1536"/>
                <a:gd name="T62" fmla="*/ 73 w 2032"/>
                <a:gd name="T63" fmla="*/ 542 h 1536"/>
                <a:gd name="T64" fmla="*/ 44 w 2032"/>
                <a:gd name="T65" fmla="*/ 427 h 1536"/>
                <a:gd name="T66" fmla="*/ 22 w 2032"/>
                <a:gd name="T67" fmla="*/ 326 h 1536"/>
                <a:gd name="T68" fmla="*/ 9 w 2032"/>
                <a:gd name="T69" fmla="*/ 249 h 1536"/>
                <a:gd name="T70" fmla="*/ 3 w 2032"/>
                <a:gd name="T71" fmla="*/ 200 h 1536"/>
                <a:gd name="T72" fmla="*/ 0 w 2032"/>
                <a:gd name="T73" fmla="*/ 182 h 1536"/>
                <a:gd name="T74" fmla="*/ 16 w 2032"/>
                <a:gd name="T75" fmla="*/ 175 h 1536"/>
                <a:gd name="T76" fmla="*/ 58 w 2032"/>
                <a:gd name="T77" fmla="*/ 157 h 1536"/>
                <a:gd name="T78" fmla="*/ 127 w 2032"/>
                <a:gd name="T79" fmla="*/ 131 h 1536"/>
                <a:gd name="T80" fmla="*/ 217 w 2032"/>
                <a:gd name="T81" fmla="*/ 102 h 1536"/>
                <a:gd name="T82" fmla="*/ 325 w 2032"/>
                <a:gd name="T83" fmla="*/ 70 h 1536"/>
                <a:gd name="T84" fmla="*/ 449 w 2032"/>
                <a:gd name="T85" fmla="*/ 42 h 1536"/>
                <a:gd name="T86" fmla="*/ 583 w 2032"/>
                <a:gd name="T87" fmla="*/ 17 h 1536"/>
                <a:gd name="T88" fmla="*/ 726 w 2032"/>
                <a:gd name="T89" fmla="*/ 3 h 1536"/>
                <a:gd name="T90" fmla="*/ 875 w 2032"/>
                <a:gd name="T91" fmla="*/ 0 h 1536"/>
                <a:gd name="T92" fmla="*/ 1024 w 2032"/>
                <a:gd name="T93" fmla="*/ 11 h 1536"/>
                <a:gd name="T94" fmla="*/ 1173 w 2032"/>
                <a:gd name="T95" fmla="*/ 43 h 1536"/>
                <a:gd name="T96" fmla="*/ 1314 w 2032"/>
                <a:gd name="T97" fmla="*/ 96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32" h="1536">
                  <a:moveTo>
                    <a:pt x="1383" y="131"/>
                  </a:moveTo>
                  <a:lnTo>
                    <a:pt x="1451" y="175"/>
                  </a:lnTo>
                  <a:lnTo>
                    <a:pt x="1514" y="223"/>
                  </a:lnTo>
                  <a:lnTo>
                    <a:pt x="1572" y="277"/>
                  </a:lnTo>
                  <a:lnTo>
                    <a:pt x="1626" y="334"/>
                  </a:lnTo>
                  <a:lnTo>
                    <a:pt x="1676" y="395"/>
                  </a:lnTo>
                  <a:lnTo>
                    <a:pt x="1721" y="459"/>
                  </a:lnTo>
                  <a:lnTo>
                    <a:pt x="1763" y="525"/>
                  </a:lnTo>
                  <a:lnTo>
                    <a:pt x="1801" y="592"/>
                  </a:lnTo>
                  <a:lnTo>
                    <a:pt x="1835" y="661"/>
                  </a:lnTo>
                  <a:lnTo>
                    <a:pt x="1865" y="729"/>
                  </a:lnTo>
                  <a:lnTo>
                    <a:pt x="1893" y="798"/>
                  </a:lnTo>
                  <a:lnTo>
                    <a:pt x="1918" y="865"/>
                  </a:lnTo>
                  <a:lnTo>
                    <a:pt x="1940" y="929"/>
                  </a:lnTo>
                  <a:lnTo>
                    <a:pt x="1957" y="993"/>
                  </a:lnTo>
                  <a:lnTo>
                    <a:pt x="1975" y="1053"/>
                  </a:lnTo>
                  <a:lnTo>
                    <a:pt x="1988" y="1109"/>
                  </a:lnTo>
                  <a:lnTo>
                    <a:pt x="2000" y="1161"/>
                  </a:lnTo>
                  <a:lnTo>
                    <a:pt x="2008" y="1209"/>
                  </a:lnTo>
                  <a:lnTo>
                    <a:pt x="2017" y="1250"/>
                  </a:lnTo>
                  <a:lnTo>
                    <a:pt x="2021" y="1287"/>
                  </a:lnTo>
                  <a:lnTo>
                    <a:pt x="2026" y="1316"/>
                  </a:lnTo>
                  <a:lnTo>
                    <a:pt x="2029" y="1336"/>
                  </a:lnTo>
                  <a:lnTo>
                    <a:pt x="2030" y="1349"/>
                  </a:lnTo>
                  <a:lnTo>
                    <a:pt x="2032" y="1355"/>
                  </a:lnTo>
                  <a:lnTo>
                    <a:pt x="2027" y="1357"/>
                  </a:lnTo>
                  <a:lnTo>
                    <a:pt x="2016" y="1361"/>
                  </a:lnTo>
                  <a:lnTo>
                    <a:pt x="1998" y="1368"/>
                  </a:lnTo>
                  <a:lnTo>
                    <a:pt x="1972" y="1378"/>
                  </a:lnTo>
                  <a:lnTo>
                    <a:pt x="1941" y="1390"/>
                  </a:lnTo>
                  <a:lnTo>
                    <a:pt x="1905" y="1405"/>
                  </a:lnTo>
                  <a:lnTo>
                    <a:pt x="1861" y="1419"/>
                  </a:lnTo>
                  <a:lnTo>
                    <a:pt x="1814" y="1434"/>
                  </a:lnTo>
                  <a:lnTo>
                    <a:pt x="1762" y="1450"/>
                  </a:lnTo>
                  <a:lnTo>
                    <a:pt x="1706" y="1466"/>
                  </a:lnTo>
                  <a:lnTo>
                    <a:pt x="1647" y="1481"/>
                  </a:lnTo>
                  <a:lnTo>
                    <a:pt x="1582" y="1495"/>
                  </a:lnTo>
                  <a:lnTo>
                    <a:pt x="1517" y="1507"/>
                  </a:lnTo>
                  <a:lnTo>
                    <a:pt x="1448" y="1518"/>
                  </a:lnTo>
                  <a:lnTo>
                    <a:pt x="1377" y="1527"/>
                  </a:lnTo>
                  <a:lnTo>
                    <a:pt x="1305" y="1533"/>
                  </a:lnTo>
                  <a:lnTo>
                    <a:pt x="1231" y="1536"/>
                  </a:lnTo>
                  <a:lnTo>
                    <a:pt x="1157" y="1536"/>
                  </a:lnTo>
                  <a:lnTo>
                    <a:pt x="1082" y="1532"/>
                  </a:lnTo>
                  <a:lnTo>
                    <a:pt x="1008" y="1524"/>
                  </a:lnTo>
                  <a:lnTo>
                    <a:pt x="933" y="1511"/>
                  </a:lnTo>
                  <a:lnTo>
                    <a:pt x="859" y="1494"/>
                  </a:lnTo>
                  <a:lnTo>
                    <a:pt x="787" y="1469"/>
                  </a:lnTo>
                  <a:lnTo>
                    <a:pt x="716" y="1440"/>
                  </a:lnTo>
                  <a:lnTo>
                    <a:pt x="647" y="1405"/>
                  </a:lnTo>
                  <a:lnTo>
                    <a:pt x="580" y="1361"/>
                  </a:lnTo>
                  <a:lnTo>
                    <a:pt x="518" y="1313"/>
                  </a:lnTo>
                  <a:lnTo>
                    <a:pt x="459" y="1259"/>
                  </a:lnTo>
                  <a:lnTo>
                    <a:pt x="405" y="1202"/>
                  </a:lnTo>
                  <a:lnTo>
                    <a:pt x="356" y="1141"/>
                  </a:lnTo>
                  <a:lnTo>
                    <a:pt x="311" y="1076"/>
                  </a:lnTo>
                  <a:lnTo>
                    <a:pt x="268" y="1011"/>
                  </a:lnTo>
                  <a:lnTo>
                    <a:pt x="230" y="944"/>
                  </a:lnTo>
                  <a:lnTo>
                    <a:pt x="197" y="875"/>
                  </a:lnTo>
                  <a:lnTo>
                    <a:pt x="166" y="806"/>
                  </a:lnTo>
                  <a:lnTo>
                    <a:pt x="138" y="738"/>
                  </a:lnTo>
                  <a:lnTo>
                    <a:pt x="114" y="672"/>
                  </a:lnTo>
                  <a:lnTo>
                    <a:pt x="92" y="607"/>
                  </a:lnTo>
                  <a:lnTo>
                    <a:pt x="73" y="542"/>
                  </a:lnTo>
                  <a:lnTo>
                    <a:pt x="57" y="483"/>
                  </a:lnTo>
                  <a:lnTo>
                    <a:pt x="44" y="427"/>
                  </a:lnTo>
                  <a:lnTo>
                    <a:pt x="32" y="375"/>
                  </a:lnTo>
                  <a:lnTo>
                    <a:pt x="22" y="326"/>
                  </a:lnTo>
                  <a:lnTo>
                    <a:pt x="14" y="286"/>
                  </a:lnTo>
                  <a:lnTo>
                    <a:pt x="9" y="249"/>
                  </a:lnTo>
                  <a:lnTo>
                    <a:pt x="4" y="220"/>
                  </a:lnTo>
                  <a:lnTo>
                    <a:pt x="3" y="200"/>
                  </a:lnTo>
                  <a:lnTo>
                    <a:pt x="0" y="186"/>
                  </a:lnTo>
                  <a:lnTo>
                    <a:pt x="0" y="182"/>
                  </a:lnTo>
                  <a:lnTo>
                    <a:pt x="4" y="179"/>
                  </a:lnTo>
                  <a:lnTo>
                    <a:pt x="16" y="175"/>
                  </a:lnTo>
                  <a:lnTo>
                    <a:pt x="33" y="167"/>
                  </a:lnTo>
                  <a:lnTo>
                    <a:pt x="58" y="157"/>
                  </a:lnTo>
                  <a:lnTo>
                    <a:pt x="90" y="146"/>
                  </a:lnTo>
                  <a:lnTo>
                    <a:pt x="127" y="131"/>
                  </a:lnTo>
                  <a:lnTo>
                    <a:pt x="169" y="116"/>
                  </a:lnTo>
                  <a:lnTo>
                    <a:pt x="217" y="102"/>
                  </a:lnTo>
                  <a:lnTo>
                    <a:pt x="270" y="86"/>
                  </a:lnTo>
                  <a:lnTo>
                    <a:pt x="325" y="70"/>
                  </a:lnTo>
                  <a:lnTo>
                    <a:pt x="385" y="55"/>
                  </a:lnTo>
                  <a:lnTo>
                    <a:pt x="449" y="42"/>
                  </a:lnTo>
                  <a:lnTo>
                    <a:pt x="515" y="29"/>
                  </a:lnTo>
                  <a:lnTo>
                    <a:pt x="583" y="17"/>
                  </a:lnTo>
                  <a:lnTo>
                    <a:pt x="653" y="8"/>
                  </a:lnTo>
                  <a:lnTo>
                    <a:pt x="726" y="3"/>
                  </a:lnTo>
                  <a:lnTo>
                    <a:pt x="801" y="0"/>
                  </a:lnTo>
                  <a:lnTo>
                    <a:pt x="875" y="0"/>
                  </a:lnTo>
                  <a:lnTo>
                    <a:pt x="949" y="4"/>
                  </a:lnTo>
                  <a:lnTo>
                    <a:pt x="1024" y="11"/>
                  </a:lnTo>
                  <a:lnTo>
                    <a:pt x="1098" y="24"/>
                  </a:lnTo>
                  <a:lnTo>
                    <a:pt x="1173" y="43"/>
                  </a:lnTo>
                  <a:lnTo>
                    <a:pt x="1244" y="67"/>
                  </a:lnTo>
                  <a:lnTo>
                    <a:pt x="1314" y="96"/>
                  </a:lnTo>
                  <a:lnTo>
                    <a:pt x="1383" y="131"/>
                  </a:lnTo>
                </a:path>
              </a:pathLst>
            </a:cu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189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3570" name="TextBox 20"/>
            <p:cNvSpPr txBox="1">
              <a:spLocks noChangeArrowheads="1"/>
            </p:cNvSpPr>
            <p:nvPr/>
          </p:nvSpPr>
          <p:spPr bwMode="auto">
            <a:xfrm>
              <a:off x="5033878" y="3674148"/>
              <a:ext cx="1491765" cy="120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58" name="组合 57"/>
          <p:cNvGrpSpPr/>
          <p:nvPr/>
        </p:nvGrpSpPr>
        <p:grpSpPr bwMode="auto">
          <a:xfrm>
            <a:off x="3207172" y="1463223"/>
            <a:ext cx="2391625" cy="1060123"/>
            <a:chOff x="2009412" y="2029541"/>
            <a:chExt cx="2833102" cy="1496644"/>
          </a:xfrm>
        </p:grpSpPr>
        <p:sp>
          <p:nvSpPr>
            <p:cNvPr id="59" name="Freeform 6"/>
            <p:cNvSpPr/>
            <p:nvPr/>
          </p:nvSpPr>
          <p:spPr bwMode="gray">
            <a:xfrm rot="575181">
              <a:off x="2009412" y="2029541"/>
              <a:ext cx="2833102" cy="1496644"/>
            </a:xfrm>
            <a:custGeom>
              <a:avLst/>
              <a:gdLst>
                <a:gd name="T0" fmla="*/ 1451 w 2032"/>
                <a:gd name="T1" fmla="*/ 175 h 1536"/>
                <a:gd name="T2" fmla="*/ 1572 w 2032"/>
                <a:gd name="T3" fmla="*/ 277 h 1536"/>
                <a:gd name="T4" fmla="*/ 1676 w 2032"/>
                <a:gd name="T5" fmla="*/ 395 h 1536"/>
                <a:gd name="T6" fmla="*/ 1763 w 2032"/>
                <a:gd name="T7" fmla="*/ 525 h 1536"/>
                <a:gd name="T8" fmla="*/ 1835 w 2032"/>
                <a:gd name="T9" fmla="*/ 660 h 1536"/>
                <a:gd name="T10" fmla="*/ 1893 w 2032"/>
                <a:gd name="T11" fmla="*/ 798 h 1536"/>
                <a:gd name="T12" fmla="*/ 1940 w 2032"/>
                <a:gd name="T13" fmla="*/ 929 h 1536"/>
                <a:gd name="T14" fmla="*/ 1975 w 2032"/>
                <a:gd name="T15" fmla="*/ 1053 h 1536"/>
                <a:gd name="T16" fmla="*/ 2000 w 2032"/>
                <a:gd name="T17" fmla="*/ 1161 h 1536"/>
                <a:gd name="T18" fmla="*/ 2017 w 2032"/>
                <a:gd name="T19" fmla="*/ 1250 h 1536"/>
                <a:gd name="T20" fmla="*/ 2026 w 2032"/>
                <a:gd name="T21" fmla="*/ 1316 h 1536"/>
                <a:gd name="T22" fmla="*/ 2030 w 2032"/>
                <a:gd name="T23" fmla="*/ 1349 h 1536"/>
                <a:gd name="T24" fmla="*/ 2027 w 2032"/>
                <a:gd name="T25" fmla="*/ 1356 h 1536"/>
                <a:gd name="T26" fmla="*/ 1998 w 2032"/>
                <a:gd name="T27" fmla="*/ 1368 h 1536"/>
                <a:gd name="T28" fmla="*/ 1941 w 2032"/>
                <a:gd name="T29" fmla="*/ 1390 h 1536"/>
                <a:gd name="T30" fmla="*/ 1861 w 2032"/>
                <a:gd name="T31" fmla="*/ 1419 h 1536"/>
                <a:gd name="T32" fmla="*/ 1762 w 2032"/>
                <a:gd name="T33" fmla="*/ 1450 h 1536"/>
                <a:gd name="T34" fmla="*/ 1647 w 2032"/>
                <a:gd name="T35" fmla="*/ 1480 h 1536"/>
                <a:gd name="T36" fmla="*/ 1517 w 2032"/>
                <a:gd name="T37" fmla="*/ 1507 h 1536"/>
                <a:gd name="T38" fmla="*/ 1377 w 2032"/>
                <a:gd name="T39" fmla="*/ 1527 h 1536"/>
                <a:gd name="T40" fmla="*/ 1231 w 2032"/>
                <a:gd name="T41" fmla="*/ 1536 h 1536"/>
                <a:gd name="T42" fmla="*/ 1082 w 2032"/>
                <a:gd name="T43" fmla="*/ 1532 h 1536"/>
                <a:gd name="T44" fmla="*/ 933 w 2032"/>
                <a:gd name="T45" fmla="*/ 1511 h 1536"/>
                <a:gd name="T46" fmla="*/ 788 w 2032"/>
                <a:gd name="T47" fmla="*/ 1469 h 1536"/>
                <a:gd name="T48" fmla="*/ 648 w 2032"/>
                <a:gd name="T49" fmla="*/ 1405 h 1536"/>
                <a:gd name="T50" fmla="*/ 518 w 2032"/>
                <a:gd name="T51" fmla="*/ 1313 h 1536"/>
                <a:gd name="T52" fmla="*/ 405 w 2032"/>
                <a:gd name="T53" fmla="*/ 1202 h 1536"/>
                <a:gd name="T54" fmla="*/ 311 w 2032"/>
                <a:gd name="T55" fmla="*/ 1076 h 1536"/>
                <a:gd name="T56" fmla="*/ 230 w 2032"/>
                <a:gd name="T57" fmla="*/ 944 h 1536"/>
                <a:gd name="T58" fmla="*/ 166 w 2032"/>
                <a:gd name="T59" fmla="*/ 806 h 1536"/>
                <a:gd name="T60" fmla="*/ 114 w 2032"/>
                <a:gd name="T61" fmla="*/ 672 h 1536"/>
                <a:gd name="T62" fmla="*/ 73 w 2032"/>
                <a:gd name="T63" fmla="*/ 542 h 1536"/>
                <a:gd name="T64" fmla="*/ 44 w 2032"/>
                <a:gd name="T65" fmla="*/ 427 h 1536"/>
                <a:gd name="T66" fmla="*/ 22 w 2032"/>
                <a:gd name="T67" fmla="*/ 326 h 1536"/>
                <a:gd name="T68" fmla="*/ 9 w 2032"/>
                <a:gd name="T69" fmla="*/ 249 h 1536"/>
                <a:gd name="T70" fmla="*/ 3 w 2032"/>
                <a:gd name="T71" fmla="*/ 199 h 1536"/>
                <a:gd name="T72" fmla="*/ 0 w 2032"/>
                <a:gd name="T73" fmla="*/ 182 h 1536"/>
                <a:gd name="T74" fmla="*/ 16 w 2032"/>
                <a:gd name="T75" fmla="*/ 175 h 1536"/>
                <a:gd name="T76" fmla="*/ 58 w 2032"/>
                <a:gd name="T77" fmla="*/ 157 h 1536"/>
                <a:gd name="T78" fmla="*/ 127 w 2032"/>
                <a:gd name="T79" fmla="*/ 131 h 1536"/>
                <a:gd name="T80" fmla="*/ 217 w 2032"/>
                <a:gd name="T81" fmla="*/ 102 h 1536"/>
                <a:gd name="T82" fmla="*/ 325 w 2032"/>
                <a:gd name="T83" fmla="*/ 70 h 1536"/>
                <a:gd name="T84" fmla="*/ 449 w 2032"/>
                <a:gd name="T85" fmla="*/ 42 h 1536"/>
                <a:gd name="T86" fmla="*/ 583 w 2032"/>
                <a:gd name="T87" fmla="*/ 17 h 1536"/>
                <a:gd name="T88" fmla="*/ 726 w 2032"/>
                <a:gd name="T89" fmla="*/ 2 h 1536"/>
                <a:gd name="T90" fmla="*/ 875 w 2032"/>
                <a:gd name="T91" fmla="*/ 0 h 1536"/>
                <a:gd name="T92" fmla="*/ 1024 w 2032"/>
                <a:gd name="T93" fmla="*/ 11 h 1536"/>
                <a:gd name="T94" fmla="*/ 1173 w 2032"/>
                <a:gd name="T95" fmla="*/ 43 h 1536"/>
                <a:gd name="T96" fmla="*/ 1314 w 2032"/>
                <a:gd name="T97" fmla="*/ 96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32" h="1536">
                  <a:moveTo>
                    <a:pt x="1383" y="131"/>
                  </a:moveTo>
                  <a:lnTo>
                    <a:pt x="1451" y="175"/>
                  </a:lnTo>
                  <a:lnTo>
                    <a:pt x="1514" y="223"/>
                  </a:lnTo>
                  <a:lnTo>
                    <a:pt x="1572" y="277"/>
                  </a:lnTo>
                  <a:lnTo>
                    <a:pt x="1626" y="334"/>
                  </a:lnTo>
                  <a:lnTo>
                    <a:pt x="1676" y="395"/>
                  </a:lnTo>
                  <a:lnTo>
                    <a:pt x="1721" y="459"/>
                  </a:lnTo>
                  <a:lnTo>
                    <a:pt x="1763" y="525"/>
                  </a:lnTo>
                  <a:lnTo>
                    <a:pt x="1801" y="592"/>
                  </a:lnTo>
                  <a:lnTo>
                    <a:pt x="1835" y="660"/>
                  </a:lnTo>
                  <a:lnTo>
                    <a:pt x="1866" y="729"/>
                  </a:lnTo>
                  <a:lnTo>
                    <a:pt x="1893" y="798"/>
                  </a:lnTo>
                  <a:lnTo>
                    <a:pt x="1918" y="865"/>
                  </a:lnTo>
                  <a:lnTo>
                    <a:pt x="1940" y="929"/>
                  </a:lnTo>
                  <a:lnTo>
                    <a:pt x="1957" y="993"/>
                  </a:lnTo>
                  <a:lnTo>
                    <a:pt x="1975" y="1053"/>
                  </a:lnTo>
                  <a:lnTo>
                    <a:pt x="1988" y="1108"/>
                  </a:lnTo>
                  <a:lnTo>
                    <a:pt x="2000" y="1161"/>
                  </a:lnTo>
                  <a:lnTo>
                    <a:pt x="2008" y="1209"/>
                  </a:lnTo>
                  <a:lnTo>
                    <a:pt x="2017" y="1250"/>
                  </a:lnTo>
                  <a:lnTo>
                    <a:pt x="2022" y="1286"/>
                  </a:lnTo>
                  <a:lnTo>
                    <a:pt x="2026" y="1316"/>
                  </a:lnTo>
                  <a:lnTo>
                    <a:pt x="2029" y="1336"/>
                  </a:lnTo>
                  <a:lnTo>
                    <a:pt x="2030" y="1349"/>
                  </a:lnTo>
                  <a:lnTo>
                    <a:pt x="2032" y="1355"/>
                  </a:lnTo>
                  <a:lnTo>
                    <a:pt x="2027" y="1356"/>
                  </a:lnTo>
                  <a:lnTo>
                    <a:pt x="2016" y="1361"/>
                  </a:lnTo>
                  <a:lnTo>
                    <a:pt x="1998" y="1368"/>
                  </a:lnTo>
                  <a:lnTo>
                    <a:pt x="1972" y="1378"/>
                  </a:lnTo>
                  <a:lnTo>
                    <a:pt x="1941" y="1390"/>
                  </a:lnTo>
                  <a:lnTo>
                    <a:pt x="1905" y="1405"/>
                  </a:lnTo>
                  <a:lnTo>
                    <a:pt x="1861" y="1419"/>
                  </a:lnTo>
                  <a:lnTo>
                    <a:pt x="1814" y="1434"/>
                  </a:lnTo>
                  <a:lnTo>
                    <a:pt x="1762" y="1450"/>
                  </a:lnTo>
                  <a:lnTo>
                    <a:pt x="1707" y="1466"/>
                  </a:lnTo>
                  <a:lnTo>
                    <a:pt x="1647" y="1480"/>
                  </a:lnTo>
                  <a:lnTo>
                    <a:pt x="1583" y="1495"/>
                  </a:lnTo>
                  <a:lnTo>
                    <a:pt x="1517" y="1507"/>
                  </a:lnTo>
                  <a:lnTo>
                    <a:pt x="1448" y="1518"/>
                  </a:lnTo>
                  <a:lnTo>
                    <a:pt x="1377" y="1527"/>
                  </a:lnTo>
                  <a:lnTo>
                    <a:pt x="1305" y="1533"/>
                  </a:lnTo>
                  <a:lnTo>
                    <a:pt x="1231" y="1536"/>
                  </a:lnTo>
                  <a:lnTo>
                    <a:pt x="1157" y="1536"/>
                  </a:lnTo>
                  <a:lnTo>
                    <a:pt x="1082" y="1532"/>
                  </a:lnTo>
                  <a:lnTo>
                    <a:pt x="1008" y="1524"/>
                  </a:lnTo>
                  <a:lnTo>
                    <a:pt x="933" y="1511"/>
                  </a:lnTo>
                  <a:lnTo>
                    <a:pt x="859" y="1494"/>
                  </a:lnTo>
                  <a:lnTo>
                    <a:pt x="788" y="1469"/>
                  </a:lnTo>
                  <a:lnTo>
                    <a:pt x="716" y="1440"/>
                  </a:lnTo>
                  <a:lnTo>
                    <a:pt x="648" y="1405"/>
                  </a:lnTo>
                  <a:lnTo>
                    <a:pt x="580" y="1361"/>
                  </a:lnTo>
                  <a:lnTo>
                    <a:pt x="518" y="1313"/>
                  </a:lnTo>
                  <a:lnTo>
                    <a:pt x="459" y="1259"/>
                  </a:lnTo>
                  <a:lnTo>
                    <a:pt x="405" y="1202"/>
                  </a:lnTo>
                  <a:lnTo>
                    <a:pt x="356" y="1141"/>
                  </a:lnTo>
                  <a:lnTo>
                    <a:pt x="311" y="1076"/>
                  </a:lnTo>
                  <a:lnTo>
                    <a:pt x="268" y="1011"/>
                  </a:lnTo>
                  <a:lnTo>
                    <a:pt x="230" y="944"/>
                  </a:lnTo>
                  <a:lnTo>
                    <a:pt x="197" y="875"/>
                  </a:lnTo>
                  <a:lnTo>
                    <a:pt x="166" y="806"/>
                  </a:lnTo>
                  <a:lnTo>
                    <a:pt x="138" y="738"/>
                  </a:lnTo>
                  <a:lnTo>
                    <a:pt x="114" y="672"/>
                  </a:lnTo>
                  <a:lnTo>
                    <a:pt x="92" y="607"/>
                  </a:lnTo>
                  <a:lnTo>
                    <a:pt x="73" y="542"/>
                  </a:lnTo>
                  <a:lnTo>
                    <a:pt x="57" y="482"/>
                  </a:lnTo>
                  <a:lnTo>
                    <a:pt x="44" y="427"/>
                  </a:lnTo>
                  <a:lnTo>
                    <a:pt x="32" y="375"/>
                  </a:lnTo>
                  <a:lnTo>
                    <a:pt x="22" y="326"/>
                  </a:lnTo>
                  <a:lnTo>
                    <a:pt x="15" y="286"/>
                  </a:lnTo>
                  <a:lnTo>
                    <a:pt x="9" y="249"/>
                  </a:lnTo>
                  <a:lnTo>
                    <a:pt x="4" y="220"/>
                  </a:lnTo>
                  <a:lnTo>
                    <a:pt x="3" y="199"/>
                  </a:lnTo>
                  <a:lnTo>
                    <a:pt x="0" y="186"/>
                  </a:lnTo>
                  <a:lnTo>
                    <a:pt x="0" y="182"/>
                  </a:lnTo>
                  <a:lnTo>
                    <a:pt x="4" y="179"/>
                  </a:lnTo>
                  <a:lnTo>
                    <a:pt x="16" y="175"/>
                  </a:lnTo>
                  <a:lnTo>
                    <a:pt x="33" y="167"/>
                  </a:lnTo>
                  <a:lnTo>
                    <a:pt x="58" y="157"/>
                  </a:lnTo>
                  <a:lnTo>
                    <a:pt x="90" y="145"/>
                  </a:lnTo>
                  <a:lnTo>
                    <a:pt x="127" y="131"/>
                  </a:lnTo>
                  <a:lnTo>
                    <a:pt x="169" y="116"/>
                  </a:lnTo>
                  <a:lnTo>
                    <a:pt x="217" y="102"/>
                  </a:lnTo>
                  <a:lnTo>
                    <a:pt x="270" y="86"/>
                  </a:lnTo>
                  <a:lnTo>
                    <a:pt x="325" y="70"/>
                  </a:lnTo>
                  <a:lnTo>
                    <a:pt x="385" y="55"/>
                  </a:lnTo>
                  <a:lnTo>
                    <a:pt x="449" y="42"/>
                  </a:lnTo>
                  <a:lnTo>
                    <a:pt x="515" y="29"/>
                  </a:lnTo>
                  <a:lnTo>
                    <a:pt x="583" y="17"/>
                  </a:lnTo>
                  <a:lnTo>
                    <a:pt x="653" y="8"/>
                  </a:lnTo>
                  <a:lnTo>
                    <a:pt x="726" y="2"/>
                  </a:lnTo>
                  <a:lnTo>
                    <a:pt x="801" y="0"/>
                  </a:lnTo>
                  <a:lnTo>
                    <a:pt x="875" y="0"/>
                  </a:lnTo>
                  <a:lnTo>
                    <a:pt x="949" y="4"/>
                  </a:lnTo>
                  <a:lnTo>
                    <a:pt x="1024" y="11"/>
                  </a:lnTo>
                  <a:lnTo>
                    <a:pt x="1098" y="24"/>
                  </a:lnTo>
                  <a:lnTo>
                    <a:pt x="1173" y="43"/>
                  </a:lnTo>
                  <a:lnTo>
                    <a:pt x="1244" y="67"/>
                  </a:lnTo>
                  <a:lnTo>
                    <a:pt x="1314" y="96"/>
                  </a:lnTo>
                  <a:lnTo>
                    <a:pt x="1383" y="131"/>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3568" name="TextBox 20"/>
            <p:cNvSpPr txBox="1">
              <a:spLocks noChangeArrowheads="1"/>
            </p:cNvSpPr>
            <p:nvPr/>
          </p:nvSpPr>
          <p:spPr bwMode="auto">
            <a:xfrm>
              <a:off x="2555565" y="2173638"/>
              <a:ext cx="1562703" cy="1208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61" name="组合 60"/>
          <p:cNvGrpSpPr/>
          <p:nvPr/>
        </p:nvGrpSpPr>
        <p:grpSpPr bwMode="auto">
          <a:xfrm>
            <a:off x="3200823" y="2707440"/>
            <a:ext cx="2405908" cy="1061711"/>
            <a:chOff x="2002933" y="3484072"/>
            <a:chExt cx="2850919" cy="1499884"/>
          </a:xfrm>
        </p:grpSpPr>
        <p:sp>
          <p:nvSpPr>
            <p:cNvPr id="62" name="Freeform 7"/>
            <p:cNvSpPr/>
            <p:nvPr/>
          </p:nvSpPr>
          <p:spPr bwMode="gray">
            <a:xfrm rot="21119171">
              <a:off x="2002933" y="3484072"/>
              <a:ext cx="2850919" cy="1499884"/>
            </a:xfrm>
            <a:custGeom>
              <a:avLst/>
              <a:gdLst>
                <a:gd name="T0" fmla="*/ 717 w 2032"/>
                <a:gd name="T1" fmla="*/ 96 h 1536"/>
                <a:gd name="T2" fmla="*/ 860 w 2032"/>
                <a:gd name="T3" fmla="*/ 43 h 1536"/>
                <a:gd name="T4" fmla="*/ 1008 w 2032"/>
                <a:gd name="T5" fmla="*/ 11 h 1536"/>
                <a:gd name="T6" fmla="*/ 1157 w 2032"/>
                <a:gd name="T7" fmla="*/ 0 h 1536"/>
                <a:gd name="T8" fmla="*/ 1306 w 2032"/>
                <a:gd name="T9" fmla="*/ 3 h 1536"/>
                <a:gd name="T10" fmla="*/ 1449 w 2032"/>
                <a:gd name="T11" fmla="*/ 17 h 1536"/>
                <a:gd name="T12" fmla="*/ 1583 w 2032"/>
                <a:gd name="T13" fmla="*/ 42 h 1536"/>
                <a:gd name="T14" fmla="*/ 1707 w 2032"/>
                <a:gd name="T15" fmla="*/ 70 h 1536"/>
                <a:gd name="T16" fmla="*/ 1815 w 2032"/>
                <a:gd name="T17" fmla="*/ 102 h 1536"/>
                <a:gd name="T18" fmla="*/ 1905 w 2032"/>
                <a:gd name="T19" fmla="*/ 131 h 1536"/>
                <a:gd name="T20" fmla="*/ 1972 w 2032"/>
                <a:gd name="T21" fmla="*/ 157 h 1536"/>
                <a:gd name="T22" fmla="*/ 2016 w 2032"/>
                <a:gd name="T23" fmla="*/ 175 h 1536"/>
                <a:gd name="T24" fmla="*/ 2032 w 2032"/>
                <a:gd name="T25" fmla="*/ 182 h 1536"/>
                <a:gd name="T26" fmla="*/ 2029 w 2032"/>
                <a:gd name="T27" fmla="*/ 200 h 1536"/>
                <a:gd name="T28" fmla="*/ 2022 w 2032"/>
                <a:gd name="T29" fmla="*/ 249 h 1536"/>
                <a:gd name="T30" fmla="*/ 2009 w 2032"/>
                <a:gd name="T31" fmla="*/ 326 h 1536"/>
                <a:gd name="T32" fmla="*/ 1989 w 2032"/>
                <a:gd name="T33" fmla="*/ 427 h 1536"/>
                <a:gd name="T34" fmla="*/ 1958 w 2032"/>
                <a:gd name="T35" fmla="*/ 542 h 1536"/>
                <a:gd name="T36" fmla="*/ 1919 w 2032"/>
                <a:gd name="T37" fmla="*/ 672 h 1536"/>
                <a:gd name="T38" fmla="*/ 1866 w 2032"/>
                <a:gd name="T39" fmla="*/ 806 h 1536"/>
                <a:gd name="T40" fmla="*/ 1802 w 2032"/>
                <a:gd name="T41" fmla="*/ 944 h 1536"/>
                <a:gd name="T42" fmla="*/ 1722 w 2032"/>
                <a:gd name="T43" fmla="*/ 1076 h 1536"/>
                <a:gd name="T44" fmla="*/ 1627 w 2032"/>
                <a:gd name="T45" fmla="*/ 1202 h 1536"/>
                <a:gd name="T46" fmla="*/ 1514 w 2032"/>
                <a:gd name="T47" fmla="*/ 1313 h 1536"/>
                <a:gd name="T48" fmla="*/ 1383 w 2032"/>
                <a:gd name="T49" fmla="*/ 1405 h 1536"/>
                <a:gd name="T50" fmla="*/ 1245 w 2032"/>
                <a:gd name="T51" fmla="*/ 1469 h 1536"/>
                <a:gd name="T52" fmla="*/ 1099 w 2032"/>
                <a:gd name="T53" fmla="*/ 1511 h 1536"/>
                <a:gd name="T54" fmla="*/ 950 w 2032"/>
                <a:gd name="T55" fmla="*/ 1532 h 1536"/>
                <a:gd name="T56" fmla="*/ 801 w 2032"/>
                <a:gd name="T57" fmla="*/ 1536 h 1536"/>
                <a:gd name="T58" fmla="*/ 654 w 2032"/>
                <a:gd name="T59" fmla="*/ 1527 h 1536"/>
                <a:gd name="T60" fmla="*/ 515 w 2032"/>
                <a:gd name="T61" fmla="*/ 1507 h 1536"/>
                <a:gd name="T62" fmla="*/ 385 w 2032"/>
                <a:gd name="T63" fmla="*/ 1481 h 1536"/>
                <a:gd name="T64" fmla="*/ 270 w 2032"/>
                <a:gd name="T65" fmla="*/ 1450 h 1536"/>
                <a:gd name="T66" fmla="*/ 170 w 2032"/>
                <a:gd name="T67" fmla="*/ 1419 h 1536"/>
                <a:gd name="T68" fmla="*/ 91 w 2032"/>
                <a:gd name="T69" fmla="*/ 1390 h 1536"/>
                <a:gd name="T70" fmla="*/ 34 w 2032"/>
                <a:gd name="T71" fmla="*/ 1368 h 1536"/>
                <a:gd name="T72" fmla="*/ 5 w 2032"/>
                <a:gd name="T73" fmla="*/ 1357 h 1536"/>
                <a:gd name="T74" fmla="*/ 0 w 2032"/>
                <a:gd name="T75" fmla="*/ 1349 h 1536"/>
                <a:gd name="T76" fmla="*/ 5 w 2032"/>
                <a:gd name="T77" fmla="*/ 1316 h 1536"/>
                <a:gd name="T78" fmla="*/ 15 w 2032"/>
                <a:gd name="T79" fmla="*/ 1250 h 1536"/>
                <a:gd name="T80" fmla="*/ 33 w 2032"/>
                <a:gd name="T81" fmla="*/ 1161 h 1536"/>
                <a:gd name="T82" fmla="*/ 57 w 2032"/>
                <a:gd name="T83" fmla="*/ 1053 h 1536"/>
                <a:gd name="T84" fmla="*/ 92 w 2032"/>
                <a:gd name="T85" fmla="*/ 929 h 1536"/>
                <a:gd name="T86" fmla="*/ 139 w 2032"/>
                <a:gd name="T87" fmla="*/ 798 h 1536"/>
                <a:gd name="T88" fmla="*/ 197 w 2032"/>
                <a:gd name="T89" fmla="*/ 661 h 1536"/>
                <a:gd name="T90" fmla="*/ 269 w 2032"/>
                <a:gd name="T91" fmla="*/ 525 h 1536"/>
                <a:gd name="T92" fmla="*/ 356 w 2032"/>
                <a:gd name="T93" fmla="*/ 395 h 1536"/>
                <a:gd name="T94" fmla="*/ 460 w 2032"/>
                <a:gd name="T95" fmla="*/ 277 h 1536"/>
                <a:gd name="T96" fmla="*/ 581 w 2032"/>
                <a:gd name="T97" fmla="*/ 175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32" h="1536">
                  <a:moveTo>
                    <a:pt x="648" y="131"/>
                  </a:moveTo>
                  <a:lnTo>
                    <a:pt x="717" y="96"/>
                  </a:lnTo>
                  <a:lnTo>
                    <a:pt x="788" y="67"/>
                  </a:lnTo>
                  <a:lnTo>
                    <a:pt x="860" y="43"/>
                  </a:lnTo>
                  <a:lnTo>
                    <a:pt x="934" y="24"/>
                  </a:lnTo>
                  <a:lnTo>
                    <a:pt x="1008" y="11"/>
                  </a:lnTo>
                  <a:lnTo>
                    <a:pt x="1083" y="4"/>
                  </a:lnTo>
                  <a:lnTo>
                    <a:pt x="1157" y="0"/>
                  </a:lnTo>
                  <a:lnTo>
                    <a:pt x="1232" y="0"/>
                  </a:lnTo>
                  <a:lnTo>
                    <a:pt x="1306" y="3"/>
                  </a:lnTo>
                  <a:lnTo>
                    <a:pt x="1377" y="8"/>
                  </a:lnTo>
                  <a:lnTo>
                    <a:pt x="1449" y="17"/>
                  </a:lnTo>
                  <a:lnTo>
                    <a:pt x="1517" y="29"/>
                  </a:lnTo>
                  <a:lnTo>
                    <a:pt x="1583" y="42"/>
                  </a:lnTo>
                  <a:lnTo>
                    <a:pt x="1647" y="55"/>
                  </a:lnTo>
                  <a:lnTo>
                    <a:pt x="1707" y="70"/>
                  </a:lnTo>
                  <a:lnTo>
                    <a:pt x="1762" y="86"/>
                  </a:lnTo>
                  <a:lnTo>
                    <a:pt x="1815" y="102"/>
                  </a:lnTo>
                  <a:lnTo>
                    <a:pt x="1862" y="116"/>
                  </a:lnTo>
                  <a:lnTo>
                    <a:pt x="1905" y="131"/>
                  </a:lnTo>
                  <a:lnTo>
                    <a:pt x="1942" y="146"/>
                  </a:lnTo>
                  <a:lnTo>
                    <a:pt x="1972" y="157"/>
                  </a:lnTo>
                  <a:lnTo>
                    <a:pt x="1999" y="167"/>
                  </a:lnTo>
                  <a:lnTo>
                    <a:pt x="2016" y="175"/>
                  </a:lnTo>
                  <a:lnTo>
                    <a:pt x="2028" y="179"/>
                  </a:lnTo>
                  <a:lnTo>
                    <a:pt x="2032" y="182"/>
                  </a:lnTo>
                  <a:lnTo>
                    <a:pt x="2031" y="186"/>
                  </a:lnTo>
                  <a:lnTo>
                    <a:pt x="2029" y="200"/>
                  </a:lnTo>
                  <a:lnTo>
                    <a:pt x="2026" y="220"/>
                  </a:lnTo>
                  <a:lnTo>
                    <a:pt x="2022" y="249"/>
                  </a:lnTo>
                  <a:lnTo>
                    <a:pt x="2018" y="286"/>
                  </a:lnTo>
                  <a:lnTo>
                    <a:pt x="2009" y="326"/>
                  </a:lnTo>
                  <a:lnTo>
                    <a:pt x="2000" y="375"/>
                  </a:lnTo>
                  <a:lnTo>
                    <a:pt x="1989" y="427"/>
                  </a:lnTo>
                  <a:lnTo>
                    <a:pt x="1975" y="483"/>
                  </a:lnTo>
                  <a:lnTo>
                    <a:pt x="1958" y="542"/>
                  </a:lnTo>
                  <a:lnTo>
                    <a:pt x="1940" y="607"/>
                  </a:lnTo>
                  <a:lnTo>
                    <a:pt x="1919" y="672"/>
                  </a:lnTo>
                  <a:lnTo>
                    <a:pt x="1894" y="738"/>
                  </a:lnTo>
                  <a:lnTo>
                    <a:pt x="1866" y="806"/>
                  </a:lnTo>
                  <a:lnTo>
                    <a:pt x="1835" y="875"/>
                  </a:lnTo>
                  <a:lnTo>
                    <a:pt x="1802" y="944"/>
                  </a:lnTo>
                  <a:lnTo>
                    <a:pt x="1764" y="1011"/>
                  </a:lnTo>
                  <a:lnTo>
                    <a:pt x="1722" y="1076"/>
                  </a:lnTo>
                  <a:lnTo>
                    <a:pt x="1676" y="1141"/>
                  </a:lnTo>
                  <a:lnTo>
                    <a:pt x="1627" y="1202"/>
                  </a:lnTo>
                  <a:lnTo>
                    <a:pt x="1573" y="1259"/>
                  </a:lnTo>
                  <a:lnTo>
                    <a:pt x="1514" y="1313"/>
                  </a:lnTo>
                  <a:lnTo>
                    <a:pt x="1452" y="1361"/>
                  </a:lnTo>
                  <a:lnTo>
                    <a:pt x="1383" y="1405"/>
                  </a:lnTo>
                  <a:lnTo>
                    <a:pt x="1315" y="1440"/>
                  </a:lnTo>
                  <a:lnTo>
                    <a:pt x="1245" y="1469"/>
                  </a:lnTo>
                  <a:lnTo>
                    <a:pt x="1173" y="1494"/>
                  </a:lnTo>
                  <a:lnTo>
                    <a:pt x="1099" y="1511"/>
                  </a:lnTo>
                  <a:lnTo>
                    <a:pt x="1024" y="1524"/>
                  </a:lnTo>
                  <a:lnTo>
                    <a:pt x="950" y="1532"/>
                  </a:lnTo>
                  <a:lnTo>
                    <a:pt x="876" y="1536"/>
                  </a:lnTo>
                  <a:lnTo>
                    <a:pt x="801" y="1536"/>
                  </a:lnTo>
                  <a:lnTo>
                    <a:pt x="727" y="1533"/>
                  </a:lnTo>
                  <a:lnTo>
                    <a:pt x="654" y="1527"/>
                  </a:lnTo>
                  <a:lnTo>
                    <a:pt x="584" y="1518"/>
                  </a:lnTo>
                  <a:lnTo>
                    <a:pt x="515" y="1507"/>
                  </a:lnTo>
                  <a:lnTo>
                    <a:pt x="450" y="1495"/>
                  </a:lnTo>
                  <a:lnTo>
                    <a:pt x="385" y="1481"/>
                  </a:lnTo>
                  <a:lnTo>
                    <a:pt x="326" y="1466"/>
                  </a:lnTo>
                  <a:lnTo>
                    <a:pt x="270" y="1450"/>
                  </a:lnTo>
                  <a:lnTo>
                    <a:pt x="218" y="1434"/>
                  </a:lnTo>
                  <a:lnTo>
                    <a:pt x="170" y="1419"/>
                  </a:lnTo>
                  <a:lnTo>
                    <a:pt x="127" y="1405"/>
                  </a:lnTo>
                  <a:lnTo>
                    <a:pt x="91" y="1390"/>
                  </a:lnTo>
                  <a:lnTo>
                    <a:pt x="59" y="1378"/>
                  </a:lnTo>
                  <a:lnTo>
                    <a:pt x="34" y="1368"/>
                  </a:lnTo>
                  <a:lnTo>
                    <a:pt x="16" y="1361"/>
                  </a:lnTo>
                  <a:lnTo>
                    <a:pt x="5" y="1357"/>
                  </a:lnTo>
                  <a:lnTo>
                    <a:pt x="0" y="1355"/>
                  </a:lnTo>
                  <a:lnTo>
                    <a:pt x="0" y="1349"/>
                  </a:lnTo>
                  <a:lnTo>
                    <a:pt x="3" y="1336"/>
                  </a:lnTo>
                  <a:lnTo>
                    <a:pt x="5" y="1316"/>
                  </a:lnTo>
                  <a:lnTo>
                    <a:pt x="9" y="1287"/>
                  </a:lnTo>
                  <a:lnTo>
                    <a:pt x="15" y="1250"/>
                  </a:lnTo>
                  <a:lnTo>
                    <a:pt x="22" y="1209"/>
                  </a:lnTo>
                  <a:lnTo>
                    <a:pt x="33" y="1161"/>
                  </a:lnTo>
                  <a:lnTo>
                    <a:pt x="44" y="1109"/>
                  </a:lnTo>
                  <a:lnTo>
                    <a:pt x="57" y="1053"/>
                  </a:lnTo>
                  <a:lnTo>
                    <a:pt x="73" y="993"/>
                  </a:lnTo>
                  <a:lnTo>
                    <a:pt x="92" y="929"/>
                  </a:lnTo>
                  <a:lnTo>
                    <a:pt x="114" y="865"/>
                  </a:lnTo>
                  <a:lnTo>
                    <a:pt x="139" y="798"/>
                  </a:lnTo>
                  <a:lnTo>
                    <a:pt x="167" y="729"/>
                  </a:lnTo>
                  <a:lnTo>
                    <a:pt x="197" y="661"/>
                  </a:lnTo>
                  <a:lnTo>
                    <a:pt x="231" y="592"/>
                  </a:lnTo>
                  <a:lnTo>
                    <a:pt x="269" y="525"/>
                  </a:lnTo>
                  <a:lnTo>
                    <a:pt x="311" y="459"/>
                  </a:lnTo>
                  <a:lnTo>
                    <a:pt x="356" y="395"/>
                  </a:lnTo>
                  <a:lnTo>
                    <a:pt x="406" y="334"/>
                  </a:lnTo>
                  <a:lnTo>
                    <a:pt x="460" y="277"/>
                  </a:lnTo>
                  <a:lnTo>
                    <a:pt x="518" y="223"/>
                  </a:lnTo>
                  <a:lnTo>
                    <a:pt x="581" y="175"/>
                  </a:lnTo>
                  <a:lnTo>
                    <a:pt x="648" y="131"/>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3566" name="TextBox 20"/>
            <p:cNvSpPr txBox="1">
              <a:spLocks noChangeArrowheads="1"/>
            </p:cNvSpPr>
            <p:nvPr/>
          </p:nvSpPr>
          <p:spPr bwMode="auto">
            <a:xfrm>
              <a:off x="2518628" y="3663998"/>
              <a:ext cx="1517676" cy="120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a:t>
              </a:r>
            </a:p>
          </p:txBody>
        </p:sp>
      </p:grpSp>
      <p:grpSp>
        <p:nvGrpSpPr>
          <p:cNvPr id="64" name="组合 63"/>
          <p:cNvGrpSpPr/>
          <p:nvPr/>
        </p:nvGrpSpPr>
        <p:grpSpPr bwMode="auto">
          <a:xfrm>
            <a:off x="5005255" y="2245620"/>
            <a:ext cx="1056949" cy="1071231"/>
            <a:chOff x="3819525" y="3200400"/>
            <a:chExt cx="1227138" cy="1219200"/>
          </a:xfrm>
        </p:grpSpPr>
        <p:sp>
          <p:nvSpPr>
            <p:cNvPr id="65" name="Oval 12"/>
            <p:cNvSpPr>
              <a:spLocks noChangeArrowheads="1"/>
            </p:cNvSpPr>
            <p:nvPr/>
          </p:nvSpPr>
          <p:spPr bwMode="gray">
            <a:xfrm>
              <a:off x="3819525" y="3200400"/>
              <a:ext cx="1227138" cy="1219200"/>
            </a:xfrm>
            <a:prstGeom prst="ellipse">
              <a:avLst/>
            </a:prstGeom>
            <a:solidFill>
              <a:srgbClr val="187821"/>
            </a:solidFill>
            <a:ln w="3175" cap="flat" cmpd="sng" algn="ctr">
              <a:solidFill>
                <a:srgbClr val="D7D7D7"/>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单击此处添加文本</a:t>
              </a:r>
            </a:p>
          </p:txBody>
        </p:sp>
        <p:sp>
          <p:nvSpPr>
            <p:cNvPr id="66" name="Freeform 13"/>
            <p:cNvSpPr/>
            <p:nvPr/>
          </p:nvSpPr>
          <p:spPr bwMode="gray">
            <a:xfrm>
              <a:off x="3959559" y="3220268"/>
              <a:ext cx="947070" cy="460587"/>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ysClr val="window" lastClr="FFFFFF">
                    <a:lumMod val="95000"/>
                  </a:sysClr>
                </a:gs>
                <a:gs pos="100000">
                  <a:srgbClr val="2676FF">
                    <a:alpha val="0"/>
                  </a:srgbClr>
                </a:gs>
              </a:gsLst>
              <a:lin ang="5400000" scaled="1"/>
            </a:gra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pic>
        <p:nvPicPr>
          <p:cNvPr id="67" name="内容占位符 3" descr="OOOPIC_haiyang_20090227a5b152f2d55c2736.jpg"/>
          <p:cNvPicPr>
            <a:picLocks noChangeAspect="1"/>
          </p:cNvPicPr>
          <p:nvPr/>
        </p:nvPicPr>
        <p:blipFill>
          <a:blip r:embed="rId3" cstate="email"/>
          <a:srcRect/>
          <a:stretch>
            <a:fillRect/>
          </a:stretch>
        </p:blipFill>
        <p:spPr bwMode="auto">
          <a:xfrm>
            <a:off x="596542" y="1369591"/>
            <a:ext cx="2356709" cy="3213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wheel(1)">
                                      <p:cBhvr>
                                        <p:cTn id="12" dur="500"/>
                                        <p:tgtEl>
                                          <p:spTgt spid="6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p:cTn id="17" dur="500" fill="hold"/>
                                        <p:tgtEl>
                                          <p:spTgt spid="64"/>
                                        </p:tgtEl>
                                        <p:attrNameLst>
                                          <p:attrName>ppt_w</p:attrName>
                                        </p:attrNameLst>
                                      </p:cBhvr>
                                      <p:tavLst>
                                        <p:tav tm="0">
                                          <p:val>
                                            <p:fltVal val="0"/>
                                          </p:val>
                                        </p:tav>
                                        <p:tav tm="100000">
                                          <p:val>
                                            <p:strVal val="#ppt_w"/>
                                          </p:val>
                                        </p:tav>
                                      </p:tavLst>
                                    </p:anim>
                                    <p:anim calcmode="lin" valueType="num">
                                      <p:cBhvr>
                                        <p:cTn id="18" dur="500" fill="hold"/>
                                        <p:tgtEl>
                                          <p:spTgt spid="64"/>
                                        </p:tgtEl>
                                        <p:attrNameLst>
                                          <p:attrName>ppt_h</p:attrName>
                                        </p:attrNameLst>
                                      </p:cBhvr>
                                      <p:tavLst>
                                        <p:tav tm="0">
                                          <p:val>
                                            <p:fltVal val="0"/>
                                          </p:val>
                                        </p:tav>
                                        <p:tav tm="100000">
                                          <p:val>
                                            <p:strVal val="#ppt_h"/>
                                          </p:val>
                                        </p:tav>
                                      </p:tavLst>
                                    </p:anim>
                                    <p:animEffect transition="in" filter="fade">
                                      <p:cBhvr>
                                        <p:cTn id="19" dur="500"/>
                                        <p:tgtEl>
                                          <p:spTgt spid="6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fade">
                                      <p:cBhvr>
                                        <p:cTn id="29" dur="500"/>
                                        <p:tgtEl>
                                          <p:spTgt spid="5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fade">
                                      <p:cBhvr>
                                        <p:cTn id="34" dur="500"/>
                                        <p:tgtEl>
                                          <p:spTgt spid="5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fade">
                                      <p:cBhvr>
                                        <p:cTn id="39" dur="500"/>
                                        <p:tgtEl>
                                          <p:spTgt spid="4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500"/>
                                        <p:tgtEl>
                                          <p:spTgt spid="6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52032" y="168223"/>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grpSp>
        <p:nvGrpSpPr>
          <p:cNvPr id="25" name="组合 24"/>
          <p:cNvGrpSpPr/>
          <p:nvPr/>
        </p:nvGrpSpPr>
        <p:grpSpPr bwMode="auto">
          <a:xfrm>
            <a:off x="6427216" y="3277181"/>
            <a:ext cx="2183726" cy="877346"/>
            <a:chOff x="5935663" y="3833813"/>
            <a:chExt cx="2184400" cy="877318"/>
          </a:xfrm>
        </p:grpSpPr>
        <p:grpSp>
          <p:nvGrpSpPr>
            <p:cNvPr id="25620" name="Group 13"/>
            <p:cNvGrpSpPr/>
            <p:nvPr/>
          </p:nvGrpSpPr>
          <p:grpSpPr bwMode="auto">
            <a:xfrm flipH="1">
              <a:off x="5935663" y="4249738"/>
              <a:ext cx="2184400" cy="461393"/>
              <a:chOff x="0" y="0"/>
              <a:chExt cx="2183514" cy="461393"/>
            </a:xfrm>
          </p:grpSpPr>
          <p:sp>
            <p:nvSpPr>
              <p:cNvPr id="25622" name="TextBox 11"/>
              <p:cNvSpPr txBox="1">
                <a:spLocks noChangeArrowheads="1"/>
              </p:cNvSpPr>
              <p:nvPr/>
            </p:nvSpPr>
            <p:spPr bwMode="auto">
              <a:xfrm>
                <a:off x="1037804" y="0"/>
                <a:ext cx="1145710" cy="46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262626"/>
                    </a:solidFill>
                    <a:effectLst/>
                    <a:uLnTx/>
                    <a:uFillTx/>
                    <a:latin typeface="微软雅黑" panose="020B0503020204020204" pitchFamily="34" charset="-122"/>
                    <a:ea typeface="微软雅黑" panose="020B0503020204020204" pitchFamily="34" charset="-122"/>
                    <a:cs typeface="+mn-cs"/>
                  </a:rPr>
                  <a:t>点击添加文本    </a:t>
                </a:r>
                <a:endParaRPr kumimoji="0" lang="en-US" altLang="zh-CN" sz="1200" b="1" i="0" u="none" strike="noStrike" kern="1200" cap="none" spc="0" normalizeH="0" baseline="0" noProof="0">
                  <a:ln>
                    <a:noFill/>
                  </a:ln>
                  <a:solidFill>
                    <a:srgbClr val="262626"/>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262626"/>
                    </a:solidFill>
                    <a:effectLst/>
                    <a:uLnTx/>
                    <a:uFillTx/>
                    <a:latin typeface="微软雅黑" panose="020B0503020204020204" pitchFamily="34" charset="-122"/>
                    <a:ea typeface="微软雅黑" panose="020B0503020204020204" pitchFamily="34" charset="-122"/>
                    <a:cs typeface="+mn-cs"/>
                  </a:rPr>
                  <a:t>点击添加文本</a:t>
                </a:r>
                <a:endParaRPr kumimoji="0" lang="en-US" altLang="zh-CN" sz="1200" b="1" i="0" u="none" strike="noStrike" kern="1200" cap="none" spc="0" normalizeH="0" baseline="0" noProof="0">
                  <a:ln>
                    <a:noFill/>
                  </a:ln>
                  <a:solidFill>
                    <a:srgbClr val="262626"/>
                  </a:solidFill>
                  <a:effectLst/>
                  <a:uLnTx/>
                  <a:uFillTx/>
                  <a:latin typeface="微软雅黑" panose="020B0503020204020204" pitchFamily="34" charset="-122"/>
                  <a:ea typeface="微软雅黑" panose="020B0503020204020204" pitchFamily="34" charset="-122"/>
                  <a:cs typeface="+mn-cs"/>
                </a:endParaRPr>
              </a:p>
            </p:txBody>
          </p:sp>
          <p:sp>
            <p:nvSpPr>
              <p:cNvPr id="25623" name="TextBox 11"/>
              <p:cNvSpPr txBox="1">
                <a:spLocks noChangeArrowheads="1"/>
              </p:cNvSpPr>
              <p:nvPr/>
            </p:nvSpPr>
            <p:spPr bwMode="auto">
              <a:xfrm>
                <a:off x="0" y="0"/>
                <a:ext cx="1145710" cy="46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262626"/>
                    </a:solidFill>
                    <a:effectLst/>
                    <a:uLnTx/>
                    <a:uFillTx/>
                    <a:latin typeface="微软雅黑" panose="020B0503020204020204" pitchFamily="34" charset="-122"/>
                    <a:ea typeface="微软雅黑" panose="020B0503020204020204" pitchFamily="34" charset="-122"/>
                    <a:cs typeface="+mn-cs"/>
                  </a:rPr>
                  <a:t>点击添加文本    </a:t>
                </a:r>
                <a:endParaRPr kumimoji="0" lang="en-US" altLang="zh-CN" sz="1200" b="1" i="0" u="none" strike="noStrike" kern="1200" cap="none" spc="0" normalizeH="0" baseline="0" noProof="0">
                  <a:ln>
                    <a:noFill/>
                  </a:ln>
                  <a:solidFill>
                    <a:srgbClr val="262626"/>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262626"/>
                    </a:solidFill>
                    <a:effectLst/>
                    <a:uLnTx/>
                    <a:uFillTx/>
                    <a:latin typeface="微软雅黑" panose="020B0503020204020204" pitchFamily="34" charset="-122"/>
                    <a:ea typeface="微软雅黑" panose="020B0503020204020204" pitchFamily="34" charset="-122"/>
                    <a:cs typeface="+mn-cs"/>
                  </a:rPr>
                  <a:t>点击添加文本</a:t>
                </a:r>
                <a:endParaRPr kumimoji="0" lang="en-US" altLang="zh-CN" sz="1200" b="1" i="0" u="none" strike="noStrike" kern="1200" cap="none" spc="0" normalizeH="0" baseline="0" noProof="0">
                  <a:ln>
                    <a:noFill/>
                  </a:ln>
                  <a:solidFill>
                    <a:srgbClr val="262626"/>
                  </a:solidFill>
                  <a:effectLst/>
                  <a:uLnTx/>
                  <a:uFillTx/>
                  <a:latin typeface="微软雅黑" panose="020B0503020204020204" pitchFamily="34" charset="-122"/>
                  <a:ea typeface="微软雅黑" panose="020B0503020204020204" pitchFamily="34" charset="-122"/>
                  <a:cs typeface="+mn-cs"/>
                </a:endParaRPr>
              </a:p>
            </p:txBody>
          </p:sp>
        </p:grpSp>
        <p:sp>
          <p:nvSpPr>
            <p:cNvPr id="25621" name="TextBox 11"/>
            <p:cNvSpPr txBox="1">
              <a:spLocks noChangeArrowheads="1"/>
            </p:cNvSpPr>
            <p:nvPr/>
          </p:nvSpPr>
          <p:spPr bwMode="auto">
            <a:xfrm flipH="1">
              <a:off x="5957888" y="3833813"/>
              <a:ext cx="1457325" cy="33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rPr>
                <a:t>点击添加文本    </a:t>
              </a:r>
              <a:endParaRPr kumimoji="0" lang="en-US" altLang="zh-CN" sz="1600" b="1"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grpSp>
      <p:grpSp>
        <p:nvGrpSpPr>
          <p:cNvPr id="30" name="组合 29"/>
          <p:cNvGrpSpPr/>
          <p:nvPr/>
        </p:nvGrpSpPr>
        <p:grpSpPr bwMode="auto">
          <a:xfrm>
            <a:off x="382294" y="1236281"/>
            <a:ext cx="6448023" cy="3719952"/>
            <a:chOff x="139700" y="1962150"/>
            <a:chExt cx="6450013" cy="3719513"/>
          </a:xfrm>
        </p:grpSpPr>
        <p:sp>
          <p:nvSpPr>
            <p:cNvPr id="25606" name="任意多边形 7"/>
            <p:cNvSpPr/>
            <p:nvPr/>
          </p:nvSpPr>
          <p:spPr bwMode="auto">
            <a:xfrm rot="-767135">
              <a:off x="4291013" y="2119313"/>
              <a:ext cx="1838325" cy="1063625"/>
            </a:xfrm>
            <a:custGeom>
              <a:avLst/>
              <a:gdLst>
                <a:gd name="T0" fmla="*/ 0 w 2305318"/>
                <a:gd name="T1" fmla="*/ 0 h 1242812"/>
                <a:gd name="T2" fmla="*/ 168176 w 2305318"/>
                <a:gd name="T3" fmla="*/ 220707 h 1242812"/>
                <a:gd name="T4" fmla="*/ 191133 w 2305318"/>
                <a:gd name="T5" fmla="*/ 224192 h 1242812"/>
                <a:gd name="T6" fmla="*/ 0 w 2305318"/>
                <a:gd name="T7" fmla="*/ 0 h 1242812"/>
                <a:gd name="T8" fmla="*/ 0 60000 65536"/>
                <a:gd name="T9" fmla="*/ 0 60000 65536"/>
                <a:gd name="T10" fmla="*/ 0 60000 65536"/>
                <a:gd name="T11" fmla="*/ 0 60000 65536"/>
                <a:gd name="T12" fmla="*/ 0 w 2305318"/>
                <a:gd name="T13" fmla="*/ 0 h 1242812"/>
                <a:gd name="T14" fmla="*/ 2305318 w 2305318"/>
                <a:gd name="T15" fmla="*/ 1242812 h 1242812"/>
              </a:gdLst>
              <a:ahLst/>
              <a:cxnLst>
                <a:cxn ang="T8">
                  <a:pos x="T0" y="T1"/>
                </a:cxn>
                <a:cxn ang="T9">
                  <a:pos x="T2" y="T3"/>
                </a:cxn>
                <a:cxn ang="T10">
                  <a:pos x="T4" y="T5"/>
                </a:cxn>
                <a:cxn ang="T11">
                  <a:pos x="T6" y="T7"/>
                </a:cxn>
              </a:cxnLst>
              <a:rect l="T12" t="T13" r="T14" b="T15"/>
              <a:pathLst>
                <a:path w="2305318" h="1242812">
                  <a:moveTo>
                    <a:pt x="0" y="0"/>
                  </a:moveTo>
                  <a:lnTo>
                    <a:pt x="2028422" y="1223493"/>
                  </a:lnTo>
                  <a:lnTo>
                    <a:pt x="2305318" y="1242812"/>
                  </a:lnTo>
                  <a:lnTo>
                    <a:pt x="0" y="0"/>
                  </a:lnTo>
                  <a:close/>
                </a:path>
              </a:pathLst>
            </a:custGeom>
            <a:solidFill>
              <a:srgbClr val="187821"/>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grpSp>
          <p:nvGrpSpPr>
            <p:cNvPr id="25607" name="组合 9"/>
            <p:cNvGrpSpPr/>
            <p:nvPr/>
          </p:nvGrpSpPr>
          <p:grpSpPr bwMode="auto">
            <a:xfrm>
              <a:off x="139700" y="1962150"/>
              <a:ext cx="6450013" cy="3719513"/>
              <a:chOff x="139700" y="1962150"/>
              <a:chExt cx="6450013" cy="3719513"/>
            </a:xfrm>
          </p:grpSpPr>
          <p:grpSp>
            <p:nvGrpSpPr>
              <p:cNvPr id="25608" name="Group 2"/>
              <p:cNvGrpSpPr/>
              <p:nvPr/>
            </p:nvGrpSpPr>
            <p:grpSpPr bwMode="auto">
              <a:xfrm>
                <a:off x="139700" y="4260850"/>
                <a:ext cx="6450013" cy="1420813"/>
                <a:chOff x="0" y="0"/>
                <a:chExt cx="4063" cy="895"/>
              </a:xfrm>
            </p:grpSpPr>
            <p:pic>
              <p:nvPicPr>
                <p:cNvPr id="25618" name="椭圆 10"/>
                <p:cNvPicPr>
                  <a:picLocks noChangeArrowheads="1"/>
                </p:cNvPicPr>
                <p:nvPr/>
              </p:nvPicPr>
              <p:blipFill>
                <a:blip r:embed="rId3" cstate="email"/>
                <a:srcRect/>
                <a:stretch>
                  <a:fillRect/>
                </a:stretch>
              </p:blipFill>
              <p:spPr bwMode="auto">
                <a:xfrm>
                  <a:off x="0" y="0"/>
                  <a:ext cx="4063" cy="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9" name="Text Box 4"/>
                <p:cNvSpPr txBox="1">
                  <a:spLocks noChangeArrowheads="1"/>
                </p:cNvSpPr>
                <p:nvPr/>
              </p:nvSpPr>
              <p:spPr bwMode="auto">
                <a:xfrm>
                  <a:off x="644" y="182"/>
                  <a:ext cx="2724"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7" tIns="46024" rIns="92047" bIns="46024" anchor="ct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rgbClr val="000000"/>
                    </a:solidFill>
                    <a:effectLst/>
                    <a:uLnTx/>
                    <a:uFillTx/>
                    <a:latin typeface="Arial" panose="020B0604020202020204" pitchFamily="34" charset="0"/>
                    <a:ea typeface="微软雅黑" panose="020B0503020204020204" pitchFamily="34" charset="-122"/>
                    <a:cs typeface="+mn-cs"/>
                  </a:endParaRPr>
                </a:p>
              </p:txBody>
            </p:sp>
          </p:grpSp>
          <p:sp>
            <p:nvSpPr>
              <p:cNvPr id="25609" name="任意多边形 8"/>
              <p:cNvSpPr/>
              <p:nvPr/>
            </p:nvSpPr>
            <p:spPr bwMode="auto">
              <a:xfrm rot="-767135">
                <a:off x="4562475" y="3128963"/>
                <a:ext cx="1787525" cy="1076325"/>
              </a:xfrm>
              <a:custGeom>
                <a:avLst/>
                <a:gdLst>
                  <a:gd name="T0" fmla="*/ 163388 w 2240924"/>
                  <a:gd name="T1" fmla="*/ 0 h 1249251"/>
                  <a:gd name="T2" fmla="*/ 186423 w 2240924"/>
                  <a:gd name="T3" fmla="*/ 5001 h 1249251"/>
                  <a:gd name="T4" fmla="*/ 0 w 2240924"/>
                  <a:gd name="T5" fmla="*/ 242595 h 1249251"/>
                  <a:gd name="T6" fmla="*/ 163388 w 2240924"/>
                  <a:gd name="T7" fmla="*/ 0 h 1249251"/>
                  <a:gd name="T8" fmla="*/ 0 60000 65536"/>
                  <a:gd name="T9" fmla="*/ 0 60000 65536"/>
                  <a:gd name="T10" fmla="*/ 0 60000 65536"/>
                  <a:gd name="T11" fmla="*/ 0 60000 65536"/>
                  <a:gd name="T12" fmla="*/ 0 w 2240924"/>
                  <a:gd name="T13" fmla="*/ 0 h 1249251"/>
                  <a:gd name="T14" fmla="*/ 2240924 w 2240924"/>
                  <a:gd name="T15" fmla="*/ 1249251 h 1249251"/>
                </a:gdLst>
                <a:ahLst/>
                <a:cxnLst>
                  <a:cxn ang="T8">
                    <a:pos x="T0" y="T1"/>
                  </a:cxn>
                  <a:cxn ang="T9">
                    <a:pos x="T2" y="T3"/>
                  </a:cxn>
                  <a:cxn ang="T10">
                    <a:pos x="T4" y="T5"/>
                  </a:cxn>
                  <a:cxn ang="T11">
                    <a:pos x="T6" y="T7"/>
                  </a:cxn>
                </a:cxnLst>
                <a:rect l="T12" t="T13" r="T14" b="T15"/>
                <a:pathLst>
                  <a:path w="2240924" h="1249251">
                    <a:moveTo>
                      <a:pt x="1964028" y="0"/>
                    </a:moveTo>
                    <a:lnTo>
                      <a:pt x="2240924" y="25758"/>
                    </a:lnTo>
                    <a:lnTo>
                      <a:pt x="0" y="1249251"/>
                    </a:lnTo>
                    <a:lnTo>
                      <a:pt x="1964028" y="0"/>
                    </a:lnTo>
                    <a:close/>
                  </a:path>
                </a:pathLst>
              </a:custGeom>
              <a:solidFill>
                <a:srgbClr val="187821"/>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pic>
            <p:nvPicPr>
              <p:cNvPr id="25610" name="矩形 5"/>
              <p:cNvPicPr>
                <a:picLocks noChangeArrowheads="1"/>
              </p:cNvPicPr>
              <p:nvPr/>
            </p:nvPicPr>
            <p:blipFill>
              <a:blip r:embed="rId4" cstate="email"/>
              <a:srcRect/>
              <a:stretch>
                <a:fillRect/>
              </a:stretch>
            </p:blipFill>
            <p:spPr bwMode="auto">
              <a:xfrm>
                <a:off x="2487613" y="1962150"/>
                <a:ext cx="16700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矩形 5"/>
              <p:cNvSpPr>
                <a:spLocks noChangeArrowheads="1"/>
              </p:cNvSpPr>
              <p:nvPr/>
            </p:nvSpPr>
            <p:spPr bwMode="auto">
              <a:xfrm>
                <a:off x="3324225" y="3598863"/>
                <a:ext cx="307975" cy="1052512"/>
              </a:xfrm>
              <a:prstGeom prst="rect">
                <a:avLst/>
              </a:prstGeom>
              <a:gradFill rotWithShape="0">
                <a:gsLst>
                  <a:gs pos="0">
                    <a:srgbClr val="000000">
                      <a:alpha val="50000"/>
                    </a:srgbClr>
                  </a:gs>
                  <a:gs pos="87000">
                    <a:srgbClr val="FFFFFF">
                      <a:alpha val="6500"/>
                    </a:srgbClr>
                  </a:gs>
                  <a:gs pos="100000">
                    <a:schemeClr val="bg1">
                      <a:alpha val="0"/>
                    </a:schemeClr>
                  </a:gs>
                </a:gsLst>
                <a:lin ang="5400000"/>
              </a:gradFill>
              <a:ln w="9525">
                <a:noFill/>
                <a:miter lim="800000"/>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cs"/>
                </a:endParaRPr>
              </a:p>
            </p:txBody>
          </p:sp>
          <p:sp>
            <p:nvSpPr>
              <p:cNvPr id="25614" name="右箭头 1"/>
              <p:cNvSpPr/>
              <p:nvPr/>
            </p:nvSpPr>
            <p:spPr bwMode="auto">
              <a:xfrm rot="-767135">
                <a:off x="866775" y="2535238"/>
                <a:ext cx="5219700" cy="2125662"/>
              </a:xfrm>
              <a:custGeom>
                <a:avLst/>
                <a:gdLst>
                  <a:gd name="T0" fmla="*/ 589295 w 5680224"/>
                  <a:gd name="T1" fmla="*/ 399437 h 2312897"/>
                  <a:gd name="T2" fmla="*/ 565791 w 5680224"/>
                  <a:gd name="T3" fmla="*/ 503156 h 2312897"/>
                  <a:gd name="T4" fmla="*/ 0 w 5680224"/>
                  <a:gd name="T5" fmla="*/ 456865 h 2312897"/>
                  <a:gd name="T6" fmla="*/ 4815 w 5680224"/>
                  <a:gd name="T7" fmla="*/ 456982 h 2312897"/>
                  <a:gd name="T8" fmla="*/ 589295 w 5680224"/>
                  <a:gd name="T9" fmla="*/ 399437 h 2312897"/>
                  <a:gd name="T10" fmla="*/ 1548215 w 5680224"/>
                  <a:gd name="T11" fmla="*/ 0 h 2312897"/>
                  <a:gd name="T12" fmla="*/ 2241023 w 5680224"/>
                  <a:gd name="T13" fmla="*/ 442641 h 2312897"/>
                  <a:gd name="T14" fmla="*/ 1548215 w 5680224"/>
                  <a:gd name="T15" fmla="*/ 913847 h 2312897"/>
                  <a:gd name="T16" fmla="*/ 1745626 w 5680224"/>
                  <a:gd name="T17" fmla="*/ 599690 h 2312897"/>
                  <a:gd name="T18" fmla="*/ 1125504 w 5680224"/>
                  <a:gd name="T19" fmla="*/ 548952 h 2312897"/>
                  <a:gd name="T20" fmla="*/ 1117070 w 5680224"/>
                  <a:gd name="T21" fmla="*/ 549166 h 2312897"/>
                  <a:gd name="T22" fmla="*/ 1112230 w 5680224"/>
                  <a:gd name="T23" fmla="*/ 547866 h 2312897"/>
                  <a:gd name="T24" fmla="*/ 1100129 w 5680224"/>
                  <a:gd name="T25" fmla="*/ 546875 h 2312897"/>
                  <a:gd name="T26" fmla="*/ 1100774 w 5680224"/>
                  <a:gd name="T27" fmla="*/ 544031 h 2312897"/>
                  <a:gd name="T28" fmla="*/ 1058521 w 5680224"/>
                  <a:gd name="T29" fmla="*/ 439458 h 2312897"/>
                  <a:gd name="T30" fmla="*/ 1141117 w 5680224"/>
                  <a:gd name="T31" fmla="*/ 346551 h 2312897"/>
                  <a:gd name="T32" fmla="*/ 1145269 w 5680224"/>
                  <a:gd name="T33" fmla="*/ 347666 h 2312897"/>
                  <a:gd name="T34" fmla="*/ 1145956 w 5680224"/>
                  <a:gd name="T35" fmla="*/ 344632 h 2312897"/>
                  <a:gd name="T36" fmla="*/ 1745626 w 5680224"/>
                  <a:gd name="T37" fmla="*/ 285591 h 2312897"/>
                  <a:gd name="T38" fmla="*/ 1548215 w 5680224"/>
                  <a:gd name="T39" fmla="*/ 0 h 23128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680224"/>
                  <a:gd name="T61" fmla="*/ 0 h 2312897"/>
                  <a:gd name="T62" fmla="*/ 5680224 w 5680224"/>
                  <a:gd name="T63" fmla="*/ 2312897 h 231289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680224" h="2312897">
                    <a:moveTo>
                      <a:pt x="1493657" y="1010955"/>
                    </a:moveTo>
                    <a:lnTo>
                      <a:pt x="1434086" y="1273463"/>
                    </a:lnTo>
                    <a:lnTo>
                      <a:pt x="0" y="1156300"/>
                    </a:lnTo>
                    <a:lnTo>
                      <a:pt x="12204" y="1156596"/>
                    </a:lnTo>
                    <a:lnTo>
                      <a:pt x="1493657" y="1010955"/>
                    </a:lnTo>
                    <a:close/>
                    <a:moveTo>
                      <a:pt x="3924196" y="0"/>
                    </a:moveTo>
                    <a:lnTo>
                      <a:pt x="5680224" y="1120299"/>
                    </a:lnTo>
                    <a:lnTo>
                      <a:pt x="3924196" y="2312897"/>
                    </a:lnTo>
                    <a:lnTo>
                      <a:pt x="4424565" y="1517782"/>
                    </a:lnTo>
                    <a:lnTo>
                      <a:pt x="2852765" y="1389368"/>
                    </a:lnTo>
                    <a:cubicBezTo>
                      <a:pt x="2845727" y="1390995"/>
                      <a:pt x="2838572" y="1390760"/>
                      <a:pt x="2831389" y="1389906"/>
                    </a:cubicBezTo>
                    <a:lnTo>
                      <a:pt x="2819121" y="1386619"/>
                    </a:lnTo>
                    <a:lnTo>
                      <a:pt x="2788448" y="1384113"/>
                    </a:lnTo>
                    <a:lnTo>
                      <a:pt x="2790082" y="1376914"/>
                    </a:lnTo>
                    <a:cubicBezTo>
                      <a:pt x="2714731" y="1340933"/>
                      <a:pt x="2668650" y="1232861"/>
                      <a:pt x="2682986" y="1112243"/>
                    </a:cubicBezTo>
                    <a:cubicBezTo>
                      <a:pt x="2699818" y="970636"/>
                      <a:pt x="2793549" y="865360"/>
                      <a:pt x="2892341" y="877102"/>
                    </a:cubicBezTo>
                    <a:lnTo>
                      <a:pt x="2902864" y="879922"/>
                    </a:lnTo>
                    <a:lnTo>
                      <a:pt x="2904606" y="872245"/>
                    </a:lnTo>
                    <a:lnTo>
                      <a:pt x="4424565" y="722818"/>
                    </a:lnTo>
                    <a:lnTo>
                      <a:pt x="3924196" y="0"/>
                    </a:lnTo>
                    <a:close/>
                  </a:path>
                </a:pathLst>
              </a:custGeom>
              <a:solidFill>
                <a:srgbClr val="009D2D"/>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微软雅黑" panose="020B0503020204020204" pitchFamily="34" charset="-122"/>
                  <a:cs typeface="+mn-cs"/>
                </a:endParaRPr>
              </a:p>
            </p:txBody>
          </p:sp>
          <p:pic>
            <p:nvPicPr>
              <p:cNvPr id="25615" name="任意多边形 9"/>
              <p:cNvPicPr>
                <a:picLocks noChangeArrowheads="1"/>
              </p:cNvPicPr>
              <p:nvPr/>
            </p:nvPicPr>
            <p:blipFill>
              <a:blip r:embed="rId5" cstate="email"/>
              <a:srcRect/>
              <a:stretch>
                <a:fillRect/>
              </a:stretch>
            </p:blipFill>
            <p:spPr bwMode="auto">
              <a:xfrm>
                <a:off x="2255838" y="1962150"/>
                <a:ext cx="255587"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6" name="TextBox 11"/>
              <p:cNvSpPr txBox="1">
                <a:spLocks noChangeArrowheads="1"/>
              </p:cNvSpPr>
              <p:nvPr/>
            </p:nvSpPr>
            <p:spPr bwMode="auto">
              <a:xfrm rot="20855908" flipH="1">
                <a:off x="4084638" y="3063687"/>
                <a:ext cx="1604962"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点击添加标题    </a:t>
                </a:r>
                <a:endParaRPr kumimoji="0" lang="en-US" altLang="zh-CN" sz="16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5617" name="TextBox 11"/>
              <p:cNvSpPr txBox="1">
                <a:spLocks noChangeArrowheads="1"/>
              </p:cNvSpPr>
              <p:nvPr/>
            </p:nvSpPr>
            <p:spPr bwMode="auto">
              <a:xfrm flipH="1">
                <a:off x="2497420" y="2092325"/>
                <a:ext cx="461679"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cs"/>
                  </a:rPr>
                  <a:t>添加标题    </a:t>
                </a:r>
                <a:endParaRPr kumimoji="0" lang="en-US" altLang="zh-CN" sz="18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cs"/>
                </a:endParaRPr>
              </a:p>
            </p:txBody>
          </p:sp>
        </p:grpSp>
      </p:grpSp>
      <p:pic>
        <p:nvPicPr>
          <p:cNvPr id="48" name="图片 4" descr="www_tuweimei_comComp_22252059_7Dkb3ZrJBYyMfkTctXC8mcOI3RlnUQ4R.jpg"/>
          <p:cNvPicPr>
            <a:picLocks noGrp="1" noChangeAspect="1" noChangeArrowheads="1"/>
          </p:cNvPicPr>
          <p:nvPr/>
        </p:nvPicPr>
        <p:blipFill>
          <a:blip r:embed="rId6" cstate="email"/>
          <a:srcRect/>
          <a:stretch>
            <a:fillRect/>
          </a:stretch>
        </p:blipFill>
        <p:spPr bwMode="auto">
          <a:xfrm>
            <a:off x="6531958" y="1074407"/>
            <a:ext cx="1866324" cy="1866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par>
                          <p:cTn id="15" fill="hold">
                            <p:stCondLst>
                              <p:cond delay="1000"/>
                            </p:stCondLst>
                            <p:childTnLst>
                              <p:par>
                                <p:cTn id="16" presetID="14" presetClass="entr" presetSubtype="10" fill="hold" nodeType="after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randombar(horizontal)">
                                      <p:cBhvr>
                                        <p:cTn id="18" dur="500"/>
                                        <p:tgtEl>
                                          <p:spTgt spid="48"/>
                                        </p:tgtEl>
                                      </p:cBhvr>
                                    </p:animEffect>
                                  </p:childTnLst>
                                </p:cTn>
                              </p:par>
                            </p:childTnLst>
                          </p:cTn>
                        </p:par>
                        <p:par>
                          <p:cTn id="19" fill="hold">
                            <p:stCondLst>
                              <p:cond delay="1500"/>
                            </p:stCondLst>
                            <p:childTnLst>
                              <p:par>
                                <p:cTn id="20" presetID="16" presetClass="entr" presetSubtype="26"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arn(inHorizontal)">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559986" y="192029"/>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27" name="线1"/>
          <p:cNvSpPr>
            <a:spLocks noChangeShapeType="1"/>
          </p:cNvSpPr>
          <p:nvPr/>
        </p:nvSpPr>
        <p:spPr bwMode="auto">
          <a:xfrm>
            <a:off x="1923281" y="2369407"/>
            <a:ext cx="0" cy="401513"/>
          </a:xfrm>
          <a:prstGeom prst="line">
            <a:avLst/>
          </a:prstGeom>
          <a:noFill/>
          <a:ln w="57150" cap="rnd">
            <a:solidFill>
              <a:srgbClr val="009D2D"/>
            </a:solidFill>
            <a:prstDash val="sysDot"/>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nvGrpSpPr>
          <p:cNvPr id="28" name="文本1"/>
          <p:cNvGrpSpPr/>
          <p:nvPr/>
        </p:nvGrpSpPr>
        <p:grpSpPr bwMode="auto">
          <a:xfrm>
            <a:off x="1067882" y="918880"/>
            <a:ext cx="1775865" cy="1474332"/>
            <a:chOff x="900113" y="1341438"/>
            <a:chExt cx="2303462" cy="1582737"/>
          </a:xfrm>
        </p:grpSpPr>
        <p:sp>
          <p:nvSpPr>
            <p:cNvPr id="29" name="Rectangle 38"/>
            <p:cNvSpPr>
              <a:spLocks noChangeArrowheads="1"/>
            </p:cNvSpPr>
            <p:nvPr/>
          </p:nvSpPr>
          <p:spPr bwMode="auto">
            <a:xfrm>
              <a:off x="900113" y="1557807"/>
              <a:ext cx="2303462" cy="1366368"/>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r>
                <a:rPr kumimoji="0" lang="en-US" altLang="zh-CN" sz="11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1
</a:t>
              </a: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endParaRPr kumimoji="0" lang="zh-CN" altLang="zh-CN"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0" name="Rectangle 39"/>
            <p:cNvSpPr>
              <a:spLocks noChangeArrowheads="1"/>
            </p:cNvSpPr>
            <p:nvPr/>
          </p:nvSpPr>
          <p:spPr bwMode="auto">
            <a:xfrm>
              <a:off x="900113" y="1341438"/>
              <a:ext cx="2303462" cy="216369"/>
            </a:xfrm>
            <a:prstGeom prst="rect">
              <a:avLst/>
            </a:prstGeom>
            <a:solidFill>
              <a:srgbClr val="009D2D"/>
            </a:soli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rPr>
                <a:t>此处添加文本</a:t>
              </a:r>
              <a:r>
                <a:rPr kumimoji="0" lang="en-US" altLang="zh-CN" sz="14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rPr>
                <a:t>1</a:t>
              </a:r>
              <a:endPar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grpSp>
      <p:sp>
        <p:nvSpPr>
          <p:cNvPr id="31" name="线3"/>
          <p:cNvSpPr>
            <a:spLocks noChangeShapeType="1"/>
          </p:cNvSpPr>
          <p:nvPr/>
        </p:nvSpPr>
        <p:spPr bwMode="auto">
          <a:xfrm>
            <a:off x="4657699" y="2369407"/>
            <a:ext cx="0" cy="401513"/>
          </a:xfrm>
          <a:prstGeom prst="line">
            <a:avLst/>
          </a:prstGeom>
          <a:noFill/>
          <a:ln w="57150" cap="rnd">
            <a:solidFill>
              <a:srgbClr val="009D2D"/>
            </a:solidFill>
            <a:prstDash val="sysDot"/>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nvGrpSpPr>
          <p:cNvPr id="32" name="文本3"/>
          <p:cNvGrpSpPr/>
          <p:nvPr/>
        </p:nvGrpSpPr>
        <p:grpSpPr bwMode="auto">
          <a:xfrm>
            <a:off x="3802301" y="918880"/>
            <a:ext cx="1775864" cy="1474332"/>
            <a:chOff x="3635375" y="1341438"/>
            <a:chExt cx="2303463" cy="1582737"/>
          </a:xfrm>
        </p:grpSpPr>
        <p:sp>
          <p:nvSpPr>
            <p:cNvPr id="33" name="Rectangle 41"/>
            <p:cNvSpPr>
              <a:spLocks noChangeArrowheads="1"/>
            </p:cNvSpPr>
            <p:nvPr/>
          </p:nvSpPr>
          <p:spPr bwMode="auto">
            <a:xfrm>
              <a:off x="3635375" y="1557807"/>
              <a:ext cx="2303463" cy="1366368"/>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r>
                <a:rPr kumimoji="0" lang="en-US" altLang="zh-CN" sz="11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2
</a:t>
              </a: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p>
          </p:txBody>
        </p:sp>
        <p:sp>
          <p:nvSpPr>
            <p:cNvPr id="34" name="Rectangle 42"/>
            <p:cNvSpPr>
              <a:spLocks noChangeArrowheads="1"/>
            </p:cNvSpPr>
            <p:nvPr/>
          </p:nvSpPr>
          <p:spPr bwMode="auto">
            <a:xfrm>
              <a:off x="3635375" y="1341438"/>
              <a:ext cx="2303463" cy="216369"/>
            </a:xfrm>
            <a:prstGeom prst="rect">
              <a:avLst/>
            </a:prstGeom>
            <a:solidFill>
              <a:srgbClr val="009D2D"/>
            </a:soli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rPr>
                <a:t>此处添加文本</a:t>
              </a:r>
              <a:r>
                <a:rPr kumimoji="0" lang="en-US" altLang="zh-CN" sz="14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rPr>
                <a:t>2</a:t>
              </a:r>
              <a:endPar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grpSp>
      <p:sp>
        <p:nvSpPr>
          <p:cNvPr id="35" name="线5"/>
          <p:cNvSpPr>
            <a:spLocks noChangeShapeType="1"/>
          </p:cNvSpPr>
          <p:nvPr/>
        </p:nvSpPr>
        <p:spPr bwMode="auto">
          <a:xfrm>
            <a:off x="7322289" y="2369407"/>
            <a:ext cx="0" cy="401513"/>
          </a:xfrm>
          <a:prstGeom prst="line">
            <a:avLst/>
          </a:prstGeom>
          <a:noFill/>
          <a:ln w="57150" cap="rnd">
            <a:solidFill>
              <a:srgbClr val="009D2D"/>
            </a:solidFill>
            <a:prstDash val="sysDot"/>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nvGrpSpPr>
          <p:cNvPr id="36" name="文本5"/>
          <p:cNvGrpSpPr/>
          <p:nvPr/>
        </p:nvGrpSpPr>
        <p:grpSpPr bwMode="auto">
          <a:xfrm>
            <a:off x="6489109" y="918880"/>
            <a:ext cx="1775865" cy="1474332"/>
            <a:chOff x="6300788" y="1341438"/>
            <a:chExt cx="2303462" cy="1582737"/>
          </a:xfrm>
        </p:grpSpPr>
        <p:sp>
          <p:nvSpPr>
            <p:cNvPr id="37" name="Rectangle 44"/>
            <p:cNvSpPr>
              <a:spLocks noChangeArrowheads="1"/>
            </p:cNvSpPr>
            <p:nvPr/>
          </p:nvSpPr>
          <p:spPr bwMode="auto">
            <a:xfrm>
              <a:off x="6300788" y="1557807"/>
              <a:ext cx="2303462" cy="1366368"/>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r>
                <a:rPr kumimoji="0" lang="en-US" altLang="zh-CN" sz="11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3
</a:t>
              </a: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p>
          </p:txBody>
        </p:sp>
        <p:sp>
          <p:nvSpPr>
            <p:cNvPr id="38" name="Rectangle 45"/>
            <p:cNvSpPr>
              <a:spLocks noChangeArrowheads="1"/>
            </p:cNvSpPr>
            <p:nvPr/>
          </p:nvSpPr>
          <p:spPr bwMode="auto">
            <a:xfrm>
              <a:off x="6300788" y="1341438"/>
              <a:ext cx="2303462" cy="216369"/>
            </a:xfrm>
            <a:prstGeom prst="rect">
              <a:avLst/>
            </a:prstGeom>
            <a:solidFill>
              <a:srgbClr val="009D2D"/>
            </a:soli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rPr>
                <a:t>此处添加文本</a:t>
              </a:r>
              <a:r>
                <a:rPr kumimoji="0" lang="en-US" altLang="zh-CN" sz="14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rPr>
                <a:t>3</a:t>
              </a:r>
              <a:endPar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grpSp>
      <p:sp>
        <p:nvSpPr>
          <p:cNvPr id="39" name="线2"/>
          <p:cNvSpPr>
            <a:spLocks noChangeShapeType="1"/>
          </p:cNvSpPr>
          <p:nvPr/>
        </p:nvSpPr>
        <p:spPr bwMode="auto">
          <a:xfrm>
            <a:off x="3291284" y="3251785"/>
            <a:ext cx="0" cy="403100"/>
          </a:xfrm>
          <a:prstGeom prst="line">
            <a:avLst/>
          </a:prstGeom>
          <a:noFill/>
          <a:ln w="57150" cap="rnd">
            <a:solidFill>
              <a:srgbClr val="009D2D"/>
            </a:solidFill>
            <a:prstDash val="sysDot"/>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sp>
        <p:nvSpPr>
          <p:cNvPr id="43" name="线4"/>
          <p:cNvSpPr>
            <a:spLocks noChangeShapeType="1"/>
          </p:cNvSpPr>
          <p:nvPr/>
        </p:nvSpPr>
        <p:spPr bwMode="auto">
          <a:xfrm>
            <a:off x="6098704" y="3251785"/>
            <a:ext cx="0" cy="403100"/>
          </a:xfrm>
          <a:prstGeom prst="line">
            <a:avLst/>
          </a:prstGeom>
          <a:noFill/>
          <a:ln w="57150" cap="rnd">
            <a:solidFill>
              <a:srgbClr val="009D2D"/>
            </a:solidFill>
            <a:prstDash val="sysDot"/>
            <a:round/>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nvGrpSpPr>
          <p:cNvPr id="16" name="深色1"/>
          <p:cNvGrpSpPr/>
          <p:nvPr/>
        </p:nvGrpSpPr>
        <p:grpSpPr bwMode="auto">
          <a:xfrm>
            <a:off x="915529" y="2697918"/>
            <a:ext cx="7555756" cy="603064"/>
            <a:chOff x="900113" y="3579813"/>
            <a:chExt cx="7612062" cy="647700"/>
          </a:xfrm>
        </p:grpSpPr>
        <p:pic>
          <p:nvPicPr>
            <p:cNvPr id="15378" name="Pentagon 11"/>
            <p:cNvPicPr>
              <a:picLocks noChangeArrowheads="1"/>
            </p:cNvPicPr>
            <p:nvPr/>
          </p:nvPicPr>
          <p:blipFill>
            <a:blip r:embed="rId3" cstate="email"/>
            <a:srcRect/>
            <a:stretch>
              <a:fillRect/>
            </a:stretch>
          </p:blipFill>
          <p:spPr bwMode="auto">
            <a:xfrm>
              <a:off x="900113" y="3622675"/>
              <a:ext cx="4084637"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9" name="Pentagon 11"/>
            <p:cNvPicPr>
              <a:picLocks noChangeArrowheads="1"/>
            </p:cNvPicPr>
            <p:nvPr/>
          </p:nvPicPr>
          <p:blipFill>
            <a:blip r:embed="rId3" cstate="email"/>
            <a:srcRect/>
            <a:stretch>
              <a:fillRect/>
            </a:stretch>
          </p:blipFill>
          <p:spPr bwMode="auto">
            <a:xfrm>
              <a:off x="4427538" y="3635375"/>
              <a:ext cx="4084637"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80" name="组合 18"/>
            <p:cNvGrpSpPr/>
            <p:nvPr/>
          </p:nvGrpSpPr>
          <p:grpSpPr bwMode="auto">
            <a:xfrm>
              <a:off x="900113" y="3579813"/>
              <a:ext cx="7516132" cy="467026"/>
              <a:chOff x="900113" y="3579813"/>
              <a:chExt cx="7516132" cy="467026"/>
            </a:xfrm>
          </p:grpSpPr>
          <p:sp>
            <p:nvSpPr>
              <p:cNvPr id="20" name="Pentagon 12"/>
              <p:cNvSpPr>
                <a:spLocks noChangeArrowheads="1"/>
              </p:cNvSpPr>
              <p:nvPr/>
            </p:nvSpPr>
            <p:spPr bwMode="auto">
              <a:xfrm>
                <a:off x="900113" y="3579813"/>
                <a:ext cx="7516132" cy="467026"/>
              </a:xfrm>
              <a:prstGeom prst="homePlate">
                <a:avLst>
                  <a:gd name="adj" fmla="val 51672"/>
                </a:avLst>
              </a:prstGeom>
              <a:gradFill flip="none" rotWithShape="1">
                <a:gsLst>
                  <a:gs pos="0">
                    <a:srgbClr val="187821">
                      <a:shade val="30000"/>
                      <a:satMod val="115000"/>
                    </a:srgbClr>
                  </a:gs>
                  <a:gs pos="50000">
                    <a:srgbClr val="187821">
                      <a:shade val="67500"/>
                      <a:satMod val="115000"/>
                    </a:srgbClr>
                  </a:gs>
                  <a:gs pos="100000">
                    <a:srgbClr val="187821">
                      <a:shade val="100000"/>
                      <a:satMod val="115000"/>
                    </a:srgbClr>
                  </a:gs>
                </a:gsLst>
                <a:lin ang="0" scaled="1"/>
                <a:tileRect/>
              </a:gra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zh-CN" sz="1800" b="0" i="0" u="none" strike="noStrike" kern="0" cap="none" spc="0" normalizeH="0" baseline="0" noProof="1">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21" name="Text Box 5"/>
              <p:cNvSpPr txBox="1">
                <a:spLocks noChangeArrowheads="1"/>
              </p:cNvSpPr>
              <p:nvPr/>
            </p:nvSpPr>
            <p:spPr bwMode="auto">
              <a:xfrm>
                <a:off x="1619590" y="3637765"/>
                <a:ext cx="567170" cy="330557"/>
              </a:xfrm>
              <a:prstGeom prst="rect">
                <a:avLst/>
              </a:prstGeom>
              <a:noFill/>
              <a:ln w="9525">
                <a:noFill/>
                <a:miter lim="800000"/>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sysClr val="window" lastClr="FFFFFF"/>
                    </a:solidFill>
                    <a:effectLst/>
                    <a:uLnTx/>
                    <a:uFillTx/>
                    <a:latin typeface="等线" panose="02010600030101010101" charset="-122"/>
                    <a:ea typeface="微软雅黑" panose="020B0503020204020204" pitchFamily="34" charset="-122"/>
                    <a:cs typeface="+mn-cs"/>
                  </a:rPr>
                  <a:t>2009</a:t>
                </a:r>
              </a:p>
            </p:txBody>
          </p:sp>
          <p:sp>
            <p:nvSpPr>
              <p:cNvPr id="22" name="Text Box 6"/>
              <p:cNvSpPr txBox="1">
                <a:spLocks noChangeArrowheads="1"/>
              </p:cNvSpPr>
              <p:nvPr/>
            </p:nvSpPr>
            <p:spPr bwMode="auto">
              <a:xfrm>
                <a:off x="2986595" y="3651402"/>
                <a:ext cx="567170" cy="330557"/>
              </a:xfrm>
              <a:prstGeom prst="rect">
                <a:avLst/>
              </a:prstGeom>
              <a:noFill/>
              <a:ln w="9525">
                <a:noFill/>
                <a:miter lim="800000"/>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sysClr val="window" lastClr="FFFFFF"/>
                    </a:solidFill>
                    <a:effectLst/>
                    <a:uLnTx/>
                    <a:uFillTx/>
                    <a:latin typeface="等线" panose="02010600030101010101" charset="-122"/>
                    <a:ea typeface="微软雅黑" panose="020B0503020204020204" pitchFamily="34" charset="-122"/>
                    <a:cs typeface="+mn-cs"/>
                  </a:rPr>
                  <a:t>2010</a:t>
                </a:r>
              </a:p>
            </p:txBody>
          </p:sp>
          <p:sp>
            <p:nvSpPr>
              <p:cNvPr id="23" name="Text Box 7"/>
              <p:cNvSpPr txBox="1">
                <a:spLocks noChangeArrowheads="1"/>
              </p:cNvSpPr>
              <p:nvPr/>
            </p:nvSpPr>
            <p:spPr bwMode="auto">
              <a:xfrm>
                <a:off x="4353600" y="3651402"/>
                <a:ext cx="567170" cy="330557"/>
              </a:xfrm>
              <a:prstGeom prst="rect">
                <a:avLst/>
              </a:prstGeom>
              <a:noFill/>
              <a:ln w="9525">
                <a:noFill/>
                <a:miter lim="800000"/>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sysClr val="window" lastClr="FFFFFF"/>
                    </a:solidFill>
                    <a:effectLst/>
                    <a:uLnTx/>
                    <a:uFillTx/>
                    <a:latin typeface="等线" panose="02010600030101010101" charset="-122"/>
                    <a:ea typeface="微软雅黑" panose="020B0503020204020204" pitchFamily="34" charset="-122"/>
                    <a:cs typeface="+mn-cs"/>
                  </a:rPr>
                  <a:t>2011</a:t>
                </a:r>
              </a:p>
            </p:txBody>
          </p:sp>
          <p:sp>
            <p:nvSpPr>
              <p:cNvPr id="25" name="Text Box 8"/>
              <p:cNvSpPr txBox="1">
                <a:spLocks noChangeArrowheads="1"/>
              </p:cNvSpPr>
              <p:nvPr/>
            </p:nvSpPr>
            <p:spPr bwMode="auto">
              <a:xfrm>
                <a:off x="5720606" y="3651402"/>
                <a:ext cx="567170" cy="330557"/>
              </a:xfrm>
              <a:prstGeom prst="rect">
                <a:avLst/>
              </a:prstGeom>
              <a:noFill/>
              <a:ln w="9525">
                <a:noFill/>
                <a:miter lim="800000"/>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sysClr val="window" lastClr="FFFFFF"/>
                    </a:solidFill>
                    <a:effectLst/>
                    <a:uLnTx/>
                    <a:uFillTx/>
                    <a:latin typeface="等线" panose="02010600030101010101" charset="-122"/>
                    <a:ea typeface="微软雅黑" panose="020B0503020204020204" pitchFamily="34" charset="-122"/>
                    <a:cs typeface="+mn-cs"/>
                  </a:rPr>
                  <a:t>2012</a:t>
                </a:r>
              </a:p>
            </p:txBody>
          </p:sp>
          <p:sp>
            <p:nvSpPr>
              <p:cNvPr id="26" name="Text Box 9"/>
              <p:cNvSpPr txBox="1">
                <a:spLocks noChangeArrowheads="1"/>
              </p:cNvSpPr>
              <p:nvPr/>
            </p:nvSpPr>
            <p:spPr bwMode="auto">
              <a:xfrm>
                <a:off x="7089211" y="3637765"/>
                <a:ext cx="567170" cy="330557"/>
              </a:xfrm>
              <a:prstGeom prst="rect">
                <a:avLst/>
              </a:prstGeom>
              <a:noFill/>
              <a:ln w="9525">
                <a:noFill/>
                <a:miter lim="800000"/>
              </a:ln>
            </p:spPr>
            <p:txBody>
              <a:bodyPr wrap="non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sysClr val="window" lastClr="FFFFFF"/>
                    </a:solidFill>
                    <a:effectLst/>
                    <a:uLnTx/>
                    <a:uFillTx/>
                    <a:latin typeface="等线" panose="02010600030101010101" charset="-122"/>
                    <a:ea typeface="微软雅黑" panose="020B0503020204020204" pitchFamily="34" charset="-122"/>
                    <a:cs typeface="+mn-cs"/>
                  </a:rPr>
                  <a:t>2013</a:t>
                </a:r>
              </a:p>
            </p:txBody>
          </p:sp>
        </p:grpSp>
      </p:grpSp>
      <p:grpSp>
        <p:nvGrpSpPr>
          <p:cNvPr id="40" name="文本2"/>
          <p:cNvGrpSpPr/>
          <p:nvPr/>
        </p:nvGrpSpPr>
        <p:grpSpPr bwMode="auto">
          <a:xfrm>
            <a:off x="2426363" y="3535859"/>
            <a:ext cx="1775865" cy="1474333"/>
            <a:chOff x="2123728" y="4582567"/>
            <a:chExt cx="2303462" cy="1582737"/>
          </a:xfrm>
        </p:grpSpPr>
        <p:sp>
          <p:nvSpPr>
            <p:cNvPr id="41" name="Rectangle 47"/>
            <p:cNvSpPr>
              <a:spLocks noChangeArrowheads="1"/>
            </p:cNvSpPr>
            <p:nvPr/>
          </p:nvSpPr>
          <p:spPr bwMode="auto">
            <a:xfrm>
              <a:off x="2123728" y="4798937"/>
              <a:ext cx="2303462" cy="1366367"/>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r>
                <a:rPr kumimoji="0" lang="en-US" altLang="zh-CN" sz="11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4
</a:t>
              </a: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p>
          </p:txBody>
        </p:sp>
        <p:sp>
          <p:nvSpPr>
            <p:cNvPr id="42" name="Rectangle 48"/>
            <p:cNvSpPr>
              <a:spLocks noChangeArrowheads="1"/>
            </p:cNvSpPr>
            <p:nvPr/>
          </p:nvSpPr>
          <p:spPr bwMode="auto">
            <a:xfrm>
              <a:off x="2123728" y="4582567"/>
              <a:ext cx="2303462" cy="216370"/>
            </a:xfrm>
            <a:prstGeom prst="rect">
              <a:avLst/>
            </a:prstGeom>
            <a:solidFill>
              <a:srgbClr val="009D2D"/>
            </a:soli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rPr>
                <a:t>此处添加文本</a:t>
              </a:r>
              <a:r>
                <a:rPr kumimoji="0" lang="en-US" altLang="zh-CN" sz="14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rPr>
                <a:t>4</a:t>
              </a:r>
              <a:endPar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grpSp>
      <p:grpSp>
        <p:nvGrpSpPr>
          <p:cNvPr id="44" name="文本4"/>
          <p:cNvGrpSpPr/>
          <p:nvPr/>
        </p:nvGrpSpPr>
        <p:grpSpPr bwMode="auto">
          <a:xfrm>
            <a:off x="5233784" y="3535859"/>
            <a:ext cx="1775864" cy="1474333"/>
            <a:chOff x="4932015" y="4582567"/>
            <a:chExt cx="2303463" cy="1582737"/>
          </a:xfrm>
        </p:grpSpPr>
        <p:sp>
          <p:nvSpPr>
            <p:cNvPr id="45" name="Rectangle 50"/>
            <p:cNvSpPr>
              <a:spLocks noChangeArrowheads="1"/>
            </p:cNvSpPr>
            <p:nvPr/>
          </p:nvSpPr>
          <p:spPr bwMode="auto">
            <a:xfrm>
              <a:off x="4932015" y="4798937"/>
              <a:ext cx="2303463" cy="1366367"/>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2700000" algn="t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r>
                <a:rPr kumimoji="0" lang="en-US" altLang="zh-CN" sz="11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5
</a:t>
              </a:r>
              <a:r>
                <a:rPr kumimoji="0" lang="zh-CN" altLang="en-US" sz="11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添加标题</a:t>
              </a:r>
            </a:p>
          </p:txBody>
        </p:sp>
        <p:sp>
          <p:nvSpPr>
            <p:cNvPr id="46" name="Rectangle 51"/>
            <p:cNvSpPr>
              <a:spLocks noChangeArrowheads="1"/>
            </p:cNvSpPr>
            <p:nvPr/>
          </p:nvSpPr>
          <p:spPr bwMode="auto">
            <a:xfrm>
              <a:off x="4932015" y="4582567"/>
              <a:ext cx="2303463" cy="216370"/>
            </a:xfrm>
            <a:prstGeom prst="rect">
              <a:avLst/>
            </a:prstGeom>
            <a:solidFill>
              <a:srgbClr val="009D2D"/>
            </a:solidFill>
            <a:ln w="25400" cap="flat" cmpd="sng" algn="ctr">
              <a:noFill/>
              <a:prstDash val="solid"/>
            </a:ln>
            <a:effectLst>
              <a:outerShdw blurRad="50800" dist="38100" algn="l"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rPr>
                <a:t>此处添加文本</a:t>
              </a:r>
              <a:r>
                <a:rPr kumimoji="0" lang="en-US" altLang="zh-CN" sz="14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rPr>
                <a:t>5</a:t>
              </a:r>
              <a:endParaRPr kumimoji="0" lang="zh-CN" altLang="en-US" sz="1400" b="0" i="0" u="none" strike="noStrike" kern="0" cap="none" spc="0" normalizeH="0" baseline="0" noProof="0">
                <a:ln>
                  <a:noFill/>
                </a:ln>
                <a:solidFill>
                  <a:sysClr val="window" lastClr="FFFFFF"/>
                </a:solidFill>
                <a:effectLst/>
                <a:uLnTx/>
                <a:uFillTx/>
                <a:latin typeface="Calibri" panose="020F0502020204030204"/>
                <a:ea typeface="微软雅黑" panose="020B0503020204020204" pitchFamily="3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500"/>
                                        <p:tgtEl>
                                          <p:spTgt spid="16"/>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par>
                          <p:cTn id="18" fill="hold">
                            <p:stCondLst>
                              <p:cond delay="1000"/>
                            </p:stCondLst>
                            <p:childTnLst>
                              <p:par>
                                <p:cTn id="19" presetID="22" presetClass="entr" presetSubtype="1"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up)">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wipe(up)">
                                      <p:cBhvr>
                                        <p:cTn id="26" dur="500"/>
                                        <p:tgtEl>
                                          <p:spTgt spid="39"/>
                                        </p:tgtEl>
                                      </p:cBhvr>
                                    </p:animEffect>
                                  </p:childTnLst>
                                </p:cTn>
                              </p:par>
                            </p:childTnLst>
                          </p:cTn>
                        </p:par>
                        <p:par>
                          <p:cTn id="27" fill="hold">
                            <p:stCondLst>
                              <p:cond delay="500"/>
                            </p:stCondLst>
                            <p:childTnLst>
                              <p:par>
                                <p:cTn id="28" presetID="22" presetClass="entr" presetSubtype="1" fill="hold"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wipe(up)">
                                      <p:cBhvr>
                                        <p:cTn id="30" dur="500"/>
                                        <p:tgtEl>
                                          <p:spTgt spid="4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down)">
                                      <p:cBhvr>
                                        <p:cTn id="35" dur="500"/>
                                        <p:tgtEl>
                                          <p:spTgt spid="31"/>
                                        </p:tgtEl>
                                      </p:cBhvr>
                                    </p:animEffect>
                                  </p:childTnLst>
                                </p:cTn>
                              </p:par>
                            </p:childTnLst>
                          </p:cTn>
                        </p:par>
                        <p:par>
                          <p:cTn id="36" fill="hold">
                            <p:stCondLst>
                              <p:cond delay="500"/>
                            </p:stCondLst>
                            <p:childTnLst>
                              <p:par>
                                <p:cTn id="37" presetID="22" presetClass="entr" presetSubtype="1" fill="hold"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wipe(up)">
                                      <p:cBhvr>
                                        <p:cTn id="39" dur="5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wipe(up)">
                                      <p:cBhvr>
                                        <p:cTn id="44" dur="500"/>
                                        <p:tgtEl>
                                          <p:spTgt spid="43"/>
                                        </p:tgtEl>
                                      </p:cBhvr>
                                    </p:animEffect>
                                  </p:childTnLst>
                                </p:cTn>
                              </p:par>
                            </p:childTnLst>
                          </p:cTn>
                        </p:par>
                        <p:par>
                          <p:cTn id="45" fill="hold">
                            <p:stCondLst>
                              <p:cond delay="500"/>
                            </p:stCondLst>
                            <p:childTnLst>
                              <p:par>
                                <p:cTn id="46" presetID="22" presetClass="entr" presetSubtype="1" fill="hold" nodeType="after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wipe(up)">
                                      <p:cBhvr>
                                        <p:cTn id="48" dur="500"/>
                                        <p:tgtEl>
                                          <p:spTgt spid="4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down)">
                                      <p:cBhvr>
                                        <p:cTn id="53" dur="500"/>
                                        <p:tgtEl>
                                          <p:spTgt spid="35"/>
                                        </p:tgtEl>
                                      </p:cBhvr>
                                    </p:animEffect>
                                  </p:childTnLst>
                                </p:cTn>
                              </p:par>
                            </p:childTnLst>
                          </p:cTn>
                        </p:par>
                        <p:par>
                          <p:cTn id="54" fill="hold">
                            <p:stCondLst>
                              <p:cond delay="500"/>
                            </p:stCondLst>
                            <p:childTnLst>
                              <p:par>
                                <p:cTn id="55" presetID="22" presetClass="entr" presetSubtype="1" fill="hold" nodeType="after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up)">
                                      <p:cBhvr>
                                        <p:cTn id="5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559986" y="192029"/>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15" name="环形箭头 14"/>
          <p:cNvSpPr/>
          <p:nvPr/>
        </p:nvSpPr>
        <p:spPr>
          <a:xfrm>
            <a:off x="2613629" y="668132"/>
            <a:ext cx="3916742" cy="3915154"/>
          </a:xfrm>
          <a:prstGeom prst="circularArrow">
            <a:avLst>
              <a:gd name="adj1" fmla="val 4668"/>
              <a:gd name="adj2" fmla="val 272909"/>
              <a:gd name="adj3" fmla="val 12997352"/>
              <a:gd name="adj4" fmla="val 17918726"/>
              <a:gd name="adj5" fmla="val 4847"/>
            </a:avLst>
          </a:prstGeom>
          <a:solidFill>
            <a:srgbClr val="00CC00"/>
          </a:solidFill>
          <a:ln w="9525">
            <a:noFill/>
            <a:round/>
          </a:ln>
          <a:effectLst>
            <a:outerShdw blurRad="63500" sx="101000" sy="101000" algn="ctr" rotWithShape="0">
              <a:prstClr val="black">
                <a:alpha val="18000"/>
              </a:prstClr>
            </a:outerShdw>
          </a:effectLst>
        </p:spPr>
        <p:txBody>
          <a:bodyPr/>
          <a:lstStyle/>
          <a:p>
            <a:endParaRPr lang="zh-CN" altLang="en-US"/>
          </a:p>
        </p:txBody>
      </p:sp>
      <p:grpSp>
        <p:nvGrpSpPr>
          <p:cNvPr id="16" name="组合 1"/>
          <p:cNvGrpSpPr/>
          <p:nvPr/>
        </p:nvGrpSpPr>
        <p:grpSpPr>
          <a:xfrm>
            <a:off x="3323719" y="743920"/>
            <a:ext cx="2496565" cy="1248282"/>
            <a:chOff x="3323332" y="1398062"/>
            <a:chExt cx="2497335" cy="1248667"/>
          </a:xfr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0" scaled="1"/>
            <a:tileRect/>
          </a:gradFill>
        </p:grpSpPr>
        <p:sp>
          <p:nvSpPr>
            <p:cNvPr id="17" name="任意多边形 16"/>
            <p:cNvSpPr/>
            <p:nvPr/>
          </p:nvSpPr>
          <p:spPr>
            <a:xfrm>
              <a:off x="3323332" y="1398062"/>
              <a:ext cx="2497335" cy="1248667"/>
            </a:xfrm>
            <a:custGeom>
              <a:avLst/>
              <a:gdLst>
                <a:gd name="connsiteX0" fmla="*/ 0 w 2497335"/>
                <a:gd name="connsiteY0" fmla="*/ 208115 h 1248667"/>
                <a:gd name="connsiteX1" fmla="*/ 208115 w 2497335"/>
                <a:gd name="connsiteY1" fmla="*/ 0 h 1248667"/>
                <a:gd name="connsiteX2" fmla="*/ 2289220 w 2497335"/>
                <a:gd name="connsiteY2" fmla="*/ 0 h 1248667"/>
                <a:gd name="connsiteX3" fmla="*/ 2497335 w 2497335"/>
                <a:gd name="connsiteY3" fmla="*/ 208115 h 1248667"/>
                <a:gd name="connsiteX4" fmla="*/ 2497335 w 2497335"/>
                <a:gd name="connsiteY4" fmla="*/ 1040552 h 1248667"/>
                <a:gd name="connsiteX5" fmla="*/ 2289220 w 2497335"/>
                <a:gd name="connsiteY5" fmla="*/ 1248667 h 1248667"/>
                <a:gd name="connsiteX6" fmla="*/ 208115 w 2497335"/>
                <a:gd name="connsiteY6" fmla="*/ 1248667 h 1248667"/>
                <a:gd name="connsiteX7" fmla="*/ 0 w 2497335"/>
                <a:gd name="connsiteY7" fmla="*/ 1040552 h 1248667"/>
                <a:gd name="connsiteX8" fmla="*/ 0 w 2497335"/>
                <a:gd name="connsiteY8" fmla="*/ 208115 h 124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335" h="1248667">
                  <a:moveTo>
                    <a:pt x="0" y="208115"/>
                  </a:moveTo>
                  <a:cubicBezTo>
                    <a:pt x="0" y="93176"/>
                    <a:pt x="93176" y="0"/>
                    <a:pt x="208115" y="0"/>
                  </a:cubicBezTo>
                  <a:lnTo>
                    <a:pt x="2289220" y="0"/>
                  </a:lnTo>
                  <a:cubicBezTo>
                    <a:pt x="2404159" y="0"/>
                    <a:pt x="2497335" y="93176"/>
                    <a:pt x="2497335" y="208115"/>
                  </a:cubicBezTo>
                  <a:lnTo>
                    <a:pt x="2497335" y="1040552"/>
                  </a:lnTo>
                  <a:cubicBezTo>
                    <a:pt x="2497335" y="1155491"/>
                    <a:pt x="2404159" y="1248667"/>
                    <a:pt x="2289220" y="1248667"/>
                  </a:cubicBezTo>
                  <a:lnTo>
                    <a:pt x="208115" y="1248667"/>
                  </a:lnTo>
                  <a:cubicBezTo>
                    <a:pt x="93176" y="1248667"/>
                    <a:pt x="0" y="1155491"/>
                    <a:pt x="0" y="1040552"/>
                  </a:cubicBezTo>
                  <a:lnTo>
                    <a:pt x="0" y="208115"/>
                  </a:lnTo>
                  <a:close/>
                </a:path>
              </a:pathLst>
            </a:custGeom>
            <a:grpFill/>
            <a:ln w="9525">
              <a:solidFill>
                <a:srgbClr val="2676FF">
                  <a:lumMod val="60000"/>
                  <a:lumOff val="40000"/>
                </a:srgbClr>
              </a:solidFill>
              <a:round/>
            </a:ln>
            <a:effectLst>
              <a:outerShdw blurRad="63500" sx="101000" sy="101000" algn="ctr" rotWithShape="0">
                <a:prstClr val="black">
                  <a:alpha val="18000"/>
                </a:prstClr>
              </a:outerShdw>
            </a:effectLst>
          </p:spPr>
          <p:txBody>
            <a:bodyPr lIns="189719" tIns="189719" rIns="189719" bIns="189719" spcCol="1270" anchor="ctr"/>
            <a:lstStyle/>
            <a:p>
              <a:pPr marL="0" marR="0" lvl="0" indent="0" algn="ctr" defTabSz="1866265" rtl="0" eaLnBrk="1" fontAlgn="auto" latinLnBrk="0" hangingPunct="1">
                <a:lnSpc>
                  <a:spcPct val="90000"/>
                </a:lnSpc>
                <a:spcBef>
                  <a:spcPts val="0"/>
                </a:spcBef>
                <a:spcAft>
                  <a:spcPct val="35000"/>
                </a:spcAft>
                <a:buClrTx/>
                <a:buSzTx/>
                <a:buFontTx/>
                <a:buNone/>
                <a:defRPr/>
              </a:pPr>
              <a:endParaRPr kumimoji="0" lang="zh-CN" altLang="en-US" sz="2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18" name="任意多边形 17"/>
            <p:cNvSpPr/>
            <p:nvPr/>
          </p:nvSpPr>
          <p:spPr>
            <a:xfrm>
              <a:off x="3348732" y="1417112"/>
              <a:ext cx="2446535" cy="1210567"/>
            </a:xfrm>
            <a:custGeom>
              <a:avLst/>
              <a:gdLst>
                <a:gd name="connsiteX0" fmla="*/ 0 w 2497335"/>
                <a:gd name="connsiteY0" fmla="*/ 208115 h 1248667"/>
                <a:gd name="connsiteX1" fmla="*/ 208115 w 2497335"/>
                <a:gd name="connsiteY1" fmla="*/ 0 h 1248667"/>
                <a:gd name="connsiteX2" fmla="*/ 2289220 w 2497335"/>
                <a:gd name="connsiteY2" fmla="*/ 0 h 1248667"/>
                <a:gd name="connsiteX3" fmla="*/ 2497335 w 2497335"/>
                <a:gd name="connsiteY3" fmla="*/ 208115 h 1248667"/>
                <a:gd name="connsiteX4" fmla="*/ 2497335 w 2497335"/>
                <a:gd name="connsiteY4" fmla="*/ 1040552 h 1248667"/>
                <a:gd name="connsiteX5" fmla="*/ 2289220 w 2497335"/>
                <a:gd name="connsiteY5" fmla="*/ 1248667 h 1248667"/>
                <a:gd name="connsiteX6" fmla="*/ 208115 w 2497335"/>
                <a:gd name="connsiteY6" fmla="*/ 1248667 h 1248667"/>
                <a:gd name="connsiteX7" fmla="*/ 0 w 2497335"/>
                <a:gd name="connsiteY7" fmla="*/ 1040552 h 1248667"/>
                <a:gd name="connsiteX8" fmla="*/ 0 w 2497335"/>
                <a:gd name="connsiteY8" fmla="*/ 208115 h 124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335" h="1248667">
                  <a:moveTo>
                    <a:pt x="0" y="208115"/>
                  </a:moveTo>
                  <a:cubicBezTo>
                    <a:pt x="0" y="93176"/>
                    <a:pt x="93176" y="0"/>
                    <a:pt x="208115" y="0"/>
                  </a:cubicBezTo>
                  <a:lnTo>
                    <a:pt x="2289220" y="0"/>
                  </a:lnTo>
                  <a:cubicBezTo>
                    <a:pt x="2404159" y="0"/>
                    <a:pt x="2497335" y="93176"/>
                    <a:pt x="2497335" y="208115"/>
                  </a:cubicBezTo>
                  <a:lnTo>
                    <a:pt x="2497335" y="1040552"/>
                  </a:lnTo>
                  <a:cubicBezTo>
                    <a:pt x="2497335" y="1155491"/>
                    <a:pt x="2404159" y="1248667"/>
                    <a:pt x="2289220" y="1248667"/>
                  </a:cubicBezTo>
                  <a:lnTo>
                    <a:pt x="208115" y="1248667"/>
                  </a:lnTo>
                  <a:cubicBezTo>
                    <a:pt x="93176" y="1248667"/>
                    <a:pt x="0" y="1155491"/>
                    <a:pt x="0" y="1040552"/>
                  </a:cubicBezTo>
                  <a:lnTo>
                    <a:pt x="0" y="208115"/>
                  </a:lnTo>
                  <a:close/>
                </a:path>
              </a:pathLst>
            </a:custGeom>
            <a:grpFill/>
            <a:ln w="9525">
              <a:noFill/>
              <a:rou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p>
          </p:txBody>
        </p:sp>
      </p:grpSp>
      <p:grpSp>
        <p:nvGrpSpPr>
          <p:cNvPr id="19" name="组合 9"/>
          <p:cNvGrpSpPr/>
          <p:nvPr/>
        </p:nvGrpSpPr>
        <p:grpSpPr>
          <a:xfrm>
            <a:off x="4729888" y="2150090"/>
            <a:ext cx="2496565" cy="1248282"/>
            <a:chOff x="4729935" y="2804666"/>
            <a:chExt cx="2497335" cy="1248667"/>
          </a:xfrm>
          <a:solidFill>
            <a:schemeClr val="accent3">
              <a:lumMod val="95000"/>
            </a:schemeClr>
          </a:solidFill>
        </p:grpSpPr>
        <p:sp>
          <p:nvSpPr>
            <p:cNvPr id="20" name="任意多边形 19"/>
            <p:cNvSpPr/>
            <p:nvPr/>
          </p:nvSpPr>
          <p:spPr>
            <a:xfrm>
              <a:off x="4729935" y="2804666"/>
              <a:ext cx="2497335" cy="1248667"/>
            </a:xfrm>
            <a:custGeom>
              <a:avLst/>
              <a:gdLst>
                <a:gd name="connsiteX0" fmla="*/ 0 w 2497335"/>
                <a:gd name="connsiteY0" fmla="*/ 208115 h 1248667"/>
                <a:gd name="connsiteX1" fmla="*/ 208115 w 2497335"/>
                <a:gd name="connsiteY1" fmla="*/ 0 h 1248667"/>
                <a:gd name="connsiteX2" fmla="*/ 2289220 w 2497335"/>
                <a:gd name="connsiteY2" fmla="*/ 0 h 1248667"/>
                <a:gd name="connsiteX3" fmla="*/ 2497335 w 2497335"/>
                <a:gd name="connsiteY3" fmla="*/ 208115 h 1248667"/>
                <a:gd name="connsiteX4" fmla="*/ 2497335 w 2497335"/>
                <a:gd name="connsiteY4" fmla="*/ 1040552 h 1248667"/>
                <a:gd name="connsiteX5" fmla="*/ 2289220 w 2497335"/>
                <a:gd name="connsiteY5" fmla="*/ 1248667 h 1248667"/>
                <a:gd name="connsiteX6" fmla="*/ 208115 w 2497335"/>
                <a:gd name="connsiteY6" fmla="*/ 1248667 h 1248667"/>
                <a:gd name="connsiteX7" fmla="*/ 0 w 2497335"/>
                <a:gd name="connsiteY7" fmla="*/ 1040552 h 1248667"/>
                <a:gd name="connsiteX8" fmla="*/ 0 w 2497335"/>
                <a:gd name="connsiteY8" fmla="*/ 208115 h 124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335" h="1248667">
                  <a:moveTo>
                    <a:pt x="0" y="208115"/>
                  </a:moveTo>
                  <a:cubicBezTo>
                    <a:pt x="0" y="93176"/>
                    <a:pt x="93176" y="0"/>
                    <a:pt x="208115" y="0"/>
                  </a:cubicBezTo>
                  <a:lnTo>
                    <a:pt x="2289220" y="0"/>
                  </a:lnTo>
                  <a:cubicBezTo>
                    <a:pt x="2404159" y="0"/>
                    <a:pt x="2497335" y="93176"/>
                    <a:pt x="2497335" y="208115"/>
                  </a:cubicBezTo>
                  <a:lnTo>
                    <a:pt x="2497335" y="1040552"/>
                  </a:lnTo>
                  <a:cubicBezTo>
                    <a:pt x="2497335" y="1155491"/>
                    <a:pt x="2404159" y="1248667"/>
                    <a:pt x="2289220" y="1248667"/>
                  </a:cubicBezTo>
                  <a:lnTo>
                    <a:pt x="208115" y="1248667"/>
                  </a:lnTo>
                  <a:cubicBezTo>
                    <a:pt x="93176" y="1248667"/>
                    <a:pt x="0" y="1155491"/>
                    <a:pt x="0" y="1040552"/>
                  </a:cubicBezTo>
                  <a:lnTo>
                    <a:pt x="0" y="208115"/>
                  </a:lnTo>
                  <a:close/>
                </a:path>
              </a:pathLst>
            </a:custGeom>
            <a:grpFill/>
            <a:ln w="9525">
              <a:solidFill>
                <a:srgbClr val="009E00"/>
              </a:solidFill>
              <a:round/>
            </a:ln>
            <a:effectLst>
              <a:outerShdw blurRad="63500" sx="101000" sy="101000" algn="ctr" rotWithShape="0">
                <a:prstClr val="black">
                  <a:alpha val="18000"/>
                </a:prstClr>
              </a:outerShdw>
            </a:effectLst>
          </p:spPr>
          <p:txBody>
            <a:bodyPr lIns="189719" tIns="189719" rIns="189719" bIns="189719" spcCol="1270" anchor="ctr"/>
            <a:lstStyle/>
            <a:p>
              <a:pPr marL="0" marR="0" lvl="0" indent="0" algn="ctr" defTabSz="1866265" rtl="0" eaLnBrk="1" fontAlgn="auto" latinLnBrk="0" hangingPunct="1">
                <a:lnSpc>
                  <a:spcPct val="90000"/>
                </a:lnSpc>
                <a:spcBef>
                  <a:spcPts val="0"/>
                </a:spcBef>
                <a:spcAft>
                  <a:spcPct val="35000"/>
                </a:spcAft>
                <a:buClrTx/>
                <a:buSzTx/>
                <a:buFontTx/>
                <a:buNone/>
                <a:defRPr/>
              </a:pPr>
              <a:endParaRPr kumimoji="0" lang="zh-CN" altLang="en-US" sz="2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4" name="任意多边形 33"/>
            <p:cNvSpPr/>
            <p:nvPr/>
          </p:nvSpPr>
          <p:spPr>
            <a:xfrm>
              <a:off x="4755335" y="2823716"/>
              <a:ext cx="2446535" cy="1210567"/>
            </a:xfrm>
            <a:custGeom>
              <a:avLst/>
              <a:gdLst>
                <a:gd name="connsiteX0" fmla="*/ 0 w 2497335"/>
                <a:gd name="connsiteY0" fmla="*/ 208115 h 1248667"/>
                <a:gd name="connsiteX1" fmla="*/ 208115 w 2497335"/>
                <a:gd name="connsiteY1" fmla="*/ 0 h 1248667"/>
                <a:gd name="connsiteX2" fmla="*/ 2289220 w 2497335"/>
                <a:gd name="connsiteY2" fmla="*/ 0 h 1248667"/>
                <a:gd name="connsiteX3" fmla="*/ 2497335 w 2497335"/>
                <a:gd name="connsiteY3" fmla="*/ 208115 h 1248667"/>
                <a:gd name="connsiteX4" fmla="*/ 2497335 w 2497335"/>
                <a:gd name="connsiteY4" fmla="*/ 1040552 h 1248667"/>
                <a:gd name="connsiteX5" fmla="*/ 2289220 w 2497335"/>
                <a:gd name="connsiteY5" fmla="*/ 1248667 h 1248667"/>
                <a:gd name="connsiteX6" fmla="*/ 208115 w 2497335"/>
                <a:gd name="connsiteY6" fmla="*/ 1248667 h 1248667"/>
                <a:gd name="connsiteX7" fmla="*/ 0 w 2497335"/>
                <a:gd name="connsiteY7" fmla="*/ 1040552 h 1248667"/>
                <a:gd name="connsiteX8" fmla="*/ 0 w 2497335"/>
                <a:gd name="connsiteY8" fmla="*/ 208115 h 124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335" h="1248667">
                  <a:moveTo>
                    <a:pt x="0" y="208115"/>
                  </a:moveTo>
                  <a:cubicBezTo>
                    <a:pt x="0" y="93176"/>
                    <a:pt x="93176" y="0"/>
                    <a:pt x="208115" y="0"/>
                  </a:cubicBezTo>
                  <a:lnTo>
                    <a:pt x="2289220" y="0"/>
                  </a:lnTo>
                  <a:cubicBezTo>
                    <a:pt x="2404159" y="0"/>
                    <a:pt x="2497335" y="93176"/>
                    <a:pt x="2497335" y="208115"/>
                  </a:cubicBezTo>
                  <a:lnTo>
                    <a:pt x="2497335" y="1040552"/>
                  </a:lnTo>
                  <a:cubicBezTo>
                    <a:pt x="2497335" y="1155491"/>
                    <a:pt x="2404159" y="1248667"/>
                    <a:pt x="2289220" y="1248667"/>
                  </a:cubicBezTo>
                  <a:lnTo>
                    <a:pt x="208115" y="1248667"/>
                  </a:lnTo>
                  <a:cubicBezTo>
                    <a:pt x="93176" y="1248667"/>
                    <a:pt x="0" y="1155491"/>
                    <a:pt x="0" y="1040552"/>
                  </a:cubicBezTo>
                  <a:lnTo>
                    <a:pt x="0" y="208115"/>
                  </a:lnTo>
                  <a:close/>
                </a:path>
              </a:pathLst>
            </a:custGeom>
            <a:grpFill/>
            <a:ln w="9525">
              <a:solidFill>
                <a:srgbClr val="009E00"/>
              </a:solidFill>
              <a:rou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文本</a:t>
              </a:r>
            </a:p>
          </p:txBody>
        </p:sp>
      </p:grpSp>
      <p:grpSp>
        <p:nvGrpSpPr>
          <p:cNvPr id="35" name="组合 15"/>
          <p:cNvGrpSpPr/>
          <p:nvPr/>
        </p:nvGrpSpPr>
        <p:grpSpPr>
          <a:xfrm>
            <a:off x="3323719" y="3556259"/>
            <a:ext cx="2496565" cy="1248282"/>
            <a:chOff x="3323332" y="4211269"/>
            <a:chExt cx="2497335" cy="1248667"/>
          </a:xfrm>
          <a:gradFill flip="none" rotWithShape="1">
            <a:gsLst>
              <a:gs pos="0">
                <a:srgbClr val="187821">
                  <a:shade val="30000"/>
                  <a:satMod val="115000"/>
                </a:srgbClr>
              </a:gs>
              <a:gs pos="50000">
                <a:srgbClr val="187821">
                  <a:shade val="67500"/>
                  <a:satMod val="115000"/>
                </a:srgbClr>
              </a:gs>
              <a:gs pos="100000">
                <a:srgbClr val="187821">
                  <a:shade val="100000"/>
                  <a:satMod val="115000"/>
                </a:srgbClr>
              </a:gs>
            </a:gsLst>
            <a:lin ang="16200000" scaled="1"/>
            <a:tileRect/>
          </a:gradFill>
        </p:grpSpPr>
        <p:sp>
          <p:nvSpPr>
            <p:cNvPr id="36" name="任意多边形 35"/>
            <p:cNvSpPr/>
            <p:nvPr/>
          </p:nvSpPr>
          <p:spPr>
            <a:xfrm>
              <a:off x="3323332" y="4211269"/>
              <a:ext cx="2497335" cy="1248667"/>
            </a:xfrm>
            <a:custGeom>
              <a:avLst/>
              <a:gdLst>
                <a:gd name="connsiteX0" fmla="*/ 0 w 2497335"/>
                <a:gd name="connsiteY0" fmla="*/ 208115 h 1248667"/>
                <a:gd name="connsiteX1" fmla="*/ 208115 w 2497335"/>
                <a:gd name="connsiteY1" fmla="*/ 0 h 1248667"/>
                <a:gd name="connsiteX2" fmla="*/ 2289220 w 2497335"/>
                <a:gd name="connsiteY2" fmla="*/ 0 h 1248667"/>
                <a:gd name="connsiteX3" fmla="*/ 2497335 w 2497335"/>
                <a:gd name="connsiteY3" fmla="*/ 208115 h 1248667"/>
                <a:gd name="connsiteX4" fmla="*/ 2497335 w 2497335"/>
                <a:gd name="connsiteY4" fmla="*/ 1040552 h 1248667"/>
                <a:gd name="connsiteX5" fmla="*/ 2289220 w 2497335"/>
                <a:gd name="connsiteY5" fmla="*/ 1248667 h 1248667"/>
                <a:gd name="connsiteX6" fmla="*/ 208115 w 2497335"/>
                <a:gd name="connsiteY6" fmla="*/ 1248667 h 1248667"/>
                <a:gd name="connsiteX7" fmla="*/ 0 w 2497335"/>
                <a:gd name="connsiteY7" fmla="*/ 1040552 h 1248667"/>
                <a:gd name="connsiteX8" fmla="*/ 0 w 2497335"/>
                <a:gd name="connsiteY8" fmla="*/ 208115 h 124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335" h="1248667">
                  <a:moveTo>
                    <a:pt x="0" y="208115"/>
                  </a:moveTo>
                  <a:cubicBezTo>
                    <a:pt x="0" y="93176"/>
                    <a:pt x="93176" y="0"/>
                    <a:pt x="208115" y="0"/>
                  </a:cubicBezTo>
                  <a:lnTo>
                    <a:pt x="2289220" y="0"/>
                  </a:lnTo>
                  <a:cubicBezTo>
                    <a:pt x="2404159" y="0"/>
                    <a:pt x="2497335" y="93176"/>
                    <a:pt x="2497335" y="208115"/>
                  </a:cubicBezTo>
                  <a:lnTo>
                    <a:pt x="2497335" y="1040552"/>
                  </a:lnTo>
                  <a:cubicBezTo>
                    <a:pt x="2497335" y="1155491"/>
                    <a:pt x="2404159" y="1248667"/>
                    <a:pt x="2289220" y="1248667"/>
                  </a:cubicBezTo>
                  <a:lnTo>
                    <a:pt x="208115" y="1248667"/>
                  </a:lnTo>
                  <a:cubicBezTo>
                    <a:pt x="93176" y="1248667"/>
                    <a:pt x="0" y="1155491"/>
                    <a:pt x="0" y="1040552"/>
                  </a:cubicBezTo>
                  <a:lnTo>
                    <a:pt x="0" y="208115"/>
                  </a:lnTo>
                  <a:close/>
                </a:path>
              </a:pathLst>
            </a:custGeom>
            <a:grpFill/>
            <a:ln w="9525">
              <a:noFill/>
              <a:round/>
            </a:ln>
            <a:effectLst>
              <a:outerShdw blurRad="63500" sx="101000" sy="101000" algn="ctr" rotWithShape="0">
                <a:prstClr val="black">
                  <a:alpha val="18000"/>
                </a:prstClr>
              </a:outerShdw>
            </a:effectLst>
          </p:spPr>
          <p:txBody>
            <a:bodyPr lIns="189719" tIns="189719" rIns="189719" bIns="189719" spcCol="1270" anchor="ctr"/>
            <a:lstStyle/>
            <a:p>
              <a:pPr marL="0" marR="0" lvl="0" indent="0" algn="ctr" defTabSz="1866265" rtl="0" eaLnBrk="1" fontAlgn="auto" latinLnBrk="0" hangingPunct="1">
                <a:lnSpc>
                  <a:spcPct val="90000"/>
                </a:lnSpc>
                <a:spcBef>
                  <a:spcPts val="0"/>
                </a:spcBef>
                <a:spcAft>
                  <a:spcPct val="35000"/>
                </a:spcAft>
                <a:buClrTx/>
                <a:buSzTx/>
                <a:buFontTx/>
                <a:buNone/>
                <a:defRPr/>
              </a:pPr>
              <a:endParaRPr kumimoji="0" lang="zh-CN" altLang="en-US" sz="2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7" name="任意多边形 36"/>
            <p:cNvSpPr/>
            <p:nvPr/>
          </p:nvSpPr>
          <p:spPr>
            <a:xfrm>
              <a:off x="3348732" y="4230319"/>
              <a:ext cx="2446535" cy="1210567"/>
            </a:xfrm>
            <a:custGeom>
              <a:avLst/>
              <a:gdLst>
                <a:gd name="connsiteX0" fmla="*/ 0 w 2497335"/>
                <a:gd name="connsiteY0" fmla="*/ 208115 h 1248667"/>
                <a:gd name="connsiteX1" fmla="*/ 208115 w 2497335"/>
                <a:gd name="connsiteY1" fmla="*/ 0 h 1248667"/>
                <a:gd name="connsiteX2" fmla="*/ 2289220 w 2497335"/>
                <a:gd name="connsiteY2" fmla="*/ 0 h 1248667"/>
                <a:gd name="connsiteX3" fmla="*/ 2497335 w 2497335"/>
                <a:gd name="connsiteY3" fmla="*/ 208115 h 1248667"/>
                <a:gd name="connsiteX4" fmla="*/ 2497335 w 2497335"/>
                <a:gd name="connsiteY4" fmla="*/ 1040552 h 1248667"/>
                <a:gd name="connsiteX5" fmla="*/ 2289220 w 2497335"/>
                <a:gd name="connsiteY5" fmla="*/ 1248667 h 1248667"/>
                <a:gd name="connsiteX6" fmla="*/ 208115 w 2497335"/>
                <a:gd name="connsiteY6" fmla="*/ 1248667 h 1248667"/>
                <a:gd name="connsiteX7" fmla="*/ 0 w 2497335"/>
                <a:gd name="connsiteY7" fmla="*/ 1040552 h 1248667"/>
                <a:gd name="connsiteX8" fmla="*/ 0 w 2497335"/>
                <a:gd name="connsiteY8" fmla="*/ 208115 h 124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335" h="1248667">
                  <a:moveTo>
                    <a:pt x="0" y="208115"/>
                  </a:moveTo>
                  <a:cubicBezTo>
                    <a:pt x="0" y="93176"/>
                    <a:pt x="93176" y="0"/>
                    <a:pt x="208115" y="0"/>
                  </a:cubicBezTo>
                  <a:lnTo>
                    <a:pt x="2289220" y="0"/>
                  </a:lnTo>
                  <a:cubicBezTo>
                    <a:pt x="2404159" y="0"/>
                    <a:pt x="2497335" y="93176"/>
                    <a:pt x="2497335" y="208115"/>
                  </a:cubicBezTo>
                  <a:lnTo>
                    <a:pt x="2497335" y="1040552"/>
                  </a:lnTo>
                  <a:cubicBezTo>
                    <a:pt x="2497335" y="1155491"/>
                    <a:pt x="2404159" y="1248667"/>
                    <a:pt x="2289220" y="1248667"/>
                  </a:cubicBezTo>
                  <a:lnTo>
                    <a:pt x="208115" y="1248667"/>
                  </a:lnTo>
                  <a:cubicBezTo>
                    <a:pt x="93176" y="1248667"/>
                    <a:pt x="0" y="1155491"/>
                    <a:pt x="0" y="1040552"/>
                  </a:cubicBezTo>
                  <a:lnTo>
                    <a:pt x="0" y="208115"/>
                  </a:lnTo>
                  <a:close/>
                </a:path>
              </a:pathLst>
            </a:custGeom>
            <a:solidFill>
              <a:srgbClr val="179C31"/>
            </a:solidFill>
            <a:ln w="9525">
              <a:noFill/>
              <a:rou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p>
          </p:txBody>
        </p:sp>
      </p:grpSp>
      <p:grpSp>
        <p:nvGrpSpPr>
          <p:cNvPr id="38" name="组合 21"/>
          <p:cNvGrpSpPr/>
          <p:nvPr/>
        </p:nvGrpSpPr>
        <p:grpSpPr>
          <a:xfrm>
            <a:off x="1917549" y="2150090"/>
            <a:ext cx="2496565" cy="1248282"/>
            <a:chOff x="1916728" y="2804666"/>
            <a:chExt cx="2497335" cy="1248667"/>
          </a:xfrm>
          <a:solidFill>
            <a:schemeClr val="accent3">
              <a:lumMod val="95000"/>
            </a:schemeClr>
          </a:solidFill>
        </p:grpSpPr>
        <p:sp>
          <p:nvSpPr>
            <p:cNvPr id="39" name="任意多边形 38"/>
            <p:cNvSpPr/>
            <p:nvPr/>
          </p:nvSpPr>
          <p:spPr>
            <a:xfrm>
              <a:off x="1916728" y="2804666"/>
              <a:ext cx="2497335" cy="1248667"/>
            </a:xfrm>
            <a:custGeom>
              <a:avLst/>
              <a:gdLst>
                <a:gd name="connsiteX0" fmla="*/ 0 w 2497335"/>
                <a:gd name="connsiteY0" fmla="*/ 208115 h 1248667"/>
                <a:gd name="connsiteX1" fmla="*/ 208115 w 2497335"/>
                <a:gd name="connsiteY1" fmla="*/ 0 h 1248667"/>
                <a:gd name="connsiteX2" fmla="*/ 2289220 w 2497335"/>
                <a:gd name="connsiteY2" fmla="*/ 0 h 1248667"/>
                <a:gd name="connsiteX3" fmla="*/ 2497335 w 2497335"/>
                <a:gd name="connsiteY3" fmla="*/ 208115 h 1248667"/>
                <a:gd name="connsiteX4" fmla="*/ 2497335 w 2497335"/>
                <a:gd name="connsiteY4" fmla="*/ 1040552 h 1248667"/>
                <a:gd name="connsiteX5" fmla="*/ 2289220 w 2497335"/>
                <a:gd name="connsiteY5" fmla="*/ 1248667 h 1248667"/>
                <a:gd name="connsiteX6" fmla="*/ 208115 w 2497335"/>
                <a:gd name="connsiteY6" fmla="*/ 1248667 h 1248667"/>
                <a:gd name="connsiteX7" fmla="*/ 0 w 2497335"/>
                <a:gd name="connsiteY7" fmla="*/ 1040552 h 1248667"/>
                <a:gd name="connsiteX8" fmla="*/ 0 w 2497335"/>
                <a:gd name="connsiteY8" fmla="*/ 208115 h 124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335" h="1248667">
                  <a:moveTo>
                    <a:pt x="0" y="208115"/>
                  </a:moveTo>
                  <a:cubicBezTo>
                    <a:pt x="0" y="93176"/>
                    <a:pt x="93176" y="0"/>
                    <a:pt x="208115" y="0"/>
                  </a:cubicBezTo>
                  <a:lnTo>
                    <a:pt x="2289220" y="0"/>
                  </a:lnTo>
                  <a:cubicBezTo>
                    <a:pt x="2404159" y="0"/>
                    <a:pt x="2497335" y="93176"/>
                    <a:pt x="2497335" y="208115"/>
                  </a:cubicBezTo>
                  <a:lnTo>
                    <a:pt x="2497335" y="1040552"/>
                  </a:lnTo>
                  <a:cubicBezTo>
                    <a:pt x="2497335" y="1155491"/>
                    <a:pt x="2404159" y="1248667"/>
                    <a:pt x="2289220" y="1248667"/>
                  </a:cubicBezTo>
                  <a:lnTo>
                    <a:pt x="208115" y="1248667"/>
                  </a:lnTo>
                  <a:cubicBezTo>
                    <a:pt x="93176" y="1248667"/>
                    <a:pt x="0" y="1155491"/>
                    <a:pt x="0" y="1040552"/>
                  </a:cubicBezTo>
                  <a:lnTo>
                    <a:pt x="0" y="208115"/>
                  </a:lnTo>
                  <a:close/>
                </a:path>
              </a:pathLst>
            </a:custGeom>
            <a:grpFill/>
            <a:ln w="9525">
              <a:solidFill>
                <a:srgbClr val="2676FF">
                  <a:lumMod val="60000"/>
                  <a:lumOff val="40000"/>
                </a:srgbClr>
              </a:solidFill>
              <a:round/>
            </a:ln>
            <a:effectLst>
              <a:outerShdw blurRad="63500" sx="101000" sy="101000" algn="ctr" rotWithShape="0">
                <a:prstClr val="black">
                  <a:alpha val="18000"/>
                </a:prstClr>
              </a:outerShdw>
            </a:effectLst>
          </p:spPr>
          <p:txBody>
            <a:bodyPr lIns="189719" tIns="189719" rIns="189719" bIns="189719" spcCol="1270" anchor="ctr"/>
            <a:lstStyle/>
            <a:p>
              <a:pPr marL="0" marR="0" lvl="0" indent="0" algn="ctr" defTabSz="1866265" rtl="0" eaLnBrk="1" fontAlgn="auto" latinLnBrk="0" hangingPunct="1">
                <a:lnSpc>
                  <a:spcPct val="90000"/>
                </a:lnSpc>
                <a:spcBef>
                  <a:spcPts val="0"/>
                </a:spcBef>
                <a:spcAft>
                  <a:spcPct val="35000"/>
                </a:spcAft>
                <a:buClrTx/>
                <a:buSzTx/>
                <a:buFontTx/>
                <a:buNone/>
                <a:defRPr/>
              </a:pPr>
              <a:endParaRPr kumimoji="0" lang="zh-CN" altLang="en-US" sz="2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0" name="任意多边形 39"/>
            <p:cNvSpPr/>
            <p:nvPr/>
          </p:nvSpPr>
          <p:spPr>
            <a:xfrm>
              <a:off x="1942128" y="2823716"/>
              <a:ext cx="2446535" cy="1210567"/>
            </a:xfrm>
            <a:custGeom>
              <a:avLst/>
              <a:gdLst>
                <a:gd name="connsiteX0" fmla="*/ 0 w 2497335"/>
                <a:gd name="connsiteY0" fmla="*/ 208115 h 1248667"/>
                <a:gd name="connsiteX1" fmla="*/ 208115 w 2497335"/>
                <a:gd name="connsiteY1" fmla="*/ 0 h 1248667"/>
                <a:gd name="connsiteX2" fmla="*/ 2289220 w 2497335"/>
                <a:gd name="connsiteY2" fmla="*/ 0 h 1248667"/>
                <a:gd name="connsiteX3" fmla="*/ 2497335 w 2497335"/>
                <a:gd name="connsiteY3" fmla="*/ 208115 h 1248667"/>
                <a:gd name="connsiteX4" fmla="*/ 2497335 w 2497335"/>
                <a:gd name="connsiteY4" fmla="*/ 1040552 h 1248667"/>
                <a:gd name="connsiteX5" fmla="*/ 2289220 w 2497335"/>
                <a:gd name="connsiteY5" fmla="*/ 1248667 h 1248667"/>
                <a:gd name="connsiteX6" fmla="*/ 208115 w 2497335"/>
                <a:gd name="connsiteY6" fmla="*/ 1248667 h 1248667"/>
                <a:gd name="connsiteX7" fmla="*/ 0 w 2497335"/>
                <a:gd name="connsiteY7" fmla="*/ 1040552 h 1248667"/>
                <a:gd name="connsiteX8" fmla="*/ 0 w 2497335"/>
                <a:gd name="connsiteY8" fmla="*/ 208115 h 1248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335" h="1248667">
                  <a:moveTo>
                    <a:pt x="0" y="208115"/>
                  </a:moveTo>
                  <a:cubicBezTo>
                    <a:pt x="0" y="93176"/>
                    <a:pt x="93176" y="0"/>
                    <a:pt x="208115" y="0"/>
                  </a:cubicBezTo>
                  <a:lnTo>
                    <a:pt x="2289220" y="0"/>
                  </a:lnTo>
                  <a:cubicBezTo>
                    <a:pt x="2404159" y="0"/>
                    <a:pt x="2497335" y="93176"/>
                    <a:pt x="2497335" y="208115"/>
                  </a:cubicBezTo>
                  <a:lnTo>
                    <a:pt x="2497335" y="1040552"/>
                  </a:lnTo>
                  <a:cubicBezTo>
                    <a:pt x="2497335" y="1155491"/>
                    <a:pt x="2404159" y="1248667"/>
                    <a:pt x="2289220" y="1248667"/>
                  </a:cubicBezTo>
                  <a:lnTo>
                    <a:pt x="208115" y="1248667"/>
                  </a:lnTo>
                  <a:cubicBezTo>
                    <a:pt x="93176" y="1248667"/>
                    <a:pt x="0" y="1155491"/>
                    <a:pt x="0" y="1040552"/>
                  </a:cubicBezTo>
                  <a:lnTo>
                    <a:pt x="0" y="208115"/>
                  </a:lnTo>
                  <a:close/>
                </a:path>
              </a:pathLst>
            </a:custGeom>
            <a:grpFill/>
            <a:ln w="9525">
              <a:solidFill>
                <a:srgbClr val="009E00"/>
              </a:solidFill>
              <a:round/>
            </a:ln>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文本</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heel(1)">
                                      <p:cBhvr>
                                        <p:cTn id="3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4397773" y="1027061"/>
            <a:ext cx="3940969" cy="52506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在此添加您的分类标题</a:t>
            </a:r>
            <a:endParaRPr kumimoji="0" lang="zh-CN" altLang="zh-CN"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7" name="矩形 26"/>
          <p:cNvSpPr/>
          <p:nvPr/>
        </p:nvSpPr>
        <p:spPr>
          <a:xfrm>
            <a:off x="4385867" y="1689049"/>
            <a:ext cx="3952874" cy="52506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在此添加您的分类标题</a:t>
            </a:r>
            <a:endParaRPr kumimoji="0" lang="zh-CN" altLang="zh-CN"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8" name="矩形 27"/>
          <p:cNvSpPr/>
          <p:nvPr/>
        </p:nvSpPr>
        <p:spPr>
          <a:xfrm>
            <a:off x="4379913" y="2392707"/>
            <a:ext cx="3959519" cy="525066"/>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在此添加您的分类标题</a:t>
            </a:r>
            <a:endParaRPr kumimoji="0" lang="zh-CN" altLang="zh-CN"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9" name="矩形 28"/>
          <p:cNvSpPr/>
          <p:nvPr/>
        </p:nvSpPr>
        <p:spPr>
          <a:xfrm>
            <a:off x="4412061" y="3040407"/>
            <a:ext cx="3926681" cy="525066"/>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在此添加您的分类标题</a:t>
            </a:r>
            <a:endParaRPr kumimoji="0" lang="zh-CN" altLang="zh-CN"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30" name="Group 62"/>
          <p:cNvGrpSpPr/>
          <p:nvPr/>
        </p:nvGrpSpPr>
        <p:grpSpPr bwMode="auto">
          <a:xfrm>
            <a:off x="3822702" y="1069924"/>
            <a:ext cx="525065" cy="481166"/>
            <a:chOff x="2343" y="866"/>
            <a:chExt cx="441" cy="403"/>
          </a:xfrm>
        </p:grpSpPr>
        <p:sp>
          <p:nvSpPr>
            <p:cNvPr id="31" name="AutoShape 3"/>
            <p:cNvSpPr>
              <a:spLocks noChangeArrowheads="1"/>
            </p:cNvSpPr>
            <p:nvPr/>
          </p:nvSpPr>
          <p:spPr bwMode="auto">
            <a:xfrm>
              <a:off x="2363" y="866"/>
              <a:ext cx="373" cy="357"/>
            </a:xfrm>
            <a:prstGeom prst="roundRect">
              <a:avLst/>
            </a:pr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685800" rtl="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zh-CN"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矩形 14"/>
            <p:cNvSpPr>
              <a:spLocks noChangeArrowheads="1"/>
            </p:cNvSpPr>
            <p:nvPr/>
          </p:nvSpPr>
          <p:spPr bwMode="auto">
            <a:xfrm>
              <a:off x="2343" y="921"/>
              <a:ext cx="441" cy="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1" lang="en-US" altLang="zh-CN" sz="2100" b="0" i="0" u="none" strike="noStrike" kern="1200" cap="none" spc="0" normalizeH="0" baseline="0" noProof="0">
                  <a:ln>
                    <a:noFill/>
                  </a:ln>
                  <a:solidFill>
                    <a:srgbClr val="FFFFFF"/>
                  </a:solidFill>
                  <a:effectLst/>
                  <a:uLnTx/>
                  <a:uFillTx/>
                  <a:latin typeface="Arial" panose="020B0604020202020204" pitchFamily="34" charset="0"/>
                  <a:ea typeface="黑体" panose="02010609060101010101" pitchFamily="49" charset="-122"/>
                  <a:cs typeface="+mn-cs"/>
                </a:rPr>
                <a:t>1</a:t>
              </a:r>
              <a:endParaRPr kumimoji="1" lang="zh-CN" altLang="en-US" sz="2100" b="0" i="0" u="none" strike="noStrike" kern="1200" cap="none" spc="0" normalizeH="0" baseline="0" noProof="0">
                <a:ln>
                  <a:noFill/>
                </a:ln>
                <a:solidFill>
                  <a:srgbClr val="FFFFFF"/>
                </a:solidFill>
                <a:effectLst/>
                <a:uLnTx/>
                <a:uFillTx/>
                <a:latin typeface="Arial" panose="020B0604020202020204" pitchFamily="34" charset="0"/>
                <a:ea typeface="黑体" panose="02010609060101010101" pitchFamily="49" charset="-122"/>
                <a:cs typeface="+mn-cs"/>
              </a:endParaRPr>
            </a:p>
          </p:txBody>
        </p:sp>
      </p:grpSp>
      <p:grpSp>
        <p:nvGrpSpPr>
          <p:cNvPr id="33" name="Group 62"/>
          <p:cNvGrpSpPr/>
          <p:nvPr/>
        </p:nvGrpSpPr>
        <p:grpSpPr bwMode="auto">
          <a:xfrm>
            <a:off x="3822701" y="1755724"/>
            <a:ext cx="525066" cy="481166"/>
            <a:chOff x="2343" y="866"/>
            <a:chExt cx="441" cy="403"/>
          </a:xfrm>
        </p:grpSpPr>
        <p:sp>
          <p:nvSpPr>
            <p:cNvPr id="34" name="AutoShape 3"/>
            <p:cNvSpPr>
              <a:spLocks noChangeArrowheads="1"/>
            </p:cNvSpPr>
            <p:nvPr/>
          </p:nvSpPr>
          <p:spPr bwMode="auto">
            <a:xfrm>
              <a:off x="2363" y="866"/>
              <a:ext cx="373" cy="357"/>
            </a:xfrm>
            <a:prstGeom prst="roundRect">
              <a:avLst/>
            </a:pr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1890000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685800" rtl="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zh-CN"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5" name="矩形 14"/>
            <p:cNvSpPr>
              <a:spLocks noChangeArrowheads="1"/>
            </p:cNvSpPr>
            <p:nvPr/>
          </p:nvSpPr>
          <p:spPr bwMode="auto">
            <a:xfrm>
              <a:off x="2343" y="921"/>
              <a:ext cx="441" cy="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1" lang="en-US" altLang="zh-CN" sz="2100" b="0" i="0" u="none" strike="noStrike" kern="1200" cap="none" spc="0" normalizeH="0" baseline="0" noProof="0">
                  <a:ln>
                    <a:noFill/>
                  </a:ln>
                  <a:solidFill>
                    <a:srgbClr val="FFFFFF"/>
                  </a:solidFill>
                  <a:effectLst/>
                  <a:uLnTx/>
                  <a:uFillTx/>
                  <a:latin typeface="Arial" panose="020B0604020202020204" pitchFamily="34" charset="0"/>
                  <a:ea typeface="黑体" panose="02010609060101010101" pitchFamily="49" charset="-122"/>
                  <a:cs typeface="+mn-cs"/>
                </a:rPr>
                <a:t>2</a:t>
              </a:r>
              <a:endParaRPr kumimoji="1" lang="zh-CN" altLang="en-US" sz="2100" b="0" i="0" u="none" strike="noStrike" kern="1200" cap="none" spc="0" normalizeH="0" baseline="0" noProof="0">
                <a:ln>
                  <a:noFill/>
                </a:ln>
                <a:solidFill>
                  <a:srgbClr val="FFFFFF"/>
                </a:solidFill>
                <a:effectLst/>
                <a:uLnTx/>
                <a:uFillTx/>
                <a:latin typeface="Arial" panose="020B0604020202020204" pitchFamily="34" charset="0"/>
                <a:ea typeface="黑体" panose="02010609060101010101" pitchFamily="49" charset="-122"/>
                <a:cs typeface="+mn-cs"/>
              </a:endParaRPr>
            </a:p>
          </p:txBody>
        </p:sp>
      </p:grpSp>
      <p:grpSp>
        <p:nvGrpSpPr>
          <p:cNvPr id="36" name="Group 62"/>
          <p:cNvGrpSpPr/>
          <p:nvPr/>
        </p:nvGrpSpPr>
        <p:grpSpPr bwMode="auto">
          <a:xfrm>
            <a:off x="3822701" y="2441524"/>
            <a:ext cx="525066" cy="481166"/>
            <a:chOff x="2343" y="866"/>
            <a:chExt cx="441" cy="403"/>
          </a:xfrm>
        </p:grpSpPr>
        <p:sp>
          <p:nvSpPr>
            <p:cNvPr id="37" name="AutoShape 3"/>
            <p:cNvSpPr>
              <a:spLocks noChangeArrowheads="1"/>
            </p:cNvSpPr>
            <p:nvPr/>
          </p:nvSpPr>
          <p:spPr bwMode="auto">
            <a:xfrm>
              <a:off x="2363" y="866"/>
              <a:ext cx="373" cy="357"/>
            </a:xfrm>
            <a:prstGeom prst="roundRect">
              <a:avLst/>
            </a:pr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685800" rtl="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zh-CN"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8" name="矩形 14"/>
            <p:cNvSpPr>
              <a:spLocks noChangeArrowheads="1"/>
            </p:cNvSpPr>
            <p:nvPr/>
          </p:nvSpPr>
          <p:spPr bwMode="auto">
            <a:xfrm>
              <a:off x="2343" y="921"/>
              <a:ext cx="441" cy="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1" lang="en-US" altLang="zh-CN" sz="2100" b="0" i="0" u="none" strike="noStrike" kern="1200" cap="none" spc="0" normalizeH="0" baseline="0" noProof="0">
                  <a:ln>
                    <a:noFill/>
                  </a:ln>
                  <a:solidFill>
                    <a:srgbClr val="FFFFFF"/>
                  </a:solidFill>
                  <a:effectLst/>
                  <a:uLnTx/>
                  <a:uFillTx/>
                  <a:latin typeface="Arial" panose="020B0604020202020204" pitchFamily="34" charset="0"/>
                  <a:ea typeface="黑体" panose="02010609060101010101" pitchFamily="49" charset="-122"/>
                  <a:cs typeface="+mn-cs"/>
                </a:rPr>
                <a:t>3</a:t>
              </a:r>
              <a:endParaRPr kumimoji="1" lang="zh-CN" altLang="en-US" sz="2100" b="0" i="0" u="none" strike="noStrike" kern="1200" cap="none" spc="0" normalizeH="0" baseline="0" noProof="0">
                <a:ln>
                  <a:noFill/>
                </a:ln>
                <a:solidFill>
                  <a:srgbClr val="FFFFFF"/>
                </a:solidFill>
                <a:effectLst/>
                <a:uLnTx/>
                <a:uFillTx/>
                <a:latin typeface="Arial" panose="020B0604020202020204" pitchFamily="34" charset="0"/>
                <a:ea typeface="黑体" panose="02010609060101010101" pitchFamily="49" charset="-122"/>
                <a:cs typeface="+mn-cs"/>
              </a:endParaRPr>
            </a:p>
          </p:txBody>
        </p:sp>
      </p:grpSp>
      <p:grpSp>
        <p:nvGrpSpPr>
          <p:cNvPr id="39" name="Group 62"/>
          <p:cNvGrpSpPr/>
          <p:nvPr/>
        </p:nvGrpSpPr>
        <p:grpSpPr bwMode="auto">
          <a:xfrm>
            <a:off x="3822702" y="3070174"/>
            <a:ext cx="525065" cy="481166"/>
            <a:chOff x="2343" y="866"/>
            <a:chExt cx="441" cy="403"/>
          </a:xfrm>
        </p:grpSpPr>
        <p:sp>
          <p:nvSpPr>
            <p:cNvPr id="40" name="AutoShape 3"/>
            <p:cNvSpPr>
              <a:spLocks noChangeArrowheads="1"/>
            </p:cNvSpPr>
            <p:nvPr/>
          </p:nvSpPr>
          <p:spPr bwMode="auto">
            <a:xfrm>
              <a:off x="2363" y="866"/>
              <a:ext cx="373" cy="357"/>
            </a:xfrm>
            <a:prstGeom prst="roundRect">
              <a:avLst/>
            </a:pr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685800" rtl="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zh-CN" altLang="zh-CN"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1" name="矩形 14"/>
            <p:cNvSpPr>
              <a:spLocks noChangeArrowheads="1"/>
            </p:cNvSpPr>
            <p:nvPr/>
          </p:nvSpPr>
          <p:spPr bwMode="auto">
            <a:xfrm>
              <a:off x="2343" y="921"/>
              <a:ext cx="441" cy="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1" lang="en-US" altLang="zh-CN" sz="2100" b="0" i="0" u="none" strike="noStrike" kern="1200" cap="none" spc="0" normalizeH="0" baseline="0" noProof="0">
                  <a:ln>
                    <a:noFill/>
                  </a:ln>
                  <a:solidFill>
                    <a:srgbClr val="FFFFFF"/>
                  </a:solidFill>
                  <a:effectLst/>
                  <a:uLnTx/>
                  <a:uFillTx/>
                  <a:latin typeface="Arial" panose="020B0604020202020204" pitchFamily="34" charset="0"/>
                  <a:ea typeface="黑体" panose="02010609060101010101" pitchFamily="49" charset="-122"/>
                  <a:cs typeface="+mn-cs"/>
                </a:rPr>
                <a:t>4</a:t>
              </a:r>
              <a:endParaRPr kumimoji="1" lang="zh-CN" altLang="en-US" sz="2100" b="0" i="0" u="none" strike="noStrike" kern="1200" cap="none" spc="0" normalizeH="0" baseline="0" noProof="0">
                <a:ln>
                  <a:noFill/>
                </a:ln>
                <a:solidFill>
                  <a:srgbClr val="FFFFFF"/>
                </a:solidFill>
                <a:effectLst/>
                <a:uLnTx/>
                <a:uFillTx/>
                <a:latin typeface="Arial" panose="020B0604020202020204" pitchFamily="34" charset="0"/>
                <a:ea typeface="黑体" panose="02010609060101010101" pitchFamily="49" charset="-122"/>
                <a:cs typeface="+mn-cs"/>
              </a:endParaRPr>
            </a:p>
          </p:txBody>
        </p:sp>
      </p:grpSp>
      <p:sp>
        <p:nvSpPr>
          <p:cNvPr id="2" name="文本框 1"/>
          <p:cNvSpPr txBox="1"/>
          <p:nvPr/>
        </p:nvSpPr>
        <p:spPr>
          <a:xfrm>
            <a:off x="668549" y="1183753"/>
            <a:ext cx="2073003" cy="1323439"/>
          </a:xfrm>
          <a:prstGeom prst="rect">
            <a:avLst/>
          </a:prstGeom>
          <a:noFill/>
        </p:spPr>
        <p:txBody>
          <a:bodyPr wrap="none" rtlCol="0">
            <a:spAutoFit/>
          </a:bodyPr>
          <a:lstStyle/>
          <a:p>
            <a:pPr algn="ctr"/>
            <a:r>
              <a:rPr lang="zh-CN" altLang="en-US" sz="4000" b="1" dirty="0">
                <a:solidFill>
                  <a:srgbClr val="007E37"/>
                </a:solidFill>
              </a:rPr>
              <a:t>目 录</a:t>
            </a:r>
          </a:p>
          <a:p>
            <a:r>
              <a:rPr lang="en-US" altLang="zh-CN" sz="4000" dirty="0">
                <a:solidFill>
                  <a:srgbClr val="007E37"/>
                </a:solidFill>
              </a:rPr>
              <a:t>contents</a:t>
            </a:r>
            <a:endParaRPr lang="zh-CN" altLang="en-US" sz="4000" dirty="0">
              <a:solidFill>
                <a:srgbClr val="007E37"/>
              </a:solidFill>
            </a:endParaRPr>
          </a:p>
        </p:txBody>
      </p:sp>
      <p:sp>
        <p:nvSpPr>
          <p:cNvPr id="21" name="矩形 20"/>
          <p:cNvSpPr/>
          <p:nvPr/>
        </p:nvSpPr>
        <p:spPr>
          <a:xfrm>
            <a:off x="0" y="4347088"/>
            <a:ext cx="9144000" cy="796412"/>
          </a:xfrm>
          <a:prstGeom prst="rect">
            <a:avLst/>
          </a:prstGeom>
          <a:solidFill>
            <a:srgbClr val="007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2" cstate="email"/>
          <a:stretch>
            <a:fillRect/>
          </a:stretch>
        </p:blipFill>
        <p:spPr>
          <a:xfrm>
            <a:off x="1" y="3302940"/>
            <a:ext cx="3822700" cy="1840559"/>
          </a:xfrm>
          <a:prstGeom prst="rect">
            <a:avLst/>
          </a:prstGeom>
        </p:spPr>
      </p:pic>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500" fill="hold"/>
                                        <p:tgtEl>
                                          <p:spTgt spid="30"/>
                                        </p:tgtEl>
                                        <p:attrNameLst>
                                          <p:attrName>ppt_w</p:attrName>
                                        </p:attrNameLst>
                                      </p:cBhvr>
                                      <p:tavLst>
                                        <p:tav tm="0">
                                          <p:val>
                                            <p:fltVal val="0"/>
                                          </p:val>
                                        </p:tav>
                                        <p:tav tm="100000">
                                          <p:val>
                                            <p:strVal val="#ppt_w"/>
                                          </p:val>
                                        </p:tav>
                                      </p:tavLst>
                                    </p:anim>
                                    <p:anim calcmode="lin" valueType="num">
                                      <p:cBhvr>
                                        <p:cTn id="14" dur="500" fill="hold"/>
                                        <p:tgtEl>
                                          <p:spTgt spid="30"/>
                                        </p:tgtEl>
                                        <p:attrNameLst>
                                          <p:attrName>ppt_h</p:attrName>
                                        </p:attrNameLst>
                                      </p:cBhvr>
                                      <p:tavLst>
                                        <p:tav tm="0">
                                          <p:val>
                                            <p:fltVal val="0"/>
                                          </p:val>
                                        </p:tav>
                                        <p:tav tm="100000">
                                          <p:val>
                                            <p:strVal val="#ppt_h"/>
                                          </p:val>
                                        </p:tav>
                                      </p:tavLst>
                                    </p:anim>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left)">
                                      <p:cBhvr>
                                        <p:cTn id="18" dur="500"/>
                                        <p:tgtEl>
                                          <p:spTgt spid="26"/>
                                        </p:tgtEl>
                                      </p:cBhvr>
                                    </p:animEffect>
                                  </p:childTnLst>
                                </p:cTn>
                              </p:par>
                              <p:par>
                                <p:cTn id="19" presetID="23" presetClass="entr" presetSubtype="16"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left)">
                                      <p:cBhvr>
                                        <p:cTn id="26" dur="500"/>
                                        <p:tgtEl>
                                          <p:spTgt spid="27"/>
                                        </p:tgtEl>
                                      </p:cBhvr>
                                    </p:animEffect>
                                  </p:childTnLst>
                                </p:cTn>
                              </p:par>
                              <p:par>
                                <p:cTn id="27" presetID="23" presetClass="entr" presetSubtype="16"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ppt_w</p:attrName>
                                        </p:attrNameLst>
                                      </p:cBhvr>
                                      <p:tavLst>
                                        <p:tav tm="0">
                                          <p:val>
                                            <p:fltVal val="0"/>
                                          </p:val>
                                        </p:tav>
                                        <p:tav tm="100000">
                                          <p:val>
                                            <p:strVal val="#ppt_w"/>
                                          </p:val>
                                        </p:tav>
                                      </p:tavLst>
                                    </p:anim>
                                    <p:anim calcmode="lin" valueType="num">
                                      <p:cBhvr>
                                        <p:cTn id="30" dur="500" fill="hold"/>
                                        <p:tgtEl>
                                          <p:spTgt spid="36"/>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left)">
                                      <p:cBhvr>
                                        <p:cTn id="34" dur="500"/>
                                        <p:tgtEl>
                                          <p:spTgt spid="28"/>
                                        </p:tgtEl>
                                      </p:cBhvr>
                                    </p:animEffect>
                                  </p:childTnLst>
                                </p:cTn>
                              </p:par>
                              <p:par>
                                <p:cTn id="35" presetID="23" presetClass="entr" presetSubtype="16"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559986" y="192029"/>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grpSp>
        <p:nvGrpSpPr>
          <p:cNvPr id="21" name="Group 3"/>
          <p:cNvGrpSpPr/>
          <p:nvPr/>
        </p:nvGrpSpPr>
        <p:grpSpPr bwMode="auto">
          <a:xfrm>
            <a:off x="3957828" y="4143685"/>
            <a:ext cx="4427759" cy="790331"/>
            <a:chOff x="0" y="0"/>
            <a:chExt cx="2790" cy="858"/>
          </a:xfrm>
        </p:grpSpPr>
        <p:sp>
          <p:nvSpPr>
            <p:cNvPr id="22" name="Rectangle 4"/>
            <p:cNvSpPr>
              <a:spLocks noChangeArrowheads="1"/>
            </p:cNvSpPr>
            <p:nvPr/>
          </p:nvSpPr>
          <p:spPr bwMode="auto">
            <a:xfrm rot="10800000">
              <a:off x="0" y="138"/>
              <a:ext cx="2790" cy="720"/>
            </a:xfrm>
            <a:prstGeom prst="rect">
              <a:avLst/>
            </a:prstGeom>
            <a:gradFill flip="none" rotWithShape="1">
              <a:gsLst>
                <a:gs pos="0">
                  <a:srgbClr val="11981F">
                    <a:shade val="30000"/>
                    <a:satMod val="115000"/>
                  </a:srgbClr>
                </a:gs>
                <a:gs pos="50000">
                  <a:srgbClr val="11981F">
                    <a:shade val="67500"/>
                    <a:satMod val="115000"/>
                  </a:srgbClr>
                </a:gs>
                <a:gs pos="100000">
                  <a:srgbClr val="11981F">
                    <a:shade val="100000"/>
                    <a:satMod val="115000"/>
                  </a:srgbClr>
                </a:gs>
              </a:gsLst>
              <a:lin ang="16200000" scaled="1"/>
              <a:tileRect/>
            </a:gra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sp>
          <p:nvSpPr>
            <p:cNvPr id="23" name="AutoShape 5"/>
            <p:cNvSpPr>
              <a:spLocks noChangeArrowheads="1"/>
            </p:cNvSpPr>
            <p:nvPr/>
          </p:nvSpPr>
          <p:spPr bwMode="auto">
            <a:xfrm rot="10800000">
              <a:off x="0" y="0"/>
              <a:ext cx="2790" cy="133"/>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solidFill>
              <a:srgbClr val="11981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sp>
          <p:nvSpPr>
            <p:cNvPr id="25" name="Rectangle 6"/>
            <p:cNvSpPr>
              <a:spLocks noChangeArrowheads="1"/>
            </p:cNvSpPr>
            <p:nvPr/>
          </p:nvSpPr>
          <p:spPr bwMode="auto">
            <a:xfrm>
              <a:off x="1" y="159"/>
              <a:ext cx="2767" cy="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此处输入文本</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此处输入文本</a:t>
              </a:r>
            </a:p>
          </p:txBody>
        </p:sp>
      </p:grpSp>
      <p:grpSp>
        <p:nvGrpSpPr>
          <p:cNvPr id="26" name="组合 25"/>
          <p:cNvGrpSpPr/>
          <p:nvPr/>
        </p:nvGrpSpPr>
        <p:grpSpPr>
          <a:xfrm>
            <a:off x="3959414" y="933559"/>
            <a:ext cx="4427759" cy="922449"/>
            <a:chOff x="3959225" y="1353741"/>
            <a:chExt cx="4429125" cy="922734"/>
          </a:xfrm>
          <a:solidFill>
            <a:srgbClr val="4BF467"/>
          </a:solidFill>
        </p:grpSpPr>
        <p:grpSp>
          <p:nvGrpSpPr>
            <p:cNvPr id="27" name="Group 7"/>
            <p:cNvGrpSpPr/>
            <p:nvPr/>
          </p:nvGrpSpPr>
          <p:grpSpPr bwMode="auto">
            <a:xfrm>
              <a:off x="3959225" y="1353741"/>
              <a:ext cx="4429125" cy="922734"/>
              <a:chOff x="0" y="12"/>
              <a:chExt cx="2790" cy="900"/>
            </a:xfrm>
            <a:grpFill/>
          </p:grpSpPr>
          <p:sp>
            <p:nvSpPr>
              <p:cNvPr id="29" name="AutoShape 8"/>
              <p:cNvSpPr>
                <a:spLocks noChangeArrowheads="1"/>
              </p:cNvSpPr>
              <p:nvPr/>
            </p:nvSpPr>
            <p:spPr bwMode="auto">
              <a:xfrm rot="10800000">
                <a:off x="0" y="142"/>
                <a:ext cx="2790" cy="770"/>
              </a:xfrm>
              <a:prstGeom prst="upArrowCallout">
                <a:avLst>
                  <a:gd name="adj1" fmla="val 82868"/>
                  <a:gd name="adj2" fmla="val 41434"/>
                  <a:gd name="adj3" fmla="val 17995"/>
                  <a:gd name="adj4" fmla="val 81949"/>
                </a:avLst>
              </a:prstGeom>
              <a:solidFill>
                <a:srgbClr val="11981F"/>
              </a:soli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sp>
            <p:nvSpPr>
              <p:cNvPr id="30" name="AutoShape 9"/>
              <p:cNvSpPr>
                <a:spLocks noChangeArrowheads="1"/>
              </p:cNvSpPr>
              <p:nvPr/>
            </p:nvSpPr>
            <p:spPr bwMode="auto">
              <a:xfrm rot="10800000">
                <a:off x="0" y="12"/>
                <a:ext cx="2790" cy="132"/>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solidFill>
                <a:srgbClr val="11981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sp>
          <p:nvSpPr>
            <p:cNvPr id="28" name="Rectangle 10"/>
            <p:cNvSpPr>
              <a:spLocks noChangeArrowheads="1"/>
            </p:cNvSpPr>
            <p:nvPr/>
          </p:nvSpPr>
          <p:spPr bwMode="auto">
            <a:xfrm>
              <a:off x="3959225" y="1489075"/>
              <a:ext cx="4392613" cy="646113"/>
            </a:xfrm>
            <a:prstGeom prst="rect">
              <a:avLst/>
            </a:pr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0" scaled="1"/>
              <a:tileRect/>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此处输入文本</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此处输入文本</a:t>
              </a:r>
            </a:p>
          </p:txBody>
        </p:sp>
      </p:grpSp>
      <p:cxnSp>
        <p:nvCxnSpPr>
          <p:cNvPr id="34" name="AutoShape 15"/>
          <p:cNvCxnSpPr>
            <a:cxnSpLocks noChangeShapeType="1"/>
          </p:cNvCxnSpPr>
          <p:nvPr/>
        </p:nvCxnSpPr>
        <p:spPr bwMode="auto">
          <a:xfrm rot="5400000" flipH="1" flipV="1">
            <a:off x="2465245" y="872064"/>
            <a:ext cx="974424" cy="2013916"/>
          </a:xfrm>
          <a:prstGeom prst="bentConnector2">
            <a:avLst/>
          </a:prstGeom>
          <a:noFill/>
          <a:ln w="12700">
            <a:solidFill>
              <a:srgbClr val="0DA31B"/>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AutoShape 16"/>
          <p:cNvCxnSpPr>
            <a:cxnSpLocks noChangeShapeType="1"/>
            <a:endCxn id="25" idx="1"/>
          </p:cNvCxnSpPr>
          <p:nvPr/>
        </p:nvCxnSpPr>
        <p:spPr bwMode="auto">
          <a:xfrm rot="16200000" flipH="1">
            <a:off x="2634261" y="3234327"/>
            <a:ext cx="636392" cy="2013916"/>
          </a:xfrm>
          <a:prstGeom prst="bentConnector2">
            <a:avLst/>
          </a:prstGeom>
          <a:noFill/>
          <a:ln w="12700">
            <a:solidFill>
              <a:srgbClr val="0DA31B"/>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6" name="组合 35"/>
          <p:cNvGrpSpPr/>
          <p:nvPr/>
        </p:nvGrpSpPr>
        <p:grpSpPr bwMode="auto">
          <a:xfrm>
            <a:off x="3959414" y="1979002"/>
            <a:ext cx="4427759" cy="933162"/>
            <a:chOff x="3959225" y="2398713"/>
            <a:chExt cx="4429125" cy="935037"/>
          </a:xfrm>
        </p:grpSpPr>
        <p:grpSp>
          <p:nvGrpSpPr>
            <p:cNvPr id="21518" name="Group 17"/>
            <p:cNvGrpSpPr/>
            <p:nvPr/>
          </p:nvGrpSpPr>
          <p:grpSpPr bwMode="auto">
            <a:xfrm>
              <a:off x="3959225" y="2398713"/>
              <a:ext cx="4429125" cy="935037"/>
              <a:chOff x="0" y="0"/>
              <a:chExt cx="2790" cy="912"/>
            </a:xfrm>
          </p:grpSpPr>
          <p:sp>
            <p:nvSpPr>
              <p:cNvPr id="39" name="AutoShape 18"/>
              <p:cNvSpPr>
                <a:spLocks noChangeArrowheads="1"/>
              </p:cNvSpPr>
              <p:nvPr/>
            </p:nvSpPr>
            <p:spPr bwMode="auto">
              <a:xfrm rot="10800000">
                <a:off x="0" y="143"/>
                <a:ext cx="2790" cy="769"/>
              </a:xfrm>
              <a:prstGeom prst="upArrowCallout">
                <a:avLst>
                  <a:gd name="adj1" fmla="val 82868"/>
                  <a:gd name="adj2" fmla="val 41434"/>
                  <a:gd name="adj3" fmla="val 17995"/>
                  <a:gd name="adj4" fmla="val 81949"/>
                </a:avLst>
              </a:pr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18900000" scaled="1"/>
                <a:tileRect/>
              </a:gra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sp>
            <p:nvSpPr>
              <p:cNvPr id="40" name="AutoShape 19"/>
              <p:cNvSpPr>
                <a:spLocks noChangeArrowheads="1"/>
              </p:cNvSpPr>
              <p:nvPr/>
            </p:nvSpPr>
            <p:spPr bwMode="auto">
              <a:xfrm rot="10800000">
                <a:off x="0" y="0"/>
                <a:ext cx="2790" cy="132"/>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solidFill>
                <a:srgbClr val="11981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sp>
          <p:nvSpPr>
            <p:cNvPr id="38" name="Rectangle 20"/>
            <p:cNvSpPr>
              <a:spLocks noChangeArrowheads="1"/>
            </p:cNvSpPr>
            <p:nvPr/>
          </p:nvSpPr>
          <p:spPr bwMode="auto">
            <a:xfrm>
              <a:off x="3959225" y="2546601"/>
              <a:ext cx="4392613" cy="645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此处输入文本</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此处输入文本</a:t>
              </a:r>
            </a:p>
          </p:txBody>
        </p:sp>
      </p:grpSp>
      <p:grpSp>
        <p:nvGrpSpPr>
          <p:cNvPr id="41" name="组合 40"/>
          <p:cNvGrpSpPr/>
          <p:nvPr/>
        </p:nvGrpSpPr>
        <p:grpSpPr bwMode="auto">
          <a:xfrm>
            <a:off x="3959414" y="3032777"/>
            <a:ext cx="4427759" cy="936336"/>
            <a:chOff x="3959225" y="3454400"/>
            <a:chExt cx="4429125" cy="935038"/>
          </a:xfrm>
        </p:grpSpPr>
        <p:grpSp>
          <p:nvGrpSpPr>
            <p:cNvPr id="21514" name="Group 21"/>
            <p:cNvGrpSpPr/>
            <p:nvPr/>
          </p:nvGrpSpPr>
          <p:grpSpPr bwMode="auto">
            <a:xfrm>
              <a:off x="3959225" y="3454400"/>
              <a:ext cx="4429125" cy="935038"/>
              <a:chOff x="0" y="0"/>
              <a:chExt cx="2790" cy="912"/>
            </a:xfrm>
          </p:grpSpPr>
          <p:sp>
            <p:nvSpPr>
              <p:cNvPr id="44" name="AutoShape 22"/>
              <p:cNvSpPr>
                <a:spLocks noChangeArrowheads="1"/>
              </p:cNvSpPr>
              <p:nvPr/>
            </p:nvSpPr>
            <p:spPr bwMode="auto">
              <a:xfrm rot="10800000">
                <a:off x="0" y="142"/>
                <a:ext cx="2790" cy="770"/>
              </a:xfrm>
              <a:prstGeom prst="upArrowCallout">
                <a:avLst>
                  <a:gd name="adj1" fmla="val 82868"/>
                  <a:gd name="adj2" fmla="val 41434"/>
                  <a:gd name="adj3" fmla="val 17995"/>
                  <a:gd name="adj4" fmla="val 81949"/>
                </a:avLst>
              </a:prstGeom>
              <a:gradFill flip="none" rotWithShape="1">
                <a:gsLst>
                  <a:gs pos="0">
                    <a:srgbClr val="11981F">
                      <a:shade val="30000"/>
                      <a:satMod val="115000"/>
                    </a:srgbClr>
                  </a:gs>
                  <a:gs pos="50000">
                    <a:srgbClr val="11981F">
                      <a:shade val="67500"/>
                      <a:satMod val="115000"/>
                    </a:srgbClr>
                  </a:gs>
                  <a:gs pos="100000">
                    <a:srgbClr val="11981F">
                      <a:shade val="100000"/>
                      <a:satMod val="115000"/>
                    </a:srgbClr>
                  </a:gs>
                </a:gsLst>
                <a:lin ang="18900000" scaled="1"/>
                <a:tileRect/>
              </a:gra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sp>
            <p:nvSpPr>
              <p:cNvPr id="45" name="AutoShape 23"/>
              <p:cNvSpPr>
                <a:spLocks noChangeArrowheads="1"/>
              </p:cNvSpPr>
              <p:nvPr/>
            </p:nvSpPr>
            <p:spPr bwMode="auto">
              <a:xfrm rot="10800000">
                <a:off x="0" y="0"/>
                <a:ext cx="2790" cy="131"/>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solidFill>
                <a:srgbClr val="11981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sp>
          <p:nvSpPr>
            <p:cNvPr id="43" name="Rectangle 24"/>
            <p:cNvSpPr>
              <a:spLocks noChangeArrowheads="1"/>
            </p:cNvSpPr>
            <p:nvPr/>
          </p:nvSpPr>
          <p:spPr bwMode="auto">
            <a:xfrm>
              <a:off x="3959225" y="3601787"/>
              <a:ext cx="4392613" cy="646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此处输入文本</a:t>
              </a: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等线" panose="02010600030101010101" charset="-122"/>
                  <a:ea typeface="微软雅黑" panose="020B0503020204020204" pitchFamily="34" charset="-122"/>
                  <a:cs typeface="+mn-cs"/>
                </a:rPr>
                <a:t>此处输入文本</a:t>
              </a:r>
            </a:p>
          </p:txBody>
        </p:sp>
      </p:grpSp>
      <p:grpSp>
        <p:nvGrpSpPr>
          <p:cNvPr id="31" name="组合 30"/>
          <p:cNvGrpSpPr/>
          <p:nvPr/>
        </p:nvGrpSpPr>
        <p:grpSpPr>
          <a:xfrm>
            <a:off x="793329" y="2116278"/>
            <a:ext cx="2304339" cy="1807605"/>
            <a:chOff x="792163" y="2536825"/>
            <a:chExt cx="2305050" cy="1808163"/>
          </a:xfrm>
          <a:gradFill flip="none" rotWithShape="1">
            <a:gsLst>
              <a:gs pos="0">
                <a:srgbClr val="E8E8E8">
                  <a:shade val="30000"/>
                  <a:satMod val="115000"/>
                </a:srgbClr>
              </a:gs>
              <a:gs pos="50000">
                <a:srgbClr val="E8E8E8">
                  <a:shade val="67500"/>
                  <a:satMod val="115000"/>
                </a:srgbClr>
              </a:gs>
              <a:gs pos="100000">
                <a:srgbClr val="E8E8E8">
                  <a:shade val="100000"/>
                  <a:satMod val="115000"/>
                </a:srgbClr>
              </a:gs>
            </a:gsLst>
            <a:lin ang="0" scaled="1"/>
            <a:tileRect/>
          </a:gradFill>
        </p:grpSpPr>
        <p:sp>
          <p:nvSpPr>
            <p:cNvPr id="32" name="Rectangle 12"/>
            <p:cNvSpPr>
              <a:spLocks noChangeArrowheads="1"/>
            </p:cNvSpPr>
            <p:nvPr/>
          </p:nvSpPr>
          <p:spPr bwMode="auto">
            <a:xfrm>
              <a:off x="792163" y="2786063"/>
              <a:ext cx="2305050" cy="1558925"/>
            </a:xfrm>
            <a:prstGeom prst="rect">
              <a:avLst/>
            </a:prstGeom>
            <a:solidFill>
              <a:schemeClr val="accent3">
                <a:lumMod val="85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0DA31B"/>
                  </a:solidFill>
                  <a:effectLst/>
                  <a:uLnTx/>
                  <a:uFillTx/>
                  <a:latin typeface="等线" panose="02010600030101010101" charset="-122"/>
                  <a:ea typeface="微软雅黑" panose="020B0503020204020204" pitchFamily="34" charset="-122"/>
                  <a:cs typeface="+mn-cs"/>
                </a:rPr>
                <a:t>单击此处添加标题</a:t>
              </a:r>
            </a:p>
          </p:txBody>
        </p:sp>
        <p:sp>
          <p:nvSpPr>
            <p:cNvPr id="33" name="AutoShape 13"/>
            <p:cNvSpPr>
              <a:spLocks noChangeArrowheads="1"/>
            </p:cNvSpPr>
            <p:nvPr/>
          </p:nvSpPr>
          <p:spPr bwMode="auto">
            <a:xfrm rot="10800000">
              <a:off x="792163" y="2536825"/>
              <a:ext cx="2305050" cy="239713"/>
            </a:xfrm>
            <a:custGeom>
              <a:avLst/>
              <a:gdLst>
                <a:gd name="G0" fmla="+- 5489 0 0"/>
                <a:gd name="G1" fmla="+- 21600 0 5489"/>
                <a:gd name="G2" fmla="*/ 5489 1 2"/>
                <a:gd name="G3" fmla="+- 21600 0 G2"/>
                <a:gd name="G4" fmla="+/ 5489 21600 2"/>
                <a:gd name="G5" fmla="+/ G1 0 2"/>
                <a:gd name="G6" fmla="*/ 21600 21600 5489"/>
                <a:gd name="G7" fmla="*/ G6 1 2"/>
                <a:gd name="G8" fmla="+- 21600 0 G7"/>
                <a:gd name="G9" fmla="*/ 21600 1 2"/>
                <a:gd name="G10" fmla="+- 5489 0 G9"/>
                <a:gd name="G11" fmla="?: G10 G8 0"/>
                <a:gd name="G12" fmla="?: G10 G7 21600"/>
                <a:gd name="T0" fmla="*/ 18855 w 21600"/>
                <a:gd name="T1" fmla="*/ 10800 h 21600"/>
                <a:gd name="T2" fmla="*/ 10800 w 21600"/>
                <a:gd name="T3" fmla="*/ 21600 h 21600"/>
                <a:gd name="T4" fmla="*/ 2745 w 21600"/>
                <a:gd name="T5" fmla="*/ 10800 h 21600"/>
                <a:gd name="T6" fmla="*/ 10800 w 21600"/>
                <a:gd name="T7" fmla="*/ 0 h 21600"/>
                <a:gd name="T8" fmla="*/ 4545 w 21600"/>
                <a:gd name="T9" fmla="*/ 4545 h 21600"/>
                <a:gd name="T10" fmla="*/ 17055 w 21600"/>
                <a:gd name="T11" fmla="*/ 17055 h 21600"/>
              </a:gdLst>
              <a:ahLst/>
              <a:cxnLst>
                <a:cxn ang="0">
                  <a:pos x="T0" y="T1"/>
                </a:cxn>
                <a:cxn ang="0">
                  <a:pos x="T2" y="T3"/>
                </a:cxn>
                <a:cxn ang="0">
                  <a:pos x="T4" y="T5"/>
                </a:cxn>
                <a:cxn ang="0">
                  <a:pos x="T6" y="T7"/>
                </a:cxn>
              </a:cxnLst>
              <a:rect l="T8" t="T9" r="T10" b="T11"/>
              <a:pathLst>
                <a:path w="21600" h="21600">
                  <a:moveTo>
                    <a:pt x="0" y="0"/>
                  </a:moveTo>
                  <a:lnTo>
                    <a:pt x="5489" y="21600"/>
                  </a:lnTo>
                  <a:lnTo>
                    <a:pt x="16111" y="21600"/>
                  </a:lnTo>
                  <a:lnTo>
                    <a:pt x="21600" y="0"/>
                  </a:lnTo>
                  <a:close/>
                </a:path>
              </a:pathLst>
            </a:cu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0-#ppt_w/2"/>
                                          </p:val>
                                        </p:tav>
                                        <p:tav tm="100000">
                                          <p:val>
                                            <p:strVal val="#ppt_x"/>
                                          </p:val>
                                        </p:tav>
                                      </p:tavLst>
                                    </p:anim>
                                    <p:anim calcmode="lin" valueType="num">
                                      <p:cBhvr additive="base">
                                        <p:cTn id="13" dur="500" fill="hold"/>
                                        <p:tgtEl>
                                          <p:spTgt spid="3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arn(inVertical)">
                                      <p:cBhvr>
                                        <p:cTn id="17" dur="500"/>
                                        <p:tgtEl>
                                          <p:spTgt spid="34"/>
                                        </p:tgtEl>
                                      </p:cBhvr>
                                    </p:animEffect>
                                  </p:childTnLst>
                                </p:cTn>
                              </p:par>
                            </p:childTnLst>
                          </p:cTn>
                        </p:par>
                        <p:par>
                          <p:cTn id="18" fill="hold">
                            <p:stCondLst>
                              <p:cond delay="1500"/>
                            </p:stCondLst>
                            <p:childTnLst>
                              <p:par>
                                <p:cTn id="19" presetID="16" presetClass="entr" presetSubtype="21"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barn(inVertical)">
                                      <p:cBhvr>
                                        <p:cTn id="21" dur="500"/>
                                        <p:tgtEl>
                                          <p:spTgt spid="35"/>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ppt_x"/>
                                          </p:val>
                                        </p:tav>
                                        <p:tav tm="100000">
                                          <p:val>
                                            <p:strVal val="#ppt_x"/>
                                          </p:val>
                                        </p:tav>
                                      </p:tavLst>
                                    </p:anim>
                                    <p:anim calcmode="lin" valueType="num">
                                      <p:cBhvr additive="base">
                                        <p:cTn id="26" dur="500" fill="hold"/>
                                        <p:tgtEl>
                                          <p:spTgt spid="26"/>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fill="hold"/>
                                        <p:tgtEl>
                                          <p:spTgt spid="36"/>
                                        </p:tgtEl>
                                        <p:attrNameLst>
                                          <p:attrName>ppt_x</p:attrName>
                                        </p:attrNameLst>
                                      </p:cBhvr>
                                      <p:tavLst>
                                        <p:tav tm="0">
                                          <p:val>
                                            <p:strVal val="#ppt_x"/>
                                          </p:val>
                                        </p:tav>
                                        <p:tav tm="100000">
                                          <p:val>
                                            <p:strVal val="#ppt_x"/>
                                          </p:val>
                                        </p:tav>
                                      </p:tavLst>
                                    </p:anim>
                                    <p:anim calcmode="lin" valueType="num">
                                      <p:cBhvr additive="base">
                                        <p:cTn id="31" dur="500" fill="hold"/>
                                        <p:tgtEl>
                                          <p:spTgt spid="36"/>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 presetClass="entr" presetSubtype="4" fill="hold" nodeType="after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additive="base">
                                        <p:cTn id="35" dur="500" fill="hold"/>
                                        <p:tgtEl>
                                          <p:spTgt spid="41"/>
                                        </p:tgtEl>
                                        <p:attrNameLst>
                                          <p:attrName>ppt_x</p:attrName>
                                        </p:attrNameLst>
                                      </p:cBhvr>
                                      <p:tavLst>
                                        <p:tav tm="0">
                                          <p:val>
                                            <p:strVal val="#ppt_x"/>
                                          </p:val>
                                        </p:tav>
                                        <p:tav tm="100000">
                                          <p:val>
                                            <p:strVal val="#ppt_x"/>
                                          </p:val>
                                        </p:tav>
                                      </p:tavLst>
                                    </p:anim>
                                    <p:anim calcmode="lin" valueType="num">
                                      <p:cBhvr additive="base">
                                        <p:cTn id="36" dur="500" fill="hold"/>
                                        <p:tgtEl>
                                          <p:spTgt spid="41"/>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2" presetClass="entr" presetSubtype="4"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500" fill="hold"/>
                                        <p:tgtEl>
                                          <p:spTgt spid="21"/>
                                        </p:tgtEl>
                                        <p:attrNameLst>
                                          <p:attrName>ppt_x</p:attrName>
                                        </p:attrNameLst>
                                      </p:cBhvr>
                                      <p:tavLst>
                                        <p:tav tm="0">
                                          <p:val>
                                            <p:strVal val="#ppt_x"/>
                                          </p:val>
                                        </p:tav>
                                        <p:tav tm="100000">
                                          <p:val>
                                            <p:strVal val="#ppt_x"/>
                                          </p:val>
                                        </p:tav>
                                      </p:tavLst>
                                    </p:anim>
                                    <p:anim calcmode="lin" valueType="num">
                                      <p:cBhvr additive="base">
                                        <p:cTn id="4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4347088"/>
            <a:ext cx="9144000" cy="796412"/>
          </a:xfrm>
          <a:prstGeom prst="rect">
            <a:avLst/>
          </a:prstGeom>
          <a:solidFill>
            <a:srgbClr val="007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3542920" y="2457837"/>
            <a:ext cx="4433549" cy="52506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7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在此添加您的分类标题</a:t>
            </a:r>
            <a:endParaRPr kumimoji="0" lang="zh-CN" altLang="zh-CN" sz="27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30" name="Group 62"/>
          <p:cNvGrpSpPr/>
          <p:nvPr/>
        </p:nvGrpSpPr>
        <p:grpSpPr bwMode="auto">
          <a:xfrm>
            <a:off x="5201887" y="1175231"/>
            <a:ext cx="1115615" cy="970126"/>
            <a:chOff x="2329" y="866"/>
            <a:chExt cx="441" cy="357"/>
          </a:xfrm>
        </p:grpSpPr>
        <p:sp>
          <p:nvSpPr>
            <p:cNvPr id="31" name="AutoShape 3"/>
            <p:cNvSpPr>
              <a:spLocks noChangeArrowheads="1"/>
            </p:cNvSpPr>
            <p:nvPr/>
          </p:nvSpPr>
          <p:spPr bwMode="auto">
            <a:xfrm>
              <a:off x="2363" y="866"/>
              <a:ext cx="373" cy="357"/>
            </a:xfrm>
            <a:prstGeom prst="roundRect">
              <a:avLst/>
            </a:pr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685800" rtl="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zh-CN" altLang="zh-CN" sz="4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矩形 14"/>
            <p:cNvSpPr>
              <a:spLocks noChangeArrowheads="1"/>
            </p:cNvSpPr>
            <p:nvPr/>
          </p:nvSpPr>
          <p:spPr bwMode="auto">
            <a:xfrm>
              <a:off x="2329" y="891"/>
              <a:ext cx="44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1" lang="en-US" altLang="zh-CN" sz="4950" b="0" i="0" u="none" strike="noStrike" kern="1200" cap="none" spc="0" normalizeH="0" baseline="0" noProof="0" dirty="0">
                  <a:ln>
                    <a:noFill/>
                  </a:ln>
                  <a:solidFill>
                    <a:srgbClr val="FFFFFF"/>
                  </a:solidFill>
                  <a:effectLst/>
                  <a:uLnTx/>
                  <a:uFillTx/>
                  <a:latin typeface="Arial" panose="020B0604020202020204" pitchFamily="34" charset="0"/>
                  <a:ea typeface="黑体" panose="02010609060101010101" pitchFamily="49" charset="-122"/>
                  <a:cs typeface="+mn-cs"/>
                </a:rPr>
                <a:t>04</a:t>
              </a:r>
              <a:endParaRPr kumimoji="1" lang="zh-CN" altLang="en-US" sz="4950" b="0" i="0" u="none" strike="noStrike" kern="1200" cap="none" spc="0" normalizeH="0" baseline="0" noProof="0" dirty="0">
                <a:ln>
                  <a:noFill/>
                </a:ln>
                <a:solidFill>
                  <a:srgbClr val="FFFFFF"/>
                </a:solidFill>
                <a:effectLst/>
                <a:uLnTx/>
                <a:uFillTx/>
                <a:latin typeface="Arial" panose="020B0604020202020204" pitchFamily="34" charset="0"/>
                <a:ea typeface="黑体" panose="02010609060101010101" pitchFamily="49" charset="-122"/>
                <a:cs typeface="+mn-cs"/>
              </a:endParaRPr>
            </a:p>
          </p:txBody>
        </p:sp>
      </p:grpSp>
      <p:pic>
        <p:nvPicPr>
          <p:cNvPr id="7" name="图片 6"/>
          <p:cNvPicPr>
            <a:picLocks noChangeAspect="1"/>
          </p:cNvPicPr>
          <p:nvPr/>
        </p:nvPicPr>
        <p:blipFill>
          <a:blip r:embed="rId2" cstate="email"/>
          <a:stretch>
            <a:fillRect/>
          </a:stretch>
        </p:blipFill>
        <p:spPr>
          <a:xfrm>
            <a:off x="1" y="3302940"/>
            <a:ext cx="3822700" cy="1840559"/>
          </a:xfrm>
          <a:prstGeom prst="rect">
            <a:avLst/>
          </a:prstGeom>
        </p:spPr>
      </p:pic>
      <p:sp>
        <p:nvSpPr>
          <p:cNvPr id="8" name="文本框 7"/>
          <p:cNvSpPr txBox="1"/>
          <p:nvPr/>
        </p:nvSpPr>
        <p:spPr>
          <a:xfrm>
            <a:off x="668549" y="1183753"/>
            <a:ext cx="2073003" cy="1323439"/>
          </a:xfrm>
          <a:prstGeom prst="rect">
            <a:avLst/>
          </a:prstGeom>
          <a:noFill/>
        </p:spPr>
        <p:txBody>
          <a:bodyPr wrap="none" rtlCol="0">
            <a:spAutoFit/>
          </a:bodyPr>
          <a:lstStyle/>
          <a:p>
            <a:pPr algn="ctr"/>
            <a:r>
              <a:rPr lang="zh-CN" altLang="en-US" sz="4000" b="1" dirty="0">
                <a:solidFill>
                  <a:srgbClr val="007E37"/>
                </a:solidFill>
              </a:rPr>
              <a:t>目 录</a:t>
            </a:r>
          </a:p>
          <a:p>
            <a:r>
              <a:rPr lang="en-US" altLang="zh-CN" sz="4000" dirty="0">
                <a:solidFill>
                  <a:srgbClr val="007E37"/>
                </a:solidFill>
              </a:rPr>
              <a:t>contents</a:t>
            </a:r>
            <a:endParaRPr lang="zh-CN" altLang="en-US" sz="4000" dirty="0">
              <a:solidFill>
                <a:srgbClr val="007E37"/>
              </a:solidFill>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559986" y="192029"/>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51" name="Freeform 19"/>
          <p:cNvSpPr/>
          <p:nvPr/>
        </p:nvSpPr>
        <p:spPr bwMode="auto">
          <a:xfrm>
            <a:off x="1331325" y="1049015"/>
            <a:ext cx="2964535" cy="1101385"/>
          </a:xfrm>
          <a:custGeom>
            <a:avLst/>
            <a:gdLst>
              <a:gd name="T0" fmla="*/ 0 w 893"/>
              <a:gd name="T1" fmla="*/ 0 h 278"/>
              <a:gd name="T2" fmla="*/ 0 w 893"/>
              <a:gd name="T3" fmla="*/ 0 h 278"/>
              <a:gd name="T4" fmla="*/ 696 w 893"/>
              <a:gd name="T5" fmla="*/ 0 h 278"/>
              <a:gd name="T6" fmla="*/ 838 w 893"/>
              <a:gd name="T7" fmla="*/ 155 h 278"/>
              <a:gd name="T8" fmla="*/ 892 w 893"/>
              <a:gd name="T9" fmla="*/ 112 h 278"/>
              <a:gd name="T10" fmla="*/ 835 w 893"/>
              <a:gd name="T11" fmla="*/ 244 h 278"/>
              <a:gd name="T12" fmla="*/ 686 w 893"/>
              <a:gd name="T13" fmla="*/ 277 h 278"/>
              <a:gd name="T14" fmla="*/ 735 w 893"/>
              <a:gd name="T15" fmla="*/ 237 h 278"/>
              <a:gd name="T16" fmla="*/ 639 w 893"/>
              <a:gd name="T17" fmla="*/ 135 h 278"/>
              <a:gd name="T18" fmla="*/ 0 w 893"/>
              <a:gd name="T19" fmla="*/ 135 h 278"/>
              <a:gd name="T20" fmla="*/ 0 w 893"/>
              <a:gd name="T21"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0" y="0"/>
                </a:moveTo>
                <a:lnTo>
                  <a:pt x="0" y="0"/>
                </a:lnTo>
                <a:lnTo>
                  <a:pt x="696" y="0"/>
                </a:lnTo>
                <a:lnTo>
                  <a:pt x="838" y="155"/>
                </a:lnTo>
                <a:lnTo>
                  <a:pt x="892" y="112"/>
                </a:lnTo>
                <a:lnTo>
                  <a:pt x="835" y="244"/>
                </a:lnTo>
                <a:lnTo>
                  <a:pt x="686" y="277"/>
                </a:lnTo>
                <a:lnTo>
                  <a:pt x="735" y="237"/>
                </a:lnTo>
                <a:lnTo>
                  <a:pt x="639" y="135"/>
                </a:lnTo>
                <a:lnTo>
                  <a:pt x="0" y="135"/>
                </a:lnTo>
                <a:lnTo>
                  <a:pt x="0" y="0"/>
                </a:lnTo>
              </a:path>
            </a:pathLst>
          </a:custGeom>
          <a:solidFill>
            <a:srgbClr val="0DA31B"/>
          </a:solid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22532" name="TextBox 53"/>
          <p:cNvSpPr txBox="1">
            <a:spLocks noChangeArrowheads="1"/>
          </p:cNvSpPr>
          <p:nvPr/>
        </p:nvSpPr>
        <p:spPr bwMode="auto">
          <a:xfrm>
            <a:off x="1355131" y="1088689"/>
            <a:ext cx="2412256" cy="27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F2F2F2"/>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1200" cap="none" spc="0" normalizeH="0" baseline="0" noProof="0">
              <a:ln>
                <a:noFill/>
              </a:ln>
              <a:solidFill>
                <a:srgbClr val="F2F2F2"/>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nvGrpSpPr>
          <p:cNvPr id="48" name="组合 47"/>
          <p:cNvGrpSpPr/>
          <p:nvPr/>
        </p:nvGrpSpPr>
        <p:grpSpPr bwMode="auto">
          <a:xfrm>
            <a:off x="4848141" y="3545382"/>
            <a:ext cx="2964535" cy="1101385"/>
            <a:chOff x="4847621" y="4126876"/>
            <a:chExt cx="2965420" cy="1102325"/>
          </a:xfrm>
        </p:grpSpPr>
        <p:sp>
          <p:nvSpPr>
            <p:cNvPr id="49" name="Freeform 22"/>
            <p:cNvSpPr/>
            <p:nvPr/>
          </p:nvSpPr>
          <p:spPr bwMode="auto">
            <a:xfrm>
              <a:off x="4847621" y="4126876"/>
              <a:ext cx="2965420" cy="1102325"/>
            </a:xfrm>
            <a:custGeom>
              <a:avLst/>
              <a:gdLst>
                <a:gd name="T0" fmla="*/ 892 w 893"/>
                <a:gd name="T1" fmla="*/ 277 h 278"/>
                <a:gd name="T2" fmla="*/ 892 w 893"/>
                <a:gd name="T3" fmla="*/ 277 h 278"/>
                <a:gd name="T4" fmla="*/ 195 w 893"/>
                <a:gd name="T5" fmla="*/ 277 h 278"/>
                <a:gd name="T6" fmla="*/ 53 w 893"/>
                <a:gd name="T7" fmla="*/ 125 h 278"/>
                <a:gd name="T8" fmla="*/ 0 w 893"/>
                <a:gd name="T9" fmla="*/ 165 h 278"/>
                <a:gd name="T10" fmla="*/ 57 w 893"/>
                <a:gd name="T11" fmla="*/ 33 h 278"/>
                <a:gd name="T12" fmla="*/ 206 w 893"/>
                <a:gd name="T13" fmla="*/ 0 h 278"/>
                <a:gd name="T14" fmla="*/ 156 w 893"/>
                <a:gd name="T15" fmla="*/ 40 h 278"/>
                <a:gd name="T16" fmla="*/ 252 w 893"/>
                <a:gd name="T17" fmla="*/ 142 h 278"/>
                <a:gd name="T18" fmla="*/ 892 w 893"/>
                <a:gd name="T19" fmla="*/ 142 h 278"/>
                <a:gd name="T20" fmla="*/ 892 w 893"/>
                <a:gd name="T21" fmla="*/ 27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892" y="277"/>
                  </a:moveTo>
                  <a:lnTo>
                    <a:pt x="892" y="277"/>
                  </a:lnTo>
                  <a:lnTo>
                    <a:pt x="195" y="277"/>
                  </a:lnTo>
                  <a:lnTo>
                    <a:pt x="53" y="125"/>
                  </a:lnTo>
                  <a:lnTo>
                    <a:pt x="0" y="165"/>
                  </a:lnTo>
                  <a:lnTo>
                    <a:pt x="57" y="33"/>
                  </a:lnTo>
                  <a:lnTo>
                    <a:pt x="206" y="0"/>
                  </a:lnTo>
                  <a:lnTo>
                    <a:pt x="156" y="40"/>
                  </a:lnTo>
                  <a:lnTo>
                    <a:pt x="252" y="142"/>
                  </a:lnTo>
                  <a:lnTo>
                    <a:pt x="892" y="142"/>
                  </a:lnTo>
                  <a:lnTo>
                    <a:pt x="892" y="277"/>
                  </a:lnTo>
                </a:path>
              </a:pathLst>
            </a:custGeom>
            <a:solidFill>
              <a:srgbClr val="11981F"/>
            </a:solid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22552" name="TextBox 53"/>
            <p:cNvSpPr txBox="1">
              <a:spLocks noChangeArrowheads="1"/>
            </p:cNvSpPr>
            <p:nvPr/>
          </p:nvSpPr>
          <p:spPr bwMode="auto">
            <a:xfrm>
              <a:off x="5400065" y="4720924"/>
              <a:ext cx="2412976" cy="277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F2F2F2"/>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1200" cap="none" spc="0" normalizeH="0" baseline="0" noProof="0">
                <a:ln>
                  <a:noFill/>
                </a:ln>
                <a:solidFill>
                  <a:srgbClr val="F2F2F2"/>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grpSp>
        <p:nvGrpSpPr>
          <p:cNvPr id="54" name="组合 53"/>
          <p:cNvGrpSpPr/>
          <p:nvPr/>
        </p:nvGrpSpPr>
        <p:grpSpPr bwMode="auto">
          <a:xfrm>
            <a:off x="1271019" y="2344014"/>
            <a:ext cx="2412256" cy="1007751"/>
            <a:chOff x="1269984" y="2925421"/>
            <a:chExt cx="2413261" cy="1007161"/>
          </a:xfrm>
        </p:grpSpPr>
        <p:sp>
          <p:nvSpPr>
            <p:cNvPr id="58" name="Freeform 18"/>
            <p:cNvSpPr/>
            <p:nvPr/>
          </p:nvSpPr>
          <p:spPr bwMode="auto">
            <a:xfrm>
              <a:off x="1330316" y="2925421"/>
              <a:ext cx="2292598" cy="1007161"/>
            </a:xfrm>
            <a:custGeom>
              <a:avLst/>
              <a:gdLst>
                <a:gd name="T0" fmla="*/ 0 w 690"/>
                <a:gd name="T1" fmla="*/ 190 h 254"/>
                <a:gd name="T2" fmla="*/ 0 w 690"/>
                <a:gd name="T3" fmla="*/ 190 h 254"/>
                <a:gd name="T4" fmla="*/ 0 w 690"/>
                <a:gd name="T5" fmla="*/ 62 h 254"/>
                <a:gd name="T6" fmla="*/ 618 w 690"/>
                <a:gd name="T7" fmla="*/ 62 h 254"/>
                <a:gd name="T8" fmla="*/ 618 w 690"/>
                <a:gd name="T9" fmla="*/ 0 h 254"/>
                <a:gd name="T10" fmla="*/ 689 w 690"/>
                <a:gd name="T11" fmla="*/ 128 h 254"/>
                <a:gd name="T12" fmla="*/ 618 w 690"/>
                <a:gd name="T13" fmla="*/ 253 h 254"/>
                <a:gd name="T14" fmla="*/ 618 w 690"/>
                <a:gd name="T15" fmla="*/ 190 h 254"/>
                <a:gd name="T16" fmla="*/ 0 w 690"/>
                <a:gd name="T17" fmla="*/ 19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0" h="254">
                  <a:moveTo>
                    <a:pt x="0" y="190"/>
                  </a:moveTo>
                  <a:lnTo>
                    <a:pt x="0" y="190"/>
                  </a:lnTo>
                  <a:lnTo>
                    <a:pt x="0" y="62"/>
                  </a:lnTo>
                  <a:lnTo>
                    <a:pt x="618" y="62"/>
                  </a:lnTo>
                  <a:lnTo>
                    <a:pt x="618" y="0"/>
                  </a:lnTo>
                  <a:lnTo>
                    <a:pt x="689" y="128"/>
                  </a:lnTo>
                  <a:lnTo>
                    <a:pt x="618" y="253"/>
                  </a:lnTo>
                  <a:lnTo>
                    <a:pt x="618" y="190"/>
                  </a:lnTo>
                  <a:lnTo>
                    <a:pt x="0" y="190"/>
                  </a:lnTo>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2550" name="TextBox 53"/>
            <p:cNvSpPr txBox="1">
              <a:spLocks noChangeArrowheads="1"/>
            </p:cNvSpPr>
            <p:nvPr/>
          </p:nvSpPr>
          <p:spPr bwMode="auto">
            <a:xfrm>
              <a:off x="1269984" y="3209329"/>
              <a:ext cx="2413261" cy="27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1200" cap="none" spc="0" normalizeH="0" baseline="0" noProof="0">
                <a:ln>
                  <a:noFill/>
                </a:ln>
                <a:solidFill>
                  <a:srgbClr val="7D7D7D"/>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grpSp>
        <p:nvGrpSpPr>
          <p:cNvPr id="55" name="组合 54"/>
          <p:cNvGrpSpPr/>
          <p:nvPr/>
        </p:nvGrpSpPr>
        <p:grpSpPr bwMode="auto">
          <a:xfrm>
            <a:off x="5460726" y="2344014"/>
            <a:ext cx="2412256" cy="1007751"/>
            <a:chOff x="5460755" y="2925421"/>
            <a:chExt cx="2413261" cy="1007161"/>
          </a:xfrm>
        </p:grpSpPr>
        <p:sp>
          <p:nvSpPr>
            <p:cNvPr id="56" name="Freeform 23"/>
            <p:cNvSpPr/>
            <p:nvPr/>
          </p:nvSpPr>
          <p:spPr bwMode="auto">
            <a:xfrm>
              <a:off x="5521087" y="2925421"/>
              <a:ext cx="2292598" cy="1007161"/>
            </a:xfrm>
            <a:custGeom>
              <a:avLst/>
              <a:gdLst>
                <a:gd name="T0" fmla="*/ 689 w 690"/>
                <a:gd name="T1" fmla="*/ 190 h 254"/>
                <a:gd name="T2" fmla="*/ 689 w 690"/>
                <a:gd name="T3" fmla="*/ 190 h 254"/>
                <a:gd name="T4" fmla="*/ 689 w 690"/>
                <a:gd name="T5" fmla="*/ 62 h 254"/>
                <a:gd name="T6" fmla="*/ 71 w 690"/>
                <a:gd name="T7" fmla="*/ 62 h 254"/>
                <a:gd name="T8" fmla="*/ 67 w 690"/>
                <a:gd name="T9" fmla="*/ 0 h 254"/>
                <a:gd name="T10" fmla="*/ 0 w 690"/>
                <a:gd name="T11" fmla="*/ 128 h 254"/>
                <a:gd name="T12" fmla="*/ 71 w 690"/>
                <a:gd name="T13" fmla="*/ 253 h 254"/>
                <a:gd name="T14" fmla="*/ 71 w 690"/>
                <a:gd name="T15" fmla="*/ 190 h 254"/>
                <a:gd name="T16" fmla="*/ 689 w 690"/>
                <a:gd name="T17" fmla="*/ 19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0" h="254">
                  <a:moveTo>
                    <a:pt x="689" y="190"/>
                  </a:moveTo>
                  <a:lnTo>
                    <a:pt x="689" y="190"/>
                  </a:lnTo>
                  <a:lnTo>
                    <a:pt x="689" y="62"/>
                  </a:lnTo>
                  <a:lnTo>
                    <a:pt x="71" y="62"/>
                  </a:lnTo>
                  <a:lnTo>
                    <a:pt x="67" y="0"/>
                  </a:lnTo>
                  <a:lnTo>
                    <a:pt x="0" y="128"/>
                  </a:lnTo>
                  <a:lnTo>
                    <a:pt x="71" y="253"/>
                  </a:lnTo>
                  <a:lnTo>
                    <a:pt x="71" y="190"/>
                  </a:lnTo>
                  <a:lnTo>
                    <a:pt x="689" y="190"/>
                  </a:lnTo>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2548" name="TextBox 53"/>
            <p:cNvSpPr txBox="1">
              <a:spLocks noChangeArrowheads="1"/>
            </p:cNvSpPr>
            <p:nvPr/>
          </p:nvSpPr>
          <p:spPr bwMode="auto">
            <a:xfrm>
              <a:off x="5460755" y="3253739"/>
              <a:ext cx="2413261" cy="27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1200" cap="none" spc="0" normalizeH="0" baseline="0" noProof="0">
                <a:ln>
                  <a:noFill/>
                </a:ln>
                <a:solidFill>
                  <a:srgbClr val="7D7D7D"/>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grpSp>
        <p:nvGrpSpPr>
          <p:cNvPr id="61" name="组合 60"/>
          <p:cNvGrpSpPr/>
          <p:nvPr/>
        </p:nvGrpSpPr>
        <p:grpSpPr bwMode="auto">
          <a:xfrm>
            <a:off x="1331325" y="3545382"/>
            <a:ext cx="2964535" cy="1101385"/>
            <a:chOff x="1330961" y="4126876"/>
            <a:chExt cx="2965419" cy="1102325"/>
          </a:xfrm>
        </p:grpSpPr>
        <p:sp>
          <p:nvSpPr>
            <p:cNvPr id="65" name="Freeform 21"/>
            <p:cNvSpPr/>
            <p:nvPr/>
          </p:nvSpPr>
          <p:spPr bwMode="auto">
            <a:xfrm>
              <a:off x="1330961" y="4126876"/>
              <a:ext cx="2965419" cy="1102325"/>
            </a:xfrm>
            <a:custGeom>
              <a:avLst/>
              <a:gdLst>
                <a:gd name="T0" fmla="*/ 0 w 893"/>
                <a:gd name="T1" fmla="*/ 277 h 278"/>
                <a:gd name="T2" fmla="*/ 0 w 893"/>
                <a:gd name="T3" fmla="*/ 277 h 278"/>
                <a:gd name="T4" fmla="*/ 696 w 893"/>
                <a:gd name="T5" fmla="*/ 277 h 278"/>
                <a:gd name="T6" fmla="*/ 838 w 893"/>
                <a:gd name="T7" fmla="*/ 125 h 278"/>
                <a:gd name="T8" fmla="*/ 892 w 893"/>
                <a:gd name="T9" fmla="*/ 165 h 278"/>
                <a:gd name="T10" fmla="*/ 835 w 893"/>
                <a:gd name="T11" fmla="*/ 33 h 278"/>
                <a:gd name="T12" fmla="*/ 686 w 893"/>
                <a:gd name="T13" fmla="*/ 0 h 278"/>
                <a:gd name="T14" fmla="*/ 735 w 893"/>
                <a:gd name="T15" fmla="*/ 40 h 278"/>
                <a:gd name="T16" fmla="*/ 639 w 893"/>
                <a:gd name="T17" fmla="*/ 142 h 278"/>
                <a:gd name="T18" fmla="*/ 0 w 893"/>
                <a:gd name="T19" fmla="*/ 142 h 278"/>
                <a:gd name="T20" fmla="*/ 0 w 893"/>
                <a:gd name="T21" fmla="*/ 277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0" y="277"/>
                  </a:moveTo>
                  <a:lnTo>
                    <a:pt x="0" y="277"/>
                  </a:lnTo>
                  <a:lnTo>
                    <a:pt x="696" y="277"/>
                  </a:lnTo>
                  <a:lnTo>
                    <a:pt x="838" y="125"/>
                  </a:lnTo>
                  <a:lnTo>
                    <a:pt x="892" y="165"/>
                  </a:lnTo>
                  <a:lnTo>
                    <a:pt x="835" y="33"/>
                  </a:lnTo>
                  <a:lnTo>
                    <a:pt x="686" y="0"/>
                  </a:lnTo>
                  <a:lnTo>
                    <a:pt x="735" y="40"/>
                  </a:lnTo>
                  <a:lnTo>
                    <a:pt x="639" y="142"/>
                  </a:lnTo>
                  <a:lnTo>
                    <a:pt x="0" y="142"/>
                  </a:lnTo>
                  <a:lnTo>
                    <a:pt x="0" y="277"/>
                  </a:lnTo>
                </a:path>
              </a:pathLst>
            </a:cu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0" scaled="1"/>
              <a:tileRect/>
            </a:grad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22546" name="TextBox 53"/>
            <p:cNvSpPr txBox="1">
              <a:spLocks noChangeArrowheads="1"/>
            </p:cNvSpPr>
            <p:nvPr/>
          </p:nvSpPr>
          <p:spPr bwMode="auto">
            <a:xfrm>
              <a:off x="1364299" y="4720924"/>
              <a:ext cx="2412975" cy="277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F2F2F2"/>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1200" cap="none" spc="0" normalizeH="0" baseline="0" noProof="0">
                <a:ln>
                  <a:noFill/>
                </a:ln>
                <a:solidFill>
                  <a:srgbClr val="F2F2F2"/>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grpSp>
        <p:nvGrpSpPr>
          <p:cNvPr id="62" name="组合 61"/>
          <p:cNvGrpSpPr/>
          <p:nvPr/>
        </p:nvGrpSpPr>
        <p:grpSpPr bwMode="auto">
          <a:xfrm>
            <a:off x="4848139" y="1049015"/>
            <a:ext cx="2985167" cy="1101385"/>
            <a:chOff x="4847621" y="1628801"/>
            <a:chExt cx="2987072" cy="1102325"/>
          </a:xfrm>
        </p:grpSpPr>
        <p:sp>
          <p:nvSpPr>
            <p:cNvPr id="63" name="Freeform 20"/>
            <p:cNvSpPr/>
            <p:nvPr/>
          </p:nvSpPr>
          <p:spPr bwMode="auto">
            <a:xfrm>
              <a:off x="4847621" y="1628801"/>
              <a:ext cx="2965419" cy="1102325"/>
            </a:xfrm>
            <a:custGeom>
              <a:avLst/>
              <a:gdLst>
                <a:gd name="T0" fmla="*/ 892 w 893"/>
                <a:gd name="T1" fmla="*/ 0 h 278"/>
                <a:gd name="T2" fmla="*/ 892 w 893"/>
                <a:gd name="T3" fmla="*/ 0 h 278"/>
                <a:gd name="T4" fmla="*/ 195 w 893"/>
                <a:gd name="T5" fmla="*/ 0 h 278"/>
                <a:gd name="T6" fmla="*/ 53 w 893"/>
                <a:gd name="T7" fmla="*/ 155 h 278"/>
                <a:gd name="T8" fmla="*/ 0 w 893"/>
                <a:gd name="T9" fmla="*/ 112 h 278"/>
                <a:gd name="T10" fmla="*/ 57 w 893"/>
                <a:gd name="T11" fmla="*/ 244 h 278"/>
                <a:gd name="T12" fmla="*/ 206 w 893"/>
                <a:gd name="T13" fmla="*/ 277 h 278"/>
                <a:gd name="T14" fmla="*/ 156 w 893"/>
                <a:gd name="T15" fmla="*/ 237 h 278"/>
                <a:gd name="T16" fmla="*/ 252 w 893"/>
                <a:gd name="T17" fmla="*/ 135 h 278"/>
                <a:gd name="T18" fmla="*/ 892 w 893"/>
                <a:gd name="T19" fmla="*/ 135 h 278"/>
                <a:gd name="T20" fmla="*/ 892 w 893"/>
                <a:gd name="T21"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3" h="278">
                  <a:moveTo>
                    <a:pt x="892" y="0"/>
                  </a:moveTo>
                  <a:lnTo>
                    <a:pt x="892" y="0"/>
                  </a:lnTo>
                  <a:lnTo>
                    <a:pt x="195" y="0"/>
                  </a:lnTo>
                  <a:lnTo>
                    <a:pt x="53" y="155"/>
                  </a:lnTo>
                  <a:lnTo>
                    <a:pt x="0" y="112"/>
                  </a:lnTo>
                  <a:lnTo>
                    <a:pt x="57" y="244"/>
                  </a:lnTo>
                  <a:lnTo>
                    <a:pt x="206" y="277"/>
                  </a:lnTo>
                  <a:lnTo>
                    <a:pt x="156" y="237"/>
                  </a:lnTo>
                  <a:lnTo>
                    <a:pt x="252" y="135"/>
                  </a:lnTo>
                  <a:lnTo>
                    <a:pt x="892" y="135"/>
                  </a:lnTo>
                  <a:lnTo>
                    <a:pt x="892" y="0"/>
                  </a:lnTo>
                </a:path>
              </a:pathLst>
            </a:custGeom>
            <a:gradFill flip="none" rotWithShape="1">
              <a:gsLst>
                <a:gs pos="0">
                  <a:srgbClr val="11981F">
                    <a:shade val="30000"/>
                    <a:satMod val="115000"/>
                  </a:srgbClr>
                </a:gs>
                <a:gs pos="50000">
                  <a:srgbClr val="11981F">
                    <a:shade val="67500"/>
                    <a:satMod val="115000"/>
                  </a:srgbClr>
                </a:gs>
                <a:gs pos="100000">
                  <a:srgbClr val="11981F">
                    <a:shade val="100000"/>
                    <a:satMod val="115000"/>
                  </a:srgbClr>
                </a:gs>
              </a:gsLst>
              <a:path path="circle">
                <a:fillToRect l="50000" t="50000" r="50000" b="50000"/>
              </a:path>
              <a:tileRect/>
            </a:grad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22544" name="TextBox 53"/>
            <p:cNvSpPr txBox="1">
              <a:spLocks noChangeArrowheads="1"/>
            </p:cNvSpPr>
            <p:nvPr/>
          </p:nvSpPr>
          <p:spPr bwMode="auto">
            <a:xfrm>
              <a:off x="5420898" y="1674863"/>
              <a:ext cx="2413795" cy="277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F2F2F2"/>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1200" cap="none" spc="0" normalizeH="0" baseline="0" noProof="0">
                <a:ln>
                  <a:noFill/>
                </a:ln>
                <a:solidFill>
                  <a:srgbClr val="F2F2F2"/>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grpSp>
        <p:nvGrpSpPr>
          <p:cNvPr id="67" name="组合 66"/>
          <p:cNvGrpSpPr/>
          <p:nvPr/>
        </p:nvGrpSpPr>
        <p:grpSpPr bwMode="auto">
          <a:xfrm>
            <a:off x="3776908" y="2245621"/>
            <a:ext cx="1587011" cy="1291826"/>
            <a:chOff x="3777215" y="2826291"/>
            <a:chExt cx="1586249" cy="1292655"/>
          </a:xfrm>
        </p:grpSpPr>
        <p:sp>
          <p:nvSpPr>
            <p:cNvPr id="68" name="AutoShape 17"/>
            <p:cNvSpPr>
              <a:spLocks noChangeArrowheads="1"/>
            </p:cNvSpPr>
            <p:nvPr/>
          </p:nvSpPr>
          <p:spPr bwMode="auto">
            <a:xfrm>
              <a:off x="3777215" y="2826291"/>
              <a:ext cx="1586249" cy="1292655"/>
            </a:xfrm>
            <a:prstGeom prst="hexagon">
              <a:avLst>
                <a:gd name="adj" fmla="val 30740"/>
                <a:gd name="vf" fmla="val 115470"/>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en-US" altLang="zh-SG"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2540" name="TextBox 53"/>
            <p:cNvSpPr txBox="1">
              <a:spLocks noChangeArrowheads="1"/>
            </p:cNvSpPr>
            <p:nvPr/>
          </p:nvSpPr>
          <p:spPr bwMode="auto">
            <a:xfrm>
              <a:off x="3967565" y="3241766"/>
              <a:ext cx="1205549" cy="46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0" i="0" u="none" strike="noStrike" kern="1200" cap="none" spc="0" normalizeH="0" baseline="0" noProof="0">
                <a:ln>
                  <a:noFill/>
                </a:ln>
                <a:solidFill>
                  <a:srgbClr val="7D7D7D"/>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67"/>
                                        </p:tgtEl>
                                        <p:attrNameLst>
                                          <p:attrName>style.visibility</p:attrName>
                                        </p:attrNameLst>
                                      </p:cBhvr>
                                      <p:to>
                                        <p:strVal val="visible"/>
                                      </p:to>
                                    </p:set>
                                    <p:anim calcmode="lin" valueType="num">
                                      <p:cBhvr>
                                        <p:cTn id="12" dur="1000" fill="hold"/>
                                        <p:tgtEl>
                                          <p:spTgt spid="67"/>
                                        </p:tgtEl>
                                        <p:attrNameLst>
                                          <p:attrName>ppt_w</p:attrName>
                                        </p:attrNameLst>
                                      </p:cBhvr>
                                      <p:tavLst>
                                        <p:tav tm="0">
                                          <p:val>
                                            <p:fltVal val="0"/>
                                          </p:val>
                                        </p:tav>
                                        <p:tav tm="100000">
                                          <p:val>
                                            <p:strVal val="#ppt_w"/>
                                          </p:val>
                                        </p:tav>
                                      </p:tavLst>
                                    </p:anim>
                                    <p:anim calcmode="lin" valueType="num">
                                      <p:cBhvr>
                                        <p:cTn id="13" dur="1000" fill="hold"/>
                                        <p:tgtEl>
                                          <p:spTgt spid="67"/>
                                        </p:tgtEl>
                                        <p:attrNameLst>
                                          <p:attrName>ppt_h</p:attrName>
                                        </p:attrNameLst>
                                      </p:cBhvr>
                                      <p:tavLst>
                                        <p:tav tm="0">
                                          <p:val>
                                            <p:fltVal val="0"/>
                                          </p:val>
                                        </p:tav>
                                        <p:tav tm="100000">
                                          <p:val>
                                            <p:strVal val="#ppt_h"/>
                                          </p:val>
                                        </p:tav>
                                      </p:tavLst>
                                    </p:anim>
                                    <p:anim calcmode="lin" valueType="num">
                                      <p:cBhvr>
                                        <p:cTn id="14" dur="1000" fill="hold"/>
                                        <p:tgtEl>
                                          <p:spTgt spid="67"/>
                                        </p:tgtEl>
                                        <p:attrNameLst>
                                          <p:attrName>style.rotation</p:attrName>
                                        </p:attrNameLst>
                                      </p:cBhvr>
                                      <p:tavLst>
                                        <p:tav tm="0">
                                          <p:val>
                                            <p:fltVal val="90"/>
                                          </p:val>
                                        </p:tav>
                                        <p:tav tm="100000">
                                          <p:val>
                                            <p:fltVal val="0"/>
                                          </p:val>
                                        </p:tav>
                                      </p:tavLst>
                                    </p:anim>
                                    <p:animEffect transition="in" filter="fade">
                                      <p:cBhvr>
                                        <p:cTn id="15" dur="1000"/>
                                        <p:tgtEl>
                                          <p:spTgt spid="67"/>
                                        </p:tgtEl>
                                      </p:cBhvr>
                                    </p:animEffect>
                                  </p:childTnLst>
                                </p:cTn>
                              </p:par>
                            </p:childTnLst>
                          </p:cTn>
                        </p:par>
                        <p:par>
                          <p:cTn id="16" fill="hold">
                            <p:stCondLst>
                              <p:cond delay="1500"/>
                            </p:stCondLst>
                            <p:childTnLst>
                              <p:par>
                                <p:cTn id="17" presetID="2" presetClass="entr" presetSubtype="8" fill="hold" nodeType="after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0-#ppt_w/2"/>
                                          </p:val>
                                        </p:tav>
                                        <p:tav tm="100000">
                                          <p:val>
                                            <p:strVal val="#ppt_x"/>
                                          </p:val>
                                        </p:tav>
                                      </p:tavLst>
                                    </p:anim>
                                    <p:anim calcmode="lin" valueType="num">
                                      <p:cBhvr additive="base">
                                        <p:cTn id="20" dur="500" fill="hold"/>
                                        <p:tgtEl>
                                          <p:spTgt spid="51"/>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cBhvr additive="base">
                                        <p:cTn id="23" dur="500" fill="hold"/>
                                        <p:tgtEl>
                                          <p:spTgt spid="54"/>
                                        </p:tgtEl>
                                        <p:attrNameLst>
                                          <p:attrName>ppt_x</p:attrName>
                                        </p:attrNameLst>
                                      </p:cBhvr>
                                      <p:tavLst>
                                        <p:tav tm="0">
                                          <p:val>
                                            <p:strVal val="0-#ppt_w/2"/>
                                          </p:val>
                                        </p:tav>
                                        <p:tav tm="100000">
                                          <p:val>
                                            <p:strVal val="#ppt_x"/>
                                          </p:val>
                                        </p:tav>
                                      </p:tavLst>
                                    </p:anim>
                                    <p:anim calcmode="lin" valueType="num">
                                      <p:cBhvr additive="base">
                                        <p:cTn id="24" dur="500" fill="hold"/>
                                        <p:tgtEl>
                                          <p:spTgt spid="54"/>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additive="base">
                                        <p:cTn id="27" dur="500" fill="hold"/>
                                        <p:tgtEl>
                                          <p:spTgt spid="61"/>
                                        </p:tgtEl>
                                        <p:attrNameLst>
                                          <p:attrName>ppt_x</p:attrName>
                                        </p:attrNameLst>
                                      </p:cBhvr>
                                      <p:tavLst>
                                        <p:tav tm="0">
                                          <p:val>
                                            <p:strVal val="0-#ppt_w/2"/>
                                          </p:val>
                                        </p:tav>
                                        <p:tav tm="100000">
                                          <p:val>
                                            <p:strVal val="#ppt_x"/>
                                          </p:val>
                                        </p:tav>
                                      </p:tavLst>
                                    </p:anim>
                                    <p:anim calcmode="lin" valueType="num">
                                      <p:cBhvr additive="base">
                                        <p:cTn id="28" dur="500" fill="hold"/>
                                        <p:tgtEl>
                                          <p:spTgt spid="61"/>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2" fill="hold" nodeType="after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additive="base">
                                        <p:cTn id="32" dur="500" fill="hold"/>
                                        <p:tgtEl>
                                          <p:spTgt spid="62"/>
                                        </p:tgtEl>
                                        <p:attrNameLst>
                                          <p:attrName>ppt_x</p:attrName>
                                        </p:attrNameLst>
                                      </p:cBhvr>
                                      <p:tavLst>
                                        <p:tav tm="0">
                                          <p:val>
                                            <p:strVal val="1+#ppt_w/2"/>
                                          </p:val>
                                        </p:tav>
                                        <p:tav tm="100000">
                                          <p:val>
                                            <p:strVal val="#ppt_x"/>
                                          </p:val>
                                        </p:tav>
                                      </p:tavLst>
                                    </p:anim>
                                    <p:anim calcmode="lin" valueType="num">
                                      <p:cBhvr additive="base">
                                        <p:cTn id="33" dur="500" fill="hold"/>
                                        <p:tgtEl>
                                          <p:spTgt spid="62"/>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500" fill="hold"/>
                                        <p:tgtEl>
                                          <p:spTgt spid="55"/>
                                        </p:tgtEl>
                                        <p:attrNameLst>
                                          <p:attrName>ppt_x</p:attrName>
                                        </p:attrNameLst>
                                      </p:cBhvr>
                                      <p:tavLst>
                                        <p:tav tm="0">
                                          <p:val>
                                            <p:strVal val="1+#ppt_w/2"/>
                                          </p:val>
                                        </p:tav>
                                        <p:tav tm="100000">
                                          <p:val>
                                            <p:strVal val="#ppt_x"/>
                                          </p:val>
                                        </p:tav>
                                      </p:tavLst>
                                    </p:anim>
                                    <p:anim calcmode="lin" valueType="num">
                                      <p:cBhvr additive="base">
                                        <p:cTn id="37" dur="500" fill="hold"/>
                                        <p:tgtEl>
                                          <p:spTgt spid="55"/>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additive="base">
                                        <p:cTn id="40" dur="500" fill="hold"/>
                                        <p:tgtEl>
                                          <p:spTgt spid="48"/>
                                        </p:tgtEl>
                                        <p:attrNameLst>
                                          <p:attrName>ppt_x</p:attrName>
                                        </p:attrNameLst>
                                      </p:cBhvr>
                                      <p:tavLst>
                                        <p:tav tm="0">
                                          <p:val>
                                            <p:strVal val="1+#ppt_w/2"/>
                                          </p:val>
                                        </p:tav>
                                        <p:tav tm="100000">
                                          <p:val>
                                            <p:strVal val="#ppt_x"/>
                                          </p:val>
                                        </p:tav>
                                      </p:tavLst>
                                    </p:anim>
                                    <p:anim calcmode="lin" valueType="num">
                                      <p:cBhvr additive="base">
                                        <p:cTn id="41" dur="50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52032" y="168223"/>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25" name="AutoShape 3"/>
          <p:cNvSpPr>
            <a:spLocks noChangeArrowheads="1"/>
          </p:cNvSpPr>
          <p:nvPr/>
        </p:nvSpPr>
        <p:spPr bwMode="auto">
          <a:xfrm rot="5400000">
            <a:off x="1468603" y="386437"/>
            <a:ext cx="1728254" cy="2577305"/>
          </a:xfrm>
          <a:prstGeom prst="upArrowCallout">
            <a:avLst>
              <a:gd name="adj1" fmla="val 33824"/>
              <a:gd name="adj2" fmla="val 25000"/>
              <a:gd name="adj3" fmla="val 20477"/>
              <a:gd name="adj4" fmla="val 86269"/>
            </a:avLst>
          </a:pr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16200000" scaled="1"/>
            <a:tileRect/>
          </a:gradFill>
          <a:ln>
            <a:noFill/>
          </a:ln>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6" name="AutoShape 4"/>
          <p:cNvSpPr>
            <a:spLocks noChangeArrowheads="1"/>
          </p:cNvSpPr>
          <p:nvPr/>
        </p:nvSpPr>
        <p:spPr bwMode="auto">
          <a:xfrm rot="10800000">
            <a:off x="3635665" y="810963"/>
            <a:ext cx="1763169" cy="2015503"/>
          </a:xfrm>
          <a:prstGeom prst="upArrowCallout">
            <a:avLst>
              <a:gd name="adj1" fmla="val 33824"/>
              <a:gd name="adj2" fmla="val 25000"/>
              <a:gd name="adj3" fmla="val 15697"/>
              <a:gd name="adj4" fmla="val 86269"/>
            </a:avLst>
          </a:prstGeom>
          <a:gradFill flip="none" rotWithShape="1">
            <a:gsLst>
              <a:gs pos="0">
                <a:srgbClr val="187821">
                  <a:shade val="30000"/>
                  <a:satMod val="115000"/>
                </a:srgbClr>
              </a:gs>
              <a:gs pos="50000">
                <a:srgbClr val="187821">
                  <a:shade val="67500"/>
                  <a:satMod val="115000"/>
                </a:srgbClr>
              </a:gs>
              <a:gs pos="100000">
                <a:srgbClr val="187821">
                  <a:shade val="100000"/>
                  <a:satMod val="115000"/>
                </a:srgbClr>
              </a:gs>
            </a:gsLst>
            <a:lin ang="10800000" scaled="1"/>
            <a:tileRect/>
          </a:gradFill>
          <a:ln>
            <a:noFill/>
          </a:ln>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7" name="AutoShape 5"/>
          <p:cNvSpPr>
            <a:spLocks noChangeArrowheads="1"/>
          </p:cNvSpPr>
          <p:nvPr/>
        </p:nvSpPr>
        <p:spPr bwMode="auto">
          <a:xfrm rot="16200000">
            <a:off x="5867001" y="379296"/>
            <a:ext cx="1728254" cy="2591588"/>
          </a:xfrm>
          <a:prstGeom prst="upArrowCallout">
            <a:avLst>
              <a:gd name="adj1" fmla="val 33824"/>
              <a:gd name="adj2" fmla="val 25000"/>
              <a:gd name="adj3" fmla="val 20591"/>
              <a:gd name="adj4" fmla="val 86269"/>
            </a:avLst>
          </a:pr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16200000" scaled="1"/>
            <a:tileRect/>
          </a:gradFill>
          <a:ln>
            <a:noFill/>
          </a:ln>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nvGrpSpPr>
          <p:cNvPr id="28" name="Group 6"/>
          <p:cNvGrpSpPr/>
          <p:nvPr/>
        </p:nvGrpSpPr>
        <p:grpSpPr bwMode="auto">
          <a:xfrm>
            <a:off x="1052012" y="2858206"/>
            <a:ext cx="6974910" cy="684001"/>
            <a:chOff x="0" y="0"/>
            <a:chExt cx="4354" cy="992"/>
          </a:xfrm>
        </p:grpSpPr>
        <p:sp>
          <p:nvSpPr>
            <p:cNvPr id="29" name="Rectangle 7"/>
            <p:cNvSpPr>
              <a:spLocks noChangeArrowheads="1"/>
            </p:cNvSpPr>
            <p:nvPr/>
          </p:nvSpPr>
          <p:spPr bwMode="auto">
            <a:xfrm>
              <a:off x="0" y="0"/>
              <a:ext cx="4354" cy="808"/>
            </a:xfrm>
            <a:prstGeom prst="rect">
              <a:avLst/>
            </a:prstGeom>
            <a:gradFill rotWithShape="1">
              <a:gsLst>
                <a:gs pos="0">
                  <a:srgbClr val="DDDDDD"/>
                </a:gs>
                <a:gs pos="100000">
                  <a:srgbClr val="FFFFFF"/>
                </a:gs>
              </a:gsLst>
              <a:lin ang="5400000" scaled="1"/>
            </a:gra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0" name="Line 8"/>
            <p:cNvSpPr>
              <a:spLocks noChangeShapeType="1"/>
            </p:cNvSpPr>
            <p:nvPr/>
          </p:nvSpPr>
          <p:spPr bwMode="auto">
            <a:xfrm>
              <a:off x="0" y="808"/>
              <a:ext cx="4354" cy="0"/>
            </a:xfrm>
            <a:prstGeom prst="line">
              <a:avLst/>
            </a:prstGeom>
            <a:noFill/>
            <a:ln w="19050" cmpd="sng">
              <a:solidFill>
                <a:srgbClr val="FFFF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1" name="AutoShape 9"/>
            <p:cNvSpPr>
              <a:spLocks noChangeArrowheads="1"/>
            </p:cNvSpPr>
            <p:nvPr/>
          </p:nvSpPr>
          <p:spPr bwMode="auto">
            <a:xfrm>
              <a:off x="0" y="810"/>
              <a:ext cx="4354" cy="182"/>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gradFill rotWithShape="1">
              <a:gsLst>
                <a:gs pos="0">
                  <a:srgbClr val="DDDDDD"/>
                </a:gs>
                <a:gs pos="100000">
                  <a:srgbClr val="FFFFFF">
                    <a:alpha val="0"/>
                  </a:srgb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sp>
        <p:nvSpPr>
          <p:cNvPr id="32" name="Rectangle 10"/>
          <p:cNvSpPr>
            <a:spLocks noChangeArrowheads="1"/>
          </p:cNvSpPr>
          <p:nvPr/>
        </p:nvSpPr>
        <p:spPr bwMode="auto">
          <a:xfrm>
            <a:off x="1071056" y="2855032"/>
            <a:ext cx="6955866" cy="547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646464"/>
                </a:solidFill>
                <a:effectLst/>
                <a:uLnTx/>
                <a:uFillTx/>
                <a:latin typeface="微软雅黑" panose="020B0503020204020204" pitchFamily="34" charset="-122"/>
                <a:ea typeface="微软雅黑" panose="020B0503020204020204" pitchFamily="34" charset="-122"/>
                <a:cs typeface="+mn-cs"/>
              </a:rPr>
              <a:t>此处输入文本     此处输入文本</a:t>
            </a:r>
          </a:p>
        </p:txBody>
      </p:sp>
      <p:grpSp>
        <p:nvGrpSpPr>
          <p:cNvPr id="33" name="Group 11"/>
          <p:cNvGrpSpPr/>
          <p:nvPr/>
        </p:nvGrpSpPr>
        <p:grpSpPr bwMode="auto">
          <a:xfrm>
            <a:off x="1052012" y="3604101"/>
            <a:ext cx="6974910" cy="684001"/>
            <a:chOff x="0" y="0"/>
            <a:chExt cx="4354" cy="992"/>
          </a:xfrm>
        </p:grpSpPr>
        <p:sp>
          <p:nvSpPr>
            <p:cNvPr id="34" name="Rectangle 12"/>
            <p:cNvSpPr>
              <a:spLocks noChangeArrowheads="1"/>
            </p:cNvSpPr>
            <p:nvPr/>
          </p:nvSpPr>
          <p:spPr bwMode="auto">
            <a:xfrm>
              <a:off x="0" y="0"/>
              <a:ext cx="4354" cy="808"/>
            </a:xfrm>
            <a:prstGeom prst="rect">
              <a:avLst/>
            </a:prstGeom>
            <a:gradFill rotWithShape="1">
              <a:gsLst>
                <a:gs pos="0">
                  <a:srgbClr val="DDDDDD"/>
                </a:gs>
                <a:gs pos="100000">
                  <a:srgbClr val="FFFFFF"/>
                </a:gs>
              </a:gsLst>
              <a:lin ang="5400000" scaled="1"/>
            </a:gra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646464"/>
                </a:solidFill>
                <a:effectLst/>
                <a:uLnTx/>
                <a:uFillTx/>
                <a:latin typeface="微软雅黑" panose="020B0503020204020204" pitchFamily="34" charset="-122"/>
                <a:ea typeface="微软雅黑" panose="020B0503020204020204" pitchFamily="34" charset="-122"/>
                <a:cs typeface="+mn-cs"/>
              </a:endParaRPr>
            </a:p>
          </p:txBody>
        </p:sp>
        <p:sp>
          <p:nvSpPr>
            <p:cNvPr id="39" name="Line 13"/>
            <p:cNvSpPr>
              <a:spLocks noChangeShapeType="1"/>
            </p:cNvSpPr>
            <p:nvPr/>
          </p:nvSpPr>
          <p:spPr bwMode="auto">
            <a:xfrm>
              <a:off x="0" y="808"/>
              <a:ext cx="4354" cy="0"/>
            </a:xfrm>
            <a:prstGeom prst="line">
              <a:avLst/>
            </a:prstGeom>
            <a:noFill/>
            <a:ln w="19050" cmpd="sng">
              <a:solidFill>
                <a:srgbClr val="FFFF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646464"/>
                </a:solidFill>
                <a:effectLst/>
                <a:uLnTx/>
                <a:uFillTx/>
                <a:latin typeface="微软雅黑" panose="020B0503020204020204" pitchFamily="34" charset="-122"/>
                <a:ea typeface="微软雅黑" panose="020B0503020204020204" pitchFamily="34" charset="-122"/>
                <a:cs typeface="+mn-cs"/>
              </a:endParaRPr>
            </a:p>
          </p:txBody>
        </p:sp>
        <p:sp>
          <p:nvSpPr>
            <p:cNvPr id="40" name="AutoShape 14"/>
            <p:cNvSpPr>
              <a:spLocks noChangeArrowheads="1"/>
            </p:cNvSpPr>
            <p:nvPr/>
          </p:nvSpPr>
          <p:spPr bwMode="auto">
            <a:xfrm>
              <a:off x="0" y="810"/>
              <a:ext cx="4354" cy="182"/>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gradFill rotWithShape="1">
              <a:gsLst>
                <a:gs pos="0">
                  <a:srgbClr val="DDDDDD"/>
                </a:gs>
                <a:gs pos="100000">
                  <a:srgbClr val="FFFFFF">
                    <a:alpha val="0"/>
                  </a:srgb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646464"/>
                </a:solidFill>
                <a:effectLst/>
                <a:uLnTx/>
                <a:uFillTx/>
                <a:latin typeface="微软雅黑" panose="020B0503020204020204" pitchFamily="34" charset="-122"/>
                <a:ea typeface="微软雅黑" panose="020B0503020204020204" pitchFamily="34" charset="-122"/>
                <a:cs typeface="+mn-cs"/>
              </a:endParaRPr>
            </a:p>
          </p:txBody>
        </p:sp>
      </p:grpSp>
      <p:grpSp>
        <p:nvGrpSpPr>
          <p:cNvPr id="42" name="Group 15"/>
          <p:cNvGrpSpPr/>
          <p:nvPr/>
        </p:nvGrpSpPr>
        <p:grpSpPr bwMode="auto">
          <a:xfrm>
            <a:off x="1052012" y="4302385"/>
            <a:ext cx="6974910" cy="684001"/>
            <a:chOff x="0" y="0"/>
            <a:chExt cx="4354" cy="992"/>
          </a:xfrm>
        </p:grpSpPr>
        <p:sp>
          <p:nvSpPr>
            <p:cNvPr id="43" name="Rectangle 16"/>
            <p:cNvSpPr>
              <a:spLocks noChangeArrowheads="1"/>
            </p:cNvSpPr>
            <p:nvPr/>
          </p:nvSpPr>
          <p:spPr bwMode="auto">
            <a:xfrm>
              <a:off x="0" y="0"/>
              <a:ext cx="4354" cy="808"/>
            </a:xfrm>
            <a:prstGeom prst="rect">
              <a:avLst/>
            </a:prstGeom>
            <a:gradFill rotWithShape="1">
              <a:gsLst>
                <a:gs pos="0">
                  <a:srgbClr val="DDDDDD"/>
                </a:gs>
                <a:gs pos="100000">
                  <a:srgbClr val="FFFFFF"/>
                </a:gs>
              </a:gsLst>
              <a:lin ang="5400000" scaled="1"/>
            </a:gra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4" name="Line 17"/>
            <p:cNvSpPr>
              <a:spLocks noChangeShapeType="1"/>
            </p:cNvSpPr>
            <p:nvPr/>
          </p:nvSpPr>
          <p:spPr bwMode="auto">
            <a:xfrm>
              <a:off x="0" y="808"/>
              <a:ext cx="4354" cy="0"/>
            </a:xfrm>
            <a:prstGeom prst="line">
              <a:avLst/>
            </a:prstGeom>
            <a:noFill/>
            <a:ln w="19050" cmpd="sng">
              <a:solidFill>
                <a:srgbClr val="FFFF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5" name="AutoShape 18"/>
            <p:cNvSpPr>
              <a:spLocks noChangeArrowheads="1"/>
            </p:cNvSpPr>
            <p:nvPr/>
          </p:nvSpPr>
          <p:spPr bwMode="auto">
            <a:xfrm>
              <a:off x="0" y="810"/>
              <a:ext cx="4354" cy="182"/>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gradFill rotWithShape="1">
              <a:gsLst>
                <a:gs pos="0">
                  <a:srgbClr val="DDDDDD"/>
                </a:gs>
                <a:gs pos="100000">
                  <a:srgbClr val="FFFFFF">
                    <a:alpha val="0"/>
                  </a:srgb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sp>
        <p:nvSpPr>
          <p:cNvPr id="46" name="Rectangle 19"/>
          <p:cNvSpPr>
            <a:spLocks noChangeArrowheads="1"/>
          </p:cNvSpPr>
          <p:nvPr/>
        </p:nvSpPr>
        <p:spPr bwMode="auto">
          <a:xfrm>
            <a:off x="1071056" y="4288102"/>
            <a:ext cx="6955866" cy="54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646464"/>
                </a:solidFill>
                <a:effectLst/>
                <a:uLnTx/>
                <a:uFillTx/>
                <a:latin typeface="微软雅黑" panose="020B0503020204020204" pitchFamily="34" charset="-122"/>
                <a:ea typeface="微软雅黑" panose="020B0503020204020204" pitchFamily="34" charset="-122"/>
                <a:cs typeface="+mn-cs"/>
              </a:rPr>
              <a:t>此处输入文本     此处输入文本</a:t>
            </a:r>
          </a:p>
        </p:txBody>
      </p:sp>
      <p:sp>
        <p:nvSpPr>
          <p:cNvPr id="47" name="Rectangle 20"/>
          <p:cNvSpPr>
            <a:spLocks noChangeArrowheads="1"/>
          </p:cNvSpPr>
          <p:nvPr/>
        </p:nvSpPr>
        <p:spPr bwMode="auto">
          <a:xfrm>
            <a:off x="1044077" y="810963"/>
            <a:ext cx="2232923" cy="1728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此处输入文本</a:t>
            </a:r>
          </a:p>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此处输入文本</a:t>
            </a:r>
          </a:p>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此处输入文本</a:t>
            </a:r>
          </a:p>
        </p:txBody>
      </p:sp>
      <p:sp>
        <p:nvSpPr>
          <p:cNvPr id="48" name="Rectangle 21"/>
          <p:cNvSpPr>
            <a:spLocks noChangeArrowheads="1"/>
          </p:cNvSpPr>
          <p:nvPr/>
        </p:nvSpPr>
        <p:spPr bwMode="auto">
          <a:xfrm>
            <a:off x="5795585" y="810963"/>
            <a:ext cx="2232923" cy="1728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此处输入文本</a:t>
            </a:r>
          </a:p>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此处输入文本</a:t>
            </a:r>
          </a:p>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此处输入文本</a:t>
            </a:r>
          </a:p>
        </p:txBody>
      </p:sp>
      <p:sp>
        <p:nvSpPr>
          <p:cNvPr id="49" name="WordArt 22"/>
          <p:cNvSpPr>
            <a:spLocks noChangeArrowheads="1" noChangeShapeType="1"/>
          </p:cNvSpPr>
          <p:nvPr/>
        </p:nvSpPr>
        <p:spPr bwMode="auto">
          <a:xfrm>
            <a:off x="3795953" y="1537813"/>
            <a:ext cx="1450527" cy="209486"/>
          </a:xfrm>
          <a:prstGeom prst="rect">
            <a:avLst/>
          </a:prstGeom>
        </p:spPr>
        <p:txBody>
          <a:bodyPr wrap="none" fromWordArt="1">
            <a:prstTxWarp prst="textPlain">
              <a:avLst>
                <a:gd name="adj" fmla="val 50000"/>
              </a:avLst>
            </a:prstTxWarp>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400" b="0" i="0" u="none" strike="noStrike" kern="10" cap="none" spc="0" normalizeH="0" baseline="0" noProof="0">
                <a:ln w="9525">
                  <a:solidFill>
                    <a:srgbClr val="FFFFFF"/>
                  </a:solidFill>
                  <a:round/>
                </a:ln>
                <a:solidFill>
                  <a:srgbClr val="FFFFFF"/>
                </a:solidFill>
                <a:effectLst/>
                <a:uLnTx/>
                <a:uFillTx/>
                <a:latin typeface="微软雅黑" panose="020B0503020204020204" pitchFamily="34" charset="-122"/>
                <a:ea typeface="微软雅黑" panose="020B0503020204020204" pitchFamily="34" charset="-122"/>
                <a:cs typeface="+mn-cs"/>
              </a:rPr>
              <a:t>点击添加标题文字</a:t>
            </a:r>
          </a:p>
        </p:txBody>
      </p:sp>
      <p:sp>
        <p:nvSpPr>
          <p:cNvPr id="51" name="AutoShape 23"/>
          <p:cNvSpPr>
            <a:spLocks noChangeArrowheads="1"/>
          </p:cNvSpPr>
          <p:nvPr/>
        </p:nvSpPr>
        <p:spPr bwMode="auto">
          <a:xfrm rot="10800000">
            <a:off x="5795587" y="668132"/>
            <a:ext cx="2231336" cy="131721"/>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solidFill>
            <a:srgbClr val="0DA31B"/>
          </a:solidFill>
          <a:ln>
            <a:noFill/>
          </a:ln>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60" name="AutoShape 24"/>
          <p:cNvSpPr>
            <a:spLocks noChangeArrowheads="1"/>
          </p:cNvSpPr>
          <p:nvPr/>
        </p:nvSpPr>
        <p:spPr bwMode="auto">
          <a:xfrm rot="10800000">
            <a:off x="1044078" y="668132"/>
            <a:ext cx="2231336" cy="131721"/>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solidFill>
            <a:srgbClr val="0DA31B"/>
          </a:solidFill>
          <a:ln>
            <a:noFill/>
          </a:ln>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61" name="AutoShape 25"/>
          <p:cNvSpPr>
            <a:spLocks noChangeArrowheads="1"/>
          </p:cNvSpPr>
          <p:nvPr/>
        </p:nvSpPr>
        <p:spPr bwMode="auto">
          <a:xfrm rot="10800000">
            <a:off x="3635665" y="677655"/>
            <a:ext cx="1758407" cy="123787"/>
          </a:xfrm>
          <a:custGeom>
            <a:avLst/>
            <a:gdLst>
              <a:gd name="G0" fmla="+- 1072 0 0"/>
              <a:gd name="G1" fmla="+- 21600 0 1072"/>
              <a:gd name="G2" fmla="*/ 1072 1 2"/>
              <a:gd name="G3" fmla="+- 21600 0 G2"/>
              <a:gd name="G4" fmla="+/ 1072 21600 2"/>
              <a:gd name="G5" fmla="+/ G1 0 2"/>
              <a:gd name="G6" fmla="*/ 21600 21600 1072"/>
              <a:gd name="G7" fmla="*/ G6 1 2"/>
              <a:gd name="G8" fmla="+- 21600 0 G7"/>
              <a:gd name="G9" fmla="*/ 21600 1 2"/>
              <a:gd name="G10" fmla="+- 1072 0 G9"/>
              <a:gd name="G11" fmla="?: G10 G8 0"/>
              <a:gd name="G12" fmla="?: G10 G7 21600"/>
              <a:gd name="T0" fmla="*/ 21064 w 21600"/>
              <a:gd name="T1" fmla="*/ 10800 h 21600"/>
              <a:gd name="T2" fmla="*/ 10800 w 21600"/>
              <a:gd name="T3" fmla="*/ 21600 h 21600"/>
              <a:gd name="T4" fmla="*/ 536 w 21600"/>
              <a:gd name="T5" fmla="*/ 10800 h 21600"/>
              <a:gd name="T6" fmla="*/ 10800 w 21600"/>
              <a:gd name="T7" fmla="*/ 0 h 21600"/>
              <a:gd name="T8" fmla="*/ 2336 w 21600"/>
              <a:gd name="T9" fmla="*/ 2336 h 21600"/>
              <a:gd name="T10" fmla="*/ 19264 w 21600"/>
              <a:gd name="T11" fmla="*/ 19264 h 21600"/>
            </a:gdLst>
            <a:ahLst/>
            <a:cxnLst>
              <a:cxn ang="0">
                <a:pos x="T0" y="T1"/>
              </a:cxn>
              <a:cxn ang="0">
                <a:pos x="T2" y="T3"/>
              </a:cxn>
              <a:cxn ang="0">
                <a:pos x="T4" y="T5"/>
              </a:cxn>
              <a:cxn ang="0">
                <a:pos x="T6" y="T7"/>
              </a:cxn>
            </a:cxnLst>
            <a:rect l="T8" t="T9" r="T10" b="T11"/>
            <a:pathLst>
              <a:path w="21600" h="21600">
                <a:moveTo>
                  <a:pt x="0" y="0"/>
                </a:moveTo>
                <a:lnTo>
                  <a:pt x="1072" y="21600"/>
                </a:lnTo>
                <a:lnTo>
                  <a:pt x="20528" y="21600"/>
                </a:lnTo>
                <a:lnTo>
                  <a:pt x="21600" y="0"/>
                </a:lnTo>
                <a:close/>
              </a:path>
            </a:pathLst>
          </a:custGeom>
          <a:solidFill>
            <a:srgbClr val="11981F"/>
          </a:solidFill>
          <a:ln>
            <a:noFill/>
          </a:ln>
          <a:effec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62" name="Rectangle 26"/>
          <p:cNvSpPr>
            <a:spLocks noChangeArrowheads="1"/>
          </p:cNvSpPr>
          <p:nvPr/>
        </p:nvSpPr>
        <p:spPr bwMode="auto">
          <a:xfrm>
            <a:off x="1071056" y="3627906"/>
            <a:ext cx="6955866" cy="54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646464"/>
                </a:solidFill>
                <a:effectLst/>
                <a:uLnTx/>
                <a:uFillTx/>
                <a:latin typeface="微软雅黑" panose="020B0503020204020204" pitchFamily="34" charset="-122"/>
                <a:ea typeface="微软雅黑" panose="020B0503020204020204" pitchFamily="34" charset="-122"/>
                <a:cs typeface="+mn-cs"/>
              </a:rPr>
              <a:t>此处输入文本     此处输入文本</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ppt_x"/>
                                          </p:val>
                                        </p:tav>
                                        <p:tav tm="100000">
                                          <p:val>
                                            <p:strVal val="#ppt_x"/>
                                          </p:val>
                                        </p:tav>
                                      </p:tavLst>
                                    </p:anim>
                                    <p:anim calcmode="lin" valueType="num">
                                      <p:cBhvr additive="base">
                                        <p:cTn id="13" dur="500" fill="hold"/>
                                        <p:tgtEl>
                                          <p:spTgt spid="2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additive="base">
                                        <p:cTn id="17" dur="500" fill="hold"/>
                                        <p:tgtEl>
                                          <p:spTgt spid="49"/>
                                        </p:tgtEl>
                                        <p:attrNameLst>
                                          <p:attrName>ppt_x</p:attrName>
                                        </p:attrNameLst>
                                      </p:cBhvr>
                                      <p:tavLst>
                                        <p:tav tm="0">
                                          <p:val>
                                            <p:strVal val="#ppt_x"/>
                                          </p:val>
                                        </p:tav>
                                        <p:tav tm="100000">
                                          <p:val>
                                            <p:strVal val="#ppt_x"/>
                                          </p:val>
                                        </p:tav>
                                      </p:tavLst>
                                    </p:anim>
                                    <p:anim calcmode="lin" valueType="num">
                                      <p:cBhvr additive="base">
                                        <p:cTn id="18" dur="500" fill="hold"/>
                                        <p:tgtEl>
                                          <p:spTgt spid="4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additive="base">
                                        <p:cTn id="22" dur="500" fill="hold"/>
                                        <p:tgtEl>
                                          <p:spTgt spid="61"/>
                                        </p:tgtEl>
                                        <p:attrNameLst>
                                          <p:attrName>ppt_x</p:attrName>
                                        </p:attrNameLst>
                                      </p:cBhvr>
                                      <p:tavLst>
                                        <p:tav tm="0">
                                          <p:val>
                                            <p:strVal val="#ppt_x"/>
                                          </p:val>
                                        </p:tav>
                                        <p:tav tm="100000">
                                          <p:val>
                                            <p:strVal val="#ppt_x"/>
                                          </p:val>
                                        </p:tav>
                                      </p:tavLst>
                                    </p:anim>
                                    <p:anim calcmode="lin" valueType="num">
                                      <p:cBhvr additive="base">
                                        <p:cTn id="23" dur="500" fill="hold"/>
                                        <p:tgtEl>
                                          <p:spTgt spid="61"/>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0-#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0-#ppt_w/2"/>
                                          </p:val>
                                        </p:tav>
                                        <p:tav tm="100000">
                                          <p:val>
                                            <p:strVal val="#ppt_x"/>
                                          </p:val>
                                        </p:tav>
                                      </p:tavLst>
                                    </p:anim>
                                    <p:anim calcmode="lin" valueType="num">
                                      <p:cBhvr additive="base">
                                        <p:cTn id="32" dur="500" fill="hold"/>
                                        <p:tgtEl>
                                          <p:spTgt spid="47"/>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500" fill="hold"/>
                                        <p:tgtEl>
                                          <p:spTgt spid="60"/>
                                        </p:tgtEl>
                                        <p:attrNameLst>
                                          <p:attrName>ppt_x</p:attrName>
                                        </p:attrNameLst>
                                      </p:cBhvr>
                                      <p:tavLst>
                                        <p:tav tm="0">
                                          <p:val>
                                            <p:strVal val="0-#ppt_w/2"/>
                                          </p:val>
                                        </p:tav>
                                        <p:tav tm="100000">
                                          <p:val>
                                            <p:strVal val="#ppt_x"/>
                                          </p:val>
                                        </p:tav>
                                      </p:tavLst>
                                    </p:anim>
                                    <p:anim calcmode="lin" valueType="num">
                                      <p:cBhvr additive="base">
                                        <p:cTn id="36" dur="500" fill="hold"/>
                                        <p:tgtEl>
                                          <p:spTgt spid="60"/>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2"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500" fill="hold"/>
                                        <p:tgtEl>
                                          <p:spTgt spid="27"/>
                                        </p:tgtEl>
                                        <p:attrNameLst>
                                          <p:attrName>ppt_x</p:attrName>
                                        </p:attrNameLst>
                                      </p:cBhvr>
                                      <p:tavLst>
                                        <p:tav tm="0">
                                          <p:val>
                                            <p:strVal val="1+#ppt_w/2"/>
                                          </p:val>
                                        </p:tav>
                                        <p:tav tm="100000">
                                          <p:val>
                                            <p:strVal val="#ppt_x"/>
                                          </p:val>
                                        </p:tav>
                                      </p:tavLst>
                                    </p:anim>
                                    <p:anim calcmode="lin" valueType="num">
                                      <p:cBhvr additive="base">
                                        <p:cTn id="41" dur="500" fill="hold"/>
                                        <p:tgtEl>
                                          <p:spTgt spid="27"/>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additive="base">
                                        <p:cTn id="44" dur="500" fill="hold"/>
                                        <p:tgtEl>
                                          <p:spTgt spid="48"/>
                                        </p:tgtEl>
                                        <p:attrNameLst>
                                          <p:attrName>ppt_x</p:attrName>
                                        </p:attrNameLst>
                                      </p:cBhvr>
                                      <p:tavLst>
                                        <p:tav tm="0">
                                          <p:val>
                                            <p:strVal val="1+#ppt_w/2"/>
                                          </p:val>
                                        </p:tav>
                                        <p:tav tm="100000">
                                          <p:val>
                                            <p:strVal val="#ppt_x"/>
                                          </p:val>
                                        </p:tav>
                                      </p:tavLst>
                                    </p:anim>
                                    <p:anim calcmode="lin" valueType="num">
                                      <p:cBhvr additive="base">
                                        <p:cTn id="45" dur="500" fill="hold"/>
                                        <p:tgtEl>
                                          <p:spTgt spid="48"/>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51"/>
                                        </p:tgtEl>
                                        <p:attrNameLst>
                                          <p:attrName>style.visibility</p:attrName>
                                        </p:attrNameLst>
                                      </p:cBhvr>
                                      <p:to>
                                        <p:strVal val="visible"/>
                                      </p:to>
                                    </p:set>
                                    <p:anim calcmode="lin" valueType="num">
                                      <p:cBhvr additive="base">
                                        <p:cTn id="48" dur="500" fill="hold"/>
                                        <p:tgtEl>
                                          <p:spTgt spid="51"/>
                                        </p:tgtEl>
                                        <p:attrNameLst>
                                          <p:attrName>ppt_x</p:attrName>
                                        </p:attrNameLst>
                                      </p:cBhvr>
                                      <p:tavLst>
                                        <p:tav tm="0">
                                          <p:val>
                                            <p:strVal val="1+#ppt_w/2"/>
                                          </p:val>
                                        </p:tav>
                                        <p:tav tm="100000">
                                          <p:val>
                                            <p:strVal val="#ppt_x"/>
                                          </p:val>
                                        </p:tav>
                                      </p:tavLst>
                                    </p:anim>
                                    <p:anim calcmode="lin" valueType="num">
                                      <p:cBhvr additive="base">
                                        <p:cTn id="49" dur="500" fill="hold"/>
                                        <p:tgtEl>
                                          <p:spTgt spid="51"/>
                                        </p:tgtEl>
                                        <p:attrNameLst>
                                          <p:attrName>ppt_y</p:attrName>
                                        </p:attrNameLst>
                                      </p:cBhvr>
                                      <p:tavLst>
                                        <p:tav tm="0">
                                          <p:val>
                                            <p:strVal val="#ppt_y"/>
                                          </p:val>
                                        </p:tav>
                                        <p:tav tm="100000">
                                          <p:val>
                                            <p:strVal val="#ppt_y"/>
                                          </p:val>
                                        </p:tav>
                                      </p:tavLst>
                                    </p:anim>
                                  </p:childTnLst>
                                </p:cTn>
                              </p:par>
                            </p:childTnLst>
                          </p:cTn>
                        </p:par>
                        <p:par>
                          <p:cTn id="50" fill="hold">
                            <p:stCondLst>
                              <p:cond delay="3000"/>
                            </p:stCondLst>
                            <p:childTnLst>
                              <p:par>
                                <p:cTn id="51" presetID="2" presetClass="entr" presetSubtype="4" fill="hold"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additive="base">
                                        <p:cTn id="57" dur="500" fill="hold"/>
                                        <p:tgtEl>
                                          <p:spTgt spid="32"/>
                                        </p:tgtEl>
                                        <p:attrNameLst>
                                          <p:attrName>ppt_x</p:attrName>
                                        </p:attrNameLst>
                                      </p:cBhvr>
                                      <p:tavLst>
                                        <p:tav tm="0">
                                          <p:val>
                                            <p:strVal val="#ppt_x"/>
                                          </p:val>
                                        </p:tav>
                                        <p:tav tm="100000">
                                          <p:val>
                                            <p:strVal val="#ppt_x"/>
                                          </p:val>
                                        </p:tav>
                                      </p:tavLst>
                                    </p:anim>
                                    <p:anim calcmode="lin" valueType="num">
                                      <p:cBhvr additive="base">
                                        <p:cTn id="58" dur="500" fill="hold"/>
                                        <p:tgtEl>
                                          <p:spTgt spid="32"/>
                                        </p:tgtEl>
                                        <p:attrNameLst>
                                          <p:attrName>ppt_y</p:attrName>
                                        </p:attrNameLst>
                                      </p:cBhvr>
                                      <p:tavLst>
                                        <p:tav tm="0">
                                          <p:val>
                                            <p:strVal val="1+#ppt_h/2"/>
                                          </p:val>
                                        </p:tav>
                                        <p:tav tm="100000">
                                          <p:val>
                                            <p:strVal val="#ppt_y"/>
                                          </p:val>
                                        </p:tav>
                                      </p:tavLst>
                                    </p:anim>
                                  </p:childTnLst>
                                </p:cTn>
                              </p:par>
                            </p:childTnLst>
                          </p:cTn>
                        </p:par>
                        <p:par>
                          <p:cTn id="59" fill="hold">
                            <p:stCondLst>
                              <p:cond delay="3500"/>
                            </p:stCondLst>
                            <p:childTnLst>
                              <p:par>
                                <p:cTn id="60" presetID="2" presetClass="entr" presetSubtype="4" fill="hold" nodeType="after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500" fill="hold"/>
                                        <p:tgtEl>
                                          <p:spTgt spid="33"/>
                                        </p:tgtEl>
                                        <p:attrNameLst>
                                          <p:attrName>ppt_x</p:attrName>
                                        </p:attrNameLst>
                                      </p:cBhvr>
                                      <p:tavLst>
                                        <p:tav tm="0">
                                          <p:val>
                                            <p:strVal val="#ppt_x"/>
                                          </p:val>
                                        </p:tav>
                                        <p:tav tm="100000">
                                          <p:val>
                                            <p:strVal val="#ppt_x"/>
                                          </p:val>
                                        </p:tav>
                                      </p:tavLst>
                                    </p:anim>
                                    <p:anim calcmode="lin" valueType="num">
                                      <p:cBhvr additive="base">
                                        <p:cTn id="63" dur="500" fill="hold"/>
                                        <p:tgtEl>
                                          <p:spTgt spid="3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62"/>
                                        </p:tgtEl>
                                        <p:attrNameLst>
                                          <p:attrName>style.visibility</p:attrName>
                                        </p:attrNameLst>
                                      </p:cBhvr>
                                      <p:to>
                                        <p:strVal val="visible"/>
                                      </p:to>
                                    </p:set>
                                    <p:anim calcmode="lin" valueType="num">
                                      <p:cBhvr additive="base">
                                        <p:cTn id="66" dur="500" fill="hold"/>
                                        <p:tgtEl>
                                          <p:spTgt spid="62"/>
                                        </p:tgtEl>
                                        <p:attrNameLst>
                                          <p:attrName>ppt_x</p:attrName>
                                        </p:attrNameLst>
                                      </p:cBhvr>
                                      <p:tavLst>
                                        <p:tav tm="0">
                                          <p:val>
                                            <p:strVal val="#ppt_x"/>
                                          </p:val>
                                        </p:tav>
                                        <p:tav tm="100000">
                                          <p:val>
                                            <p:strVal val="#ppt_x"/>
                                          </p:val>
                                        </p:tav>
                                      </p:tavLst>
                                    </p:anim>
                                    <p:anim calcmode="lin" valueType="num">
                                      <p:cBhvr additive="base">
                                        <p:cTn id="67" dur="500" fill="hold"/>
                                        <p:tgtEl>
                                          <p:spTgt spid="62"/>
                                        </p:tgtEl>
                                        <p:attrNameLst>
                                          <p:attrName>ppt_y</p:attrName>
                                        </p:attrNameLst>
                                      </p:cBhvr>
                                      <p:tavLst>
                                        <p:tav tm="0">
                                          <p:val>
                                            <p:strVal val="1+#ppt_h/2"/>
                                          </p:val>
                                        </p:tav>
                                        <p:tav tm="100000">
                                          <p:val>
                                            <p:strVal val="#ppt_y"/>
                                          </p:val>
                                        </p:tav>
                                      </p:tavLst>
                                    </p:anim>
                                  </p:childTnLst>
                                </p:cTn>
                              </p:par>
                            </p:childTnLst>
                          </p:cTn>
                        </p:par>
                        <p:par>
                          <p:cTn id="68" fill="hold">
                            <p:stCondLst>
                              <p:cond delay="4000"/>
                            </p:stCondLst>
                            <p:childTnLst>
                              <p:par>
                                <p:cTn id="69" presetID="2" presetClass="entr" presetSubtype="4" fill="hold"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additive="base">
                                        <p:cTn id="71" dur="500" fill="hold"/>
                                        <p:tgtEl>
                                          <p:spTgt spid="42"/>
                                        </p:tgtEl>
                                        <p:attrNameLst>
                                          <p:attrName>ppt_x</p:attrName>
                                        </p:attrNameLst>
                                      </p:cBhvr>
                                      <p:tavLst>
                                        <p:tav tm="0">
                                          <p:val>
                                            <p:strVal val="#ppt_x"/>
                                          </p:val>
                                        </p:tav>
                                        <p:tav tm="100000">
                                          <p:val>
                                            <p:strVal val="#ppt_x"/>
                                          </p:val>
                                        </p:tav>
                                      </p:tavLst>
                                    </p:anim>
                                    <p:anim calcmode="lin" valueType="num">
                                      <p:cBhvr additive="base">
                                        <p:cTn id="72" dur="500" fill="hold"/>
                                        <p:tgtEl>
                                          <p:spTgt spid="4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anim calcmode="lin" valueType="num">
                                      <p:cBhvr additive="base">
                                        <p:cTn id="75" dur="500" fill="hold"/>
                                        <p:tgtEl>
                                          <p:spTgt spid="46"/>
                                        </p:tgtEl>
                                        <p:attrNameLst>
                                          <p:attrName>ppt_x</p:attrName>
                                        </p:attrNameLst>
                                      </p:cBhvr>
                                      <p:tavLst>
                                        <p:tav tm="0">
                                          <p:val>
                                            <p:strVal val="#ppt_x"/>
                                          </p:val>
                                        </p:tav>
                                        <p:tav tm="100000">
                                          <p:val>
                                            <p:strVal val="#ppt_x"/>
                                          </p:val>
                                        </p:tav>
                                      </p:tavLst>
                                    </p:anim>
                                    <p:anim calcmode="lin" valueType="num">
                                      <p:cBhvr additive="base">
                                        <p:cTn id="76"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26" grpId="0" animBg="1"/>
      <p:bldP spid="27" grpId="0" animBg="1"/>
      <p:bldP spid="32" grpId="0"/>
      <p:bldP spid="46" grpId="0"/>
      <p:bldP spid="47" grpId="0"/>
      <p:bldP spid="48" grpId="0"/>
      <p:bldP spid="49" grpId="0" animBg="1"/>
      <p:bldP spid="6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52032" y="168223"/>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grpSp>
        <p:nvGrpSpPr>
          <p:cNvPr id="18" name="组合 17"/>
          <p:cNvGrpSpPr/>
          <p:nvPr/>
        </p:nvGrpSpPr>
        <p:grpSpPr>
          <a:xfrm>
            <a:off x="3975119" y="1657633"/>
            <a:ext cx="1217177" cy="1217177"/>
            <a:chOff x="1979712" y="2132856"/>
            <a:chExt cx="1584176" cy="1584176"/>
          </a:xfrm>
          <a:solidFill>
            <a:srgbClr val="187821"/>
          </a:solidFill>
        </p:grpSpPr>
        <p:sp>
          <p:nvSpPr>
            <p:cNvPr id="19" name="右箭头标注 18"/>
            <p:cNvSpPr/>
            <p:nvPr/>
          </p:nvSpPr>
          <p:spPr>
            <a:xfrm>
              <a:off x="1979712" y="2132856"/>
              <a:ext cx="1584176" cy="1584176"/>
            </a:xfrm>
            <a:prstGeom prst="rightArrowCallout">
              <a:avLst/>
            </a:prstGeom>
            <a:grp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zh-CN" altLang="en-US" sz="15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20" name="TextBox 53"/>
            <p:cNvSpPr txBox="1">
              <a:spLocks noChangeArrowheads="1"/>
            </p:cNvSpPr>
            <p:nvPr/>
          </p:nvSpPr>
          <p:spPr bwMode="auto">
            <a:xfrm>
              <a:off x="1979712" y="2324780"/>
              <a:ext cx="945101" cy="132123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5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5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grpSp>
        <p:nvGrpSpPr>
          <p:cNvPr id="21" name="组合 20"/>
          <p:cNvGrpSpPr/>
          <p:nvPr/>
        </p:nvGrpSpPr>
        <p:grpSpPr>
          <a:xfrm>
            <a:off x="6935119" y="2423274"/>
            <a:ext cx="1217177" cy="1217177"/>
            <a:chOff x="5580112" y="3140968"/>
            <a:chExt cx="1584176" cy="1584176"/>
          </a:xfrm>
          <a:solidFill>
            <a:srgbClr val="009E00"/>
          </a:solidFill>
        </p:grpSpPr>
        <p:sp>
          <p:nvSpPr>
            <p:cNvPr id="22" name="左箭头标注 21"/>
            <p:cNvSpPr/>
            <p:nvPr/>
          </p:nvSpPr>
          <p:spPr>
            <a:xfrm>
              <a:off x="5580112" y="3140968"/>
              <a:ext cx="1584176" cy="1584176"/>
            </a:xfrm>
            <a:prstGeom prst="leftArrowCallout">
              <a:avLst/>
            </a:prstGeom>
            <a:grp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zh-CN" altLang="en-US" sz="15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23" name="TextBox 53"/>
            <p:cNvSpPr txBox="1">
              <a:spLocks noChangeArrowheads="1"/>
            </p:cNvSpPr>
            <p:nvPr/>
          </p:nvSpPr>
          <p:spPr bwMode="auto">
            <a:xfrm>
              <a:off x="6339361" y="3332892"/>
              <a:ext cx="824926" cy="132123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5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5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grpSp>
        <p:nvGrpSpPr>
          <p:cNvPr id="25" name="组合 24"/>
          <p:cNvGrpSpPr/>
          <p:nvPr/>
        </p:nvGrpSpPr>
        <p:grpSpPr bwMode="auto">
          <a:xfrm>
            <a:off x="5040169" y="1648905"/>
            <a:ext cx="1991697" cy="1991698"/>
            <a:chOff x="3275856" y="2132856"/>
            <a:chExt cx="2592288" cy="2592288"/>
          </a:xfrm>
        </p:grpSpPr>
        <p:sp>
          <p:nvSpPr>
            <p:cNvPr id="26" name="矩形 1"/>
            <p:cNvSpPr/>
            <p:nvPr/>
          </p:nvSpPr>
          <p:spPr>
            <a:xfrm>
              <a:off x="3275856" y="2132856"/>
              <a:ext cx="2592288" cy="2592288"/>
            </a:xfrm>
            <a:custGeom>
              <a:avLst/>
              <a:gdLst/>
              <a:ahLst/>
              <a:cxnLst/>
              <a:rect l="l" t="t" r="r" b="b"/>
              <a:pathLst>
                <a:path w="2592288" h="2592288">
                  <a:moveTo>
                    <a:pt x="0" y="0"/>
                  </a:moveTo>
                  <a:lnTo>
                    <a:pt x="1440160" y="0"/>
                  </a:lnTo>
                  <a:lnTo>
                    <a:pt x="1800200" y="360040"/>
                  </a:lnTo>
                  <a:lnTo>
                    <a:pt x="2160240" y="0"/>
                  </a:lnTo>
                  <a:lnTo>
                    <a:pt x="2592288" y="0"/>
                  </a:lnTo>
                  <a:lnTo>
                    <a:pt x="2592288" y="1440160"/>
                  </a:lnTo>
                  <a:lnTo>
                    <a:pt x="2232248" y="1800200"/>
                  </a:lnTo>
                  <a:lnTo>
                    <a:pt x="2592288" y="2160240"/>
                  </a:lnTo>
                  <a:lnTo>
                    <a:pt x="2592288" y="2592288"/>
                  </a:lnTo>
                  <a:lnTo>
                    <a:pt x="1152128" y="2592288"/>
                  </a:lnTo>
                  <a:lnTo>
                    <a:pt x="792088" y="2232248"/>
                  </a:lnTo>
                  <a:lnTo>
                    <a:pt x="432048" y="2592288"/>
                  </a:lnTo>
                  <a:lnTo>
                    <a:pt x="0" y="2592288"/>
                  </a:lnTo>
                  <a:lnTo>
                    <a:pt x="0" y="1152128"/>
                  </a:lnTo>
                  <a:lnTo>
                    <a:pt x="360040" y="792088"/>
                  </a:lnTo>
                  <a:lnTo>
                    <a:pt x="0" y="432048"/>
                  </a:lnTo>
                  <a:close/>
                </a:path>
              </a:pathLst>
            </a:cu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3802" name="TextBox 53"/>
            <p:cNvSpPr txBox="1">
              <a:spLocks noChangeArrowheads="1"/>
            </p:cNvSpPr>
            <p:nvPr/>
          </p:nvSpPr>
          <p:spPr bwMode="auto">
            <a:xfrm>
              <a:off x="3631134" y="2527380"/>
              <a:ext cx="1881732" cy="1802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a:ln>
                    <a:noFill/>
                  </a:ln>
                  <a:solidFill>
                    <a:srgbClr val="7D7D7D"/>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4000" b="0" i="0" u="none" strike="noStrike" kern="1200" cap="none" spc="0" normalizeH="0" baseline="0" noProof="0">
                <a:ln>
                  <a:noFill/>
                </a:ln>
                <a:solidFill>
                  <a:srgbClr val="7D7D7D"/>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grpSp>
        <p:nvGrpSpPr>
          <p:cNvPr id="28" name="组合 27"/>
          <p:cNvGrpSpPr/>
          <p:nvPr/>
        </p:nvGrpSpPr>
        <p:grpSpPr>
          <a:xfrm>
            <a:off x="5040148" y="3530596"/>
            <a:ext cx="1217177" cy="1217178"/>
            <a:chOff x="3275856" y="4437112"/>
            <a:chExt cx="1584176" cy="1584176"/>
          </a:xfrm>
          <a:solidFill>
            <a:srgbClr val="009D2D"/>
          </a:solidFill>
        </p:grpSpPr>
        <p:sp>
          <p:nvSpPr>
            <p:cNvPr id="29" name="上箭头标注 28"/>
            <p:cNvSpPr/>
            <p:nvPr/>
          </p:nvSpPr>
          <p:spPr>
            <a:xfrm>
              <a:off x="3275856" y="4437112"/>
              <a:ext cx="1584176" cy="1584176"/>
            </a:xfrm>
            <a:prstGeom prst="upArrowCallout">
              <a:avLst/>
            </a:prstGeom>
            <a:grp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zh-CN" altLang="en-US" sz="15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30" name="TextBox 53"/>
            <p:cNvSpPr txBox="1">
              <a:spLocks noChangeArrowheads="1"/>
            </p:cNvSpPr>
            <p:nvPr/>
          </p:nvSpPr>
          <p:spPr bwMode="auto">
            <a:xfrm>
              <a:off x="3297599" y="5172058"/>
              <a:ext cx="1562433" cy="72070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5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5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grpSp>
        <p:nvGrpSpPr>
          <p:cNvPr id="36" name="组合 35"/>
          <p:cNvGrpSpPr/>
          <p:nvPr/>
        </p:nvGrpSpPr>
        <p:grpSpPr>
          <a:xfrm>
            <a:off x="5814717" y="630284"/>
            <a:ext cx="1217177" cy="1217177"/>
            <a:chOff x="4283968" y="836712"/>
            <a:chExt cx="1584176" cy="1584176"/>
          </a:xfrm>
          <a:solidFill>
            <a:srgbClr val="11981F"/>
          </a:solidFill>
        </p:grpSpPr>
        <p:sp>
          <p:nvSpPr>
            <p:cNvPr id="37" name="下箭头标注 36"/>
            <p:cNvSpPr/>
            <p:nvPr/>
          </p:nvSpPr>
          <p:spPr>
            <a:xfrm>
              <a:off x="4283968" y="836712"/>
              <a:ext cx="1584176" cy="1584176"/>
            </a:xfrm>
            <a:prstGeom prst="downArrowCallout">
              <a:avLst/>
            </a:prstGeom>
            <a:grp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ctr"/>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zh-CN" altLang="en-US" sz="15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38" name="TextBox 53"/>
            <p:cNvSpPr txBox="1">
              <a:spLocks noChangeArrowheads="1"/>
            </p:cNvSpPr>
            <p:nvPr/>
          </p:nvSpPr>
          <p:spPr bwMode="auto">
            <a:xfrm>
              <a:off x="4368768" y="984084"/>
              <a:ext cx="1458222" cy="720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500" b="0" i="0" u="none" strike="noStrike" kern="0" cap="none" spc="0" normalizeH="0" baseline="0" noProof="0" dirty="0">
                  <a:ln>
                    <a:noFill/>
                  </a:ln>
                  <a:solidFill>
                    <a:sysClr val="window" lastClr="FFFFFF">
                      <a:lumMod val="95000"/>
                    </a:sysClr>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500" b="0" i="0" u="none" strike="noStrike" kern="0" cap="none" spc="0" normalizeH="0" baseline="0" noProof="0" dirty="0">
                <a:ln>
                  <a:noFill/>
                </a:ln>
                <a:solidFill>
                  <a:sysClr val="window" lastClr="FFFFFF">
                    <a:lumMod val="95000"/>
                  </a:sysClr>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grpSp>
      <p:pic>
        <p:nvPicPr>
          <p:cNvPr id="41" name="图片 3" descr="www.tuweimei.comComp_16848041_L9H4AEMqtGofNc3NnyIJecWtpZGEUnrg.jpg"/>
          <p:cNvPicPr>
            <a:picLocks noGrp="1" noChangeAspect="1" noChangeArrowheads="1"/>
          </p:cNvPicPr>
          <p:nvPr/>
        </p:nvPicPr>
        <p:blipFill>
          <a:blip r:embed="rId3" cstate="email"/>
          <a:srcRect/>
          <a:stretch>
            <a:fillRect/>
          </a:stretch>
        </p:blipFill>
        <p:spPr bwMode="auto">
          <a:xfrm>
            <a:off x="353727" y="1153757"/>
            <a:ext cx="3218457" cy="321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p:cTn id="12" dur="500" fill="hold"/>
                                        <p:tgtEl>
                                          <p:spTgt spid="41"/>
                                        </p:tgtEl>
                                        <p:attrNameLst>
                                          <p:attrName>ppt_w</p:attrName>
                                        </p:attrNameLst>
                                      </p:cBhvr>
                                      <p:tavLst>
                                        <p:tav tm="0">
                                          <p:val>
                                            <p:fltVal val="0"/>
                                          </p:val>
                                        </p:tav>
                                        <p:tav tm="100000">
                                          <p:val>
                                            <p:strVal val="#ppt_w"/>
                                          </p:val>
                                        </p:tav>
                                      </p:tavLst>
                                    </p:anim>
                                    <p:anim calcmode="lin" valueType="num">
                                      <p:cBhvr>
                                        <p:cTn id="13" dur="500" fill="hold"/>
                                        <p:tgtEl>
                                          <p:spTgt spid="41"/>
                                        </p:tgtEl>
                                        <p:attrNameLst>
                                          <p:attrName>ppt_h</p:attrName>
                                        </p:attrNameLst>
                                      </p:cBhvr>
                                      <p:tavLst>
                                        <p:tav tm="0">
                                          <p:val>
                                            <p:fltVal val="0"/>
                                          </p:val>
                                        </p:tav>
                                        <p:tav tm="100000">
                                          <p:val>
                                            <p:strVal val="#ppt_h"/>
                                          </p:val>
                                        </p:tav>
                                      </p:tavLst>
                                    </p:anim>
                                    <p:animEffect transition="in" filter="fade">
                                      <p:cBhvr>
                                        <p:cTn id="14" dur="500"/>
                                        <p:tgtEl>
                                          <p:spTgt spid="4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up)">
                                      <p:cBhvr>
                                        <p:cTn id="19" dur="500"/>
                                        <p:tgtEl>
                                          <p:spTgt spid="36"/>
                                        </p:tgtEl>
                                      </p:cBhvr>
                                    </p:animEffect>
                                  </p:childTnLst>
                                </p:cTn>
                              </p:par>
                              <p:par>
                                <p:cTn id="20" presetID="22" presetClass="entr" presetSubtype="2"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right)">
                                      <p:cBhvr>
                                        <p:cTn id="22" dur="500"/>
                                        <p:tgtEl>
                                          <p:spTgt spid="21"/>
                                        </p:tgtEl>
                                      </p:cBhvr>
                                    </p:animEffect>
                                  </p:childTnLst>
                                </p:cTn>
                              </p:par>
                              <p:par>
                                <p:cTn id="23" presetID="22" presetClass="entr" presetSubtype="4"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down)">
                                      <p:cBhvr>
                                        <p:cTn id="25" dur="500"/>
                                        <p:tgtEl>
                                          <p:spTgt spid="28"/>
                                        </p:tgtEl>
                                      </p:cBhvr>
                                    </p:animEffect>
                                  </p:childTnLst>
                                </p:cTn>
                              </p:par>
                              <p:par>
                                <p:cTn id="26" presetID="22" presetClass="entr" presetSubtype="8"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left)">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32"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circle(out)">
                                      <p:cBhvr>
                                        <p:cTn id="3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4347088"/>
            <a:ext cx="9144000" cy="796412"/>
          </a:xfrm>
          <a:prstGeom prst="rect">
            <a:avLst/>
          </a:prstGeom>
          <a:solidFill>
            <a:srgbClr val="007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3542920" y="2457837"/>
            <a:ext cx="4433549" cy="52506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7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在此添加您的分类标题</a:t>
            </a:r>
            <a:endParaRPr kumimoji="0" lang="zh-CN" altLang="zh-CN" sz="27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30" name="Group 62"/>
          <p:cNvGrpSpPr/>
          <p:nvPr/>
        </p:nvGrpSpPr>
        <p:grpSpPr bwMode="auto">
          <a:xfrm>
            <a:off x="5201887" y="1175231"/>
            <a:ext cx="1115615" cy="970126"/>
            <a:chOff x="2329" y="866"/>
            <a:chExt cx="441" cy="357"/>
          </a:xfrm>
        </p:grpSpPr>
        <p:sp>
          <p:nvSpPr>
            <p:cNvPr id="31" name="AutoShape 3"/>
            <p:cNvSpPr>
              <a:spLocks noChangeArrowheads="1"/>
            </p:cNvSpPr>
            <p:nvPr/>
          </p:nvSpPr>
          <p:spPr bwMode="auto">
            <a:xfrm>
              <a:off x="2363" y="866"/>
              <a:ext cx="373" cy="357"/>
            </a:xfrm>
            <a:prstGeom prst="roundRect">
              <a:avLst/>
            </a:pr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685800" rtl="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zh-CN" altLang="zh-CN" sz="4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矩形 14"/>
            <p:cNvSpPr>
              <a:spLocks noChangeArrowheads="1"/>
            </p:cNvSpPr>
            <p:nvPr/>
          </p:nvSpPr>
          <p:spPr bwMode="auto">
            <a:xfrm>
              <a:off x="2329" y="891"/>
              <a:ext cx="44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1" lang="en-US" altLang="zh-CN" sz="4950" b="0" i="0" u="none" strike="noStrike" kern="1200" cap="none" spc="0" normalizeH="0" baseline="0" noProof="0" dirty="0">
                  <a:ln>
                    <a:noFill/>
                  </a:ln>
                  <a:solidFill>
                    <a:srgbClr val="FFFFFF"/>
                  </a:solidFill>
                  <a:effectLst/>
                  <a:uLnTx/>
                  <a:uFillTx/>
                  <a:latin typeface="Arial" panose="020B0604020202020204" pitchFamily="34" charset="0"/>
                  <a:ea typeface="黑体" panose="02010609060101010101" pitchFamily="49" charset="-122"/>
                  <a:cs typeface="+mn-cs"/>
                </a:rPr>
                <a:t>01</a:t>
              </a:r>
              <a:endParaRPr kumimoji="1" lang="zh-CN" altLang="en-US" sz="4950" b="0" i="0" u="none" strike="noStrike" kern="1200" cap="none" spc="0" normalizeH="0" baseline="0" noProof="0" dirty="0">
                <a:ln>
                  <a:noFill/>
                </a:ln>
                <a:solidFill>
                  <a:srgbClr val="FFFFFF"/>
                </a:solidFill>
                <a:effectLst/>
                <a:uLnTx/>
                <a:uFillTx/>
                <a:latin typeface="Arial" panose="020B0604020202020204" pitchFamily="34" charset="0"/>
                <a:ea typeface="黑体" panose="02010609060101010101" pitchFamily="49" charset="-122"/>
                <a:cs typeface="+mn-cs"/>
              </a:endParaRPr>
            </a:p>
          </p:txBody>
        </p:sp>
      </p:grpSp>
      <p:pic>
        <p:nvPicPr>
          <p:cNvPr id="7" name="图片 6"/>
          <p:cNvPicPr>
            <a:picLocks noChangeAspect="1"/>
          </p:cNvPicPr>
          <p:nvPr/>
        </p:nvPicPr>
        <p:blipFill>
          <a:blip r:embed="rId2" cstate="email"/>
          <a:stretch>
            <a:fillRect/>
          </a:stretch>
        </p:blipFill>
        <p:spPr>
          <a:xfrm>
            <a:off x="1" y="3302940"/>
            <a:ext cx="3822700" cy="1840559"/>
          </a:xfrm>
          <a:prstGeom prst="rect">
            <a:avLst/>
          </a:prstGeom>
        </p:spPr>
      </p:pic>
      <p:sp>
        <p:nvSpPr>
          <p:cNvPr id="8" name="文本框 7"/>
          <p:cNvSpPr txBox="1"/>
          <p:nvPr/>
        </p:nvSpPr>
        <p:spPr>
          <a:xfrm>
            <a:off x="668549" y="1183753"/>
            <a:ext cx="2073003" cy="1323439"/>
          </a:xfrm>
          <a:prstGeom prst="rect">
            <a:avLst/>
          </a:prstGeom>
          <a:noFill/>
        </p:spPr>
        <p:txBody>
          <a:bodyPr wrap="none" rtlCol="0">
            <a:spAutoFit/>
          </a:bodyPr>
          <a:lstStyle/>
          <a:p>
            <a:pPr algn="ctr"/>
            <a:r>
              <a:rPr lang="zh-CN" altLang="en-US" sz="4000" b="1" dirty="0">
                <a:solidFill>
                  <a:srgbClr val="007E37"/>
                </a:solidFill>
              </a:rPr>
              <a:t>目 录</a:t>
            </a:r>
          </a:p>
          <a:p>
            <a:r>
              <a:rPr lang="en-US" altLang="zh-CN" sz="4000" dirty="0">
                <a:solidFill>
                  <a:srgbClr val="007E37"/>
                </a:solidFill>
              </a:rPr>
              <a:t>contents</a:t>
            </a:r>
            <a:endParaRPr lang="zh-CN" altLang="en-US" sz="4000" dirty="0">
              <a:solidFill>
                <a:srgbClr val="007E37"/>
              </a:solidFill>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52032" y="168223"/>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grpSp>
        <p:nvGrpSpPr>
          <p:cNvPr id="51" name="组合 22"/>
          <p:cNvGrpSpPr/>
          <p:nvPr/>
        </p:nvGrpSpPr>
        <p:grpSpPr bwMode="auto">
          <a:xfrm>
            <a:off x="2594586" y="2840749"/>
            <a:ext cx="4092900" cy="2626502"/>
            <a:chOff x="2346280" y="2992831"/>
            <a:chExt cx="4451440" cy="2856113"/>
          </a:xfrm>
        </p:grpSpPr>
        <p:sp>
          <p:nvSpPr>
            <p:cNvPr id="60" name="Oval 5"/>
            <p:cNvSpPr>
              <a:spLocks noChangeArrowheads="1"/>
            </p:cNvSpPr>
            <p:nvPr/>
          </p:nvSpPr>
          <p:spPr bwMode="auto">
            <a:xfrm>
              <a:off x="2346280" y="3979959"/>
              <a:ext cx="4451440" cy="1465160"/>
            </a:xfrm>
            <a:prstGeom prst="ellipse">
              <a:avLst/>
            </a:prstGeom>
            <a:gradFill rotWithShape="1">
              <a:gsLst>
                <a:gs pos="0">
                  <a:sysClr val="windowText" lastClr="000000"/>
                </a:gs>
                <a:gs pos="100000">
                  <a:sysClr val="window" lastClr="FFFFFF">
                    <a:alpha val="0"/>
                  </a:sys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nvGrpSpPr>
            <p:cNvPr id="28697" name="组合 21"/>
            <p:cNvGrpSpPr/>
            <p:nvPr/>
          </p:nvGrpSpPr>
          <p:grpSpPr bwMode="auto">
            <a:xfrm>
              <a:off x="3005624" y="2992831"/>
              <a:ext cx="3132750" cy="2856113"/>
              <a:chOff x="2807509" y="2992831"/>
              <a:chExt cx="3132750" cy="2856113"/>
            </a:xfrm>
          </p:grpSpPr>
          <p:grpSp>
            <p:nvGrpSpPr>
              <p:cNvPr id="28698" name="Group 6"/>
              <p:cNvGrpSpPr/>
              <p:nvPr/>
            </p:nvGrpSpPr>
            <p:grpSpPr bwMode="auto">
              <a:xfrm>
                <a:off x="2823692" y="3005533"/>
                <a:ext cx="3116262" cy="2843411"/>
                <a:chOff x="3107" y="2795"/>
                <a:chExt cx="1089" cy="994"/>
              </a:xfrm>
            </p:grpSpPr>
            <p:sp>
              <p:nvSpPr>
                <p:cNvPr id="79" name="Oval 9"/>
                <p:cNvSpPr>
                  <a:spLocks noChangeArrowheads="1"/>
                </p:cNvSpPr>
                <p:nvPr/>
              </p:nvSpPr>
              <p:spPr bwMode="auto">
                <a:xfrm flipV="1">
                  <a:off x="3332" y="3607"/>
                  <a:ext cx="183" cy="182"/>
                </a:xfrm>
                <a:prstGeom prst="ellipse">
                  <a:avLst/>
                </a:prstGeom>
                <a:gradFill rotWithShape="1">
                  <a:gsLst>
                    <a:gs pos="0">
                      <a:sysClr val="window" lastClr="FFFFFF">
                        <a:alpha val="29999"/>
                      </a:sysClr>
                    </a:gs>
                    <a:gs pos="100000">
                      <a:srgbClr val="67ABF5">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nvGrpSpPr>
                <p:cNvPr id="28702" name="Group 10"/>
                <p:cNvGrpSpPr/>
                <p:nvPr/>
              </p:nvGrpSpPr>
              <p:grpSpPr bwMode="auto">
                <a:xfrm>
                  <a:off x="3107" y="2795"/>
                  <a:ext cx="1089" cy="681"/>
                  <a:chOff x="1610" y="2838"/>
                  <a:chExt cx="1089" cy="681"/>
                </a:xfrm>
              </p:grpSpPr>
              <p:sp>
                <p:nvSpPr>
                  <p:cNvPr id="81" name="Freeform 11"/>
                  <p:cNvSpPr/>
                  <p:nvPr/>
                </p:nvSpPr>
                <p:spPr bwMode="auto">
                  <a:xfrm>
                    <a:off x="1610" y="2838"/>
                    <a:ext cx="1089" cy="681"/>
                  </a:xfrm>
                  <a:custGeom>
                    <a:avLst/>
                    <a:gdLst>
                      <a:gd name="T0" fmla="*/ 637 w 1862"/>
                      <a:gd name="T1" fmla="*/ 318 h 1164"/>
                      <a:gd name="T2" fmla="*/ 635 w 1862"/>
                      <a:gd name="T3" fmla="*/ 326 h 1164"/>
                      <a:gd name="T4" fmla="*/ 630 w 1862"/>
                      <a:gd name="T5" fmla="*/ 335 h 1164"/>
                      <a:gd name="T6" fmla="*/ 622 w 1862"/>
                      <a:gd name="T7" fmla="*/ 342 h 1164"/>
                      <a:gd name="T8" fmla="*/ 612 w 1862"/>
                      <a:gd name="T9" fmla="*/ 349 h 1164"/>
                      <a:gd name="T10" fmla="*/ 582 w 1862"/>
                      <a:gd name="T11" fmla="*/ 363 h 1164"/>
                      <a:gd name="T12" fmla="*/ 543 w 1862"/>
                      <a:gd name="T13" fmla="*/ 374 h 1164"/>
                      <a:gd name="T14" fmla="*/ 497 w 1862"/>
                      <a:gd name="T15" fmla="*/ 385 h 1164"/>
                      <a:gd name="T16" fmla="*/ 443 w 1862"/>
                      <a:gd name="T17" fmla="*/ 391 h 1164"/>
                      <a:gd name="T18" fmla="*/ 382 w 1862"/>
                      <a:gd name="T19" fmla="*/ 396 h 1164"/>
                      <a:gd name="T20" fmla="*/ 318 w 1862"/>
                      <a:gd name="T21" fmla="*/ 398 h 1164"/>
                      <a:gd name="T22" fmla="*/ 286 w 1862"/>
                      <a:gd name="T23" fmla="*/ 398 h 1164"/>
                      <a:gd name="T24" fmla="*/ 223 w 1862"/>
                      <a:gd name="T25" fmla="*/ 394 h 1164"/>
                      <a:gd name="T26" fmla="*/ 167 w 1862"/>
                      <a:gd name="T27" fmla="*/ 388 h 1164"/>
                      <a:gd name="T28" fmla="*/ 116 w 1862"/>
                      <a:gd name="T29" fmla="*/ 380 h 1164"/>
                      <a:gd name="T30" fmla="*/ 73 w 1862"/>
                      <a:gd name="T31" fmla="*/ 369 h 1164"/>
                      <a:gd name="T32" fmla="*/ 39 w 1862"/>
                      <a:gd name="T33" fmla="*/ 357 h 1164"/>
                      <a:gd name="T34" fmla="*/ 19 w 1862"/>
                      <a:gd name="T35" fmla="*/ 346 h 1164"/>
                      <a:gd name="T36" fmla="*/ 11 w 1862"/>
                      <a:gd name="T37" fmla="*/ 338 h 1164"/>
                      <a:gd name="T38" fmla="*/ 4 w 1862"/>
                      <a:gd name="T39" fmla="*/ 331 h 1164"/>
                      <a:gd name="T40" fmla="*/ 1 w 1862"/>
                      <a:gd name="T41" fmla="*/ 322 h 1164"/>
                      <a:gd name="T42" fmla="*/ 0 w 1862"/>
                      <a:gd name="T43" fmla="*/ 318 h 1164"/>
                      <a:gd name="T44" fmla="*/ 1 w 1862"/>
                      <a:gd name="T45" fmla="*/ 286 h 1164"/>
                      <a:gd name="T46" fmla="*/ 6 w 1862"/>
                      <a:gd name="T47" fmla="*/ 254 h 1164"/>
                      <a:gd name="T48" fmla="*/ 15 w 1862"/>
                      <a:gd name="T49" fmla="*/ 224 h 1164"/>
                      <a:gd name="T50" fmla="*/ 25 w 1862"/>
                      <a:gd name="T51" fmla="*/ 194 h 1164"/>
                      <a:gd name="T52" fmla="*/ 39 w 1862"/>
                      <a:gd name="T53" fmla="*/ 166 h 1164"/>
                      <a:gd name="T54" fmla="*/ 54 w 1862"/>
                      <a:gd name="T55" fmla="*/ 140 h 1164"/>
                      <a:gd name="T56" fmla="*/ 73 w 1862"/>
                      <a:gd name="T57" fmla="*/ 116 h 1164"/>
                      <a:gd name="T58" fmla="*/ 93 w 1862"/>
                      <a:gd name="T59" fmla="*/ 93 h 1164"/>
                      <a:gd name="T60" fmla="*/ 116 w 1862"/>
                      <a:gd name="T61" fmla="*/ 73 h 1164"/>
                      <a:gd name="T62" fmla="*/ 140 w 1862"/>
                      <a:gd name="T63" fmla="*/ 54 h 1164"/>
                      <a:gd name="T64" fmla="*/ 167 w 1862"/>
                      <a:gd name="T65" fmla="*/ 39 h 1164"/>
                      <a:gd name="T66" fmla="*/ 194 w 1862"/>
                      <a:gd name="T67" fmla="*/ 25 h 1164"/>
                      <a:gd name="T68" fmla="*/ 223 w 1862"/>
                      <a:gd name="T69" fmla="*/ 15 h 1164"/>
                      <a:gd name="T70" fmla="*/ 254 w 1862"/>
                      <a:gd name="T71" fmla="*/ 6 h 1164"/>
                      <a:gd name="T72" fmla="*/ 286 w 1862"/>
                      <a:gd name="T73" fmla="*/ 1 h 1164"/>
                      <a:gd name="T74" fmla="*/ 318 w 1862"/>
                      <a:gd name="T75" fmla="*/ 0 h 1164"/>
                      <a:gd name="T76" fmla="*/ 335 w 1862"/>
                      <a:gd name="T77" fmla="*/ 0 h 1164"/>
                      <a:gd name="T78" fmla="*/ 367 w 1862"/>
                      <a:gd name="T79" fmla="*/ 4 h 1164"/>
                      <a:gd name="T80" fmla="*/ 398 w 1862"/>
                      <a:gd name="T81" fmla="*/ 9 h 1164"/>
                      <a:gd name="T82" fmla="*/ 428 w 1862"/>
                      <a:gd name="T83" fmla="*/ 19 h 1164"/>
                      <a:gd name="T84" fmla="*/ 456 w 1862"/>
                      <a:gd name="T85" fmla="*/ 32 h 1164"/>
                      <a:gd name="T86" fmla="*/ 484 w 1862"/>
                      <a:gd name="T87" fmla="*/ 46 h 1164"/>
                      <a:gd name="T88" fmla="*/ 509 w 1862"/>
                      <a:gd name="T89" fmla="*/ 63 h 1164"/>
                      <a:gd name="T90" fmla="*/ 532 w 1862"/>
                      <a:gd name="T91" fmla="*/ 83 h 1164"/>
                      <a:gd name="T92" fmla="*/ 554 w 1862"/>
                      <a:gd name="T93" fmla="*/ 104 h 1164"/>
                      <a:gd name="T94" fmla="*/ 573 w 1862"/>
                      <a:gd name="T95" fmla="*/ 128 h 1164"/>
                      <a:gd name="T96" fmla="*/ 590 w 1862"/>
                      <a:gd name="T97" fmla="*/ 153 h 1164"/>
                      <a:gd name="T98" fmla="*/ 605 w 1862"/>
                      <a:gd name="T99" fmla="*/ 180 h 1164"/>
                      <a:gd name="T100" fmla="*/ 618 w 1862"/>
                      <a:gd name="T101" fmla="*/ 209 h 1164"/>
                      <a:gd name="T102" fmla="*/ 626 w 1862"/>
                      <a:gd name="T103" fmla="*/ 239 h 1164"/>
                      <a:gd name="T104" fmla="*/ 633 w 1862"/>
                      <a:gd name="T105" fmla="*/ 270 h 1164"/>
                      <a:gd name="T106" fmla="*/ 636 w 1862"/>
                      <a:gd name="T107" fmla="*/ 302 h 1164"/>
                      <a:gd name="T108" fmla="*/ 637 w 1862"/>
                      <a:gd name="T109" fmla="*/ 318 h 116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62"/>
                      <a:gd name="T166" fmla="*/ 0 h 1164"/>
                      <a:gd name="T167" fmla="*/ 1862 w 1862"/>
                      <a:gd name="T168" fmla="*/ 1164 h 116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62" h="1164">
                        <a:moveTo>
                          <a:pt x="1862" y="930"/>
                        </a:moveTo>
                        <a:lnTo>
                          <a:pt x="1862" y="930"/>
                        </a:lnTo>
                        <a:lnTo>
                          <a:pt x="1860" y="942"/>
                        </a:lnTo>
                        <a:lnTo>
                          <a:pt x="1856" y="954"/>
                        </a:lnTo>
                        <a:lnTo>
                          <a:pt x="1850" y="966"/>
                        </a:lnTo>
                        <a:lnTo>
                          <a:pt x="1842" y="978"/>
                        </a:lnTo>
                        <a:lnTo>
                          <a:pt x="1832" y="988"/>
                        </a:lnTo>
                        <a:lnTo>
                          <a:pt x="1820" y="1000"/>
                        </a:lnTo>
                        <a:lnTo>
                          <a:pt x="1806" y="1010"/>
                        </a:lnTo>
                        <a:lnTo>
                          <a:pt x="1788" y="1020"/>
                        </a:lnTo>
                        <a:lnTo>
                          <a:pt x="1750" y="1042"/>
                        </a:lnTo>
                        <a:lnTo>
                          <a:pt x="1702" y="1060"/>
                        </a:lnTo>
                        <a:lnTo>
                          <a:pt x="1650" y="1078"/>
                        </a:lnTo>
                        <a:lnTo>
                          <a:pt x="1588" y="1094"/>
                        </a:lnTo>
                        <a:lnTo>
                          <a:pt x="1522" y="1110"/>
                        </a:lnTo>
                        <a:lnTo>
                          <a:pt x="1452" y="1124"/>
                        </a:lnTo>
                        <a:lnTo>
                          <a:pt x="1374" y="1134"/>
                        </a:lnTo>
                        <a:lnTo>
                          <a:pt x="1294" y="1144"/>
                        </a:lnTo>
                        <a:lnTo>
                          <a:pt x="1208" y="1152"/>
                        </a:lnTo>
                        <a:lnTo>
                          <a:pt x="1118" y="1158"/>
                        </a:lnTo>
                        <a:lnTo>
                          <a:pt x="1026" y="1162"/>
                        </a:lnTo>
                        <a:lnTo>
                          <a:pt x="930" y="1164"/>
                        </a:lnTo>
                        <a:lnTo>
                          <a:pt x="836" y="1162"/>
                        </a:lnTo>
                        <a:lnTo>
                          <a:pt x="744" y="1158"/>
                        </a:lnTo>
                        <a:lnTo>
                          <a:pt x="654" y="1152"/>
                        </a:lnTo>
                        <a:lnTo>
                          <a:pt x="568" y="1144"/>
                        </a:lnTo>
                        <a:lnTo>
                          <a:pt x="488" y="1134"/>
                        </a:lnTo>
                        <a:lnTo>
                          <a:pt x="410" y="1124"/>
                        </a:lnTo>
                        <a:lnTo>
                          <a:pt x="338" y="1110"/>
                        </a:lnTo>
                        <a:lnTo>
                          <a:pt x="272" y="1094"/>
                        </a:lnTo>
                        <a:lnTo>
                          <a:pt x="212" y="1078"/>
                        </a:lnTo>
                        <a:lnTo>
                          <a:pt x="158" y="1060"/>
                        </a:lnTo>
                        <a:lnTo>
                          <a:pt x="112" y="1042"/>
                        </a:lnTo>
                        <a:lnTo>
                          <a:pt x="74" y="1020"/>
                        </a:lnTo>
                        <a:lnTo>
                          <a:pt x="56" y="1010"/>
                        </a:lnTo>
                        <a:lnTo>
                          <a:pt x="42" y="1000"/>
                        </a:lnTo>
                        <a:lnTo>
                          <a:pt x="30" y="988"/>
                        </a:lnTo>
                        <a:lnTo>
                          <a:pt x="18" y="978"/>
                        </a:lnTo>
                        <a:lnTo>
                          <a:pt x="10" y="966"/>
                        </a:lnTo>
                        <a:lnTo>
                          <a:pt x="4" y="954"/>
                        </a:lnTo>
                        <a:lnTo>
                          <a:pt x="2" y="942"/>
                        </a:lnTo>
                        <a:lnTo>
                          <a:pt x="0" y="930"/>
                        </a:lnTo>
                        <a:lnTo>
                          <a:pt x="2" y="882"/>
                        </a:lnTo>
                        <a:lnTo>
                          <a:pt x="4" y="836"/>
                        </a:lnTo>
                        <a:lnTo>
                          <a:pt x="10" y="788"/>
                        </a:lnTo>
                        <a:lnTo>
                          <a:pt x="18" y="742"/>
                        </a:lnTo>
                        <a:lnTo>
                          <a:pt x="30" y="698"/>
                        </a:lnTo>
                        <a:lnTo>
                          <a:pt x="42" y="654"/>
                        </a:lnTo>
                        <a:lnTo>
                          <a:pt x="56" y="610"/>
                        </a:lnTo>
                        <a:lnTo>
                          <a:pt x="74" y="568"/>
                        </a:lnTo>
                        <a:lnTo>
                          <a:pt x="92" y="526"/>
                        </a:lnTo>
                        <a:lnTo>
                          <a:pt x="112" y="486"/>
                        </a:lnTo>
                        <a:lnTo>
                          <a:pt x="134" y="448"/>
                        </a:lnTo>
                        <a:lnTo>
                          <a:pt x="158" y="410"/>
                        </a:lnTo>
                        <a:lnTo>
                          <a:pt x="184" y="374"/>
                        </a:lnTo>
                        <a:lnTo>
                          <a:pt x="212" y="338"/>
                        </a:lnTo>
                        <a:lnTo>
                          <a:pt x="242" y="304"/>
                        </a:lnTo>
                        <a:lnTo>
                          <a:pt x="272" y="272"/>
                        </a:lnTo>
                        <a:lnTo>
                          <a:pt x="304" y="242"/>
                        </a:lnTo>
                        <a:lnTo>
                          <a:pt x="338" y="212"/>
                        </a:lnTo>
                        <a:lnTo>
                          <a:pt x="374" y="184"/>
                        </a:lnTo>
                        <a:lnTo>
                          <a:pt x="410" y="158"/>
                        </a:lnTo>
                        <a:lnTo>
                          <a:pt x="448" y="134"/>
                        </a:lnTo>
                        <a:lnTo>
                          <a:pt x="488" y="112"/>
                        </a:lnTo>
                        <a:lnTo>
                          <a:pt x="528" y="92"/>
                        </a:lnTo>
                        <a:lnTo>
                          <a:pt x="568" y="72"/>
                        </a:lnTo>
                        <a:lnTo>
                          <a:pt x="610" y="56"/>
                        </a:lnTo>
                        <a:lnTo>
                          <a:pt x="654" y="42"/>
                        </a:lnTo>
                        <a:lnTo>
                          <a:pt x="698" y="28"/>
                        </a:lnTo>
                        <a:lnTo>
                          <a:pt x="744" y="18"/>
                        </a:lnTo>
                        <a:lnTo>
                          <a:pt x="790" y="10"/>
                        </a:lnTo>
                        <a:lnTo>
                          <a:pt x="836" y="4"/>
                        </a:lnTo>
                        <a:lnTo>
                          <a:pt x="882" y="0"/>
                        </a:lnTo>
                        <a:lnTo>
                          <a:pt x="930" y="0"/>
                        </a:lnTo>
                        <a:lnTo>
                          <a:pt x="978" y="0"/>
                        </a:lnTo>
                        <a:lnTo>
                          <a:pt x="1026" y="4"/>
                        </a:lnTo>
                        <a:lnTo>
                          <a:pt x="1072" y="10"/>
                        </a:lnTo>
                        <a:lnTo>
                          <a:pt x="1118" y="18"/>
                        </a:lnTo>
                        <a:lnTo>
                          <a:pt x="1164" y="28"/>
                        </a:lnTo>
                        <a:lnTo>
                          <a:pt x="1208" y="42"/>
                        </a:lnTo>
                        <a:lnTo>
                          <a:pt x="1250" y="56"/>
                        </a:lnTo>
                        <a:lnTo>
                          <a:pt x="1294" y="72"/>
                        </a:lnTo>
                        <a:lnTo>
                          <a:pt x="1334" y="92"/>
                        </a:lnTo>
                        <a:lnTo>
                          <a:pt x="1374" y="112"/>
                        </a:lnTo>
                        <a:lnTo>
                          <a:pt x="1414" y="134"/>
                        </a:lnTo>
                        <a:lnTo>
                          <a:pt x="1452" y="158"/>
                        </a:lnTo>
                        <a:lnTo>
                          <a:pt x="1488" y="184"/>
                        </a:lnTo>
                        <a:lnTo>
                          <a:pt x="1522" y="212"/>
                        </a:lnTo>
                        <a:lnTo>
                          <a:pt x="1556" y="242"/>
                        </a:lnTo>
                        <a:lnTo>
                          <a:pt x="1588" y="272"/>
                        </a:lnTo>
                        <a:lnTo>
                          <a:pt x="1620" y="304"/>
                        </a:lnTo>
                        <a:lnTo>
                          <a:pt x="1650" y="338"/>
                        </a:lnTo>
                        <a:lnTo>
                          <a:pt x="1676" y="374"/>
                        </a:lnTo>
                        <a:lnTo>
                          <a:pt x="1702" y="410"/>
                        </a:lnTo>
                        <a:lnTo>
                          <a:pt x="1726" y="448"/>
                        </a:lnTo>
                        <a:lnTo>
                          <a:pt x="1750" y="486"/>
                        </a:lnTo>
                        <a:lnTo>
                          <a:pt x="1770" y="526"/>
                        </a:lnTo>
                        <a:lnTo>
                          <a:pt x="1788" y="568"/>
                        </a:lnTo>
                        <a:lnTo>
                          <a:pt x="1806" y="610"/>
                        </a:lnTo>
                        <a:lnTo>
                          <a:pt x="1820" y="654"/>
                        </a:lnTo>
                        <a:lnTo>
                          <a:pt x="1832" y="698"/>
                        </a:lnTo>
                        <a:lnTo>
                          <a:pt x="1842" y="742"/>
                        </a:lnTo>
                        <a:lnTo>
                          <a:pt x="1850" y="788"/>
                        </a:lnTo>
                        <a:lnTo>
                          <a:pt x="1856" y="836"/>
                        </a:lnTo>
                        <a:lnTo>
                          <a:pt x="1860" y="882"/>
                        </a:lnTo>
                        <a:lnTo>
                          <a:pt x="1862" y="930"/>
                        </a:lnTo>
                        <a:close/>
                      </a:path>
                    </a:pathLst>
                  </a:custGeom>
                  <a:gradFill rotWithShape="1">
                    <a:gsLst>
                      <a:gs pos="0">
                        <a:srgbClr val="EAEAEA"/>
                      </a:gs>
                      <a:gs pos="100000">
                        <a:srgbClr val="B2B2B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sp>
                <p:nvSpPr>
                  <p:cNvPr id="82" name="Oval 12"/>
                  <p:cNvSpPr>
                    <a:spLocks noChangeArrowheads="1"/>
                  </p:cNvSpPr>
                  <p:nvPr/>
                </p:nvSpPr>
                <p:spPr bwMode="auto">
                  <a:xfrm>
                    <a:off x="1835" y="2976"/>
                    <a:ext cx="183" cy="182"/>
                  </a:xfrm>
                  <a:prstGeom prst="ellipse">
                    <a:avLst/>
                  </a:prstGeom>
                  <a:gradFill rotWithShape="1">
                    <a:gsLst>
                      <a:gs pos="0">
                        <a:sysClr val="window" lastClr="FFFFFF">
                          <a:alpha val="50000"/>
                        </a:sysClr>
                      </a:gs>
                      <a:gs pos="100000">
                        <a:srgbClr val="67ABF5">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grpSp>
          <p:sp>
            <p:nvSpPr>
              <p:cNvPr id="77" name="Text Box 13"/>
              <p:cNvSpPr txBox="1">
                <a:spLocks noChangeArrowheads="1"/>
              </p:cNvSpPr>
              <p:nvPr/>
            </p:nvSpPr>
            <p:spPr bwMode="auto">
              <a:xfrm>
                <a:off x="2807509" y="4131824"/>
                <a:ext cx="3132750" cy="568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微软雅黑" panose="020B0503020204020204" pitchFamily="34" charset="-122"/>
                  </a:defRPr>
                </a:lvl1pPr>
                <a:lvl2pPr marL="742950" indent="-285750" eaLnBrk="0" hangingPunct="0">
                  <a:defRPr b="1">
                    <a:solidFill>
                      <a:schemeClr val="tx1"/>
                    </a:solidFill>
                    <a:latin typeface="Arial" panose="020B0604020202020204" pitchFamily="34" charset="0"/>
                    <a:ea typeface="微软雅黑" panose="020B0503020204020204" pitchFamily="34" charset="-122"/>
                  </a:defRPr>
                </a:lvl2pPr>
                <a:lvl3pPr marL="1143000" indent="-228600" eaLnBrk="0" hangingPunct="0">
                  <a:defRPr b="1">
                    <a:solidFill>
                      <a:schemeClr val="tx1"/>
                    </a:solidFill>
                    <a:latin typeface="Arial" panose="020B0604020202020204" pitchFamily="34" charset="0"/>
                    <a:ea typeface="微软雅黑" panose="020B0503020204020204" pitchFamily="34" charset="-122"/>
                  </a:defRPr>
                </a:lvl3pPr>
                <a:lvl4pPr marL="1600200" indent="-228600" eaLnBrk="0" hangingPunct="0">
                  <a:defRPr b="1">
                    <a:solidFill>
                      <a:schemeClr val="tx1"/>
                    </a:solidFill>
                    <a:latin typeface="Arial" panose="020B0604020202020204" pitchFamily="34" charset="0"/>
                    <a:ea typeface="微软雅黑" panose="020B0503020204020204" pitchFamily="34" charset="-122"/>
                  </a:defRPr>
                </a:lvl4pPr>
                <a:lvl5pPr marL="2057400" indent="-228600" eaLnBrk="0" hangingPunct="0">
                  <a:defRPr b="1">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微软雅黑" panose="020B0503020204020204" pitchFamily="34" charset="-122"/>
                  </a:defRPr>
                </a:lvl9pPr>
              </a:lstStyle>
              <a:p>
                <a:pPr marL="0" marR="0" lvl="0" indent="0" algn="ctr" defTabSz="685800" rtl="0" eaLnBrk="1" fontAlgn="auto" latinLnBrk="1" hangingPunct="1">
                  <a:lnSpc>
                    <a:spcPct val="100000"/>
                  </a:lnSpc>
                  <a:spcBef>
                    <a:spcPts val="0"/>
                  </a:spcBef>
                  <a:spcAft>
                    <a:spcPts val="0"/>
                  </a:spcAft>
                  <a:buClrTx/>
                  <a:buSzTx/>
                  <a:buFontTx/>
                  <a:buNone/>
                  <a:defRPr/>
                </a:pPr>
                <a:r>
                  <a:rPr kumimoji="1" lang="zh-CN" altLang="en-US" sz="2800" b="1" i="0" u="none" strike="noStrike" kern="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rPr>
                  <a:t>标题文字</a:t>
                </a:r>
              </a:p>
            </p:txBody>
          </p:sp>
          <p:sp>
            <p:nvSpPr>
              <p:cNvPr id="78" name="Freeform 33"/>
              <p:cNvSpPr/>
              <p:nvPr/>
            </p:nvSpPr>
            <p:spPr bwMode="auto">
              <a:xfrm>
                <a:off x="2928332" y="2992831"/>
                <a:ext cx="2918722" cy="1054432"/>
              </a:xfrm>
              <a:custGeom>
                <a:avLst/>
                <a:gdLst>
                  <a:gd name="T0" fmla="*/ 0 w 4756"/>
                  <a:gd name="T1" fmla="*/ 705029702 h 1576"/>
                  <a:gd name="T2" fmla="*/ 18819235 w 4756"/>
                  <a:gd name="T3" fmla="*/ 654031595 h 1576"/>
                  <a:gd name="T4" fmla="*/ 40649548 w 4756"/>
                  <a:gd name="T5" fmla="*/ 603927734 h 1576"/>
                  <a:gd name="T6" fmla="*/ 63986013 w 4756"/>
                  <a:gd name="T7" fmla="*/ 555613702 h 1576"/>
                  <a:gd name="T8" fmla="*/ 89580172 w 4756"/>
                  <a:gd name="T9" fmla="*/ 509088832 h 1576"/>
                  <a:gd name="T10" fmla="*/ 116679871 w 4756"/>
                  <a:gd name="T11" fmla="*/ 463458876 h 1576"/>
                  <a:gd name="T12" fmla="*/ 145285722 w 4756"/>
                  <a:gd name="T13" fmla="*/ 420512327 h 1576"/>
                  <a:gd name="T14" fmla="*/ 176149267 w 4756"/>
                  <a:gd name="T15" fmla="*/ 378461362 h 1576"/>
                  <a:gd name="T16" fmla="*/ 207765582 w 4756"/>
                  <a:gd name="T17" fmla="*/ 338199558 h 1576"/>
                  <a:gd name="T18" fmla="*/ 224326509 w 4756"/>
                  <a:gd name="T19" fmla="*/ 318516113 h 1576"/>
                  <a:gd name="T20" fmla="*/ 258954515 w 4756"/>
                  <a:gd name="T21" fmla="*/ 281832630 h 1576"/>
                  <a:gd name="T22" fmla="*/ 295087446 w 4756"/>
                  <a:gd name="T23" fmla="*/ 246044731 h 1576"/>
                  <a:gd name="T24" fmla="*/ 332726530 w 4756"/>
                  <a:gd name="T25" fmla="*/ 212940239 h 1576"/>
                  <a:gd name="T26" fmla="*/ 371117769 w 4756"/>
                  <a:gd name="T27" fmla="*/ 181625577 h 1576"/>
                  <a:gd name="T28" fmla="*/ 411014547 w 4756"/>
                  <a:gd name="T29" fmla="*/ 152994990 h 1576"/>
                  <a:gd name="T30" fmla="*/ 452417478 w 4756"/>
                  <a:gd name="T31" fmla="*/ 126153564 h 1576"/>
                  <a:gd name="T32" fmla="*/ 495325334 w 4756"/>
                  <a:gd name="T33" fmla="*/ 101996883 h 1576"/>
                  <a:gd name="T34" fmla="*/ 517155647 w 4756"/>
                  <a:gd name="T35" fmla="*/ 90365665 h 1576"/>
                  <a:gd name="T36" fmla="*/ 560816885 w 4756"/>
                  <a:gd name="T37" fmla="*/ 69787306 h 1576"/>
                  <a:gd name="T38" fmla="*/ 605983049 w 4756"/>
                  <a:gd name="T39" fmla="*/ 51893022 h 1576"/>
                  <a:gd name="T40" fmla="*/ 651902596 w 4756"/>
                  <a:gd name="T41" fmla="*/ 35788568 h 1576"/>
                  <a:gd name="T42" fmla="*/ 699327069 w 4756"/>
                  <a:gd name="T43" fmla="*/ 23262435 h 1576"/>
                  <a:gd name="T44" fmla="*/ 746752155 w 4756"/>
                  <a:gd name="T45" fmla="*/ 13420378 h 1576"/>
                  <a:gd name="T46" fmla="*/ 795682166 w 4756"/>
                  <a:gd name="T47" fmla="*/ 5368151 h 1576"/>
                  <a:gd name="T48" fmla="*/ 845365560 w 4756"/>
                  <a:gd name="T49" fmla="*/ 894915 h 1576"/>
                  <a:gd name="T50" fmla="*/ 895048954 w 4756"/>
                  <a:gd name="T51" fmla="*/ 0 h 1576"/>
                  <a:gd name="T52" fmla="*/ 919890344 w 4756"/>
                  <a:gd name="T53" fmla="*/ 0 h 1576"/>
                  <a:gd name="T54" fmla="*/ 969573125 w 4756"/>
                  <a:gd name="T55" fmla="*/ 3578991 h 1576"/>
                  <a:gd name="T56" fmla="*/ 1018503749 w 4756"/>
                  <a:gd name="T57" fmla="*/ 8947142 h 1576"/>
                  <a:gd name="T58" fmla="*/ 1066680991 w 4756"/>
                  <a:gd name="T59" fmla="*/ 17894284 h 1576"/>
                  <a:gd name="T60" fmla="*/ 1114858846 w 4756"/>
                  <a:gd name="T61" fmla="*/ 29525502 h 1576"/>
                  <a:gd name="T62" fmla="*/ 1160777780 w 4756"/>
                  <a:gd name="T63" fmla="*/ 43840795 h 1576"/>
                  <a:gd name="T64" fmla="*/ 1206697327 w 4756"/>
                  <a:gd name="T65" fmla="*/ 60840164 h 1576"/>
                  <a:gd name="T66" fmla="*/ 1251110721 w 4756"/>
                  <a:gd name="T67" fmla="*/ 79628694 h 1576"/>
                  <a:gd name="T68" fmla="*/ 1272941648 w 4756"/>
                  <a:gd name="T69" fmla="*/ 90365665 h 1576"/>
                  <a:gd name="T70" fmla="*/ 1316602273 w 4756"/>
                  <a:gd name="T71" fmla="*/ 113628101 h 1576"/>
                  <a:gd name="T72" fmla="*/ 1358004590 w 4756"/>
                  <a:gd name="T73" fmla="*/ 139574612 h 1576"/>
                  <a:gd name="T74" fmla="*/ 1398654751 w 4756"/>
                  <a:gd name="T75" fmla="*/ 167310284 h 1576"/>
                  <a:gd name="T76" fmla="*/ 1438551529 w 4756"/>
                  <a:gd name="T77" fmla="*/ 196835785 h 1576"/>
                  <a:gd name="T78" fmla="*/ 1476190613 w 4756"/>
                  <a:gd name="T79" fmla="*/ 229045362 h 1576"/>
                  <a:gd name="T80" fmla="*/ 1513076314 w 4756"/>
                  <a:gd name="T81" fmla="*/ 263939015 h 1576"/>
                  <a:gd name="T82" fmla="*/ 1548456476 w 4756"/>
                  <a:gd name="T83" fmla="*/ 299726914 h 1576"/>
                  <a:gd name="T84" fmla="*/ 1582331712 w 4756"/>
                  <a:gd name="T85" fmla="*/ 338199558 h 1576"/>
                  <a:gd name="T86" fmla="*/ 1598139870 w 4756"/>
                  <a:gd name="T87" fmla="*/ 357883002 h 1576"/>
                  <a:gd name="T88" fmla="*/ 1629756184 w 4756"/>
                  <a:gd name="T89" fmla="*/ 399039721 h 1576"/>
                  <a:gd name="T90" fmla="*/ 1659867574 w 4756"/>
                  <a:gd name="T91" fmla="*/ 441985601 h 1576"/>
                  <a:gd name="T92" fmla="*/ 1687720042 w 4756"/>
                  <a:gd name="T93" fmla="*/ 485826396 h 1576"/>
                  <a:gd name="T94" fmla="*/ 1713314202 w 4756"/>
                  <a:gd name="T95" fmla="*/ 532351267 h 1576"/>
                  <a:gd name="T96" fmla="*/ 1738155592 w 4756"/>
                  <a:gd name="T97" fmla="*/ 579770383 h 1576"/>
                  <a:gd name="T98" fmla="*/ 1760739287 w 4756"/>
                  <a:gd name="T99" fmla="*/ 628979330 h 1576"/>
                  <a:gd name="T100" fmla="*/ 1781064061 w 4756"/>
                  <a:gd name="T101" fmla="*/ 679083191 h 1576"/>
                  <a:gd name="T102" fmla="*/ 0 w 4756"/>
                  <a:gd name="T103" fmla="*/ 705029702 h 157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56"/>
                  <a:gd name="T157" fmla="*/ 0 h 1576"/>
                  <a:gd name="T158" fmla="*/ 4756 w 4756"/>
                  <a:gd name="T159" fmla="*/ 1576 h 157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rgbClr val="FFFFFF"/>
                  </a:gs>
                  <a:gs pos="100000">
                    <a:srgbClr val="767676">
                      <a:alpha val="0"/>
                    </a:srgbClr>
                  </a:gs>
                </a:gsLst>
                <a:lin ang="5400000" scaled="1"/>
              </a:gradFill>
              <a:ln>
                <a:noFill/>
              </a:ln>
              <a:extLst>
                <a:ext uri="{91240B29-F687-4F45-9708-019B960494DF}">
                  <a14:hiddenLine xmlns:a14="http://schemas.microsoft.com/office/drawing/2010/main" w="12700">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等线" panose="02010600030101010101" charset="-122"/>
                  <a:ea typeface="微软雅黑" panose="020B0503020204020204" pitchFamily="34" charset="-122"/>
                  <a:cs typeface="+mn-cs"/>
                </a:endParaRPr>
              </a:p>
            </p:txBody>
          </p:sp>
        </p:grpSp>
      </p:grpSp>
      <p:sp>
        <p:nvSpPr>
          <p:cNvPr id="83" name="AutoShape 15"/>
          <p:cNvSpPr>
            <a:spLocks noChangeArrowheads="1"/>
          </p:cNvSpPr>
          <p:nvPr/>
        </p:nvSpPr>
        <p:spPr bwMode="auto">
          <a:xfrm rot="20091608">
            <a:off x="3822932" y="2437648"/>
            <a:ext cx="420558" cy="347556"/>
          </a:xfrm>
          <a:prstGeom prst="upArrow">
            <a:avLst>
              <a:gd name="adj1" fmla="val 52833"/>
              <a:gd name="adj2" fmla="val 45940"/>
            </a:avLst>
          </a:prstGeom>
          <a:solidFill>
            <a:srgbClr val="0DA31B"/>
          </a:solidFill>
          <a:ln w="3175" cap="flat" cmpd="sng" algn="ctr">
            <a:solidFill>
              <a:srgbClr val="D7D7D7"/>
            </a:solidFill>
            <a:prstDash val="solid"/>
          </a:ln>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84" name="AutoShape 15"/>
          <p:cNvSpPr>
            <a:spLocks noChangeArrowheads="1"/>
          </p:cNvSpPr>
          <p:nvPr/>
        </p:nvSpPr>
        <p:spPr bwMode="auto">
          <a:xfrm rot="18000000">
            <a:off x="3017525" y="3317646"/>
            <a:ext cx="420557" cy="345968"/>
          </a:xfrm>
          <a:prstGeom prst="upArrow">
            <a:avLst>
              <a:gd name="adj1" fmla="val 52833"/>
              <a:gd name="adj2" fmla="val 45940"/>
            </a:avLst>
          </a:prstGeom>
          <a:solidFill>
            <a:srgbClr val="0DA31B"/>
          </a:solidFill>
          <a:ln w="3175" cap="flat" cmpd="sng" algn="ctr">
            <a:solidFill>
              <a:srgbClr val="D7D7D7"/>
            </a:solidFill>
            <a:prstDash val="solid"/>
          </a:ln>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85" name="AutoShape 15"/>
          <p:cNvSpPr>
            <a:spLocks noChangeArrowheads="1"/>
          </p:cNvSpPr>
          <p:nvPr/>
        </p:nvSpPr>
        <p:spPr bwMode="auto">
          <a:xfrm rot="1563751">
            <a:off x="5046517" y="2440822"/>
            <a:ext cx="420557" cy="345968"/>
          </a:xfrm>
          <a:prstGeom prst="upArrow">
            <a:avLst>
              <a:gd name="adj1" fmla="val 52833"/>
              <a:gd name="adj2" fmla="val 45940"/>
            </a:avLst>
          </a:prstGeom>
          <a:solidFill>
            <a:srgbClr val="0DA31B"/>
          </a:solidFill>
          <a:ln w="3175" cap="flat" cmpd="sng" algn="ctr">
            <a:solidFill>
              <a:srgbClr val="D7D7D7"/>
            </a:solidFill>
            <a:prstDash val="solid"/>
          </a:ln>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86" name="AutoShape 15"/>
          <p:cNvSpPr>
            <a:spLocks noChangeArrowheads="1"/>
          </p:cNvSpPr>
          <p:nvPr/>
        </p:nvSpPr>
        <p:spPr bwMode="auto">
          <a:xfrm rot="3600000">
            <a:off x="5825739" y="3316852"/>
            <a:ext cx="420557" cy="347555"/>
          </a:xfrm>
          <a:prstGeom prst="upArrow">
            <a:avLst>
              <a:gd name="adj1" fmla="val 52833"/>
              <a:gd name="adj2" fmla="val 45940"/>
            </a:avLst>
          </a:prstGeom>
          <a:solidFill>
            <a:srgbClr val="0DA31B"/>
          </a:solidFill>
          <a:ln w="3175" cap="flat" cmpd="sng" algn="ctr">
            <a:solidFill>
              <a:srgbClr val="D7D7D7"/>
            </a:solidFill>
            <a:prstDash val="solid"/>
          </a:ln>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grpSp>
        <p:nvGrpSpPr>
          <p:cNvPr id="87" name="圆形3"/>
          <p:cNvGrpSpPr/>
          <p:nvPr/>
        </p:nvGrpSpPr>
        <p:grpSpPr bwMode="auto">
          <a:xfrm>
            <a:off x="4883054" y="833181"/>
            <a:ext cx="1479094" cy="1437831"/>
            <a:chOff x="3538934" y="530526"/>
            <a:chExt cx="2066132" cy="2007394"/>
          </a:xfrm>
        </p:grpSpPr>
        <p:sp>
          <p:nvSpPr>
            <p:cNvPr id="88" name="Oval 7"/>
            <p:cNvSpPr>
              <a:spLocks noChangeArrowheads="1"/>
            </p:cNvSpPr>
            <p:nvPr/>
          </p:nvSpPr>
          <p:spPr bwMode="gray">
            <a:xfrm>
              <a:off x="3538934" y="530526"/>
              <a:ext cx="2066132" cy="2007394"/>
            </a:xfrm>
            <a:prstGeom prst="ellipse">
              <a:avLst/>
            </a:prstGeom>
            <a:gradFill flip="none" rotWithShape="1">
              <a:gsLst>
                <a:gs pos="0">
                  <a:srgbClr val="11981F">
                    <a:shade val="30000"/>
                    <a:satMod val="115000"/>
                  </a:srgbClr>
                </a:gs>
                <a:gs pos="50000">
                  <a:srgbClr val="11981F">
                    <a:shade val="67500"/>
                    <a:satMod val="115000"/>
                  </a:srgbClr>
                </a:gs>
                <a:gs pos="100000">
                  <a:srgbClr val="11981F">
                    <a:shade val="100000"/>
                    <a:satMod val="115000"/>
                  </a:srgbClr>
                </a:gs>
              </a:gsLst>
              <a:path path="circle">
                <a:fillToRect l="100000" b="100000"/>
              </a:path>
              <a:tileRect t="-100000" r="-100000"/>
            </a:gradFill>
            <a:ln w="9525" cap="rnd">
              <a:solidFill>
                <a:srgbClr val="2676FF">
                  <a:lumMod val="40000"/>
                  <a:lumOff val="60000"/>
                </a:srgbClr>
              </a:solidFill>
              <a:prstDash val="solid"/>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8695" name="TextBox 88"/>
            <p:cNvSpPr txBox="1">
              <a:spLocks noChangeArrowheads="1"/>
            </p:cNvSpPr>
            <p:nvPr/>
          </p:nvSpPr>
          <p:spPr bwMode="auto">
            <a:xfrm>
              <a:off x="3757402" y="1272613"/>
              <a:ext cx="16561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r>
                <a:rPr kumimoji="0" lang="en-US" altLang="zh-CN"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3</a:t>
              </a:r>
              <a:endParaRPr kumimoji="0" lang="zh-CN" altLang="en-US"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90" name="圆形4"/>
          <p:cNvGrpSpPr/>
          <p:nvPr/>
        </p:nvGrpSpPr>
        <p:grpSpPr bwMode="auto">
          <a:xfrm>
            <a:off x="6139966" y="2337667"/>
            <a:ext cx="1479094" cy="1437831"/>
            <a:chOff x="3538934" y="530526"/>
            <a:chExt cx="2066132" cy="2007394"/>
          </a:xfrm>
        </p:grpSpPr>
        <p:sp>
          <p:nvSpPr>
            <p:cNvPr id="91" name="Oval 7"/>
            <p:cNvSpPr>
              <a:spLocks noChangeArrowheads="1"/>
            </p:cNvSpPr>
            <p:nvPr/>
          </p:nvSpPr>
          <p:spPr bwMode="gray">
            <a:xfrm>
              <a:off x="3538934" y="530526"/>
              <a:ext cx="2066132" cy="2007394"/>
            </a:xfrm>
            <a:prstGeom prst="ellipse">
              <a:avLst/>
            </a:pr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16200000" scaled="1"/>
              <a:tileRect/>
            </a:gradFill>
            <a:ln w="9525" cap="rnd">
              <a:solidFill>
                <a:srgbClr val="2676FF">
                  <a:lumMod val="40000"/>
                  <a:lumOff val="60000"/>
                </a:srgbClr>
              </a:solidFill>
              <a:prstDash val="solid"/>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8691" name="TextBox 91"/>
            <p:cNvSpPr txBox="1">
              <a:spLocks noChangeArrowheads="1"/>
            </p:cNvSpPr>
            <p:nvPr/>
          </p:nvSpPr>
          <p:spPr bwMode="auto">
            <a:xfrm>
              <a:off x="3757402" y="1272613"/>
              <a:ext cx="16561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r>
                <a:rPr kumimoji="0" lang="en-US" altLang="zh-CN"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4</a:t>
              </a:r>
              <a:endParaRPr kumimoji="0" lang="zh-CN" altLang="en-US"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93" name="圆形2"/>
          <p:cNvGrpSpPr/>
          <p:nvPr/>
        </p:nvGrpSpPr>
        <p:grpSpPr bwMode="auto">
          <a:xfrm>
            <a:off x="2919923" y="880792"/>
            <a:ext cx="1479094" cy="1437831"/>
            <a:chOff x="3538934" y="530526"/>
            <a:chExt cx="2066132" cy="2007394"/>
          </a:xfrm>
        </p:grpSpPr>
        <p:sp>
          <p:nvSpPr>
            <p:cNvPr id="94" name="Oval 7"/>
            <p:cNvSpPr>
              <a:spLocks noChangeArrowheads="1"/>
            </p:cNvSpPr>
            <p:nvPr/>
          </p:nvSpPr>
          <p:spPr bwMode="gray">
            <a:xfrm>
              <a:off x="3538934" y="530526"/>
              <a:ext cx="2066132" cy="2007394"/>
            </a:xfrm>
            <a:prstGeom prst="ellipse">
              <a:avLst/>
            </a:prstGeom>
            <a:gradFill flip="none" rotWithShape="1">
              <a:gsLst>
                <a:gs pos="0">
                  <a:srgbClr val="11981F">
                    <a:shade val="30000"/>
                    <a:satMod val="115000"/>
                  </a:srgbClr>
                </a:gs>
                <a:gs pos="50000">
                  <a:srgbClr val="11981F">
                    <a:shade val="67500"/>
                    <a:satMod val="115000"/>
                  </a:srgbClr>
                </a:gs>
                <a:gs pos="100000">
                  <a:srgbClr val="11981F">
                    <a:shade val="100000"/>
                    <a:satMod val="115000"/>
                  </a:srgbClr>
                </a:gs>
              </a:gsLst>
              <a:path path="circle">
                <a:fillToRect l="50000" t="50000" r="50000" b="50000"/>
              </a:path>
              <a:tileRect/>
            </a:gradFill>
            <a:ln w="9525" cap="rnd">
              <a:solidFill>
                <a:srgbClr val="2676FF">
                  <a:lumMod val="40000"/>
                  <a:lumOff val="60000"/>
                </a:srgbClr>
              </a:solidFill>
              <a:prstDash val="solid"/>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8689" name="TextBox 94"/>
            <p:cNvSpPr txBox="1">
              <a:spLocks noChangeArrowheads="1"/>
            </p:cNvSpPr>
            <p:nvPr/>
          </p:nvSpPr>
          <p:spPr bwMode="auto">
            <a:xfrm>
              <a:off x="3757402" y="1198314"/>
              <a:ext cx="1656184" cy="67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r>
                <a:rPr kumimoji="0" lang="en-US" altLang="zh-CN"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2</a:t>
              </a:r>
              <a:endParaRPr kumimoji="0" lang="zh-CN" altLang="en-US"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96" name="圆形1"/>
          <p:cNvGrpSpPr/>
          <p:nvPr/>
        </p:nvGrpSpPr>
        <p:grpSpPr bwMode="auto">
          <a:xfrm>
            <a:off x="1637619" y="2337667"/>
            <a:ext cx="1480680" cy="1437831"/>
            <a:chOff x="3538934" y="530526"/>
            <a:chExt cx="2066132" cy="2007394"/>
          </a:xfrm>
        </p:grpSpPr>
        <p:sp>
          <p:nvSpPr>
            <p:cNvPr id="97" name="Oval 7"/>
            <p:cNvSpPr>
              <a:spLocks noChangeArrowheads="1"/>
            </p:cNvSpPr>
            <p:nvPr/>
          </p:nvSpPr>
          <p:spPr bwMode="gray">
            <a:xfrm>
              <a:off x="3538934" y="530526"/>
              <a:ext cx="2066132" cy="2007394"/>
            </a:xfrm>
            <a:prstGeom prst="ellipse">
              <a:avLst/>
            </a:pr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0" scaled="1"/>
              <a:tileRect/>
            </a:gradFill>
            <a:ln w="9525" cap="rnd">
              <a:solidFill>
                <a:srgbClr val="2676FF">
                  <a:lumMod val="40000"/>
                  <a:lumOff val="60000"/>
                </a:srgbClr>
              </a:solidFill>
              <a:prstDash val="solid"/>
              <a:round/>
            </a:ln>
          </p:spPr>
          <p:txBody>
            <a:bodyPr wrap="none"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28685" name="TextBox 97"/>
            <p:cNvSpPr txBox="1">
              <a:spLocks noChangeArrowheads="1"/>
            </p:cNvSpPr>
            <p:nvPr/>
          </p:nvSpPr>
          <p:spPr bwMode="auto">
            <a:xfrm>
              <a:off x="3757402" y="1272613"/>
              <a:ext cx="1656184" cy="523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文本</a:t>
              </a:r>
              <a:r>
                <a:rPr kumimoji="0" lang="en-US" altLang="zh-CN"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1</a:t>
              </a:r>
              <a:endParaRPr kumimoji="0" lang="zh-CN" altLang="en-US" sz="2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500"/>
                                        <p:tgtEl>
                                          <p:spTgt spid="51"/>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84"/>
                                        </p:tgtEl>
                                        <p:attrNameLst>
                                          <p:attrName>style.visibility</p:attrName>
                                        </p:attrNameLst>
                                      </p:cBhvr>
                                      <p:to>
                                        <p:strVal val="visible"/>
                                      </p:to>
                                    </p:set>
                                    <p:animEffect transition="in" filter="fade">
                                      <p:cBhvr>
                                        <p:cTn id="16" dur="500"/>
                                        <p:tgtEl>
                                          <p:spTgt spid="84"/>
                                        </p:tgtEl>
                                      </p:cBhvr>
                                    </p:animEffect>
                                  </p:childTnLst>
                                </p:cTn>
                              </p:par>
                              <p:par>
                                <p:cTn id="17" presetID="10" presetClass="entr" presetSubtype="0" fill="hold" nodeType="withEffect">
                                  <p:stCondLst>
                                    <p:cond delay="0"/>
                                  </p:stCondLst>
                                  <p:childTnLst>
                                    <p:set>
                                      <p:cBhvr>
                                        <p:cTn id="18" dur="1" fill="hold">
                                          <p:stCondLst>
                                            <p:cond delay="0"/>
                                          </p:stCondLst>
                                        </p:cTn>
                                        <p:tgtEl>
                                          <p:spTgt spid="96"/>
                                        </p:tgtEl>
                                        <p:attrNameLst>
                                          <p:attrName>style.visibility</p:attrName>
                                        </p:attrNameLst>
                                      </p:cBhvr>
                                      <p:to>
                                        <p:strVal val="visible"/>
                                      </p:to>
                                    </p:set>
                                    <p:animEffect transition="in" filter="fade">
                                      <p:cBhvr>
                                        <p:cTn id="19" dur="500"/>
                                        <p:tgtEl>
                                          <p:spTgt spid="96"/>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83"/>
                                        </p:tgtEl>
                                        <p:attrNameLst>
                                          <p:attrName>style.visibility</p:attrName>
                                        </p:attrNameLst>
                                      </p:cBhvr>
                                      <p:to>
                                        <p:strVal val="visible"/>
                                      </p:to>
                                    </p:set>
                                    <p:animEffect transition="in" filter="fade">
                                      <p:cBhvr>
                                        <p:cTn id="23" dur="500"/>
                                        <p:tgtEl>
                                          <p:spTgt spid="83"/>
                                        </p:tgtEl>
                                      </p:cBhvr>
                                    </p:animEffect>
                                  </p:childTnLst>
                                </p:cTn>
                              </p:par>
                              <p:par>
                                <p:cTn id="24" presetID="10" presetClass="entr" presetSubtype="0" fill="hold" nodeType="withEffect">
                                  <p:stCondLst>
                                    <p:cond delay="0"/>
                                  </p:stCondLst>
                                  <p:childTnLst>
                                    <p:set>
                                      <p:cBhvr>
                                        <p:cTn id="25" dur="1" fill="hold">
                                          <p:stCondLst>
                                            <p:cond delay="0"/>
                                          </p:stCondLst>
                                        </p:cTn>
                                        <p:tgtEl>
                                          <p:spTgt spid="93"/>
                                        </p:tgtEl>
                                        <p:attrNameLst>
                                          <p:attrName>style.visibility</p:attrName>
                                        </p:attrNameLst>
                                      </p:cBhvr>
                                      <p:to>
                                        <p:strVal val="visible"/>
                                      </p:to>
                                    </p:set>
                                    <p:animEffect transition="in" filter="fade">
                                      <p:cBhvr>
                                        <p:cTn id="26" dur="500"/>
                                        <p:tgtEl>
                                          <p:spTgt spid="93"/>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85"/>
                                        </p:tgtEl>
                                        <p:attrNameLst>
                                          <p:attrName>style.visibility</p:attrName>
                                        </p:attrNameLst>
                                      </p:cBhvr>
                                      <p:to>
                                        <p:strVal val="visible"/>
                                      </p:to>
                                    </p:set>
                                    <p:animEffect transition="in" filter="fade">
                                      <p:cBhvr>
                                        <p:cTn id="30" dur="500"/>
                                        <p:tgtEl>
                                          <p:spTgt spid="85"/>
                                        </p:tgtEl>
                                      </p:cBhvr>
                                    </p:animEffect>
                                  </p:childTnLst>
                                </p:cTn>
                              </p:par>
                              <p:par>
                                <p:cTn id="31" presetID="10" presetClass="entr" presetSubtype="0" fill="hold" nodeType="withEffect">
                                  <p:stCondLst>
                                    <p:cond delay="0"/>
                                  </p:stCondLst>
                                  <p:childTnLst>
                                    <p:set>
                                      <p:cBhvr>
                                        <p:cTn id="32" dur="1" fill="hold">
                                          <p:stCondLst>
                                            <p:cond delay="0"/>
                                          </p:stCondLst>
                                        </p:cTn>
                                        <p:tgtEl>
                                          <p:spTgt spid="87"/>
                                        </p:tgtEl>
                                        <p:attrNameLst>
                                          <p:attrName>style.visibility</p:attrName>
                                        </p:attrNameLst>
                                      </p:cBhvr>
                                      <p:to>
                                        <p:strVal val="visible"/>
                                      </p:to>
                                    </p:set>
                                    <p:animEffect transition="in" filter="fade">
                                      <p:cBhvr>
                                        <p:cTn id="33" dur="500"/>
                                        <p:tgtEl>
                                          <p:spTgt spid="87"/>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fade">
                                      <p:cBhvr>
                                        <p:cTn id="37" dur="500"/>
                                        <p:tgtEl>
                                          <p:spTgt spid="86"/>
                                        </p:tgtEl>
                                      </p:cBhvr>
                                    </p:animEffect>
                                  </p:childTnLst>
                                </p:cTn>
                              </p:par>
                              <p:par>
                                <p:cTn id="38" presetID="10" presetClass="entr" presetSubtype="0" fill="hold" nodeType="withEffect">
                                  <p:stCondLst>
                                    <p:cond delay="0"/>
                                  </p:stCondLst>
                                  <p:childTnLst>
                                    <p:set>
                                      <p:cBhvr>
                                        <p:cTn id="39" dur="1" fill="hold">
                                          <p:stCondLst>
                                            <p:cond delay="0"/>
                                          </p:stCondLst>
                                        </p:cTn>
                                        <p:tgtEl>
                                          <p:spTgt spid="90"/>
                                        </p:tgtEl>
                                        <p:attrNameLst>
                                          <p:attrName>style.visibility</p:attrName>
                                        </p:attrNameLst>
                                      </p:cBhvr>
                                      <p:to>
                                        <p:strVal val="visible"/>
                                      </p:to>
                                    </p:set>
                                    <p:animEffect transition="in" filter="fade">
                                      <p:cBhvr>
                                        <p:cTn id="40"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83" grpId="0" animBg="1"/>
      <p:bldP spid="84" grpId="0" animBg="1"/>
      <p:bldP spid="85" grpId="0" animBg="1"/>
      <p:bldP spid="8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559986" y="192029"/>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8" name="椭圆 7"/>
          <p:cNvSpPr/>
          <p:nvPr/>
        </p:nvSpPr>
        <p:spPr bwMode="auto">
          <a:xfrm>
            <a:off x="3597576" y="1747299"/>
            <a:ext cx="1893304" cy="1894890"/>
          </a:xfrm>
          <a:custGeom>
            <a:avLst/>
            <a:gdLst/>
            <a:ahLst/>
            <a:cxnLst/>
            <a:rect l="l" t="t" r="r" b="b"/>
            <a:pathLst>
              <a:path w="1894102" h="1894102">
                <a:moveTo>
                  <a:pt x="962135" y="131602"/>
                </a:moveTo>
                <a:cubicBezTo>
                  <a:pt x="948912" y="131358"/>
                  <a:pt x="935757" y="131429"/>
                  <a:pt x="922707" y="132862"/>
                </a:cubicBezTo>
                <a:cubicBezTo>
                  <a:pt x="908046" y="132233"/>
                  <a:pt x="893510" y="133046"/>
                  <a:pt x="879078" y="134256"/>
                </a:cubicBezTo>
                <a:cubicBezTo>
                  <a:pt x="866187" y="135300"/>
                  <a:pt x="853380" y="136663"/>
                  <a:pt x="840796" y="139337"/>
                </a:cubicBezTo>
                <a:cubicBezTo>
                  <a:pt x="826288" y="140190"/>
                  <a:pt x="812028" y="142438"/>
                  <a:pt x="797898" y="145073"/>
                </a:cubicBezTo>
                <a:cubicBezTo>
                  <a:pt x="785275" y="147387"/>
                  <a:pt x="772756" y="150012"/>
                  <a:pt x="760573" y="153896"/>
                </a:cubicBezTo>
                <a:cubicBezTo>
                  <a:pt x="746555" y="156150"/>
                  <a:pt x="732899" y="159732"/>
                  <a:pt x="719391" y="163674"/>
                </a:cubicBezTo>
                <a:cubicBezTo>
                  <a:pt x="707035" y="167241"/>
                  <a:pt x="694803" y="171111"/>
                  <a:pt x="683016" y="176187"/>
                </a:cubicBezTo>
                <a:cubicBezTo>
                  <a:pt x="669680" y="179717"/>
                  <a:pt x="656808" y="184498"/>
                  <a:pt x="644103" y="189615"/>
                </a:cubicBezTo>
                <a:cubicBezTo>
                  <a:pt x="619819" y="199312"/>
                  <a:pt x="596114" y="210169"/>
                  <a:pt x="574801" y="225492"/>
                </a:cubicBezTo>
                <a:cubicBezTo>
                  <a:pt x="549351" y="234345"/>
                  <a:pt x="526329" y="247724"/>
                  <a:pt x="504071" y="262196"/>
                </a:cubicBezTo>
                <a:cubicBezTo>
                  <a:pt x="482435" y="276174"/>
                  <a:pt x="461520" y="291180"/>
                  <a:pt x="443692" y="310054"/>
                </a:cubicBezTo>
                <a:cubicBezTo>
                  <a:pt x="420567" y="323577"/>
                  <a:pt x="400581" y="341031"/>
                  <a:pt x="381513" y="359437"/>
                </a:cubicBezTo>
                <a:cubicBezTo>
                  <a:pt x="363154" y="377054"/>
                  <a:pt x="345642" y="395551"/>
                  <a:pt x="331846" y="417279"/>
                </a:cubicBezTo>
                <a:cubicBezTo>
                  <a:pt x="311547" y="435097"/>
                  <a:pt x="295058" y="456228"/>
                  <a:pt x="279653" y="478183"/>
                </a:cubicBezTo>
                <a:cubicBezTo>
                  <a:pt x="264903" y="499073"/>
                  <a:pt x="251140" y="520711"/>
                  <a:pt x="241714" y="544910"/>
                </a:cubicBezTo>
                <a:cubicBezTo>
                  <a:pt x="225028" y="566410"/>
                  <a:pt x="212785" y="590538"/>
                  <a:pt x="201763" y="615337"/>
                </a:cubicBezTo>
                <a:cubicBezTo>
                  <a:pt x="196523" y="627034"/>
                  <a:pt x="191574" y="638889"/>
                  <a:pt x="187814" y="651239"/>
                </a:cubicBezTo>
                <a:cubicBezTo>
                  <a:pt x="181931" y="663626"/>
                  <a:pt x="177275" y="676527"/>
                  <a:pt x="172959" y="689583"/>
                </a:cubicBezTo>
                <a:cubicBezTo>
                  <a:pt x="168757" y="702167"/>
                  <a:pt x="164872" y="714895"/>
                  <a:pt x="162261" y="728023"/>
                </a:cubicBezTo>
                <a:cubicBezTo>
                  <a:pt x="157659" y="740809"/>
                  <a:pt x="154341" y="753998"/>
                  <a:pt x="151367" y="767318"/>
                </a:cubicBezTo>
                <a:cubicBezTo>
                  <a:pt x="148353" y="780634"/>
                  <a:pt x="145684" y="794080"/>
                  <a:pt x="144364" y="807818"/>
                </a:cubicBezTo>
                <a:cubicBezTo>
                  <a:pt x="141050" y="820991"/>
                  <a:pt x="139076" y="834453"/>
                  <a:pt x="137453" y="848022"/>
                </a:cubicBezTo>
                <a:cubicBezTo>
                  <a:pt x="135768" y="861767"/>
                  <a:pt x="134444" y="875622"/>
                  <a:pt x="134523" y="889650"/>
                </a:cubicBezTo>
                <a:cubicBezTo>
                  <a:pt x="132515" y="903257"/>
                  <a:pt x="131896" y="917033"/>
                  <a:pt x="131621" y="930896"/>
                </a:cubicBezTo>
                <a:lnTo>
                  <a:pt x="131662" y="930897"/>
                </a:lnTo>
                <a:lnTo>
                  <a:pt x="131606" y="931700"/>
                </a:lnTo>
                <a:cubicBezTo>
                  <a:pt x="131604" y="931789"/>
                  <a:pt x="131603" y="931877"/>
                  <a:pt x="131615" y="931966"/>
                </a:cubicBezTo>
                <a:lnTo>
                  <a:pt x="131601" y="931966"/>
                </a:lnTo>
                <a:lnTo>
                  <a:pt x="132904" y="972749"/>
                </a:lnTo>
                <a:cubicBezTo>
                  <a:pt x="132287" y="987038"/>
                  <a:pt x="133093" y="1001205"/>
                  <a:pt x="134263" y="1015272"/>
                </a:cubicBezTo>
                <a:cubicBezTo>
                  <a:pt x="135339" y="1028351"/>
                  <a:pt x="136730" y="1041344"/>
                  <a:pt x="139443" y="1054110"/>
                </a:cubicBezTo>
                <a:cubicBezTo>
                  <a:pt x="140286" y="1068429"/>
                  <a:pt x="142514" y="1082503"/>
                  <a:pt x="145105" y="1096453"/>
                </a:cubicBezTo>
                <a:cubicBezTo>
                  <a:pt x="147441" y="1109101"/>
                  <a:pt x="150076" y="1121647"/>
                  <a:pt x="153973" y="1133856"/>
                </a:cubicBezTo>
                <a:cubicBezTo>
                  <a:pt x="156226" y="1147846"/>
                  <a:pt x="159806" y="1161475"/>
                  <a:pt x="163732" y="1174959"/>
                </a:cubicBezTo>
                <a:cubicBezTo>
                  <a:pt x="167281" y="1187191"/>
                  <a:pt x="171114" y="1199304"/>
                  <a:pt x="176148" y="1210975"/>
                </a:cubicBezTo>
                <a:cubicBezTo>
                  <a:pt x="179728" y="1224460"/>
                  <a:pt x="184565" y="1237478"/>
                  <a:pt x="189729" y="1250332"/>
                </a:cubicBezTo>
                <a:cubicBezTo>
                  <a:pt x="199309" y="1274247"/>
                  <a:pt x="209999" y="1297605"/>
                  <a:pt x="225124" y="1318594"/>
                </a:cubicBezTo>
                <a:cubicBezTo>
                  <a:pt x="234118" y="1344370"/>
                  <a:pt x="247669" y="1367704"/>
                  <a:pt x="262318" y="1390267"/>
                </a:cubicBezTo>
                <a:cubicBezTo>
                  <a:pt x="275995" y="1411377"/>
                  <a:pt x="290632" y="1431812"/>
                  <a:pt x="309095" y="1449204"/>
                </a:cubicBezTo>
                <a:cubicBezTo>
                  <a:pt x="322954" y="1472827"/>
                  <a:pt x="340790" y="1493283"/>
                  <a:pt x="359603" y="1512798"/>
                </a:cubicBezTo>
                <a:cubicBezTo>
                  <a:pt x="376676" y="1530544"/>
                  <a:pt x="394556" y="1547512"/>
                  <a:pt x="415621" y="1560836"/>
                </a:cubicBezTo>
                <a:cubicBezTo>
                  <a:pt x="434009" y="1581710"/>
                  <a:pt x="455769" y="1598731"/>
                  <a:pt x="478386" y="1614623"/>
                </a:cubicBezTo>
                <a:cubicBezTo>
                  <a:pt x="498487" y="1628777"/>
                  <a:pt x="519268" y="1642038"/>
                  <a:pt x="542565" y="1651057"/>
                </a:cubicBezTo>
                <a:cubicBezTo>
                  <a:pt x="564845" y="1668281"/>
                  <a:pt x="589813" y="1681001"/>
                  <a:pt x="615493" y="1692427"/>
                </a:cubicBezTo>
                <a:cubicBezTo>
                  <a:pt x="626257" y="1697229"/>
                  <a:pt x="637148" y="1701798"/>
                  <a:pt x="648513" y="1705232"/>
                </a:cubicBezTo>
                <a:cubicBezTo>
                  <a:pt x="661870" y="1711538"/>
                  <a:pt x="675767" y="1716579"/>
                  <a:pt x="689839" y="1721242"/>
                </a:cubicBezTo>
                <a:cubicBezTo>
                  <a:pt x="701402" y="1725086"/>
                  <a:pt x="713083" y="1728673"/>
                  <a:pt x="725144" y="1731042"/>
                </a:cubicBezTo>
                <a:cubicBezTo>
                  <a:pt x="738957" y="1735979"/>
                  <a:pt x="753198" y="1739587"/>
                  <a:pt x="767587" y="1742809"/>
                </a:cubicBezTo>
                <a:cubicBezTo>
                  <a:pt x="779864" y="1745571"/>
                  <a:pt x="792248" y="1748050"/>
                  <a:pt x="804910" y="1749238"/>
                </a:cubicBezTo>
                <a:cubicBezTo>
                  <a:pt x="819125" y="1752779"/>
                  <a:pt x="833650" y="1754935"/>
                  <a:pt x="848299" y="1756696"/>
                </a:cubicBezTo>
                <a:cubicBezTo>
                  <a:pt x="861058" y="1758243"/>
                  <a:pt x="873911" y="1759490"/>
                  <a:pt x="886927" y="1759389"/>
                </a:cubicBezTo>
                <a:lnTo>
                  <a:pt x="931431" y="1762491"/>
                </a:lnTo>
                <a:cubicBezTo>
                  <a:pt x="931479" y="1762492"/>
                  <a:pt x="931528" y="1762493"/>
                  <a:pt x="931576" y="1762487"/>
                </a:cubicBezTo>
                <a:cubicBezTo>
                  <a:pt x="931617" y="1762494"/>
                  <a:pt x="931658" y="1762494"/>
                  <a:pt x="931699" y="1762495"/>
                </a:cubicBezTo>
                <a:lnTo>
                  <a:pt x="969504" y="1761300"/>
                </a:lnTo>
                <a:cubicBezTo>
                  <a:pt x="984798" y="1761938"/>
                  <a:pt x="999962" y="1761108"/>
                  <a:pt x="1015013" y="1759860"/>
                </a:cubicBezTo>
                <a:cubicBezTo>
                  <a:pt x="1027432" y="1758843"/>
                  <a:pt x="1039774" y="1757541"/>
                  <a:pt x="1051902" y="1754952"/>
                </a:cubicBezTo>
                <a:cubicBezTo>
                  <a:pt x="1066879" y="1754058"/>
                  <a:pt x="1081604" y="1751750"/>
                  <a:pt x="1096194" y="1749045"/>
                </a:cubicBezTo>
                <a:cubicBezTo>
                  <a:pt x="1108472" y="1746781"/>
                  <a:pt x="1120654" y="1744236"/>
                  <a:pt x="1132507" y="1740448"/>
                </a:cubicBezTo>
                <a:cubicBezTo>
                  <a:pt x="1146867" y="1738130"/>
                  <a:pt x="1160862" y="1734469"/>
                  <a:pt x="1174704" y="1730443"/>
                </a:cubicBezTo>
                <a:cubicBezTo>
                  <a:pt x="1186796" y="1726940"/>
                  <a:pt x="1198771" y="1723158"/>
                  <a:pt x="1210309" y="1718183"/>
                </a:cubicBezTo>
                <a:cubicBezTo>
                  <a:pt x="1223936" y="1714566"/>
                  <a:pt x="1237093" y="1709686"/>
                  <a:pt x="1250084" y="1704472"/>
                </a:cubicBezTo>
                <a:cubicBezTo>
                  <a:pt x="1274145" y="1694842"/>
                  <a:pt x="1297644" y="1684090"/>
                  <a:pt x="1318765" y="1668888"/>
                </a:cubicBezTo>
                <a:cubicBezTo>
                  <a:pt x="1344401" y="1659960"/>
                  <a:pt x="1367602" y="1646488"/>
                  <a:pt x="1390041" y="1631930"/>
                </a:cubicBezTo>
                <a:cubicBezTo>
                  <a:pt x="1411545" y="1618008"/>
                  <a:pt x="1432349" y="1603089"/>
                  <a:pt x="1450077" y="1584312"/>
                </a:cubicBezTo>
                <a:cubicBezTo>
                  <a:pt x="1473318" y="1570712"/>
                  <a:pt x="1493415" y="1553172"/>
                  <a:pt x="1512603" y="1534687"/>
                </a:cubicBezTo>
                <a:cubicBezTo>
                  <a:pt x="1530889" y="1517105"/>
                  <a:pt x="1548351" y="1498667"/>
                  <a:pt x="1562102" y="1477002"/>
                </a:cubicBezTo>
                <a:cubicBezTo>
                  <a:pt x="1582455" y="1459131"/>
                  <a:pt x="1598995" y="1437941"/>
                  <a:pt x="1614466" y="1415939"/>
                </a:cubicBezTo>
                <a:cubicBezTo>
                  <a:pt x="1629190" y="1395043"/>
                  <a:pt x="1642948" y="1373414"/>
                  <a:pt x="1652369" y="1349224"/>
                </a:cubicBezTo>
                <a:cubicBezTo>
                  <a:pt x="1669046" y="1327741"/>
                  <a:pt x="1681282" y="1303632"/>
                  <a:pt x="1692315" y="1278860"/>
                </a:cubicBezTo>
                <a:cubicBezTo>
                  <a:pt x="1697561" y="1267110"/>
                  <a:pt x="1702531" y="1255209"/>
                  <a:pt x="1706308" y="1242811"/>
                </a:cubicBezTo>
                <a:cubicBezTo>
                  <a:pt x="1712182" y="1230442"/>
                  <a:pt x="1716831" y="1217560"/>
                  <a:pt x="1721154" y="1204527"/>
                </a:cubicBezTo>
                <a:cubicBezTo>
                  <a:pt x="1725359" y="1191893"/>
                  <a:pt x="1729257" y="1179118"/>
                  <a:pt x="1731878" y="1165943"/>
                </a:cubicBezTo>
                <a:cubicBezTo>
                  <a:pt x="1736466" y="1153201"/>
                  <a:pt x="1739771" y="1140057"/>
                  <a:pt x="1742747" y="1126787"/>
                </a:cubicBezTo>
                <a:cubicBezTo>
                  <a:pt x="1745761" y="1113411"/>
                  <a:pt x="1748440" y="1099907"/>
                  <a:pt x="1749767" y="1086111"/>
                </a:cubicBezTo>
                <a:cubicBezTo>
                  <a:pt x="1753068" y="1072993"/>
                  <a:pt x="1755033" y="1059588"/>
                  <a:pt x="1756662" y="1046079"/>
                </a:cubicBezTo>
                <a:cubicBezTo>
                  <a:pt x="1758337" y="1032309"/>
                  <a:pt x="1759662" y="1018430"/>
                  <a:pt x="1759583" y="1004378"/>
                </a:cubicBezTo>
                <a:lnTo>
                  <a:pt x="1762485" y="962938"/>
                </a:lnTo>
                <a:cubicBezTo>
                  <a:pt x="1762486" y="962893"/>
                  <a:pt x="1762487" y="962848"/>
                  <a:pt x="1762481" y="962802"/>
                </a:cubicBezTo>
                <a:cubicBezTo>
                  <a:pt x="1762489" y="962758"/>
                  <a:pt x="1762489" y="962714"/>
                  <a:pt x="1762490" y="962670"/>
                </a:cubicBezTo>
                <a:lnTo>
                  <a:pt x="1761226" y="922271"/>
                </a:lnTo>
                <a:cubicBezTo>
                  <a:pt x="1761855" y="907853"/>
                  <a:pt x="1761055" y="893558"/>
                  <a:pt x="1759883" y="879363"/>
                </a:cubicBezTo>
                <a:cubicBezTo>
                  <a:pt x="1758809" y="866205"/>
                  <a:pt x="1757416" y="853134"/>
                  <a:pt x="1754697" y="840290"/>
                </a:cubicBezTo>
                <a:cubicBezTo>
                  <a:pt x="1753871" y="826049"/>
                  <a:pt x="1751662" y="812052"/>
                  <a:pt x="1749095" y="798177"/>
                </a:cubicBezTo>
                <a:cubicBezTo>
                  <a:pt x="1746714" y="785242"/>
                  <a:pt x="1744021" y="772413"/>
                  <a:pt x="1740052" y="759927"/>
                </a:cubicBezTo>
                <a:cubicBezTo>
                  <a:pt x="1737861" y="746221"/>
                  <a:pt x="1734356" y="732872"/>
                  <a:pt x="1730519" y="719660"/>
                </a:cubicBezTo>
                <a:cubicBezTo>
                  <a:pt x="1726834" y="706926"/>
                  <a:pt x="1722841" y="694320"/>
                  <a:pt x="1717623" y="682168"/>
                </a:cubicBezTo>
                <a:cubicBezTo>
                  <a:pt x="1714196" y="669180"/>
                  <a:pt x="1709536" y="656650"/>
                  <a:pt x="1704573" y="644271"/>
                </a:cubicBezTo>
                <a:cubicBezTo>
                  <a:pt x="1694679" y="619525"/>
                  <a:pt x="1683597" y="595374"/>
                  <a:pt x="1668011" y="573646"/>
                </a:cubicBezTo>
                <a:cubicBezTo>
                  <a:pt x="1659361" y="548682"/>
                  <a:pt x="1646233" y="526124"/>
                  <a:pt x="1632077" y="504289"/>
                </a:cubicBezTo>
                <a:cubicBezTo>
                  <a:pt x="1617700" y="482066"/>
                  <a:pt x="1602260" y="460590"/>
                  <a:pt x="1582906" y="442252"/>
                </a:cubicBezTo>
                <a:cubicBezTo>
                  <a:pt x="1569771" y="419714"/>
                  <a:pt x="1552766" y="400279"/>
                  <a:pt x="1534875" y="381695"/>
                </a:cubicBezTo>
                <a:cubicBezTo>
                  <a:pt x="1516642" y="362718"/>
                  <a:pt x="1497486" y="344627"/>
                  <a:pt x="1475052" y="330326"/>
                </a:cubicBezTo>
                <a:cubicBezTo>
                  <a:pt x="1457840" y="310646"/>
                  <a:pt x="1437379" y="294722"/>
                  <a:pt x="1416161" y="279792"/>
                </a:cubicBezTo>
                <a:cubicBezTo>
                  <a:pt x="1394458" y="264489"/>
                  <a:pt x="1371963" y="250226"/>
                  <a:pt x="1346867" y="240394"/>
                </a:cubicBezTo>
                <a:cubicBezTo>
                  <a:pt x="1326194" y="224278"/>
                  <a:pt x="1302959" y="212530"/>
                  <a:pt x="1279110" y="201899"/>
                </a:cubicBezTo>
                <a:cubicBezTo>
                  <a:pt x="1266436" y="196234"/>
                  <a:pt x="1253586" y="190892"/>
                  <a:pt x="1240220" y="186788"/>
                </a:cubicBezTo>
                <a:cubicBezTo>
                  <a:pt x="1228778" y="181324"/>
                  <a:pt x="1216848" y="177040"/>
                  <a:pt x="1204790" y="173036"/>
                </a:cubicBezTo>
                <a:cubicBezTo>
                  <a:pt x="1191228" y="168517"/>
                  <a:pt x="1177502" y="164350"/>
                  <a:pt x="1163361" y="161506"/>
                </a:cubicBezTo>
                <a:cubicBezTo>
                  <a:pt x="1151548" y="157225"/>
                  <a:pt x="1139357" y="154178"/>
                  <a:pt x="1127057" y="151415"/>
                </a:cubicBezTo>
                <a:cubicBezTo>
                  <a:pt x="1112768" y="148191"/>
                  <a:pt x="1098333" y="145348"/>
                  <a:pt x="1083594" y="143900"/>
                </a:cubicBezTo>
                <a:cubicBezTo>
                  <a:pt x="1071389" y="140803"/>
                  <a:pt x="1058916" y="138992"/>
                  <a:pt x="1046353" y="137473"/>
                </a:cubicBezTo>
                <a:cubicBezTo>
                  <a:pt x="1031679" y="135684"/>
                  <a:pt x="1016881" y="134290"/>
                  <a:pt x="1001900" y="134345"/>
                </a:cubicBezTo>
                <a:lnTo>
                  <a:pt x="963205" y="131622"/>
                </a:lnTo>
                <a:lnTo>
                  <a:pt x="963205" y="131635"/>
                </a:lnTo>
                <a:cubicBezTo>
                  <a:pt x="963116" y="131620"/>
                  <a:pt x="963027" y="131618"/>
                  <a:pt x="962937" y="131616"/>
                </a:cubicBezTo>
                <a:lnTo>
                  <a:pt x="962135" y="131641"/>
                </a:lnTo>
                <a:close/>
                <a:moveTo>
                  <a:pt x="947051" y="0"/>
                </a:moveTo>
                <a:cubicBezTo>
                  <a:pt x="1470093" y="0"/>
                  <a:pt x="1894102" y="424009"/>
                  <a:pt x="1894102" y="947051"/>
                </a:cubicBezTo>
                <a:cubicBezTo>
                  <a:pt x="1894102" y="1470093"/>
                  <a:pt x="1470093" y="1894102"/>
                  <a:pt x="947051" y="1894102"/>
                </a:cubicBezTo>
                <a:cubicBezTo>
                  <a:pt x="424009" y="1894102"/>
                  <a:pt x="0" y="1470093"/>
                  <a:pt x="0" y="947051"/>
                </a:cubicBezTo>
                <a:cubicBezTo>
                  <a:pt x="0" y="424009"/>
                  <a:pt x="424009" y="0"/>
                  <a:pt x="947051" y="0"/>
                </a:cubicBezTo>
                <a:close/>
              </a:path>
            </a:pathLst>
          </a:custGeom>
          <a:gradFill>
            <a:gsLst>
              <a:gs pos="100000">
                <a:sysClr val="window" lastClr="FFFFFF">
                  <a:lumMod val="85000"/>
                </a:sysClr>
              </a:gs>
              <a:gs pos="0">
                <a:sysClr val="window" lastClr="FFFFFF">
                  <a:lumMod val="50000"/>
                </a:sysClr>
              </a:gs>
            </a:gsLst>
            <a:lin ang="16200000" scaled="0"/>
          </a:gradFill>
          <a:ln w="9525" cap="rnd">
            <a:solidFill>
              <a:srgbClr val="E6E6E6"/>
            </a:solidFill>
            <a:prstDash val="solid"/>
            <a:round/>
          </a:ln>
        </p:spPr>
        <p:txBody>
          <a:bodyPr vert="eaVert"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9" name="饼形 8"/>
          <p:cNvSpPr/>
          <p:nvPr/>
        </p:nvSpPr>
        <p:spPr bwMode="auto">
          <a:xfrm flipH="1">
            <a:off x="3883239" y="1980589"/>
            <a:ext cx="1407679" cy="1407679"/>
          </a:xfrm>
          <a:prstGeom prst="pie">
            <a:avLst>
              <a:gd name="adj1" fmla="val 8764609"/>
              <a:gd name="adj2" fmla="val 16200000"/>
            </a:avLst>
          </a:prstGeom>
          <a:solidFill>
            <a:srgbClr val="E8E8E8"/>
          </a:solidFill>
          <a:ln w="3175" cap="rnd">
            <a:noFill/>
            <a:prstDash val="solid"/>
            <a:round/>
          </a:ln>
        </p:spPr>
        <p:txBody>
          <a:bodyPr vert="eaVert"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0" name="饼形 9"/>
          <p:cNvSpPr/>
          <p:nvPr/>
        </p:nvSpPr>
        <p:spPr bwMode="auto">
          <a:xfrm>
            <a:off x="3822932" y="1980589"/>
            <a:ext cx="1407679" cy="1407679"/>
          </a:xfrm>
          <a:prstGeom prst="pie">
            <a:avLst>
              <a:gd name="adj1" fmla="val 8764609"/>
              <a:gd name="adj2" fmla="val 16200000"/>
            </a:avLst>
          </a:prstGeom>
          <a:solidFill>
            <a:srgbClr val="E8E8E8"/>
          </a:solidFill>
          <a:ln w="3175" cap="rnd">
            <a:noFill/>
            <a:prstDash val="solid"/>
            <a:round/>
          </a:ln>
        </p:spPr>
        <p:txBody>
          <a:bodyPr vert="eaVert"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1" name="饼形 10"/>
          <p:cNvSpPr/>
          <p:nvPr/>
        </p:nvSpPr>
        <p:spPr bwMode="auto">
          <a:xfrm rot="14624043">
            <a:off x="3845945" y="2027405"/>
            <a:ext cx="1407677" cy="1406091"/>
          </a:xfrm>
          <a:prstGeom prst="pie">
            <a:avLst>
              <a:gd name="adj1" fmla="val 9042387"/>
              <a:gd name="adj2" fmla="val 15665782"/>
            </a:avLst>
          </a:prstGeom>
          <a:solidFill>
            <a:srgbClr val="E8E8E8"/>
          </a:solidFill>
          <a:ln w="3175" cap="rnd">
            <a:noFill/>
            <a:prstDash val="solid"/>
            <a:round/>
          </a:ln>
        </p:spPr>
        <p:txBody>
          <a:bodyPr vert="eaVert"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 name="矩形 16"/>
          <p:cNvSpPr/>
          <p:nvPr/>
        </p:nvSpPr>
        <p:spPr bwMode="auto">
          <a:xfrm>
            <a:off x="2837399" y="3018494"/>
            <a:ext cx="3020080" cy="1412439"/>
          </a:xfrm>
          <a:custGeom>
            <a:avLst/>
            <a:gdLst/>
            <a:ahLst/>
            <a:cxnLst/>
            <a:rect l="l" t="t" r="r" b="b"/>
            <a:pathLst>
              <a:path w="3020915" h="1412509">
                <a:moveTo>
                  <a:pt x="254867" y="0"/>
                </a:moveTo>
                <a:lnTo>
                  <a:pt x="917279" y="135601"/>
                </a:lnTo>
                <a:lnTo>
                  <a:pt x="718548" y="250338"/>
                </a:lnTo>
                <a:cubicBezTo>
                  <a:pt x="921354" y="585616"/>
                  <a:pt x="1283686" y="793336"/>
                  <a:pt x="1678050" y="799182"/>
                </a:cubicBezTo>
                <a:cubicBezTo>
                  <a:pt x="1999936" y="803955"/>
                  <a:pt x="2304477" y="673665"/>
                  <a:pt x="2521617" y="446826"/>
                </a:cubicBezTo>
                <a:lnTo>
                  <a:pt x="2660215" y="863782"/>
                </a:lnTo>
                <a:lnTo>
                  <a:pt x="3020915" y="805096"/>
                </a:lnTo>
                <a:cubicBezTo>
                  <a:pt x="2686819" y="1194632"/>
                  <a:pt x="2192864" y="1420082"/>
                  <a:pt x="1668961" y="1412315"/>
                </a:cubicBezTo>
                <a:cubicBezTo>
                  <a:pt x="1058454" y="1403264"/>
                  <a:pt x="497985" y="1078865"/>
                  <a:pt x="186156" y="557715"/>
                </a:cubicBezTo>
                <a:lnTo>
                  <a:pt x="0" y="665192"/>
                </a:lnTo>
                <a:close/>
              </a:path>
            </a:pathLst>
          </a:custGeom>
          <a:gradFill flip="none" rotWithShape="1">
            <a:gsLst>
              <a:gs pos="0">
                <a:srgbClr val="11981F">
                  <a:shade val="30000"/>
                  <a:satMod val="115000"/>
                </a:srgbClr>
              </a:gs>
              <a:gs pos="50000">
                <a:srgbClr val="11981F">
                  <a:shade val="67500"/>
                  <a:satMod val="115000"/>
                </a:srgbClr>
              </a:gs>
              <a:gs pos="100000">
                <a:srgbClr val="11981F">
                  <a:shade val="100000"/>
                  <a:satMod val="115000"/>
                </a:srgbClr>
              </a:gs>
            </a:gsLst>
            <a:lin ang="16200000" scaled="1"/>
            <a:tileRect/>
          </a:gradFill>
          <a:ln w="9525" cap="rnd">
            <a:solidFill>
              <a:srgbClr val="E6E6E6"/>
            </a:solidFill>
            <a:prstDash val="solid"/>
            <a:round/>
          </a:ln>
        </p:spPr>
        <p:txBody>
          <a:bodyPr vert="eaVert"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 name="空心弧 2"/>
          <p:cNvSpPr/>
          <p:nvPr/>
        </p:nvSpPr>
        <p:spPr bwMode="auto">
          <a:xfrm>
            <a:off x="2775505" y="706221"/>
            <a:ext cx="2178965" cy="2559847"/>
          </a:xfrm>
          <a:custGeom>
            <a:avLst/>
            <a:gdLst/>
            <a:ahLst/>
            <a:cxnLst/>
            <a:rect l="l" t="t" r="r" b="b"/>
            <a:pathLst>
              <a:path w="2178691" h="2559691">
                <a:moveTo>
                  <a:pt x="1730051" y="0"/>
                </a:moveTo>
                <a:lnTo>
                  <a:pt x="2178691" y="553317"/>
                </a:lnTo>
                <a:lnTo>
                  <a:pt x="1730051" y="1059182"/>
                </a:lnTo>
                <a:lnTo>
                  <a:pt x="1730051" y="829708"/>
                </a:lnTo>
                <a:cubicBezTo>
                  <a:pt x="1338289" y="837704"/>
                  <a:pt x="977232" y="1047633"/>
                  <a:pt x="774987" y="1386239"/>
                </a:cubicBezTo>
                <a:cubicBezTo>
                  <a:pt x="612137" y="1658889"/>
                  <a:pt x="571561" y="1982643"/>
                  <a:pt x="655351" y="2280701"/>
                </a:cubicBezTo>
                <a:lnTo>
                  <a:pt x="240428" y="2195433"/>
                </a:lnTo>
                <a:lnTo>
                  <a:pt x="102357" y="2559691"/>
                </a:lnTo>
                <a:cubicBezTo>
                  <a:pt x="-72792" y="2071988"/>
                  <a:pt x="-22582" y="1525729"/>
                  <a:pt x="248543" y="1071801"/>
                </a:cubicBezTo>
                <a:cubicBezTo>
                  <a:pt x="561635" y="547612"/>
                  <a:pt x="1122808" y="224431"/>
                  <a:pt x="1730051" y="214954"/>
                </a:cubicBezTo>
                <a:close/>
              </a:path>
            </a:pathLst>
          </a:custGeom>
          <a:gradFill flip="none" rotWithShape="1">
            <a:gsLst>
              <a:gs pos="0">
                <a:srgbClr val="187821">
                  <a:shade val="30000"/>
                  <a:satMod val="115000"/>
                </a:srgbClr>
              </a:gs>
              <a:gs pos="50000">
                <a:srgbClr val="187821">
                  <a:shade val="67500"/>
                  <a:satMod val="115000"/>
                </a:srgbClr>
              </a:gs>
              <a:gs pos="100000">
                <a:srgbClr val="187821">
                  <a:shade val="100000"/>
                  <a:satMod val="115000"/>
                </a:srgbClr>
              </a:gs>
            </a:gsLst>
            <a:lin ang="16200000" scaled="1"/>
            <a:tileRect/>
          </a:gradFill>
          <a:ln w="9525" cap="rnd">
            <a:solidFill>
              <a:srgbClr val="E6E6E6"/>
            </a:solidFill>
            <a:prstDash val="solid"/>
            <a:round/>
          </a:ln>
          <a:effectLst>
            <a:outerShdw blurRad="50800" dist="38100" dir="2700000" algn="tl" rotWithShape="0">
              <a:prstClr val="black">
                <a:alpha val="40000"/>
              </a:prstClr>
            </a:outerShdw>
          </a:effectLst>
        </p:spPr>
        <p:txBody>
          <a:bodyPr vert="eaVert"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4" name="矩形 13"/>
          <p:cNvSpPr/>
          <p:nvPr/>
        </p:nvSpPr>
        <p:spPr bwMode="auto">
          <a:xfrm>
            <a:off x="4808466" y="953794"/>
            <a:ext cx="1491790" cy="2804246"/>
          </a:xfrm>
          <a:custGeom>
            <a:avLst/>
            <a:gdLst/>
            <a:ahLst/>
            <a:cxnLst/>
            <a:rect l="l" t="t" r="r" b="b"/>
            <a:pathLst>
              <a:path w="1491073" h="2804657">
                <a:moveTo>
                  <a:pt x="40954" y="0"/>
                </a:moveTo>
                <a:cubicBezTo>
                  <a:pt x="555548" y="90517"/>
                  <a:pt x="1008543" y="408467"/>
                  <a:pt x="1268114" y="873858"/>
                </a:cubicBezTo>
                <a:cubicBezTo>
                  <a:pt x="1565529" y="1407098"/>
                  <a:pt x="1564825" y="2054679"/>
                  <a:pt x="1269411" y="2585305"/>
                </a:cubicBezTo>
                <a:lnTo>
                  <a:pt x="1455567" y="2692782"/>
                </a:lnTo>
                <a:lnTo>
                  <a:pt x="752060" y="2804657"/>
                </a:lnTo>
                <a:lnTo>
                  <a:pt x="538288" y="2163191"/>
                </a:lnTo>
                <a:lnTo>
                  <a:pt x="737019" y="2277928"/>
                </a:lnTo>
                <a:cubicBezTo>
                  <a:pt x="925975" y="1934654"/>
                  <a:pt x="924699" y="1517005"/>
                  <a:pt x="732581" y="1172553"/>
                </a:cubicBezTo>
                <a:cubicBezTo>
                  <a:pt x="574882" y="889811"/>
                  <a:pt x="307656" y="690561"/>
                  <a:pt x="0" y="619588"/>
                </a:cubicBezTo>
                <a:lnTo>
                  <a:pt x="284972" y="298761"/>
                </a:lnTo>
                <a:close/>
              </a:path>
            </a:pathLst>
          </a:custGeom>
          <a:gradFill flip="none" rotWithShape="1">
            <a:gsLst>
              <a:gs pos="0">
                <a:srgbClr val="4BF467">
                  <a:shade val="30000"/>
                  <a:satMod val="115000"/>
                </a:srgbClr>
              </a:gs>
              <a:gs pos="50000">
                <a:srgbClr val="4BF467">
                  <a:shade val="67500"/>
                  <a:satMod val="115000"/>
                </a:srgbClr>
              </a:gs>
              <a:gs pos="100000">
                <a:srgbClr val="4BF467">
                  <a:shade val="100000"/>
                  <a:satMod val="115000"/>
                </a:srgbClr>
              </a:gs>
            </a:gsLst>
            <a:lin ang="10800000" scaled="1"/>
            <a:tileRect/>
          </a:gradFill>
          <a:ln w="3175" cap="flat" cmpd="sng" algn="ctr">
            <a:solidFill>
              <a:srgbClr val="D7D7D7"/>
            </a:solidFill>
            <a:prstDash val="solid"/>
          </a:ln>
          <a:effectLst>
            <a:outerShdw blurRad="50800" dist="38100" dir="5400000" algn="t" rotWithShape="0">
              <a:prstClr val="black">
                <a:alpha val="40000"/>
              </a:prstClr>
            </a:outerShdw>
          </a:effectLst>
        </p:spPr>
        <p:txBody>
          <a:bodyPr lIns="0" rIns="0" anchor="b"/>
          <a:lstStyle/>
          <a:p>
            <a:pPr marL="0" marR="0" lvl="0" indent="0" algn="ctr" defTabSz="685800" rtl="0" eaLnBrk="1" fontAlgn="auto"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5" name="TextBox 14"/>
          <p:cNvSpPr txBox="1"/>
          <p:nvPr/>
        </p:nvSpPr>
        <p:spPr>
          <a:xfrm>
            <a:off x="1121840" y="1218824"/>
            <a:ext cx="2285295" cy="922753"/>
          </a:xfrm>
          <a:prstGeom prst="rect">
            <a:avLst/>
          </a:prstGeom>
          <a:noFill/>
          <a:ln>
            <a:noFill/>
          </a:ln>
        </p:spPr>
        <p:txBody>
          <a:bodyPr>
            <a:spAutoFit/>
          </a:bodyPr>
          <a:lstStyle>
            <a:defPPr>
              <a:defRPr lang="zh-CN"/>
            </a:defPPr>
            <a:lvl1pPr>
              <a:lnSpc>
                <a:spcPct val="150000"/>
              </a:lnSpc>
              <a:defRPr sz="1200">
                <a:solidFill>
                  <a:srgbClr val="4D4D4D"/>
                </a:solidFill>
                <a:ea typeface="微软雅黑" panose="020B0503020204020204" pitchFamily="34" charset="-122"/>
              </a:defRPr>
            </a:lvl1pPr>
          </a:lstStyle>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等线" panose="02010600030101010101" charset="-122"/>
                <a:ea typeface="微软雅黑" panose="020B0503020204020204" pitchFamily="34" charset="-122"/>
                <a:cs typeface="+mn-cs"/>
              </a:rPr>
              <a:t>单击此处添加文本</a:t>
            </a:r>
          </a:p>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等线" panose="02010600030101010101" charset="-122"/>
                <a:ea typeface="微软雅黑" panose="020B0503020204020204" pitchFamily="34" charset="-122"/>
                <a:cs typeface="+mn-cs"/>
              </a:rPr>
              <a:t>单击此处添加文本</a:t>
            </a:r>
          </a:p>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等线" panose="02010600030101010101" charset="-122"/>
                <a:ea typeface="微软雅黑" panose="020B0503020204020204" pitchFamily="34" charset="-122"/>
                <a:cs typeface="+mn-cs"/>
              </a:rPr>
              <a:t>单击此处添加文本</a:t>
            </a:r>
          </a:p>
        </p:txBody>
      </p:sp>
      <p:sp>
        <p:nvSpPr>
          <p:cNvPr id="16" name="TextBox 15"/>
          <p:cNvSpPr txBox="1"/>
          <p:nvPr/>
        </p:nvSpPr>
        <p:spPr>
          <a:xfrm>
            <a:off x="1829646" y="3969113"/>
            <a:ext cx="2285295" cy="922753"/>
          </a:xfrm>
          <a:prstGeom prst="rect">
            <a:avLst/>
          </a:prstGeom>
          <a:noFill/>
          <a:ln>
            <a:noFill/>
          </a:ln>
        </p:spPr>
        <p:txBody>
          <a:bodyPr>
            <a:spAutoFit/>
          </a:bodyPr>
          <a:lstStyle>
            <a:defPPr>
              <a:defRPr lang="zh-CN"/>
            </a:defPPr>
            <a:lvl1pPr>
              <a:lnSpc>
                <a:spcPct val="150000"/>
              </a:lnSpc>
              <a:defRPr sz="1200">
                <a:solidFill>
                  <a:srgbClr val="4D4D4D"/>
                </a:solidFill>
                <a:ea typeface="微软雅黑" panose="020B0503020204020204" pitchFamily="34" charset="-122"/>
              </a:defRPr>
            </a:lvl1pPr>
          </a:lstStyle>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等线" panose="02010600030101010101" charset="-122"/>
                <a:ea typeface="微软雅黑" panose="020B0503020204020204" pitchFamily="34" charset="-122"/>
                <a:cs typeface="+mn-cs"/>
              </a:rPr>
              <a:t>单击此处添加文本</a:t>
            </a:r>
          </a:p>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等线" panose="02010600030101010101" charset="-122"/>
                <a:ea typeface="微软雅黑" panose="020B0503020204020204" pitchFamily="34" charset="-122"/>
                <a:cs typeface="+mn-cs"/>
              </a:rPr>
              <a:t>单击此处添加文本</a:t>
            </a:r>
          </a:p>
          <a:p>
            <a:pPr marL="0" marR="0" lvl="0" indent="0" algn="l"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等线" panose="02010600030101010101" charset="-122"/>
                <a:ea typeface="微软雅黑" panose="020B0503020204020204" pitchFamily="34" charset="-122"/>
                <a:cs typeface="+mn-cs"/>
              </a:rPr>
              <a:t>单击此处添加文本</a:t>
            </a:r>
          </a:p>
        </p:txBody>
      </p:sp>
      <p:sp>
        <p:nvSpPr>
          <p:cNvPr id="17" name="TextBox 16"/>
          <p:cNvSpPr txBox="1"/>
          <p:nvPr/>
        </p:nvSpPr>
        <p:spPr>
          <a:xfrm>
            <a:off x="5930482" y="1660013"/>
            <a:ext cx="2169443" cy="922753"/>
          </a:xfrm>
          <a:prstGeom prst="rect">
            <a:avLst/>
          </a:prstGeom>
          <a:noFill/>
          <a:ln>
            <a:noFill/>
          </a:ln>
        </p:spPr>
        <p:txBody>
          <a:bodyPr>
            <a:spAutoFit/>
          </a:bodyPr>
          <a:lstStyle>
            <a:defPPr>
              <a:defRPr lang="zh-CN"/>
            </a:defPPr>
            <a:lvl1pPr>
              <a:lnSpc>
                <a:spcPct val="150000"/>
              </a:lnSpc>
              <a:defRPr sz="1200">
                <a:solidFill>
                  <a:srgbClr val="4D4D4D"/>
                </a:solidFill>
                <a:ea typeface="微软雅黑" panose="020B0503020204020204" pitchFamily="34" charset="-122"/>
              </a:defRPr>
            </a:lvl1pPr>
          </a:lstStyle>
          <a:p>
            <a:pPr marL="0" marR="0" lvl="0" indent="0" algn="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等线" panose="02010600030101010101" charset="-122"/>
                <a:ea typeface="微软雅黑" panose="020B0503020204020204" pitchFamily="34" charset="-122"/>
                <a:cs typeface="+mn-cs"/>
              </a:rPr>
              <a:t>单击此处添加文本</a:t>
            </a:r>
          </a:p>
          <a:p>
            <a:pPr marL="0" marR="0" lvl="0" indent="0" algn="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等线" panose="02010600030101010101" charset="-122"/>
                <a:ea typeface="微软雅黑" panose="020B0503020204020204" pitchFamily="34" charset="-122"/>
                <a:cs typeface="+mn-cs"/>
              </a:rPr>
              <a:t>单击此处添加文本</a:t>
            </a:r>
          </a:p>
          <a:p>
            <a:pPr marL="0" marR="0" lvl="0" indent="0" algn="r" defTabSz="6858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4D4D4D"/>
                </a:solidFill>
                <a:effectLst/>
                <a:uLnTx/>
                <a:uFillTx/>
                <a:latin typeface="等线" panose="02010600030101010101" charset="-122"/>
                <a:ea typeface="微软雅黑" panose="020B0503020204020204" pitchFamily="34" charset="-122"/>
                <a:cs typeface="+mn-cs"/>
              </a:rPr>
              <a:t>单击此处添加文本</a:t>
            </a:r>
          </a:p>
        </p:txBody>
      </p:sp>
      <p:cxnSp>
        <p:nvCxnSpPr>
          <p:cNvPr id="18" name="直接连接符 17"/>
          <p:cNvCxnSpPr>
            <a:cxnSpLocks noChangeShapeType="1"/>
          </p:cNvCxnSpPr>
          <p:nvPr/>
        </p:nvCxnSpPr>
        <p:spPr bwMode="auto">
          <a:xfrm>
            <a:off x="5560708" y="1647317"/>
            <a:ext cx="2520173" cy="0"/>
          </a:xfrm>
          <a:prstGeom prst="line">
            <a:avLst/>
          </a:prstGeom>
          <a:noFill/>
          <a:ln w="9525" algn="ctr">
            <a:solidFill>
              <a:srgbClr val="A9A9A9"/>
            </a:solidFill>
            <a:round/>
            <a:headEnd type="oval" w="med" len="med"/>
            <a:tailEnd type="oval" w="med" len="med"/>
          </a:ln>
          <a:extLst>
            <a:ext uri="{909E8E84-426E-40DD-AFC4-6F175D3DCCD1}">
              <a14:hiddenFill xmlns:a14="http://schemas.microsoft.com/office/drawing/2010/main">
                <a:noFill/>
              </a14:hiddenFill>
            </a:ext>
          </a:extLst>
        </p:spPr>
      </p:cxnSp>
      <p:cxnSp>
        <p:nvCxnSpPr>
          <p:cNvPr id="19" name="直接连接符 18"/>
          <p:cNvCxnSpPr>
            <a:cxnSpLocks noChangeShapeType="1"/>
          </p:cNvCxnSpPr>
          <p:nvPr/>
        </p:nvCxnSpPr>
        <p:spPr bwMode="auto">
          <a:xfrm>
            <a:off x="1726491" y="3943721"/>
            <a:ext cx="2156747" cy="0"/>
          </a:xfrm>
          <a:prstGeom prst="line">
            <a:avLst/>
          </a:prstGeom>
          <a:noFill/>
          <a:ln w="9525" algn="ctr">
            <a:solidFill>
              <a:srgbClr val="A9A9A9"/>
            </a:solidFill>
            <a:round/>
            <a:headEnd type="oval" w="med" len="med"/>
            <a:tailEnd type="oval" w="med" len="med"/>
          </a:ln>
          <a:extLst>
            <a:ext uri="{909E8E84-426E-40DD-AFC4-6F175D3DCCD1}">
              <a14:hiddenFill xmlns:a14="http://schemas.microsoft.com/office/drawing/2010/main">
                <a:noFill/>
              </a14:hiddenFill>
            </a:ext>
          </a:extLst>
        </p:spPr>
      </p:cxnSp>
      <p:cxnSp>
        <p:nvCxnSpPr>
          <p:cNvPr id="20" name="直接连接符 19"/>
          <p:cNvCxnSpPr>
            <a:cxnSpLocks noChangeShapeType="1"/>
          </p:cNvCxnSpPr>
          <p:nvPr/>
        </p:nvCxnSpPr>
        <p:spPr bwMode="auto">
          <a:xfrm>
            <a:off x="1121840" y="1218824"/>
            <a:ext cx="2743941" cy="0"/>
          </a:xfrm>
          <a:prstGeom prst="line">
            <a:avLst/>
          </a:prstGeom>
          <a:noFill/>
          <a:ln w="9525" algn="ctr">
            <a:solidFill>
              <a:srgbClr val="A9A9A9"/>
            </a:solidFill>
            <a:round/>
            <a:headEnd type="oval" w="med" len="med"/>
            <a:tailEnd type="oval" w="med" len="med"/>
          </a:ln>
          <a:extLst>
            <a:ext uri="{909E8E84-426E-40DD-AFC4-6F175D3DCCD1}">
              <a14:hiddenFill xmlns:a14="http://schemas.microsoft.com/office/drawing/2010/main">
                <a:noFill/>
              </a14:hiddenFill>
            </a:ext>
          </a:extLst>
        </p:spPr>
      </p:cxn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childTnLst>
                          </p:cTn>
                        </p:par>
                        <p:par>
                          <p:cTn id="33" fill="hold">
                            <p:stCondLst>
                              <p:cond delay="2500"/>
                            </p:stCondLst>
                            <p:childTnLst>
                              <p:par>
                                <p:cTn id="34" presetID="22" presetClass="entr" presetSubtype="1"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up)">
                                      <p:cBhvr>
                                        <p:cTn id="36" dur="500"/>
                                        <p:tgtEl>
                                          <p:spTgt spid="14"/>
                                        </p:tgtEl>
                                      </p:cBhvr>
                                    </p:animEffect>
                                  </p:childTnLst>
                                </p:cTn>
                              </p:par>
                              <p:par>
                                <p:cTn id="37" presetID="22" presetClass="entr" presetSubtype="8"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childTnLst>
                          </p:cTn>
                        </p:par>
                        <p:par>
                          <p:cTn id="43" fill="hold">
                            <p:stCondLst>
                              <p:cond delay="3000"/>
                            </p:stCondLst>
                            <p:childTnLst>
                              <p:par>
                                <p:cTn id="44" presetID="22" presetClass="entr" presetSubtype="2"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right)">
                                      <p:cBhvr>
                                        <p:cTn id="46" dur="500"/>
                                        <p:tgtEl>
                                          <p:spTgt spid="12"/>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right)">
                                      <p:cBhvr>
                                        <p:cTn id="49" dur="500"/>
                                        <p:tgtEl>
                                          <p:spTgt spid="16"/>
                                        </p:tgtEl>
                                      </p:cBhvr>
                                    </p:animEffect>
                                  </p:childTnLst>
                                </p:cTn>
                              </p:par>
                              <p:par>
                                <p:cTn id="50" presetID="22" presetClass="entr" presetSubtype="2"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right)">
                                      <p:cBhvr>
                                        <p:cTn id="52" dur="500"/>
                                        <p:tgtEl>
                                          <p:spTgt spid="19"/>
                                        </p:tgtEl>
                                      </p:cBhvr>
                                    </p:animEffect>
                                  </p:childTnLst>
                                </p:cTn>
                              </p:par>
                            </p:childTnLst>
                          </p:cTn>
                        </p:par>
                        <p:par>
                          <p:cTn id="53" fill="hold">
                            <p:stCondLst>
                              <p:cond delay="3500"/>
                            </p:stCondLst>
                            <p:childTnLst>
                              <p:par>
                                <p:cTn id="54" presetID="22" presetClass="entr" presetSubtype="4" fill="hold" nodeType="after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down)">
                                      <p:cBhvr>
                                        <p:cTn id="56" dur="500"/>
                                        <p:tgtEl>
                                          <p:spTgt spid="13"/>
                                        </p:tgtEl>
                                      </p:cBhvr>
                                    </p:animEffect>
                                  </p:childTnLst>
                                </p:cTn>
                              </p:par>
                              <p:par>
                                <p:cTn id="57" presetID="22" presetClass="entr" presetSubtype="2"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right)">
                                      <p:cBhvr>
                                        <p:cTn id="59" dur="500"/>
                                        <p:tgtEl>
                                          <p:spTgt spid="20"/>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right)">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52032" y="168223"/>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grpSp>
        <p:nvGrpSpPr>
          <p:cNvPr id="29" name="组合 28"/>
          <p:cNvGrpSpPr/>
          <p:nvPr/>
        </p:nvGrpSpPr>
        <p:grpSpPr bwMode="auto">
          <a:xfrm>
            <a:off x="3843564" y="2147226"/>
            <a:ext cx="2578891" cy="590368"/>
            <a:chOff x="3842685" y="3159153"/>
            <a:chExt cx="2580216" cy="590890"/>
          </a:xfrm>
        </p:grpSpPr>
        <p:sp>
          <p:nvSpPr>
            <p:cNvPr id="30" name="矩形 29"/>
            <p:cNvSpPr/>
            <p:nvPr/>
          </p:nvSpPr>
          <p:spPr>
            <a:xfrm>
              <a:off x="3842685" y="3159153"/>
              <a:ext cx="2580216" cy="59089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3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1" name="AutoShape 7"/>
            <p:cNvSpPr>
              <a:spLocks noChangeArrowheads="1"/>
            </p:cNvSpPr>
            <p:nvPr/>
          </p:nvSpPr>
          <p:spPr bwMode="gray">
            <a:xfrm>
              <a:off x="4938933" y="3196488"/>
              <a:ext cx="452227" cy="516221"/>
            </a:xfrm>
            <a:prstGeom prst="chevron">
              <a:avLst>
                <a:gd name="adj" fmla="val 52514"/>
              </a:avLst>
            </a:prstGeom>
            <a:gradFill>
              <a:gsLst>
                <a:gs pos="33000">
                  <a:srgbClr val="F9F9F9"/>
                </a:gs>
                <a:gs pos="100000">
                  <a:srgbClr val="D7D7D7"/>
                </a:gs>
              </a:gsLst>
              <a:lin ang="5400000" scaled="0"/>
            </a:gradFill>
            <a:ln w="3175" cap="flat" cmpd="sng" algn="ctr">
              <a:solidFill>
                <a:srgbClr val="D7D7D7"/>
              </a:solidFill>
              <a:prstDash val="solid"/>
            </a:ln>
            <a:effectLst>
              <a:innerShdw blurRad="114300">
                <a:prstClr val="black">
                  <a:alpha val="27000"/>
                </a:prstClr>
              </a:inn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4D4D4D"/>
                </a:solidFill>
                <a:effectLst/>
                <a:uLnTx/>
                <a:uFillTx/>
                <a:latin typeface="Impact" panose="020B0806030902050204" pitchFamily="34" charset="0"/>
                <a:ea typeface="微软雅黑" panose="020B0503020204020204" pitchFamily="34" charset="-122"/>
                <a:cs typeface="+mn-cs"/>
              </a:endParaRPr>
            </a:p>
          </p:txBody>
        </p:sp>
      </p:grpSp>
      <p:sp>
        <p:nvSpPr>
          <p:cNvPr id="32" name="AutoShape 1"/>
          <p:cNvSpPr>
            <a:spLocks noChangeArrowheads="1"/>
          </p:cNvSpPr>
          <p:nvPr/>
        </p:nvSpPr>
        <p:spPr bwMode="auto">
          <a:xfrm>
            <a:off x="1753470" y="1196606"/>
            <a:ext cx="1358481" cy="1185497"/>
          </a:xfrm>
          <a:prstGeom prst="hexagon">
            <a:avLst>
              <a:gd name="adj" fmla="val 28657"/>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cs typeface="+mn-cs"/>
              </a:rPr>
              <a:t>文本</a:t>
            </a:r>
            <a:endPar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cs typeface="+mn-cs"/>
            </a:endParaRPr>
          </a:p>
        </p:txBody>
      </p:sp>
      <p:sp>
        <p:nvSpPr>
          <p:cNvPr id="33" name="AutoShape 5"/>
          <p:cNvSpPr>
            <a:spLocks noChangeArrowheads="1"/>
          </p:cNvSpPr>
          <p:nvPr/>
        </p:nvSpPr>
        <p:spPr bwMode="auto">
          <a:xfrm>
            <a:off x="1753470" y="2451931"/>
            <a:ext cx="1358481" cy="1187084"/>
          </a:xfrm>
          <a:prstGeom prst="hexagon">
            <a:avLst>
              <a:gd name="adj" fmla="val 28657"/>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cs typeface="+mn-cs"/>
              </a:rPr>
              <a:t>文本</a:t>
            </a:r>
            <a:endPar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cs typeface="+mn-cs"/>
            </a:endParaRPr>
          </a:p>
        </p:txBody>
      </p:sp>
      <p:sp>
        <p:nvSpPr>
          <p:cNvPr id="34" name="AutoShape 4"/>
          <p:cNvSpPr>
            <a:spLocks noChangeArrowheads="1"/>
          </p:cNvSpPr>
          <p:nvPr/>
        </p:nvSpPr>
        <p:spPr bwMode="auto">
          <a:xfrm>
            <a:off x="2810419" y="1834585"/>
            <a:ext cx="1360068" cy="1185497"/>
          </a:xfrm>
          <a:prstGeom prst="hexagon">
            <a:avLst>
              <a:gd name="adj" fmla="val 28657"/>
              <a:gd name="vf" fmla="val 115470"/>
            </a:avLst>
          </a:pr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16200000" scaled="1"/>
            <a:tileRect/>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文本</a:t>
            </a:r>
            <a:endParaRPr kumimoji="0" lang="en-US" altLang="zh-CN" sz="18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35" name="AutoShape 8"/>
          <p:cNvSpPr>
            <a:spLocks noChangeArrowheads="1"/>
          </p:cNvSpPr>
          <p:nvPr/>
        </p:nvSpPr>
        <p:spPr bwMode="auto">
          <a:xfrm>
            <a:off x="6114574" y="1450528"/>
            <a:ext cx="2329731" cy="1983763"/>
          </a:xfrm>
          <a:prstGeom prst="hexagon">
            <a:avLst>
              <a:gd name="adj" fmla="val 29334"/>
              <a:gd name="vf" fmla="val 115470"/>
            </a:avLst>
          </a:prstGeom>
          <a:gradFill flip="none" rotWithShape="1">
            <a:gsLst>
              <a:gs pos="0">
                <a:srgbClr val="179C31">
                  <a:shade val="30000"/>
                  <a:satMod val="115000"/>
                </a:srgbClr>
              </a:gs>
              <a:gs pos="50000">
                <a:srgbClr val="179C31">
                  <a:shade val="67500"/>
                  <a:satMod val="115000"/>
                </a:srgbClr>
              </a:gs>
              <a:gs pos="100000">
                <a:srgbClr val="179C31">
                  <a:shade val="100000"/>
                  <a:satMod val="115000"/>
                </a:srgbClr>
              </a:gs>
            </a:gsLst>
            <a:lin ang="18900000" scaled="1"/>
            <a:tileRect/>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24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rPr>
              <a:t>文本</a:t>
            </a:r>
            <a:endParaRPr kumimoji="0" lang="en-US" altLang="zh-CN" sz="2400" b="0" i="0" u="none" strike="noStrike" kern="0" cap="none" spc="0" normalizeH="0" baseline="0" noProof="0" dirty="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36" name="AutoShape 1"/>
          <p:cNvSpPr>
            <a:spLocks noChangeArrowheads="1"/>
          </p:cNvSpPr>
          <p:nvPr/>
        </p:nvSpPr>
        <p:spPr bwMode="auto">
          <a:xfrm>
            <a:off x="699695" y="1837759"/>
            <a:ext cx="1360068" cy="1185497"/>
          </a:xfrm>
          <a:prstGeom prst="hexagon">
            <a:avLst>
              <a:gd name="adj" fmla="val 28657"/>
              <a:gd name="vf" fmla="val 115470"/>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cs typeface="+mn-cs"/>
              </a:rPr>
              <a:t>文本</a:t>
            </a:r>
            <a:endParaRPr kumimoji="0" lang="en-US" altLang="zh-CN" sz="1800" b="0" i="0" u="none" strike="noStrike" kern="0" cap="none" spc="0" normalizeH="0" baseline="0" noProof="0" dirty="0">
              <a:ln>
                <a:noFill/>
              </a:ln>
              <a:solidFill>
                <a:sysClr val="window" lastClr="FFFFFF">
                  <a:lumMod val="50000"/>
                </a:sysClr>
              </a:solidFill>
              <a:effectLst/>
              <a:uLnTx/>
              <a:uFillTx/>
              <a:latin typeface="微软雅黑" panose="020B0503020204020204" pitchFamily="34" charset="-122"/>
              <a:ea typeface="微软雅黑" panose="020B0503020204020204" pitchFamily="34" charset="-122"/>
              <a:cs typeface="+mn-cs"/>
            </a:endParaRPr>
          </a:p>
        </p:txBody>
      </p:sp>
      <p:pic>
        <p:nvPicPr>
          <p:cNvPr id="38" name="图片 4" descr="www_tuweimei_comComp_18987085_B9WFGDN0IUVD3CZv8Ua72OHE15JORXjT.jpg"/>
          <p:cNvPicPr>
            <a:picLocks noGrp="1" noChangeAspect="1" noChangeArrowheads="1"/>
          </p:cNvPicPr>
          <p:nvPr/>
        </p:nvPicPr>
        <p:blipFill>
          <a:blip r:embed="rId3" cstate="email"/>
          <a:srcRect/>
          <a:stretch>
            <a:fillRect/>
          </a:stretch>
        </p:blipFill>
        <p:spPr bwMode="auto">
          <a:xfrm>
            <a:off x="3843562" y="2953427"/>
            <a:ext cx="2564609" cy="1898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p:cTn id="18" dur="500" fill="hold"/>
                                        <p:tgtEl>
                                          <p:spTgt spid="32"/>
                                        </p:tgtEl>
                                        <p:attrNameLst>
                                          <p:attrName>ppt_w</p:attrName>
                                        </p:attrNameLst>
                                      </p:cBhvr>
                                      <p:tavLst>
                                        <p:tav tm="0">
                                          <p:val>
                                            <p:fltVal val="0"/>
                                          </p:val>
                                        </p:tav>
                                        <p:tav tm="100000">
                                          <p:val>
                                            <p:strVal val="#ppt_w"/>
                                          </p:val>
                                        </p:tav>
                                      </p:tavLst>
                                    </p:anim>
                                    <p:anim calcmode="lin" valueType="num">
                                      <p:cBhvr>
                                        <p:cTn id="19" dur="500" fill="hold"/>
                                        <p:tgtEl>
                                          <p:spTgt spid="32"/>
                                        </p:tgtEl>
                                        <p:attrNameLst>
                                          <p:attrName>ppt_h</p:attrName>
                                        </p:attrNameLst>
                                      </p:cBhvr>
                                      <p:tavLst>
                                        <p:tav tm="0">
                                          <p:val>
                                            <p:fltVal val="0"/>
                                          </p:val>
                                        </p:tav>
                                        <p:tav tm="100000">
                                          <p:val>
                                            <p:strVal val="#ppt_h"/>
                                          </p:val>
                                        </p:tav>
                                      </p:tavLst>
                                    </p:anim>
                                    <p:animEffect transition="in" filter="fade">
                                      <p:cBhvr>
                                        <p:cTn id="20" dur="500"/>
                                        <p:tgtEl>
                                          <p:spTgt spid="3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p:cTn id="23" dur="500" fill="hold"/>
                                        <p:tgtEl>
                                          <p:spTgt spid="33"/>
                                        </p:tgtEl>
                                        <p:attrNameLst>
                                          <p:attrName>ppt_w</p:attrName>
                                        </p:attrNameLst>
                                      </p:cBhvr>
                                      <p:tavLst>
                                        <p:tav tm="0">
                                          <p:val>
                                            <p:fltVal val="0"/>
                                          </p:val>
                                        </p:tav>
                                        <p:tav tm="100000">
                                          <p:val>
                                            <p:strVal val="#ppt_w"/>
                                          </p:val>
                                        </p:tav>
                                      </p:tavLst>
                                    </p:anim>
                                    <p:anim calcmode="lin" valueType="num">
                                      <p:cBhvr>
                                        <p:cTn id="24" dur="500" fill="hold"/>
                                        <p:tgtEl>
                                          <p:spTgt spid="33"/>
                                        </p:tgtEl>
                                        <p:attrNameLst>
                                          <p:attrName>ppt_h</p:attrName>
                                        </p:attrNameLst>
                                      </p:cBhvr>
                                      <p:tavLst>
                                        <p:tav tm="0">
                                          <p:val>
                                            <p:fltVal val="0"/>
                                          </p:val>
                                        </p:tav>
                                        <p:tav tm="100000">
                                          <p:val>
                                            <p:strVal val="#ppt_h"/>
                                          </p:val>
                                        </p:tav>
                                      </p:tavLst>
                                    </p:anim>
                                    <p:animEffect transition="in" filter="fade">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left)">
                                      <p:cBhvr>
                                        <p:cTn id="30" dur="500"/>
                                        <p:tgtEl>
                                          <p:spTgt spid="3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ppt_w</p:attrName>
                                        </p:attrNameLst>
                                      </p:cBhvr>
                                      <p:tavLst>
                                        <p:tav tm="0">
                                          <p:val>
                                            <p:fltVal val="0"/>
                                          </p:val>
                                        </p:tav>
                                        <p:tav tm="100000">
                                          <p:val>
                                            <p:strVal val="#ppt_w"/>
                                          </p:val>
                                        </p:tav>
                                      </p:tavLst>
                                    </p:anim>
                                    <p:anim calcmode="lin" valueType="num">
                                      <p:cBhvr>
                                        <p:cTn id="40" dur="500" fill="hold"/>
                                        <p:tgtEl>
                                          <p:spTgt spid="35"/>
                                        </p:tgtEl>
                                        <p:attrNameLst>
                                          <p:attrName>ppt_h</p:attrName>
                                        </p:attrNameLst>
                                      </p:cBhvr>
                                      <p:tavLst>
                                        <p:tav tm="0">
                                          <p:val>
                                            <p:fltVal val="0"/>
                                          </p:val>
                                        </p:tav>
                                        <p:tav tm="100000">
                                          <p:val>
                                            <p:strVal val="#ppt_h"/>
                                          </p:val>
                                        </p:tav>
                                      </p:tavLst>
                                    </p:anim>
                                    <p:animEffect transition="in" filter="fade">
                                      <p:cBhvr>
                                        <p:cTn id="41" dur="500"/>
                                        <p:tgtEl>
                                          <p:spTgt spid="35"/>
                                        </p:tgtEl>
                                      </p:cBhvr>
                                    </p:animEffect>
                                  </p:childTnLst>
                                </p:cTn>
                              </p:par>
                            </p:childTnLst>
                          </p:cTn>
                        </p:par>
                        <p:par>
                          <p:cTn id="42" fill="hold">
                            <p:stCondLst>
                              <p:cond delay="1000"/>
                            </p:stCondLst>
                            <p:childTnLst>
                              <p:par>
                                <p:cTn id="43" presetID="42" presetClass="entr" presetSubtype="0" fill="hold"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500"/>
                                        <p:tgtEl>
                                          <p:spTgt spid="38"/>
                                        </p:tgtEl>
                                      </p:cBhvr>
                                    </p:animEffect>
                                    <p:anim calcmode="lin" valueType="num">
                                      <p:cBhvr>
                                        <p:cTn id="46" dur="500" fill="hold"/>
                                        <p:tgtEl>
                                          <p:spTgt spid="38"/>
                                        </p:tgtEl>
                                        <p:attrNameLst>
                                          <p:attrName>ppt_x</p:attrName>
                                        </p:attrNameLst>
                                      </p:cBhvr>
                                      <p:tavLst>
                                        <p:tav tm="0">
                                          <p:val>
                                            <p:strVal val="#ppt_x"/>
                                          </p:val>
                                        </p:tav>
                                        <p:tav tm="100000">
                                          <p:val>
                                            <p:strVal val="#ppt_x"/>
                                          </p:val>
                                        </p:tav>
                                      </p:tavLst>
                                    </p:anim>
                                    <p:anim calcmode="lin" valueType="num">
                                      <p:cBhvr>
                                        <p:cTn id="47"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2" grpId="0" animBg="1"/>
      <p:bldP spid="33" grpId="0" animBg="1"/>
      <p:bldP spid="34" grpId="0" animBg="1"/>
      <p:bldP spid="35" grpId="0" animBg="1"/>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52032" y="168223"/>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30" name="Freeform 2"/>
          <p:cNvSpPr/>
          <p:nvPr/>
        </p:nvSpPr>
        <p:spPr bwMode="blackWhite">
          <a:xfrm>
            <a:off x="3834040" y="1448942"/>
            <a:ext cx="1248977" cy="2559847"/>
          </a:xfrm>
          <a:custGeom>
            <a:avLst/>
            <a:gdLst>
              <a:gd name="T0" fmla="*/ 432 w 865"/>
              <a:gd name="T1" fmla="*/ 0 h 1828"/>
              <a:gd name="T2" fmla="*/ 561 w 865"/>
              <a:gd name="T3" fmla="*/ 828 h 1828"/>
              <a:gd name="T4" fmla="*/ 561 w 865"/>
              <a:gd name="T5" fmla="*/ 1539 h 1828"/>
              <a:gd name="T6" fmla="*/ 648 w 865"/>
              <a:gd name="T7" fmla="*/ 1539 h 1828"/>
              <a:gd name="T8" fmla="*/ 864 w 865"/>
              <a:gd name="T9" fmla="*/ 1658 h 1828"/>
              <a:gd name="T10" fmla="*/ 864 w 865"/>
              <a:gd name="T11" fmla="*/ 1827 h 1828"/>
              <a:gd name="T12" fmla="*/ 0 w 865"/>
              <a:gd name="T13" fmla="*/ 1827 h 1828"/>
              <a:gd name="T14" fmla="*/ 0 w 865"/>
              <a:gd name="T15" fmla="*/ 1674 h 1828"/>
              <a:gd name="T16" fmla="*/ 172 w 865"/>
              <a:gd name="T17" fmla="*/ 1556 h 1828"/>
              <a:gd name="T18" fmla="*/ 273 w 865"/>
              <a:gd name="T19" fmla="*/ 1556 h 1828"/>
              <a:gd name="T20" fmla="*/ 273 w 865"/>
              <a:gd name="T21" fmla="*/ 828 h 1828"/>
              <a:gd name="T22" fmla="*/ 432 w 865"/>
              <a:gd name="T23" fmla="*/ 0 h 1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5" h="1828">
                <a:moveTo>
                  <a:pt x="432" y="0"/>
                </a:moveTo>
                <a:lnTo>
                  <a:pt x="561" y="828"/>
                </a:lnTo>
                <a:lnTo>
                  <a:pt x="561" y="1539"/>
                </a:lnTo>
                <a:lnTo>
                  <a:pt x="648" y="1539"/>
                </a:lnTo>
                <a:lnTo>
                  <a:pt x="864" y="1658"/>
                </a:lnTo>
                <a:lnTo>
                  <a:pt x="864" y="1827"/>
                </a:lnTo>
                <a:lnTo>
                  <a:pt x="0" y="1827"/>
                </a:lnTo>
                <a:lnTo>
                  <a:pt x="0" y="1674"/>
                </a:lnTo>
                <a:lnTo>
                  <a:pt x="172" y="1556"/>
                </a:lnTo>
                <a:lnTo>
                  <a:pt x="273" y="1556"/>
                </a:lnTo>
                <a:lnTo>
                  <a:pt x="273" y="828"/>
                </a:lnTo>
                <a:lnTo>
                  <a:pt x="432" y="0"/>
                </a:lnTo>
              </a:path>
            </a:pathLst>
          </a:custGeom>
          <a:gradFill flip="none" rotWithShape="1">
            <a:gsLst>
              <a:gs pos="0">
                <a:srgbClr val="0DA31B">
                  <a:shade val="30000"/>
                  <a:satMod val="115000"/>
                </a:srgbClr>
              </a:gs>
              <a:gs pos="50000">
                <a:srgbClr val="0DA31B">
                  <a:shade val="67500"/>
                  <a:satMod val="115000"/>
                </a:srgbClr>
              </a:gs>
              <a:gs pos="100000">
                <a:srgbClr val="0DA31B">
                  <a:shade val="100000"/>
                  <a:satMod val="115000"/>
                </a:srgbClr>
              </a:gs>
            </a:gsLst>
            <a:lin ang="16200000" scaled="1"/>
            <a:tileRect/>
          </a:gradFill>
          <a:ln w="25400" cap="flat" cmpd="sng" algn="ctr">
            <a:no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41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31" name="Freeform 3"/>
          <p:cNvSpPr/>
          <p:nvPr/>
        </p:nvSpPr>
        <p:spPr bwMode="blackWhite">
          <a:xfrm>
            <a:off x="3035775" y="1049014"/>
            <a:ext cx="2945491" cy="1102972"/>
          </a:xfrm>
          <a:custGeom>
            <a:avLst/>
            <a:gdLst>
              <a:gd name="T0" fmla="*/ 0 w 2042"/>
              <a:gd name="T1" fmla="*/ 788 h 789"/>
              <a:gd name="T2" fmla="*/ 2041 w 2042"/>
              <a:gd name="T3" fmla="*/ 78 h 789"/>
              <a:gd name="T4" fmla="*/ 1996 w 2042"/>
              <a:gd name="T5" fmla="*/ 0 h 789"/>
              <a:gd name="T6" fmla="*/ 985 w 2042"/>
              <a:gd name="T7" fmla="*/ 178 h 789"/>
              <a:gd name="T8" fmla="*/ 834 w 2042"/>
              <a:gd name="T9" fmla="*/ 230 h 789"/>
              <a:gd name="T10" fmla="*/ 8 w 2042"/>
              <a:gd name="T11" fmla="*/ 682 h 789"/>
              <a:gd name="T12" fmla="*/ 0 w 2042"/>
              <a:gd name="T13" fmla="*/ 788 h 789"/>
            </a:gdLst>
            <a:ahLst/>
            <a:cxnLst>
              <a:cxn ang="0">
                <a:pos x="T0" y="T1"/>
              </a:cxn>
              <a:cxn ang="0">
                <a:pos x="T2" y="T3"/>
              </a:cxn>
              <a:cxn ang="0">
                <a:pos x="T4" y="T5"/>
              </a:cxn>
              <a:cxn ang="0">
                <a:pos x="T6" y="T7"/>
              </a:cxn>
              <a:cxn ang="0">
                <a:pos x="T8" y="T9"/>
              </a:cxn>
              <a:cxn ang="0">
                <a:pos x="T10" y="T11"/>
              </a:cxn>
              <a:cxn ang="0">
                <a:pos x="T12" y="T13"/>
              </a:cxn>
            </a:cxnLst>
            <a:rect l="0" t="0" r="r" b="b"/>
            <a:pathLst>
              <a:path w="2042" h="789">
                <a:moveTo>
                  <a:pt x="0" y="788"/>
                </a:moveTo>
                <a:lnTo>
                  <a:pt x="2041" y="78"/>
                </a:lnTo>
                <a:lnTo>
                  <a:pt x="1996" y="0"/>
                </a:lnTo>
                <a:lnTo>
                  <a:pt x="985" y="178"/>
                </a:lnTo>
                <a:lnTo>
                  <a:pt x="834" y="230"/>
                </a:lnTo>
                <a:lnTo>
                  <a:pt x="8" y="682"/>
                </a:lnTo>
                <a:lnTo>
                  <a:pt x="0" y="788"/>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2" name="Oval 4"/>
          <p:cNvSpPr>
            <a:spLocks noChangeArrowheads="1"/>
          </p:cNvSpPr>
          <p:nvPr/>
        </p:nvSpPr>
        <p:spPr bwMode="blackWhite">
          <a:xfrm>
            <a:off x="4381558" y="1412440"/>
            <a:ext cx="153941" cy="149179"/>
          </a:xfrm>
          <a:prstGeom prst="ellipse">
            <a:avLst/>
          </a:prstGeom>
          <a:solidFill>
            <a:srgbClr val="4BF467"/>
          </a:solidFill>
          <a:ln w="25400" cap="flat" cmpd="sng" algn="ctr">
            <a:no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41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33" name="Line 5"/>
          <p:cNvSpPr>
            <a:spLocks noChangeShapeType="1"/>
          </p:cNvSpPr>
          <p:nvPr/>
        </p:nvSpPr>
        <p:spPr bwMode="blackWhite">
          <a:xfrm>
            <a:off x="5882871" y="1187084"/>
            <a:ext cx="530062" cy="1271196"/>
          </a:xfrm>
          <a:prstGeom prst="line">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4" name="Line 6"/>
          <p:cNvSpPr>
            <a:spLocks noChangeShapeType="1"/>
          </p:cNvSpPr>
          <p:nvPr/>
        </p:nvSpPr>
        <p:spPr bwMode="blackWhite">
          <a:xfrm>
            <a:off x="5871762" y="1187084"/>
            <a:ext cx="0" cy="1263260"/>
          </a:xfrm>
          <a:prstGeom prst="line">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5" name="Line 7"/>
          <p:cNvSpPr>
            <a:spLocks noChangeShapeType="1"/>
          </p:cNvSpPr>
          <p:nvPr/>
        </p:nvSpPr>
        <p:spPr bwMode="blackWhite">
          <a:xfrm flipH="1">
            <a:off x="5313135" y="1190258"/>
            <a:ext cx="552280" cy="1231520"/>
          </a:xfrm>
          <a:prstGeom prst="line">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39" name="Freeform 8"/>
          <p:cNvSpPr/>
          <p:nvPr/>
        </p:nvSpPr>
        <p:spPr bwMode="blackWhite">
          <a:xfrm>
            <a:off x="5246479" y="2429713"/>
            <a:ext cx="1198193" cy="385643"/>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0" name="Line 9"/>
          <p:cNvSpPr>
            <a:spLocks noChangeShapeType="1"/>
          </p:cNvSpPr>
          <p:nvPr/>
        </p:nvSpPr>
        <p:spPr bwMode="blackWhite">
          <a:xfrm>
            <a:off x="3173845" y="2099615"/>
            <a:ext cx="530062" cy="1269608"/>
          </a:xfrm>
          <a:prstGeom prst="line">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2" name="Line 10"/>
          <p:cNvSpPr>
            <a:spLocks noChangeShapeType="1"/>
          </p:cNvSpPr>
          <p:nvPr/>
        </p:nvSpPr>
        <p:spPr bwMode="blackWhite">
          <a:xfrm>
            <a:off x="3165909" y="2099615"/>
            <a:ext cx="0" cy="1263260"/>
          </a:xfrm>
          <a:prstGeom prst="line">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3" name="Line 11"/>
          <p:cNvSpPr>
            <a:spLocks noChangeShapeType="1"/>
          </p:cNvSpPr>
          <p:nvPr/>
        </p:nvSpPr>
        <p:spPr bwMode="blackWhite">
          <a:xfrm flipH="1">
            <a:off x="2597760" y="2101201"/>
            <a:ext cx="560215" cy="1237868"/>
          </a:xfrm>
          <a:prstGeom prst="line">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4" name="Freeform 12"/>
          <p:cNvSpPr/>
          <p:nvPr/>
        </p:nvSpPr>
        <p:spPr bwMode="blackWhite">
          <a:xfrm>
            <a:off x="2539040" y="3339070"/>
            <a:ext cx="1198193" cy="385644"/>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5" name="TextBox 53"/>
          <p:cNvSpPr txBox="1">
            <a:spLocks noChangeArrowheads="1"/>
          </p:cNvSpPr>
          <p:nvPr/>
        </p:nvSpPr>
        <p:spPr bwMode="auto">
          <a:xfrm>
            <a:off x="775872" y="2894707"/>
            <a:ext cx="1763169"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defTabSz="932180" eaLnBrk="0" hangingPunct="0">
              <a:defRPr b="1">
                <a:solidFill>
                  <a:schemeClr val="tx1"/>
                </a:solidFill>
                <a:latin typeface="Amelia BT"/>
                <a:ea typeface="宋体" panose="02010600030101010101" pitchFamily="2" charset="-122"/>
              </a:defRPr>
            </a:lvl1pPr>
            <a:lvl2pPr marL="742950" indent="-285750" defTabSz="932180" eaLnBrk="0" hangingPunct="0">
              <a:defRPr b="1">
                <a:solidFill>
                  <a:schemeClr val="tx1"/>
                </a:solidFill>
                <a:latin typeface="Amelia BT"/>
                <a:ea typeface="宋体" panose="02010600030101010101" pitchFamily="2" charset="-122"/>
              </a:defRPr>
            </a:lvl2pPr>
            <a:lvl3pPr marL="1143000" indent="-228600" defTabSz="932180" eaLnBrk="0" hangingPunct="0">
              <a:defRPr b="1">
                <a:solidFill>
                  <a:schemeClr val="tx1"/>
                </a:solidFill>
                <a:latin typeface="Amelia BT"/>
                <a:ea typeface="宋体" panose="02010600030101010101" pitchFamily="2" charset="-122"/>
              </a:defRPr>
            </a:lvl3pPr>
            <a:lvl4pPr marL="1600200" indent="-228600" defTabSz="932180" eaLnBrk="0" hangingPunct="0">
              <a:defRPr b="1">
                <a:solidFill>
                  <a:schemeClr val="tx1"/>
                </a:solidFill>
                <a:latin typeface="Amelia BT"/>
                <a:ea typeface="宋体" panose="02010600030101010101" pitchFamily="2" charset="-122"/>
              </a:defRPr>
            </a:lvl4pPr>
            <a:lvl5pPr marL="2057400" indent="-228600" defTabSz="932180" eaLnBrk="0" hangingPunct="0">
              <a:defRPr b="1">
                <a:solidFill>
                  <a:schemeClr val="tx1"/>
                </a:solidFill>
                <a:latin typeface="Amelia BT"/>
                <a:ea typeface="宋体" panose="02010600030101010101" pitchFamily="2" charset="-122"/>
              </a:defRPr>
            </a:lvl5pPr>
            <a:lvl6pPr marL="25146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93218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1"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sp>
        <p:nvSpPr>
          <p:cNvPr id="46" name="TextBox 45"/>
          <p:cNvSpPr txBox="1">
            <a:spLocks noChangeArrowheads="1"/>
          </p:cNvSpPr>
          <p:nvPr/>
        </p:nvSpPr>
        <p:spPr bwMode="auto">
          <a:xfrm>
            <a:off x="775872" y="3224805"/>
            <a:ext cx="1763169" cy="1109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defTabSz="932180" eaLnBrk="0" hangingPunct="0">
              <a:defRPr b="1">
                <a:solidFill>
                  <a:schemeClr val="tx1"/>
                </a:solidFill>
                <a:latin typeface="Amelia BT"/>
                <a:ea typeface="宋体" panose="02010600030101010101" pitchFamily="2" charset="-122"/>
              </a:defRPr>
            </a:lvl1pPr>
            <a:lvl2pPr marL="742950" indent="-285750" defTabSz="932180" eaLnBrk="0" hangingPunct="0">
              <a:defRPr b="1">
                <a:solidFill>
                  <a:schemeClr val="tx1"/>
                </a:solidFill>
                <a:latin typeface="Amelia BT"/>
                <a:ea typeface="宋体" panose="02010600030101010101" pitchFamily="2" charset="-122"/>
              </a:defRPr>
            </a:lvl2pPr>
            <a:lvl3pPr marL="1143000" indent="-228600" defTabSz="932180" eaLnBrk="0" hangingPunct="0">
              <a:defRPr b="1">
                <a:solidFill>
                  <a:schemeClr val="tx1"/>
                </a:solidFill>
                <a:latin typeface="Amelia BT"/>
                <a:ea typeface="宋体" panose="02010600030101010101" pitchFamily="2" charset="-122"/>
              </a:defRPr>
            </a:lvl3pPr>
            <a:lvl4pPr marL="1600200" indent="-228600" defTabSz="932180" eaLnBrk="0" hangingPunct="0">
              <a:defRPr b="1">
                <a:solidFill>
                  <a:schemeClr val="tx1"/>
                </a:solidFill>
                <a:latin typeface="Amelia BT"/>
                <a:ea typeface="宋体" panose="02010600030101010101" pitchFamily="2" charset="-122"/>
              </a:defRPr>
            </a:lvl4pPr>
            <a:lvl5pPr marL="2057400" indent="-228600" defTabSz="932180" eaLnBrk="0" hangingPunct="0">
              <a:defRPr b="1">
                <a:solidFill>
                  <a:schemeClr val="tx1"/>
                </a:solidFill>
                <a:latin typeface="Amelia BT"/>
                <a:ea typeface="宋体" panose="02010600030101010101" pitchFamily="2" charset="-122"/>
              </a:defRPr>
            </a:lvl5pPr>
            <a:lvl6pPr marL="25146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l" defTabSz="932180" rtl="0" eaLnBrk="1" fontAlgn="auto" latinLnBrk="0" hangingPunct="1">
              <a:lnSpc>
                <a:spcPct val="150000"/>
              </a:lnSpc>
              <a:spcBef>
                <a:spcPts val="0"/>
              </a:spcBef>
              <a:spcAft>
                <a:spcPts val="0"/>
              </a:spcAft>
              <a:buClrTx/>
              <a:buSzTx/>
              <a:buFontTx/>
              <a:buNone/>
              <a:defRPr/>
            </a:pPr>
            <a:r>
              <a:rPr kumimoji="0" lang="zh-CN" altLang="en-US" sz="1100" b="1"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单击此处添加段落文本单击此处添加段落文本单击此处添加段落文本单击此处添加段落文本</a:t>
            </a:r>
          </a:p>
        </p:txBody>
      </p:sp>
      <p:sp>
        <p:nvSpPr>
          <p:cNvPr id="47" name="TextBox 53"/>
          <p:cNvSpPr txBox="1">
            <a:spLocks noChangeArrowheads="1"/>
          </p:cNvSpPr>
          <p:nvPr/>
        </p:nvSpPr>
        <p:spPr bwMode="auto">
          <a:xfrm>
            <a:off x="6565286" y="1779039"/>
            <a:ext cx="1763169"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defTabSz="932180" eaLnBrk="0" hangingPunct="0">
              <a:defRPr b="1">
                <a:solidFill>
                  <a:schemeClr val="tx1"/>
                </a:solidFill>
                <a:latin typeface="Amelia BT"/>
                <a:ea typeface="宋体" panose="02010600030101010101" pitchFamily="2" charset="-122"/>
              </a:defRPr>
            </a:lvl1pPr>
            <a:lvl2pPr marL="742950" indent="-285750" defTabSz="932180" eaLnBrk="0" hangingPunct="0">
              <a:defRPr b="1">
                <a:solidFill>
                  <a:schemeClr val="tx1"/>
                </a:solidFill>
                <a:latin typeface="Amelia BT"/>
                <a:ea typeface="宋体" panose="02010600030101010101" pitchFamily="2" charset="-122"/>
              </a:defRPr>
            </a:lvl2pPr>
            <a:lvl3pPr marL="1143000" indent="-228600" defTabSz="932180" eaLnBrk="0" hangingPunct="0">
              <a:defRPr b="1">
                <a:solidFill>
                  <a:schemeClr val="tx1"/>
                </a:solidFill>
                <a:latin typeface="Amelia BT"/>
                <a:ea typeface="宋体" panose="02010600030101010101" pitchFamily="2" charset="-122"/>
              </a:defRPr>
            </a:lvl3pPr>
            <a:lvl4pPr marL="1600200" indent="-228600" defTabSz="932180" eaLnBrk="0" hangingPunct="0">
              <a:defRPr b="1">
                <a:solidFill>
                  <a:schemeClr val="tx1"/>
                </a:solidFill>
                <a:latin typeface="Amelia BT"/>
                <a:ea typeface="宋体" panose="02010600030101010101" pitchFamily="2" charset="-122"/>
              </a:defRPr>
            </a:lvl4pPr>
            <a:lvl5pPr marL="2057400" indent="-228600" defTabSz="932180" eaLnBrk="0" hangingPunct="0">
              <a:defRPr b="1">
                <a:solidFill>
                  <a:schemeClr val="tx1"/>
                </a:solidFill>
                <a:latin typeface="Amelia BT"/>
                <a:ea typeface="宋体" panose="02010600030101010101" pitchFamily="2" charset="-122"/>
              </a:defRPr>
            </a:lvl5pPr>
            <a:lvl6pPr marL="25146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93218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endParaRPr kumimoji="0" lang="zh-CN" altLang="en-US" sz="1800" b="1"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宋体" panose="02010600030101010101" pitchFamily="2" charset="-122"/>
            </a:endParaRPr>
          </a:p>
        </p:txBody>
      </p:sp>
      <p:sp>
        <p:nvSpPr>
          <p:cNvPr id="48" name="TextBox 47"/>
          <p:cNvSpPr txBox="1">
            <a:spLocks noChangeArrowheads="1"/>
          </p:cNvSpPr>
          <p:nvPr/>
        </p:nvSpPr>
        <p:spPr bwMode="auto">
          <a:xfrm>
            <a:off x="6565286" y="2109138"/>
            <a:ext cx="1763169" cy="1109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defTabSz="932180" eaLnBrk="0" hangingPunct="0">
              <a:defRPr b="1">
                <a:solidFill>
                  <a:schemeClr val="tx1"/>
                </a:solidFill>
                <a:latin typeface="Amelia BT"/>
                <a:ea typeface="宋体" panose="02010600030101010101" pitchFamily="2" charset="-122"/>
              </a:defRPr>
            </a:lvl1pPr>
            <a:lvl2pPr marL="742950" indent="-285750" defTabSz="932180" eaLnBrk="0" hangingPunct="0">
              <a:defRPr b="1">
                <a:solidFill>
                  <a:schemeClr val="tx1"/>
                </a:solidFill>
                <a:latin typeface="Amelia BT"/>
                <a:ea typeface="宋体" panose="02010600030101010101" pitchFamily="2" charset="-122"/>
              </a:defRPr>
            </a:lvl2pPr>
            <a:lvl3pPr marL="1143000" indent="-228600" defTabSz="932180" eaLnBrk="0" hangingPunct="0">
              <a:defRPr b="1">
                <a:solidFill>
                  <a:schemeClr val="tx1"/>
                </a:solidFill>
                <a:latin typeface="Amelia BT"/>
                <a:ea typeface="宋体" panose="02010600030101010101" pitchFamily="2" charset="-122"/>
              </a:defRPr>
            </a:lvl3pPr>
            <a:lvl4pPr marL="1600200" indent="-228600" defTabSz="932180" eaLnBrk="0" hangingPunct="0">
              <a:defRPr b="1">
                <a:solidFill>
                  <a:schemeClr val="tx1"/>
                </a:solidFill>
                <a:latin typeface="Amelia BT"/>
                <a:ea typeface="宋体" panose="02010600030101010101" pitchFamily="2" charset="-122"/>
              </a:defRPr>
            </a:lvl4pPr>
            <a:lvl5pPr marL="2057400" indent="-228600" defTabSz="932180" eaLnBrk="0" hangingPunct="0">
              <a:defRPr b="1">
                <a:solidFill>
                  <a:schemeClr val="tx1"/>
                </a:solidFill>
                <a:latin typeface="Amelia BT"/>
                <a:ea typeface="宋体" panose="02010600030101010101" pitchFamily="2" charset="-122"/>
              </a:defRPr>
            </a:lvl5pPr>
            <a:lvl6pPr marL="25146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defTabSz="93218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l" defTabSz="932180" rtl="0" eaLnBrk="1" fontAlgn="auto" latinLnBrk="0" hangingPunct="1">
              <a:lnSpc>
                <a:spcPct val="150000"/>
              </a:lnSpc>
              <a:spcBef>
                <a:spcPts val="0"/>
              </a:spcBef>
              <a:spcAft>
                <a:spcPts val="0"/>
              </a:spcAft>
              <a:buClrTx/>
              <a:buSzTx/>
              <a:buFontTx/>
              <a:buNone/>
              <a:defRPr/>
            </a:pPr>
            <a:r>
              <a:rPr kumimoji="0" lang="zh-CN" altLang="en-US" sz="1100" b="1"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单击此处添加段落文本单击此处添加段落文本单击此处添加段落文本单击此处添加段落文本</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32" presetClass="emph" presetSubtype="0" fill="hold" grpId="1" nodeType="withEffect">
                                  <p:stCondLst>
                                    <p:cond delay="0"/>
                                  </p:stCondLst>
                                  <p:childTnLst>
                                    <p:animRot by="120000">
                                      <p:cBhvr>
                                        <p:cTn id="36" dur="100" fill="hold">
                                          <p:stCondLst>
                                            <p:cond delay="0"/>
                                          </p:stCondLst>
                                        </p:cTn>
                                        <p:tgtEl>
                                          <p:spTgt spid="32"/>
                                        </p:tgtEl>
                                        <p:attrNameLst>
                                          <p:attrName>r</p:attrName>
                                        </p:attrNameLst>
                                      </p:cBhvr>
                                    </p:animRot>
                                    <p:animRot by="-240000">
                                      <p:cBhvr>
                                        <p:cTn id="37" dur="200" fill="hold">
                                          <p:stCondLst>
                                            <p:cond delay="200"/>
                                          </p:stCondLst>
                                        </p:cTn>
                                        <p:tgtEl>
                                          <p:spTgt spid="32"/>
                                        </p:tgtEl>
                                        <p:attrNameLst>
                                          <p:attrName>r</p:attrName>
                                        </p:attrNameLst>
                                      </p:cBhvr>
                                    </p:animRot>
                                    <p:animRot by="240000">
                                      <p:cBhvr>
                                        <p:cTn id="38" dur="200" fill="hold">
                                          <p:stCondLst>
                                            <p:cond delay="400"/>
                                          </p:stCondLst>
                                        </p:cTn>
                                        <p:tgtEl>
                                          <p:spTgt spid="32"/>
                                        </p:tgtEl>
                                        <p:attrNameLst>
                                          <p:attrName>r</p:attrName>
                                        </p:attrNameLst>
                                      </p:cBhvr>
                                    </p:animRot>
                                    <p:animRot by="-240000">
                                      <p:cBhvr>
                                        <p:cTn id="39" dur="200" fill="hold">
                                          <p:stCondLst>
                                            <p:cond delay="600"/>
                                          </p:stCondLst>
                                        </p:cTn>
                                        <p:tgtEl>
                                          <p:spTgt spid="32"/>
                                        </p:tgtEl>
                                        <p:attrNameLst>
                                          <p:attrName>r</p:attrName>
                                        </p:attrNameLst>
                                      </p:cBhvr>
                                    </p:animRot>
                                    <p:animRot by="120000">
                                      <p:cBhvr>
                                        <p:cTn id="40" dur="200" fill="hold">
                                          <p:stCondLst>
                                            <p:cond delay="800"/>
                                          </p:stCondLst>
                                        </p:cTn>
                                        <p:tgtEl>
                                          <p:spTgt spid="32"/>
                                        </p:tgtEl>
                                        <p:attrNameLst>
                                          <p:attrName>r</p:attrName>
                                        </p:attrNameLst>
                                      </p:cBhvr>
                                    </p:animRot>
                                  </p:childTnLst>
                                </p:cTn>
                              </p:par>
                            </p:childTnLst>
                          </p:cTn>
                        </p:par>
                        <p:par>
                          <p:cTn id="41" fill="hold">
                            <p:stCondLst>
                              <p:cond delay="1000"/>
                            </p:stCondLst>
                            <p:childTnLst>
                              <p:par>
                                <p:cTn id="42" presetID="16" presetClass="entr" presetSubtype="21"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barn(inVertical)">
                                      <p:cBhvr>
                                        <p:cTn id="44" dur="500"/>
                                        <p:tgtEl>
                                          <p:spTgt spid="45"/>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barn(inVertical)">
                                      <p:cBhvr>
                                        <p:cTn id="47" dur="500"/>
                                        <p:tgtEl>
                                          <p:spTgt spid="46"/>
                                        </p:tgtEl>
                                      </p:cBhvr>
                                    </p:animEffect>
                                  </p:childTnLst>
                                </p:cTn>
                              </p:par>
                            </p:childTnLst>
                          </p:cTn>
                        </p:par>
                        <p:par>
                          <p:cTn id="48" fill="hold">
                            <p:stCondLst>
                              <p:cond delay="1500"/>
                            </p:stCondLst>
                            <p:childTnLst>
                              <p:par>
                                <p:cTn id="49" presetID="16" presetClass="entr" presetSubtype="21" fill="hold" grpId="0" nodeType="after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barn(inVertical)">
                                      <p:cBhvr>
                                        <p:cTn id="51" dur="500"/>
                                        <p:tgtEl>
                                          <p:spTgt spid="47"/>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Effect transition="in" filter="barn(inVertical)">
                                      <p:cBhvr>
                                        <p:cTn id="5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2" grpId="0" animBg="1"/>
      <p:bldP spid="32" grpId="1" animBg="1"/>
      <p:bldP spid="45" grpId="0"/>
      <p:bldP spid="46" grpId="0"/>
      <p:bldP spid="47" grpId="0"/>
      <p:bldP spid="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39"/>
          <p:cNvSpPr txBox="1">
            <a:spLocks noChangeArrowheads="1"/>
          </p:cNvSpPr>
          <p:nvPr/>
        </p:nvSpPr>
        <p:spPr bwMode="auto">
          <a:xfrm>
            <a:off x="1652032" y="168223"/>
            <a:ext cx="260008"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91412" bIns="91412">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90000"/>
              </a:lnSpc>
              <a:spcBef>
                <a:spcPct val="20000"/>
              </a:spcBef>
              <a:spcAft>
                <a:spcPts val="0"/>
              </a:spcAft>
              <a:buClrTx/>
              <a:buSzPct val="90000"/>
              <a:buFontTx/>
              <a:buNone/>
              <a:defRPr/>
            </a:pPr>
            <a:r>
              <a:rPr kumimoji="0" lang="zh-CN" altLang="en-US" sz="2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p>
        </p:txBody>
      </p:sp>
      <p:sp>
        <p:nvSpPr>
          <p:cNvPr id="18" name="Freeform 2"/>
          <p:cNvSpPr/>
          <p:nvPr/>
        </p:nvSpPr>
        <p:spPr bwMode="blackWhite">
          <a:xfrm>
            <a:off x="4241903" y="3816761"/>
            <a:ext cx="880791" cy="953792"/>
          </a:xfrm>
          <a:custGeom>
            <a:avLst/>
            <a:gdLst>
              <a:gd name="T0" fmla="*/ 304 w 553"/>
              <a:gd name="T1" fmla="*/ 615 h 616"/>
              <a:gd name="T2" fmla="*/ 240 w 553"/>
              <a:gd name="T3" fmla="*/ 615 h 616"/>
              <a:gd name="T4" fmla="*/ 240 w 553"/>
              <a:gd name="T5" fmla="*/ 119 h 616"/>
              <a:gd name="T6" fmla="*/ 40 w 553"/>
              <a:gd name="T7" fmla="*/ 311 h 616"/>
              <a:gd name="T8" fmla="*/ 0 w 553"/>
              <a:gd name="T9" fmla="*/ 279 h 616"/>
              <a:gd name="T10" fmla="*/ 288 w 553"/>
              <a:gd name="T11" fmla="*/ 0 h 616"/>
              <a:gd name="T12" fmla="*/ 552 w 553"/>
              <a:gd name="T13" fmla="*/ 271 h 616"/>
              <a:gd name="T14" fmla="*/ 512 w 553"/>
              <a:gd name="T15" fmla="*/ 311 h 616"/>
              <a:gd name="T16" fmla="*/ 304 w 553"/>
              <a:gd name="T17" fmla="*/ 119 h 616"/>
              <a:gd name="T18" fmla="*/ 304 w 553"/>
              <a:gd name="T19" fmla="*/ 615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3" h="616">
                <a:moveTo>
                  <a:pt x="304" y="615"/>
                </a:moveTo>
                <a:lnTo>
                  <a:pt x="240" y="615"/>
                </a:lnTo>
                <a:lnTo>
                  <a:pt x="240" y="119"/>
                </a:lnTo>
                <a:lnTo>
                  <a:pt x="40" y="311"/>
                </a:lnTo>
                <a:lnTo>
                  <a:pt x="0" y="279"/>
                </a:lnTo>
                <a:lnTo>
                  <a:pt x="288" y="0"/>
                </a:lnTo>
                <a:lnTo>
                  <a:pt x="552" y="271"/>
                </a:lnTo>
                <a:lnTo>
                  <a:pt x="512" y="311"/>
                </a:lnTo>
                <a:lnTo>
                  <a:pt x="304" y="119"/>
                </a:lnTo>
                <a:lnTo>
                  <a:pt x="304" y="615"/>
                </a:lnTo>
              </a:path>
            </a:pathLst>
          </a:cu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108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9" name="Oval 3"/>
          <p:cNvSpPr>
            <a:spLocks noChangeArrowheads="1"/>
          </p:cNvSpPr>
          <p:nvPr/>
        </p:nvSpPr>
        <p:spPr bwMode="blackWhite">
          <a:xfrm>
            <a:off x="3911804" y="2071049"/>
            <a:ext cx="1380699" cy="1380699"/>
          </a:xfrm>
          <a:prstGeom prst="ellipse">
            <a:avLst/>
          </a:pr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20" name="Freeform 4"/>
          <p:cNvSpPr/>
          <p:nvPr/>
        </p:nvSpPr>
        <p:spPr bwMode="blackWhite">
          <a:xfrm>
            <a:off x="5338528" y="3512055"/>
            <a:ext cx="764939" cy="718915"/>
          </a:xfrm>
          <a:custGeom>
            <a:avLst/>
            <a:gdLst>
              <a:gd name="T0" fmla="*/ 351 w 480"/>
              <a:gd name="T1" fmla="*/ 48 h 464"/>
              <a:gd name="T2" fmla="*/ 351 w 480"/>
              <a:gd name="T3" fmla="*/ 0 h 464"/>
              <a:gd name="T4" fmla="*/ 0 w 480"/>
              <a:gd name="T5" fmla="*/ 0 h 464"/>
              <a:gd name="T6" fmla="*/ 0 w 480"/>
              <a:gd name="T7" fmla="*/ 343 h 464"/>
              <a:gd name="T8" fmla="*/ 64 w 480"/>
              <a:gd name="T9" fmla="*/ 343 h 464"/>
              <a:gd name="T10" fmla="*/ 64 w 480"/>
              <a:gd name="T11" fmla="*/ 104 h 464"/>
              <a:gd name="T12" fmla="*/ 423 w 480"/>
              <a:gd name="T13" fmla="*/ 463 h 464"/>
              <a:gd name="T14" fmla="*/ 479 w 480"/>
              <a:gd name="T15" fmla="*/ 407 h 464"/>
              <a:gd name="T16" fmla="*/ 120 w 480"/>
              <a:gd name="T17" fmla="*/ 64 h 464"/>
              <a:gd name="T18" fmla="*/ 351 w 480"/>
              <a:gd name="T19" fmla="*/ 64 h 464"/>
              <a:gd name="T20" fmla="*/ 351 w 480"/>
              <a:gd name="T21" fmla="*/ 0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464">
                <a:moveTo>
                  <a:pt x="351" y="48"/>
                </a:moveTo>
                <a:lnTo>
                  <a:pt x="351" y="0"/>
                </a:lnTo>
                <a:lnTo>
                  <a:pt x="0" y="0"/>
                </a:lnTo>
                <a:lnTo>
                  <a:pt x="0" y="343"/>
                </a:lnTo>
                <a:lnTo>
                  <a:pt x="64" y="343"/>
                </a:lnTo>
                <a:lnTo>
                  <a:pt x="64" y="104"/>
                </a:lnTo>
                <a:lnTo>
                  <a:pt x="423" y="463"/>
                </a:lnTo>
                <a:lnTo>
                  <a:pt x="479" y="407"/>
                </a:lnTo>
                <a:lnTo>
                  <a:pt x="120" y="64"/>
                </a:lnTo>
                <a:lnTo>
                  <a:pt x="351" y="64"/>
                </a:lnTo>
                <a:lnTo>
                  <a:pt x="351" y="0"/>
                </a:lnTo>
              </a:path>
            </a:pathLst>
          </a:cu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108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1" name="Freeform 5"/>
          <p:cNvSpPr/>
          <p:nvPr/>
        </p:nvSpPr>
        <p:spPr bwMode="blackWhite">
          <a:xfrm>
            <a:off x="5338527" y="1433071"/>
            <a:ext cx="750656" cy="707807"/>
          </a:xfrm>
          <a:custGeom>
            <a:avLst/>
            <a:gdLst>
              <a:gd name="T0" fmla="*/ 343 w 472"/>
              <a:gd name="T1" fmla="*/ 407 h 456"/>
              <a:gd name="T2" fmla="*/ 343 w 472"/>
              <a:gd name="T3" fmla="*/ 455 h 456"/>
              <a:gd name="T4" fmla="*/ 0 w 472"/>
              <a:gd name="T5" fmla="*/ 455 h 456"/>
              <a:gd name="T6" fmla="*/ 0 w 472"/>
              <a:gd name="T7" fmla="*/ 112 h 456"/>
              <a:gd name="T8" fmla="*/ 64 w 472"/>
              <a:gd name="T9" fmla="*/ 112 h 456"/>
              <a:gd name="T10" fmla="*/ 64 w 472"/>
              <a:gd name="T11" fmla="*/ 351 h 456"/>
              <a:gd name="T12" fmla="*/ 423 w 472"/>
              <a:gd name="T13" fmla="*/ 0 h 456"/>
              <a:gd name="T14" fmla="*/ 471 w 472"/>
              <a:gd name="T15" fmla="*/ 48 h 456"/>
              <a:gd name="T16" fmla="*/ 112 w 472"/>
              <a:gd name="T17" fmla="*/ 391 h 456"/>
              <a:gd name="T18" fmla="*/ 343 w 472"/>
              <a:gd name="T19" fmla="*/ 391 h 456"/>
              <a:gd name="T20" fmla="*/ 343 w 472"/>
              <a:gd name="T21" fmla="*/ 455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2" h="456">
                <a:moveTo>
                  <a:pt x="343" y="407"/>
                </a:moveTo>
                <a:lnTo>
                  <a:pt x="343" y="455"/>
                </a:lnTo>
                <a:lnTo>
                  <a:pt x="0" y="455"/>
                </a:lnTo>
                <a:lnTo>
                  <a:pt x="0" y="112"/>
                </a:lnTo>
                <a:lnTo>
                  <a:pt x="64" y="112"/>
                </a:lnTo>
                <a:lnTo>
                  <a:pt x="64" y="351"/>
                </a:lnTo>
                <a:lnTo>
                  <a:pt x="423" y="0"/>
                </a:lnTo>
                <a:lnTo>
                  <a:pt x="471" y="48"/>
                </a:lnTo>
                <a:lnTo>
                  <a:pt x="112" y="391"/>
                </a:lnTo>
                <a:lnTo>
                  <a:pt x="343" y="391"/>
                </a:lnTo>
                <a:lnTo>
                  <a:pt x="343" y="455"/>
                </a:lnTo>
              </a:path>
            </a:pathLst>
          </a:cu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108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2" name="Freeform 6"/>
          <p:cNvSpPr/>
          <p:nvPr/>
        </p:nvSpPr>
        <p:spPr bwMode="blackWhite">
          <a:xfrm>
            <a:off x="3292870" y="3629493"/>
            <a:ext cx="750656" cy="720503"/>
          </a:xfrm>
          <a:custGeom>
            <a:avLst/>
            <a:gdLst>
              <a:gd name="T0" fmla="*/ 128 w 472"/>
              <a:gd name="T1" fmla="*/ 56 h 464"/>
              <a:gd name="T2" fmla="*/ 128 w 472"/>
              <a:gd name="T3" fmla="*/ 0 h 464"/>
              <a:gd name="T4" fmla="*/ 471 w 472"/>
              <a:gd name="T5" fmla="*/ 0 h 464"/>
              <a:gd name="T6" fmla="*/ 471 w 472"/>
              <a:gd name="T7" fmla="*/ 343 h 464"/>
              <a:gd name="T8" fmla="*/ 407 w 472"/>
              <a:gd name="T9" fmla="*/ 343 h 464"/>
              <a:gd name="T10" fmla="*/ 407 w 472"/>
              <a:gd name="T11" fmla="*/ 104 h 464"/>
              <a:gd name="T12" fmla="*/ 48 w 472"/>
              <a:gd name="T13" fmla="*/ 463 h 464"/>
              <a:gd name="T14" fmla="*/ 0 w 472"/>
              <a:gd name="T15" fmla="*/ 407 h 464"/>
              <a:gd name="T16" fmla="*/ 351 w 472"/>
              <a:gd name="T17" fmla="*/ 64 h 464"/>
              <a:gd name="T18" fmla="*/ 128 w 472"/>
              <a:gd name="T19" fmla="*/ 64 h 464"/>
              <a:gd name="T20" fmla="*/ 128 w 472"/>
              <a:gd name="T21" fmla="*/ 0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2" h="464">
                <a:moveTo>
                  <a:pt x="128" y="56"/>
                </a:moveTo>
                <a:lnTo>
                  <a:pt x="128" y="0"/>
                </a:lnTo>
                <a:lnTo>
                  <a:pt x="471" y="0"/>
                </a:lnTo>
                <a:lnTo>
                  <a:pt x="471" y="343"/>
                </a:lnTo>
                <a:lnTo>
                  <a:pt x="407" y="343"/>
                </a:lnTo>
                <a:lnTo>
                  <a:pt x="407" y="104"/>
                </a:lnTo>
                <a:lnTo>
                  <a:pt x="48" y="463"/>
                </a:lnTo>
                <a:lnTo>
                  <a:pt x="0" y="407"/>
                </a:lnTo>
                <a:lnTo>
                  <a:pt x="351" y="64"/>
                </a:lnTo>
                <a:lnTo>
                  <a:pt x="128" y="64"/>
                </a:lnTo>
                <a:lnTo>
                  <a:pt x="128" y="0"/>
                </a:lnTo>
              </a:path>
            </a:pathLst>
          </a:cu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108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3" name="Freeform 7"/>
          <p:cNvSpPr/>
          <p:nvPr/>
        </p:nvSpPr>
        <p:spPr bwMode="blackWhite">
          <a:xfrm>
            <a:off x="3140518" y="1421962"/>
            <a:ext cx="750656" cy="718916"/>
          </a:xfrm>
          <a:custGeom>
            <a:avLst/>
            <a:gdLst>
              <a:gd name="T0" fmla="*/ 128 w 472"/>
              <a:gd name="T1" fmla="*/ 407 h 464"/>
              <a:gd name="T2" fmla="*/ 128 w 472"/>
              <a:gd name="T3" fmla="*/ 463 h 464"/>
              <a:gd name="T4" fmla="*/ 471 w 472"/>
              <a:gd name="T5" fmla="*/ 463 h 464"/>
              <a:gd name="T6" fmla="*/ 471 w 472"/>
              <a:gd name="T7" fmla="*/ 120 h 464"/>
              <a:gd name="T8" fmla="*/ 407 w 472"/>
              <a:gd name="T9" fmla="*/ 120 h 464"/>
              <a:gd name="T10" fmla="*/ 407 w 472"/>
              <a:gd name="T11" fmla="*/ 359 h 464"/>
              <a:gd name="T12" fmla="*/ 56 w 472"/>
              <a:gd name="T13" fmla="*/ 0 h 464"/>
              <a:gd name="T14" fmla="*/ 0 w 472"/>
              <a:gd name="T15" fmla="*/ 56 h 464"/>
              <a:gd name="T16" fmla="*/ 359 w 472"/>
              <a:gd name="T17" fmla="*/ 399 h 464"/>
              <a:gd name="T18" fmla="*/ 128 w 472"/>
              <a:gd name="T19" fmla="*/ 399 h 464"/>
              <a:gd name="T20" fmla="*/ 128 w 472"/>
              <a:gd name="T21" fmla="*/ 463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2" h="464">
                <a:moveTo>
                  <a:pt x="128" y="407"/>
                </a:moveTo>
                <a:lnTo>
                  <a:pt x="128" y="463"/>
                </a:lnTo>
                <a:lnTo>
                  <a:pt x="471" y="463"/>
                </a:lnTo>
                <a:lnTo>
                  <a:pt x="471" y="120"/>
                </a:lnTo>
                <a:lnTo>
                  <a:pt x="407" y="120"/>
                </a:lnTo>
                <a:lnTo>
                  <a:pt x="407" y="359"/>
                </a:lnTo>
                <a:lnTo>
                  <a:pt x="56" y="0"/>
                </a:lnTo>
                <a:lnTo>
                  <a:pt x="0" y="56"/>
                </a:lnTo>
                <a:lnTo>
                  <a:pt x="359" y="399"/>
                </a:lnTo>
                <a:lnTo>
                  <a:pt x="128" y="399"/>
                </a:lnTo>
                <a:lnTo>
                  <a:pt x="128" y="463"/>
                </a:lnTo>
              </a:path>
            </a:pathLst>
          </a:cu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108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5" name="Freeform 8"/>
          <p:cNvSpPr/>
          <p:nvPr/>
        </p:nvSpPr>
        <p:spPr bwMode="blackWhite">
          <a:xfrm>
            <a:off x="4119703" y="922054"/>
            <a:ext cx="882378" cy="942684"/>
          </a:xfrm>
          <a:custGeom>
            <a:avLst/>
            <a:gdLst>
              <a:gd name="T0" fmla="*/ 320 w 553"/>
              <a:gd name="T1" fmla="*/ 0 h 608"/>
              <a:gd name="T2" fmla="*/ 248 w 553"/>
              <a:gd name="T3" fmla="*/ 0 h 608"/>
              <a:gd name="T4" fmla="*/ 248 w 553"/>
              <a:gd name="T5" fmla="*/ 496 h 608"/>
              <a:gd name="T6" fmla="*/ 40 w 553"/>
              <a:gd name="T7" fmla="*/ 304 h 608"/>
              <a:gd name="T8" fmla="*/ 0 w 553"/>
              <a:gd name="T9" fmla="*/ 328 h 608"/>
              <a:gd name="T10" fmla="*/ 296 w 553"/>
              <a:gd name="T11" fmla="*/ 607 h 608"/>
              <a:gd name="T12" fmla="*/ 552 w 553"/>
              <a:gd name="T13" fmla="*/ 344 h 608"/>
              <a:gd name="T14" fmla="*/ 512 w 553"/>
              <a:gd name="T15" fmla="*/ 304 h 608"/>
              <a:gd name="T16" fmla="*/ 320 w 553"/>
              <a:gd name="T17" fmla="*/ 496 h 608"/>
              <a:gd name="T18" fmla="*/ 320 w 553"/>
              <a:gd name="T19" fmla="*/ 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3" h="608">
                <a:moveTo>
                  <a:pt x="320" y="0"/>
                </a:moveTo>
                <a:lnTo>
                  <a:pt x="248" y="0"/>
                </a:lnTo>
                <a:lnTo>
                  <a:pt x="248" y="496"/>
                </a:lnTo>
                <a:lnTo>
                  <a:pt x="40" y="304"/>
                </a:lnTo>
                <a:lnTo>
                  <a:pt x="0" y="328"/>
                </a:lnTo>
                <a:lnTo>
                  <a:pt x="296" y="607"/>
                </a:lnTo>
                <a:lnTo>
                  <a:pt x="552" y="344"/>
                </a:lnTo>
                <a:lnTo>
                  <a:pt x="512" y="304"/>
                </a:lnTo>
                <a:lnTo>
                  <a:pt x="320" y="496"/>
                </a:lnTo>
                <a:lnTo>
                  <a:pt x="320" y="0"/>
                </a:lnTo>
              </a:path>
            </a:pathLst>
          </a:cu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108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6" name="Freeform 9"/>
          <p:cNvSpPr/>
          <p:nvPr/>
        </p:nvSpPr>
        <p:spPr bwMode="blackWhite">
          <a:xfrm>
            <a:off x="2678698" y="2453519"/>
            <a:ext cx="983946" cy="860159"/>
          </a:xfrm>
          <a:custGeom>
            <a:avLst/>
            <a:gdLst>
              <a:gd name="T0" fmla="*/ 0 w 616"/>
              <a:gd name="T1" fmla="*/ 232 h 553"/>
              <a:gd name="T2" fmla="*/ 0 w 616"/>
              <a:gd name="T3" fmla="*/ 304 h 553"/>
              <a:gd name="T4" fmla="*/ 496 w 616"/>
              <a:gd name="T5" fmla="*/ 304 h 553"/>
              <a:gd name="T6" fmla="*/ 304 w 616"/>
              <a:gd name="T7" fmla="*/ 512 h 553"/>
              <a:gd name="T8" fmla="*/ 328 w 616"/>
              <a:gd name="T9" fmla="*/ 552 h 553"/>
              <a:gd name="T10" fmla="*/ 615 w 616"/>
              <a:gd name="T11" fmla="*/ 256 h 553"/>
              <a:gd name="T12" fmla="*/ 344 w 616"/>
              <a:gd name="T13" fmla="*/ 0 h 553"/>
              <a:gd name="T14" fmla="*/ 304 w 616"/>
              <a:gd name="T15" fmla="*/ 40 h 553"/>
              <a:gd name="T16" fmla="*/ 496 w 616"/>
              <a:gd name="T17" fmla="*/ 232 h 553"/>
              <a:gd name="T18" fmla="*/ 0 w 616"/>
              <a:gd name="T19" fmla="*/ 232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6" h="553">
                <a:moveTo>
                  <a:pt x="0" y="232"/>
                </a:moveTo>
                <a:lnTo>
                  <a:pt x="0" y="304"/>
                </a:lnTo>
                <a:lnTo>
                  <a:pt x="496" y="304"/>
                </a:lnTo>
                <a:lnTo>
                  <a:pt x="304" y="512"/>
                </a:lnTo>
                <a:lnTo>
                  <a:pt x="328" y="552"/>
                </a:lnTo>
                <a:lnTo>
                  <a:pt x="615" y="256"/>
                </a:lnTo>
                <a:lnTo>
                  <a:pt x="344" y="0"/>
                </a:lnTo>
                <a:lnTo>
                  <a:pt x="304" y="40"/>
                </a:lnTo>
                <a:lnTo>
                  <a:pt x="496" y="232"/>
                </a:lnTo>
                <a:lnTo>
                  <a:pt x="0" y="232"/>
                </a:lnTo>
              </a:path>
            </a:pathLst>
          </a:cu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108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7" name="Freeform 10"/>
          <p:cNvSpPr/>
          <p:nvPr/>
        </p:nvSpPr>
        <p:spPr bwMode="blackWhite">
          <a:xfrm>
            <a:off x="5567056" y="2434474"/>
            <a:ext cx="982359" cy="847463"/>
          </a:xfrm>
          <a:custGeom>
            <a:avLst/>
            <a:gdLst>
              <a:gd name="T0" fmla="*/ 615 w 616"/>
              <a:gd name="T1" fmla="*/ 240 h 545"/>
              <a:gd name="T2" fmla="*/ 615 w 616"/>
              <a:gd name="T3" fmla="*/ 304 h 545"/>
              <a:gd name="T4" fmla="*/ 119 w 616"/>
              <a:gd name="T5" fmla="*/ 304 h 545"/>
              <a:gd name="T6" fmla="*/ 311 w 616"/>
              <a:gd name="T7" fmla="*/ 504 h 545"/>
              <a:gd name="T8" fmla="*/ 279 w 616"/>
              <a:gd name="T9" fmla="*/ 544 h 545"/>
              <a:gd name="T10" fmla="*/ 0 w 616"/>
              <a:gd name="T11" fmla="*/ 256 h 545"/>
              <a:gd name="T12" fmla="*/ 271 w 616"/>
              <a:gd name="T13" fmla="*/ 0 h 545"/>
              <a:gd name="T14" fmla="*/ 311 w 616"/>
              <a:gd name="T15" fmla="*/ 40 h 545"/>
              <a:gd name="T16" fmla="*/ 119 w 616"/>
              <a:gd name="T17" fmla="*/ 240 h 545"/>
              <a:gd name="T18" fmla="*/ 615 w 616"/>
              <a:gd name="T19" fmla="*/ 24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6" h="545">
                <a:moveTo>
                  <a:pt x="615" y="240"/>
                </a:moveTo>
                <a:lnTo>
                  <a:pt x="615" y="304"/>
                </a:lnTo>
                <a:lnTo>
                  <a:pt x="119" y="304"/>
                </a:lnTo>
                <a:lnTo>
                  <a:pt x="311" y="504"/>
                </a:lnTo>
                <a:lnTo>
                  <a:pt x="279" y="544"/>
                </a:lnTo>
                <a:lnTo>
                  <a:pt x="0" y="256"/>
                </a:lnTo>
                <a:lnTo>
                  <a:pt x="271" y="0"/>
                </a:lnTo>
                <a:lnTo>
                  <a:pt x="311" y="40"/>
                </a:lnTo>
                <a:lnTo>
                  <a:pt x="119" y="240"/>
                </a:lnTo>
                <a:lnTo>
                  <a:pt x="615" y="240"/>
                </a:lnTo>
              </a:path>
            </a:pathLst>
          </a:custGeom>
          <a:gradFill flip="none" rotWithShape="1">
            <a:gsLst>
              <a:gs pos="0">
                <a:srgbClr val="00CC00">
                  <a:shade val="30000"/>
                  <a:satMod val="115000"/>
                </a:srgbClr>
              </a:gs>
              <a:gs pos="50000">
                <a:srgbClr val="00CC00">
                  <a:shade val="67500"/>
                  <a:satMod val="115000"/>
                </a:srgbClr>
              </a:gs>
              <a:gs pos="100000">
                <a:srgbClr val="00CC00">
                  <a:shade val="100000"/>
                  <a:satMod val="115000"/>
                </a:srgbClr>
              </a:gs>
            </a:gsLst>
            <a:lin ang="10800000" scaled="1"/>
            <a:tileRect/>
          </a:gradFill>
          <a:ln w="3175" cap="flat" cmpd="sng" algn="ctr">
            <a:solidFill>
              <a:srgbClr val="D7D7D7"/>
            </a:solidFill>
            <a:prstDash val="solid"/>
          </a:ln>
          <a:effectLst>
            <a:outerShdw blurRad="50800" dist="38100" dir="2700000" algn="tl" rotWithShape="0">
              <a:prstClr val="black">
                <a:alpha val="40000"/>
              </a:prstClr>
            </a:outerShdw>
          </a:effectLst>
        </p:spPr>
        <p:txBody>
          <a:bodyPr lIns="93267" tIns="46634" rIns="93267" bIns="46634" anchor="ctr"/>
          <a:lstStyle/>
          <a:p>
            <a:pPr marL="0" marR="0" lvl="0" indent="0" algn="l" defTabSz="685800" rtl="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28" name="TextBox 19"/>
          <p:cNvSpPr txBox="1">
            <a:spLocks noChangeArrowheads="1"/>
          </p:cNvSpPr>
          <p:nvPr/>
        </p:nvSpPr>
        <p:spPr bwMode="auto">
          <a:xfrm>
            <a:off x="6541480" y="2742354"/>
            <a:ext cx="1763168"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zh-CN" sz="1200" b="1" i="0" u="none" strike="noStrike" kern="1200" cap="none" spc="0" normalizeH="0" baseline="0" noProof="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p>
        </p:txBody>
      </p:sp>
      <p:sp>
        <p:nvSpPr>
          <p:cNvPr id="29" name="TextBox 19"/>
          <p:cNvSpPr txBox="1">
            <a:spLocks noChangeArrowheads="1"/>
          </p:cNvSpPr>
          <p:nvPr/>
        </p:nvSpPr>
        <p:spPr bwMode="auto">
          <a:xfrm>
            <a:off x="6103465" y="1291826"/>
            <a:ext cx="1763168"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zh-CN" sz="1200" b="1" i="0" u="none" strike="noStrike" kern="1200" cap="none" spc="0" normalizeH="0" baseline="0" noProof="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p>
        </p:txBody>
      </p:sp>
      <p:sp>
        <p:nvSpPr>
          <p:cNvPr id="36" name="TextBox 35"/>
          <p:cNvSpPr txBox="1">
            <a:spLocks noChangeArrowheads="1"/>
          </p:cNvSpPr>
          <p:nvPr/>
        </p:nvSpPr>
        <p:spPr bwMode="auto">
          <a:xfrm>
            <a:off x="3719776" y="668132"/>
            <a:ext cx="1763168"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zh-CN" sz="1200" b="1" i="0" u="none" strike="noStrike" kern="1200" cap="none" spc="0" normalizeH="0" baseline="0" noProof="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p>
        </p:txBody>
      </p:sp>
      <p:sp>
        <p:nvSpPr>
          <p:cNvPr id="37" name="TextBox 36"/>
          <p:cNvSpPr txBox="1">
            <a:spLocks noChangeArrowheads="1"/>
          </p:cNvSpPr>
          <p:nvPr/>
        </p:nvSpPr>
        <p:spPr bwMode="auto">
          <a:xfrm>
            <a:off x="1605879" y="1091864"/>
            <a:ext cx="1763168"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zh-CN" sz="1200" b="1" i="0" u="none" strike="noStrike" kern="1200" cap="none" spc="0" normalizeH="0" baseline="0" noProof="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p>
        </p:txBody>
      </p:sp>
      <p:sp>
        <p:nvSpPr>
          <p:cNvPr id="38" name="TextBox 37"/>
          <p:cNvSpPr txBox="1">
            <a:spLocks noChangeArrowheads="1"/>
          </p:cNvSpPr>
          <p:nvPr/>
        </p:nvSpPr>
        <p:spPr bwMode="auto">
          <a:xfrm>
            <a:off x="915529" y="2601110"/>
            <a:ext cx="1763169"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zh-CN" sz="1200" b="1" i="0" u="none" strike="noStrike" kern="1200" cap="none" spc="0" normalizeH="0" baseline="0" noProof="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p>
        </p:txBody>
      </p:sp>
      <p:sp>
        <p:nvSpPr>
          <p:cNvPr id="41" name="TextBox 40"/>
          <p:cNvSpPr txBox="1">
            <a:spLocks noChangeArrowheads="1"/>
          </p:cNvSpPr>
          <p:nvPr/>
        </p:nvSpPr>
        <p:spPr bwMode="auto">
          <a:xfrm>
            <a:off x="1612227" y="4153207"/>
            <a:ext cx="1764755"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zh-CN" sz="1200" b="1" i="0" u="none" strike="noStrike" kern="1200" cap="none" spc="0" normalizeH="0" baseline="0" noProof="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p>
        </p:txBody>
      </p:sp>
      <p:sp>
        <p:nvSpPr>
          <p:cNvPr id="49" name="TextBox 48"/>
          <p:cNvSpPr txBox="1">
            <a:spLocks noChangeArrowheads="1"/>
          </p:cNvSpPr>
          <p:nvPr/>
        </p:nvSpPr>
        <p:spPr bwMode="auto">
          <a:xfrm>
            <a:off x="3911804" y="4794359"/>
            <a:ext cx="1763169"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zh-CN" sz="1200" b="1" i="0" u="none" strike="noStrike" kern="1200" cap="none" spc="0" normalizeH="0" baseline="0" noProof="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p>
        </p:txBody>
      </p:sp>
      <p:sp>
        <p:nvSpPr>
          <p:cNvPr id="50" name="TextBox 49"/>
          <p:cNvSpPr txBox="1">
            <a:spLocks noChangeArrowheads="1"/>
          </p:cNvSpPr>
          <p:nvPr/>
        </p:nvSpPr>
        <p:spPr bwMode="auto">
          <a:xfrm>
            <a:off x="6028876" y="4153207"/>
            <a:ext cx="1763169" cy="27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67" tIns="46634" rIns="93267" bIns="46634">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melia BT"/>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zh-CN" sz="1200" b="1" i="0" u="none" strike="noStrike" kern="1200" cap="none" spc="0" normalizeH="0" baseline="0" noProof="0">
                <a:ln>
                  <a:noFill/>
                </a:ln>
                <a:solidFill>
                  <a:srgbClr val="5F5F5F"/>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nodeType="click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500" fill="hold"/>
                                        <p:tgtEl>
                                          <p:spTgt spid="25"/>
                                        </p:tgtEl>
                                        <p:attrNameLst>
                                          <p:attrName>ppt_x</p:attrName>
                                        </p:attrNameLst>
                                      </p:cBhvr>
                                      <p:tavLst>
                                        <p:tav tm="0">
                                          <p:val>
                                            <p:strVal val="#ppt_x"/>
                                          </p:val>
                                        </p:tav>
                                        <p:tav tm="100000">
                                          <p:val>
                                            <p:strVal val="#ppt_x"/>
                                          </p:val>
                                        </p:tav>
                                      </p:tavLst>
                                    </p:anim>
                                    <p:anim calcmode="lin" valueType="num">
                                      <p:cBhvr additive="base">
                                        <p:cTn id="21" dur="500" fill="hold"/>
                                        <p:tgtEl>
                                          <p:spTgt spid="25"/>
                                        </p:tgtEl>
                                        <p:attrNameLst>
                                          <p:attrName>ppt_y</p:attrName>
                                        </p:attrNameLst>
                                      </p:cBhvr>
                                      <p:tavLst>
                                        <p:tav tm="0">
                                          <p:val>
                                            <p:strVal val="0-#ppt_h/2"/>
                                          </p:val>
                                        </p:tav>
                                        <p:tav tm="100000">
                                          <p:val>
                                            <p:strVal val="#ppt_y"/>
                                          </p:val>
                                        </p:tav>
                                      </p:tavLst>
                                    </p:anim>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1+#ppt_w/2"/>
                                          </p:val>
                                        </p:tav>
                                        <p:tav tm="100000">
                                          <p:val>
                                            <p:strVal val="#ppt_x"/>
                                          </p:val>
                                        </p:tav>
                                      </p:tavLst>
                                    </p:anim>
                                    <p:anim calcmode="lin" valueType="num">
                                      <p:cBhvr additive="base">
                                        <p:cTn id="31" dur="500" fill="hold"/>
                                        <p:tgtEl>
                                          <p:spTgt spid="21"/>
                                        </p:tgtEl>
                                        <p:attrNameLst>
                                          <p:attrName>ppt_y</p:attrName>
                                        </p:attrNameLst>
                                      </p:cBhvr>
                                      <p:tavLst>
                                        <p:tav tm="0">
                                          <p:val>
                                            <p:strVal val="0-#ppt_h/2"/>
                                          </p:val>
                                        </p:tav>
                                        <p:tav tm="100000">
                                          <p:val>
                                            <p:strVal val="#ppt_y"/>
                                          </p:val>
                                        </p:tav>
                                      </p:tavLst>
                                    </p:anim>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500" fill="hold"/>
                                        <p:tgtEl>
                                          <p:spTgt spid="27"/>
                                        </p:tgtEl>
                                        <p:attrNameLst>
                                          <p:attrName>ppt_x</p:attrName>
                                        </p:attrNameLst>
                                      </p:cBhvr>
                                      <p:tavLst>
                                        <p:tav tm="0">
                                          <p:val>
                                            <p:strVal val="1+#ppt_w/2"/>
                                          </p:val>
                                        </p:tav>
                                        <p:tav tm="100000">
                                          <p:val>
                                            <p:strVal val="#ppt_x"/>
                                          </p:val>
                                        </p:tav>
                                      </p:tavLst>
                                    </p:anim>
                                    <p:anim calcmode="lin" valueType="num">
                                      <p:cBhvr additive="base">
                                        <p:cTn id="41" dur="500" fill="hold"/>
                                        <p:tgtEl>
                                          <p:spTgt spid="27"/>
                                        </p:tgtEl>
                                        <p:attrNameLst>
                                          <p:attrName>ppt_y</p:attrName>
                                        </p:attrNameLst>
                                      </p:cBhvr>
                                      <p:tavLst>
                                        <p:tav tm="0">
                                          <p:val>
                                            <p:strVal val="#ppt_y"/>
                                          </p:val>
                                        </p:tav>
                                        <p:tav tm="100000">
                                          <p:val>
                                            <p:strVal val="#ppt_y"/>
                                          </p:val>
                                        </p:tav>
                                      </p:tavLst>
                                    </p:anim>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1+#ppt_w/2"/>
                                          </p:val>
                                        </p:tav>
                                        <p:tav tm="100000">
                                          <p:val>
                                            <p:strVal val="#ppt_x"/>
                                          </p:val>
                                        </p:tav>
                                      </p:tavLst>
                                    </p:anim>
                                    <p:anim calcmode="lin" valueType="num">
                                      <p:cBhvr additive="base">
                                        <p:cTn id="51" dur="500" fill="hold"/>
                                        <p:tgtEl>
                                          <p:spTgt spid="20"/>
                                        </p:tgtEl>
                                        <p:attrNameLst>
                                          <p:attrName>ppt_y</p:attrName>
                                        </p:attrNameLst>
                                      </p:cBhvr>
                                      <p:tavLst>
                                        <p:tav tm="0">
                                          <p:val>
                                            <p:strVal val="1+#ppt_h/2"/>
                                          </p:val>
                                        </p:tav>
                                        <p:tav tm="100000">
                                          <p:val>
                                            <p:strVal val="#ppt_y"/>
                                          </p:val>
                                        </p:tav>
                                      </p:tavLst>
                                    </p:anim>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500"/>
                                        <p:tgtEl>
                                          <p:spTgt spid="5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additive="base">
                                        <p:cTn id="60" dur="500" fill="hold"/>
                                        <p:tgtEl>
                                          <p:spTgt spid="18"/>
                                        </p:tgtEl>
                                        <p:attrNameLst>
                                          <p:attrName>ppt_x</p:attrName>
                                        </p:attrNameLst>
                                      </p:cBhvr>
                                      <p:tavLst>
                                        <p:tav tm="0">
                                          <p:val>
                                            <p:strVal val="#ppt_x"/>
                                          </p:val>
                                        </p:tav>
                                        <p:tav tm="100000">
                                          <p:val>
                                            <p:strVal val="#ppt_x"/>
                                          </p:val>
                                        </p:tav>
                                      </p:tavLst>
                                    </p:anim>
                                    <p:anim calcmode="lin" valueType="num">
                                      <p:cBhvr additive="base">
                                        <p:cTn id="61" dur="500" fill="hold"/>
                                        <p:tgtEl>
                                          <p:spTgt spid="18"/>
                                        </p:tgtEl>
                                        <p:attrNameLst>
                                          <p:attrName>ppt_y</p:attrName>
                                        </p:attrNameLst>
                                      </p:cBhvr>
                                      <p:tavLst>
                                        <p:tav tm="0">
                                          <p:val>
                                            <p:strVal val="1+#ppt_h/2"/>
                                          </p:val>
                                        </p:tav>
                                        <p:tav tm="100000">
                                          <p:val>
                                            <p:strVal val="#ppt_y"/>
                                          </p:val>
                                        </p:tav>
                                      </p:tavLst>
                                    </p:anim>
                                  </p:childTnLst>
                                </p:cTn>
                              </p:par>
                            </p:childTnLst>
                          </p:cTn>
                        </p:par>
                        <p:par>
                          <p:cTn id="62" fill="hold">
                            <p:stCondLst>
                              <p:cond delay="500"/>
                            </p:stCondLst>
                            <p:childTnLst>
                              <p:par>
                                <p:cTn id="63" presetID="10"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12" fill="hold" nodeType="clickEffect">
                                  <p:stCondLst>
                                    <p:cond delay="0"/>
                                  </p:stCondLst>
                                  <p:childTnLst>
                                    <p:set>
                                      <p:cBhvr>
                                        <p:cTn id="69" dur="1" fill="hold">
                                          <p:stCondLst>
                                            <p:cond delay="0"/>
                                          </p:stCondLst>
                                        </p:cTn>
                                        <p:tgtEl>
                                          <p:spTgt spid="22"/>
                                        </p:tgtEl>
                                        <p:attrNameLst>
                                          <p:attrName>style.visibility</p:attrName>
                                        </p:attrNameLst>
                                      </p:cBhvr>
                                      <p:to>
                                        <p:strVal val="visible"/>
                                      </p:to>
                                    </p:set>
                                    <p:anim calcmode="lin" valueType="num">
                                      <p:cBhvr additive="base">
                                        <p:cTn id="70" dur="500" fill="hold"/>
                                        <p:tgtEl>
                                          <p:spTgt spid="22"/>
                                        </p:tgtEl>
                                        <p:attrNameLst>
                                          <p:attrName>ppt_x</p:attrName>
                                        </p:attrNameLst>
                                      </p:cBhvr>
                                      <p:tavLst>
                                        <p:tav tm="0">
                                          <p:val>
                                            <p:strVal val="0-#ppt_w/2"/>
                                          </p:val>
                                        </p:tav>
                                        <p:tav tm="100000">
                                          <p:val>
                                            <p:strVal val="#ppt_x"/>
                                          </p:val>
                                        </p:tav>
                                      </p:tavLst>
                                    </p:anim>
                                    <p:anim calcmode="lin" valueType="num">
                                      <p:cBhvr additive="base">
                                        <p:cTn id="71" dur="500" fill="hold"/>
                                        <p:tgtEl>
                                          <p:spTgt spid="22"/>
                                        </p:tgtEl>
                                        <p:attrNameLst>
                                          <p:attrName>ppt_y</p:attrName>
                                        </p:attrNameLst>
                                      </p:cBhvr>
                                      <p:tavLst>
                                        <p:tav tm="0">
                                          <p:val>
                                            <p:strVal val="1+#ppt_h/2"/>
                                          </p:val>
                                        </p:tav>
                                        <p:tav tm="100000">
                                          <p:val>
                                            <p:strVal val="#ppt_y"/>
                                          </p:val>
                                        </p:tav>
                                      </p:tavLst>
                                    </p:anim>
                                  </p:childTnLst>
                                </p:cTn>
                              </p:par>
                            </p:childTnLst>
                          </p:cTn>
                        </p:par>
                        <p:par>
                          <p:cTn id="72" fill="hold">
                            <p:stCondLst>
                              <p:cond delay="500"/>
                            </p:stCondLst>
                            <p:childTnLst>
                              <p:par>
                                <p:cTn id="73" presetID="10" presetClass="entr" presetSubtype="0" fill="hold" grpId="0" nodeType="after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fade">
                                      <p:cBhvr>
                                        <p:cTn id="75" dur="500"/>
                                        <p:tgtEl>
                                          <p:spTgt spid="41"/>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8" fill="hold" nodeType="clickEffect">
                                  <p:stCondLst>
                                    <p:cond delay="0"/>
                                  </p:stCondLst>
                                  <p:childTnLst>
                                    <p:set>
                                      <p:cBhvr>
                                        <p:cTn id="79" dur="1" fill="hold">
                                          <p:stCondLst>
                                            <p:cond delay="0"/>
                                          </p:stCondLst>
                                        </p:cTn>
                                        <p:tgtEl>
                                          <p:spTgt spid="26"/>
                                        </p:tgtEl>
                                        <p:attrNameLst>
                                          <p:attrName>style.visibility</p:attrName>
                                        </p:attrNameLst>
                                      </p:cBhvr>
                                      <p:to>
                                        <p:strVal val="visible"/>
                                      </p:to>
                                    </p:set>
                                    <p:anim calcmode="lin" valueType="num">
                                      <p:cBhvr additive="base">
                                        <p:cTn id="80" dur="500" fill="hold"/>
                                        <p:tgtEl>
                                          <p:spTgt spid="26"/>
                                        </p:tgtEl>
                                        <p:attrNameLst>
                                          <p:attrName>ppt_x</p:attrName>
                                        </p:attrNameLst>
                                      </p:cBhvr>
                                      <p:tavLst>
                                        <p:tav tm="0">
                                          <p:val>
                                            <p:strVal val="0-#ppt_w/2"/>
                                          </p:val>
                                        </p:tav>
                                        <p:tav tm="100000">
                                          <p:val>
                                            <p:strVal val="#ppt_x"/>
                                          </p:val>
                                        </p:tav>
                                      </p:tavLst>
                                    </p:anim>
                                    <p:anim calcmode="lin" valueType="num">
                                      <p:cBhvr additive="base">
                                        <p:cTn id="81" dur="500" fill="hold"/>
                                        <p:tgtEl>
                                          <p:spTgt spid="26"/>
                                        </p:tgtEl>
                                        <p:attrNameLst>
                                          <p:attrName>ppt_y</p:attrName>
                                        </p:attrNameLst>
                                      </p:cBhvr>
                                      <p:tavLst>
                                        <p:tav tm="0">
                                          <p:val>
                                            <p:strVal val="#ppt_y"/>
                                          </p:val>
                                        </p:tav>
                                        <p:tav tm="100000">
                                          <p:val>
                                            <p:strVal val="#ppt_y"/>
                                          </p:val>
                                        </p:tav>
                                      </p:tavLst>
                                    </p:anim>
                                  </p:childTnLst>
                                </p:cTn>
                              </p:par>
                            </p:childTnLst>
                          </p:cTn>
                        </p:par>
                        <p:par>
                          <p:cTn id="82" fill="hold">
                            <p:stCondLst>
                              <p:cond delay="500"/>
                            </p:stCondLst>
                            <p:childTnLst>
                              <p:par>
                                <p:cTn id="83" presetID="10" presetClass="entr" presetSubtype="0"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fade">
                                      <p:cBhvr>
                                        <p:cTn id="85" dur="500"/>
                                        <p:tgtEl>
                                          <p:spTgt spid="38"/>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9" fill="hold" nodeType="clickEffect">
                                  <p:stCondLst>
                                    <p:cond delay="0"/>
                                  </p:stCondLst>
                                  <p:childTnLst>
                                    <p:set>
                                      <p:cBhvr>
                                        <p:cTn id="89" dur="1" fill="hold">
                                          <p:stCondLst>
                                            <p:cond delay="0"/>
                                          </p:stCondLst>
                                        </p:cTn>
                                        <p:tgtEl>
                                          <p:spTgt spid="23"/>
                                        </p:tgtEl>
                                        <p:attrNameLst>
                                          <p:attrName>style.visibility</p:attrName>
                                        </p:attrNameLst>
                                      </p:cBhvr>
                                      <p:to>
                                        <p:strVal val="visible"/>
                                      </p:to>
                                    </p:set>
                                    <p:anim calcmode="lin" valueType="num">
                                      <p:cBhvr additive="base">
                                        <p:cTn id="90" dur="500" fill="hold"/>
                                        <p:tgtEl>
                                          <p:spTgt spid="23"/>
                                        </p:tgtEl>
                                        <p:attrNameLst>
                                          <p:attrName>ppt_x</p:attrName>
                                        </p:attrNameLst>
                                      </p:cBhvr>
                                      <p:tavLst>
                                        <p:tav tm="0">
                                          <p:val>
                                            <p:strVal val="0-#ppt_w/2"/>
                                          </p:val>
                                        </p:tav>
                                        <p:tav tm="100000">
                                          <p:val>
                                            <p:strVal val="#ppt_x"/>
                                          </p:val>
                                        </p:tav>
                                      </p:tavLst>
                                    </p:anim>
                                    <p:anim calcmode="lin" valueType="num">
                                      <p:cBhvr additive="base">
                                        <p:cTn id="91" dur="500" fill="hold"/>
                                        <p:tgtEl>
                                          <p:spTgt spid="23"/>
                                        </p:tgtEl>
                                        <p:attrNameLst>
                                          <p:attrName>ppt_y</p:attrName>
                                        </p:attrNameLst>
                                      </p:cBhvr>
                                      <p:tavLst>
                                        <p:tav tm="0">
                                          <p:val>
                                            <p:strVal val="0-#ppt_h/2"/>
                                          </p:val>
                                        </p:tav>
                                        <p:tav tm="100000">
                                          <p:val>
                                            <p:strVal val="#ppt_y"/>
                                          </p:val>
                                        </p:tav>
                                      </p:tavLst>
                                    </p:anim>
                                  </p:childTnLst>
                                </p:cTn>
                              </p:par>
                            </p:childTnLst>
                          </p:cTn>
                        </p:par>
                        <p:par>
                          <p:cTn id="92" fill="hold">
                            <p:stCondLst>
                              <p:cond delay="500"/>
                            </p:stCondLst>
                            <p:childTnLst>
                              <p:par>
                                <p:cTn id="93" presetID="10" presetClass="entr" presetSubtype="0" fill="hold" grpId="0" nodeType="after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9" grpId="0" animBg="1"/>
      <p:bldP spid="28" grpId="0"/>
      <p:bldP spid="29" grpId="0"/>
      <p:bldP spid="36" grpId="0"/>
      <p:bldP spid="37" grpId="0"/>
      <p:bldP spid="38" grpId="0"/>
      <p:bldP spid="41" grpId="0"/>
      <p:bldP spid="49" grpId="0"/>
      <p:bldP spid="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4347088"/>
            <a:ext cx="9144000" cy="796412"/>
          </a:xfrm>
          <a:prstGeom prst="rect">
            <a:avLst/>
          </a:prstGeom>
          <a:solidFill>
            <a:srgbClr val="007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3542920" y="2457837"/>
            <a:ext cx="4433549" cy="525065"/>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7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在此添加您的分类标题</a:t>
            </a:r>
            <a:endParaRPr kumimoji="0" lang="zh-CN" altLang="zh-CN" sz="27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30" name="Group 62"/>
          <p:cNvGrpSpPr/>
          <p:nvPr/>
        </p:nvGrpSpPr>
        <p:grpSpPr bwMode="auto">
          <a:xfrm>
            <a:off x="5201887" y="1175231"/>
            <a:ext cx="1115615" cy="970126"/>
            <a:chOff x="2329" y="866"/>
            <a:chExt cx="441" cy="357"/>
          </a:xfrm>
        </p:grpSpPr>
        <p:sp>
          <p:nvSpPr>
            <p:cNvPr id="31" name="AutoShape 3"/>
            <p:cNvSpPr>
              <a:spLocks noChangeArrowheads="1"/>
            </p:cNvSpPr>
            <p:nvPr/>
          </p:nvSpPr>
          <p:spPr bwMode="auto">
            <a:xfrm>
              <a:off x="2363" y="866"/>
              <a:ext cx="373" cy="357"/>
            </a:xfrm>
            <a:prstGeom prst="roundRect">
              <a:avLst/>
            </a:prstGeom>
            <a:gradFill flip="none" rotWithShape="1">
              <a:gsLst>
                <a:gs pos="0">
                  <a:srgbClr val="009D2D">
                    <a:shade val="30000"/>
                    <a:satMod val="115000"/>
                  </a:srgbClr>
                </a:gs>
                <a:gs pos="50000">
                  <a:srgbClr val="009D2D">
                    <a:shade val="67500"/>
                    <a:satMod val="115000"/>
                  </a:srgbClr>
                </a:gs>
                <a:gs pos="100000">
                  <a:srgbClr val="009D2D">
                    <a:shade val="100000"/>
                    <a:satMod val="115000"/>
                  </a:srgbClr>
                </a:gs>
              </a:gsLst>
              <a:lin ang="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685800" rtl="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defRPr/>
              </a:pPr>
              <a:endParaRPr kumimoji="0" lang="zh-CN" altLang="zh-CN" sz="45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2" name="矩形 14"/>
            <p:cNvSpPr>
              <a:spLocks noChangeArrowheads="1"/>
            </p:cNvSpPr>
            <p:nvPr/>
          </p:nvSpPr>
          <p:spPr bwMode="auto">
            <a:xfrm>
              <a:off x="2329" y="891"/>
              <a:ext cx="44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1" lang="en-US" altLang="zh-CN" sz="4950" b="0" i="0" u="none" strike="noStrike" kern="1200" cap="none" spc="0" normalizeH="0" baseline="0" noProof="0" dirty="0">
                  <a:ln>
                    <a:noFill/>
                  </a:ln>
                  <a:solidFill>
                    <a:srgbClr val="FFFFFF"/>
                  </a:solidFill>
                  <a:effectLst/>
                  <a:uLnTx/>
                  <a:uFillTx/>
                  <a:latin typeface="Arial" panose="020B0604020202020204" pitchFamily="34" charset="0"/>
                  <a:ea typeface="黑体" panose="02010609060101010101" pitchFamily="49" charset="-122"/>
                  <a:cs typeface="+mn-cs"/>
                </a:rPr>
                <a:t>02</a:t>
              </a:r>
              <a:endParaRPr kumimoji="1" lang="zh-CN" altLang="en-US" sz="4950" b="0" i="0" u="none" strike="noStrike" kern="1200" cap="none" spc="0" normalizeH="0" baseline="0" noProof="0" dirty="0">
                <a:ln>
                  <a:noFill/>
                </a:ln>
                <a:solidFill>
                  <a:srgbClr val="FFFFFF"/>
                </a:solidFill>
                <a:effectLst/>
                <a:uLnTx/>
                <a:uFillTx/>
                <a:latin typeface="Arial" panose="020B0604020202020204" pitchFamily="34" charset="0"/>
                <a:ea typeface="黑体" panose="02010609060101010101" pitchFamily="49" charset="-122"/>
                <a:cs typeface="+mn-cs"/>
              </a:endParaRPr>
            </a:p>
          </p:txBody>
        </p:sp>
      </p:grpSp>
      <p:pic>
        <p:nvPicPr>
          <p:cNvPr id="7" name="图片 6"/>
          <p:cNvPicPr>
            <a:picLocks noChangeAspect="1"/>
          </p:cNvPicPr>
          <p:nvPr/>
        </p:nvPicPr>
        <p:blipFill>
          <a:blip r:embed="rId2" cstate="email"/>
          <a:stretch>
            <a:fillRect/>
          </a:stretch>
        </p:blipFill>
        <p:spPr>
          <a:xfrm>
            <a:off x="1" y="3302940"/>
            <a:ext cx="3822700" cy="1840559"/>
          </a:xfrm>
          <a:prstGeom prst="rect">
            <a:avLst/>
          </a:prstGeom>
        </p:spPr>
      </p:pic>
      <p:sp>
        <p:nvSpPr>
          <p:cNvPr id="8" name="文本框 7"/>
          <p:cNvSpPr txBox="1"/>
          <p:nvPr/>
        </p:nvSpPr>
        <p:spPr>
          <a:xfrm>
            <a:off x="668549" y="1183753"/>
            <a:ext cx="2073003" cy="1323439"/>
          </a:xfrm>
          <a:prstGeom prst="rect">
            <a:avLst/>
          </a:prstGeom>
          <a:noFill/>
        </p:spPr>
        <p:txBody>
          <a:bodyPr wrap="none" rtlCol="0">
            <a:spAutoFit/>
          </a:bodyPr>
          <a:lstStyle/>
          <a:p>
            <a:pPr algn="ctr"/>
            <a:r>
              <a:rPr lang="zh-CN" altLang="en-US" sz="4000" b="1" dirty="0">
                <a:solidFill>
                  <a:srgbClr val="007E37"/>
                </a:solidFill>
              </a:rPr>
              <a:t>目 录</a:t>
            </a:r>
          </a:p>
          <a:p>
            <a:r>
              <a:rPr lang="en-US" altLang="zh-CN" sz="4000" dirty="0">
                <a:solidFill>
                  <a:srgbClr val="007E37"/>
                </a:solidFill>
              </a:rPr>
              <a:t>contents</a:t>
            </a:r>
            <a:endParaRPr lang="zh-CN" altLang="en-US" sz="4000" dirty="0">
              <a:solidFill>
                <a:srgbClr val="007E37"/>
              </a:solidFill>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par>
                                <p:cTn id="13" presetID="42"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703</Words>
  <Application>Microsoft Office PowerPoint</Application>
  <PresentationFormat>全屏显示(16:9)</PresentationFormat>
  <Paragraphs>204</Paragraphs>
  <Slides>24</Slides>
  <Notes>18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等线</vt:lpstr>
      <vt:lpstr>等线 Light</vt:lpstr>
      <vt:lpstr>微软雅黑</vt:lpstr>
      <vt:lpstr>Arial</vt:lpstr>
      <vt:lpstr>Calibri</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cp:revision>
  <dcterms:created xsi:type="dcterms:W3CDTF">2016-12-25T02:27:00Z</dcterms:created>
  <dcterms:modified xsi:type="dcterms:W3CDTF">2021-01-06T00:38:31Z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